
<file path=[Content_Types].xml><?xml version="1.0" encoding="utf-8"?>
<Types xmlns="http://schemas.openxmlformats.org/package/2006/content-types">
  <Override PartName="/ppt/slideMasters/slideMaster3.xml" ContentType="application/vnd.openxmlformats-officedocument.presentationml.slideMaster+xml"/>
  <Override PartName="/ppt/slides/slide6.xml" ContentType="application/vnd.openxmlformats-officedocument.presentationml.slide+xml"/>
  <Override PartName="/ppt/slideLayouts/slideLayout8.xml" ContentType="application/vnd.openxmlformats-officedocument.presentationml.slideLayout+xml"/>
  <Override PartName="/ppt/theme/theme5.xml" ContentType="application/vnd.openxmlformats-officedocument.theme+xml"/>
  <Override PartName="/ppt/slideMasters/slideMaster1.xml" ContentType="application/vnd.openxmlformats-officedocument.presentationml.slideMaster+xml"/>
  <Override PartName="/ppt/slides/slide4.xml" ContentType="application/vnd.openxmlformats-officedocument.presentationml.slide+xml"/>
  <Override PartName="/ppt/theme/theme3.xml" ContentType="application/vnd.openxmlformats-officedocument.them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jpeg" ContentType="image/jpeg"/>
  <Override PartName="/ppt/slideLayouts/slideLayout3.xml" ContentType="application/vnd.openxmlformats-officedocument.presentationml.slideLayout+xml"/>
  <Override PartName="/ppt/slideLayouts/slideLayout15.xml" ContentType="application/vnd.openxmlformats-officedocument.presentationml.slideLayout+xml"/>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docProps/custom.xml" ContentType="application/vnd.openxmlformats-officedocument.custom-properties+xml"/>
  <Override PartName="/ppt/slideLayouts/slideLayout10.xml" ContentType="application/vnd.openxmlformats-officedocument.presentationml.slideLayout+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docProps/core.xml" ContentType="application/vnd.openxmlformats-package.core-properties+xml"/>
  <Override PartName="/ppt/slideMasters/slideMaster2.xml" ContentType="application/vnd.openxmlformats-officedocument.presentationml.slideMaster+xml"/>
  <Override PartName="/ppt/slides/slide5.xml" ContentType="application/vnd.openxmlformats-officedocument.presentationml.slide+xml"/>
  <Default Extension="png" ContentType="image/png"/>
  <Override PartName="/ppt/theme/theme4.xml" ContentType="application/vnd.openxmlformats-officedocument.them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slides/slide3.xml" ContentType="application/vnd.openxmlformats-officedocument.presentationml.slide+xml"/>
  <Override PartName="/ppt/presProps.xml" ContentType="application/vnd.openxmlformats-officedocument.presentationml.presProps+xml"/>
  <Override PartName="/ppt/theme/theme2.xml" ContentType="application/vnd.openxmlformats-officedocument.theme+xml"/>
  <Override PartName="/ppt/slideLayouts/slideLayout5.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85" r:id="rId1"/>
    <p:sldMasterId id="2147483808" r:id="rId2"/>
    <p:sldMasterId id="2147483811" r:id="rId3"/>
    <p:sldMasterId id="2147483814" r:id="rId4"/>
    <p:sldMasterId id="2147483822" r:id="rId5"/>
  </p:sldMasterIdLst>
  <p:notesMasterIdLst>
    <p:notesMasterId r:id="rId20"/>
  </p:notesMasterIdLst>
  <p:handoutMasterIdLst>
    <p:handoutMasterId r:id="rId21"/>
  </p:handoutMasterIdLst>
  <p:sldIdLst>
    <p:sldId id="262" r:id="rId6"/>
    <p:sldId id="362" r:id="rId7"/>
    <p:sldId id="436" r:id="rId8"/>
    <p:sldId id="444" r:id="rId9"/>
    <p:sldId id="446" r:id="rId10"/>
    <p:sldId id="437" r:id="rId11"/>
    <p:sldId id="439" r:id="rId12"/>
    <p:sldId id="438" r:id="rId13"/>
    <p:sldId id="447" r:id="rId14"/>
    <p:sldId id="445" r:id="rId15"/>
    <p:sldId id="440" r:id="rId16"/>
    <p:sldId id="441" r:id="rId17"/>
    <p:sldId id="443" r:id="rId18"/>
    <p:sldId id="434" r:id="rId19"/>
  </p:sldIdLst>
  <p:sldSz cx="9144000" cy="5143500" type="screen16x9"/>
  <p:notesSz cx="7099300" cy="10234613"/>
  <p:defaultTextStyle>
    <a:defPPr>
      <a:defRPr lang="zh-CN"/>
    </a:defPPr>
    <a:lvl1pPr algn="l" rtl="0" fontAlgn="base">
      <a:spcBef>
        <a:spcPct val="0"/>
      </a:spcBef>
      <a:spcAft>
        <a:spcPct val="0"/>
      </a:spcAft>
      <a:defRPr kern="1200">
        <a:solidFill>
          <a:schemeClr val="tx1"/>
        </a:solidFill>
        <a:latin typeface="Calibri" pitchFamily="34" charset="0"/>
        <a:ea typeface="宋体" charset="-122"/>
        <a:cs typeface="+mn-cs"/>
      </a:defRPr>
    </a:lvl1pPr>
    <a:lvl2pPr marL="318028" algn="l" rtl="0" fontAlgn="base">
      <a:spcBef>
        <a:spcPct val="0"/>
      </a:spcBef>
      <a:spcAft>
        <a:spcPct val="0"/>
      </a:spcAft>
      <a:defRPr kern="1200">
        <a:solidFill>
          <a:schemeClr val="tx1"/>
        </a:solidFill>
        <a:latin typeface="Calibri" pitchFamily="34" charset="0"/>
        <a:ea typeface="宋体" charset="-122"/>
        <a:cs typeface="+mn-cs"/>
      </a:defRPr>
    </a:lvl2pPr>
    <a:lvl3pPr marL="636057" algn="l" rtl="0" fontAlgn="base">
      <a:spcBef>
        <a:spcPct val="0"/>
      </a:spcBef>
      <a:spcAft>
        <a:spcPct val="0"/>
      </a:spcAft>
      <a:defRPr kern="1200">
        <a:solidFill>
          <a:schemeClr val="tx1"/>
        </a:solidFill>
        <a:latin typeface="Calibri" pitchFamily="34" charset="0"/>
        <a:ea typeface="宋体" charset="-122"/>
        <a:cs typeface="+mn-cs"/>
      </a:defRPr>
    </a:lvl3pPr>
    <a:lvl4pPr marL="954085" algn="l" rtl="0" fontAlgn="base">
      <a:spcBef>
        <a:spcPct val="0"/>
      </a:spcBef>
      <a:spcAft>
        <a:spcPct val="0"/>
      </a:spcAft>
      <a:defRPr kern="1200">
        <a:solidFill>
          <a:schemeClr val="tx1"/>
        </a:solidFill>
        <a:latin typeface="Calibri" pitchFamily="34" charset="0"/>
        <a:ea typeface="宋体" charset="-122"/>
        <a:cs typeface="+mn-cs"/>
      </a:defRPr>
    </a:lvl4pPr>
    <a:lvl5pPr marL="1272113" algn="l" rtl="0" fontAlgn="base">
      <a:spcBef>
        <a:spcPct val="0"/>
      </a:spcBef>
      <a:spcAft>
        <a:spcPct val="0"/>
      </a:spcAft>
      <a:defRPr kern="1200">
        <a:solidFill>
          <a:schemeClr val="tx1"/>
        </a:solidFill>
        <a:latin typeface="Calibri" pitchFamily="34" charset="0"/>
        <a:ea typeface="宋体" charset="-122"/>
        <a:cs typeface="+mn-cs"/>
      </a:defRPr>
    </a:lvl5pPr>
    <a:lvl6pPr marL="1590142" algn="l" defTabSz="636057" rtl="0" eaLnBrk="1" latinLnBrk="0" hangingPunct="1">
      <a:defRPr kern="1200">
        <a:solidFill>
          <a:schemeClr val="tx1"/>
        </a:solidFill>
        <a:latin typeface="Calibri" pitchFamily="34" charset="0"/>
        <a:ea typeface="宋体" charset="-122"/>
        <a:cs typeface="+mn-cs"/>
      </a:defRPr>
    </a:lvl6pPr>
    <a:lvl7pPr marL="1908170" algn="l" defTabSz="636057" rtl="0" eaLnBrk="1" latinLnBrk="0" hangingPunct="1">
      <a:defRPr kern="1200">
        <a:solidFill>
          <a:schemeClr val="tx1"/>
        </a:solidFill>
        <a:latin typeface="Calibri" pitchFamily="34" charset="0"/>
        <a:ea typeface="宋体" charset="-122"/>
        <a:cs typeface="+mn-cs"/>
      </a:defRPr>
    </a:lvl7pPr>
    <a:lvl8pPr marL="2226198" algn="l" defTabSz="636057" rtl="0" eaLnBrk="1" latinLnBrk="0" hangingPunct="1">
      <a:defRPr kern="1200">
        <a:solidFill>
          <a:schemeClr val="tx1"/>
        </a:solidFill>
        <a:latin typeface="Calibri" pitchFamily="34" charset="0"/>
        <a:ea typeface="宋体" charset="-122"/>
        <a:cs typeface="+mn-cs"/>
      </a:defRPr>
    </a:lvl8pPr>
    <a:lvl9pPr marL="2544227" algn="l" defTabSz="636057" rtl="0" eaLnBrk="1" latinLnBrk="0" hangingPunct="1">
      <a:defRPr kern="1200">
        <a:solidFill>
          <a:schemeClr val="tx1"/>
        </a:solidFill>
        <a:latin typeface="Calibri" pitchFamily="34" charset="0"/>
        <a:ea typeface="宋体" charset="-122"/>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loop="1" showNarration="1" useTimings="0">
    <p:present/>
    <p:sldAll/>
    <p:penClr>
      <a:srgbClr val="FF0000"/>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0"/>
      </p:ext>
    </p:extLst>
  </p:showPr>
  <p:clrMru>
    <a:srgbClr val="A6A6A6"/>
    <a:srgbClr val="990000"/>
    <a:srgbClr val="F9A350"/>
    <a:srgbClr val="FCDCB2"/>
    <a:srgbClr val="D9D9D9"/>
    <a:srgbClr val="669900"/>
    <a:srgbClr val="E3EDCB"/>
    <a:srgbClr val="FFFFFF"/>
    <a:srgbClr val="F1E3C5"/>
    <a:srgbClr val="0099CC"/>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443" autoAdjust="0"/>
    <p:restoredTop sz="77491" autoAdjust="0"/>
  </p:normalViewPr>
  <p:slideViewPr>
    <p:cSldViewPr snapToGrid="0" snapToObjects="1" showGuides="1">
      <p:cViewPr varScale="1">
        <p:scale>
          <a:sx n="146" d="100"/>
          <a:sy n="146" d="100"/>
        </p:scale>
        <p:origin x="-96" y="-198"/>
      </p:cViewPr>
      <p:guideLst>
        <p:guide orient="horz" pos="395"/>
        <p:guide orient="horz" pos="599"/>
        <p:guide orient="horz" pos="2947"/>
        <p:guide pos="5346"/>
        <p:guide pos="414"/>
      </p:guideLst>
    </p:cSldViewPr>
  </p:slideViewPr>
  <p:notesTextViewPr>
    <p:cViewPr>
      <p:scale>
        <a:sx n="100" d="100"/>
        <a:sy n="100" d="100"/>
      </p:scale>
      <p:origin x="0" y="0"/>
    </p:cViewPr>
  </p:notesTextViewPr>
  <p:sorterViewPr>
    <p:cViewPr>
      <p:scale>
        <a:sx n="100" d="100"/>
        <a:sy n="100" d="100"/>
      </p:scale>
      <p:origin x="0" y="0"/>
    </p:cViewPr>
  </p:sorterViewPr>
  <p:notesViewPr>
    <p:cSldViewPr snapToGrid="0" snapToObjects="1" showGuides="1">
      <p:cViewPr varScale="1">
        <p:scale>
          <a:sx n="91" d="100"/>
          <a:sy n="91" d="100"/>
        </p:scale>
        <p:origin x="-4902" y="-102"/>
      </p:cViewPr>
      <p:guideLst>
        <p:guide orient="horz" pos="3224"/>
        <p:guide pos="2236"/>
      </p:guideLst>
    </p:cSldViewPr>
  </p:notesViewPr>
  <p:gridSpacing cx="36868100" cy="368681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3" Type="http://schemas.openxmlformats.org/officeDocument/2006/relationships/slideMaster" Target="slideMasters/slideMaster3.xml"/><Relationship Id="rId21" Type="http://schemas.openxmlformats.org/officeDocument/2006/relationships/handoutMaster" Target="handoutMasters/handoutMaster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1.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theme" Target="theme/theme1.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viewProps" Target="viewProps.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27330" name="Rectangle 2"/>
          <p:cNvSpPr>
            <a:spLocks noGrp="1" noChangeArrowheads="1"/>
          </p:cNvSpPr>
          <p:nvPr>
            <p:ph type="hdr" sz="quarter"/>
          </p:nvPr>
        </p:nvSpPr>
        <p:spPr bwMode="auto">
          <a:xfrm>
            <a:off x="0" y="0"/>
            <a:ext cx="3076363" cy="511731"/>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9048" tIns="49524" rIns="99048" bIns="49524" numCol="1" anchor="t" anchorCtr="0" compatLnSpc="1">
            <a:prstTxWarp prst="textNoShape">
              <a:avLst/>
            </a:prstTxWarp>
          </a:bodyPr>
          <a:lstStyle>
            <a:lvl1pPr eaLnBrk="0" hangingPunct="0">
              <a:defRPr sz="1300">
                <a:ea typeface="宋体" pitchFamily="2" charset="-122"/>
              </a:defRPr>
            </a:lvl1pPr>
          </a:lstStyle>
          <a:p>
            <a:pPr>
              <a:defRPr/>
            </a:pPr>
            <a:endParaRPr lang="zh-CN" altLang="en-US" dirty="0">
              <a:latin typeface="FrutigerNext LT Medium" pitchFamily="34" charset="0"/>
            </a:endParaRPr>
          </a:p>
        </p:txBody>
      </p:sp>
      <p:sp>
        <p:nvSpPr>
          <p:cNvPr id="227331" name="Rectangle 3"/>
          <p:cNvSpPr>
            <a:spLocks noGrp="1" noChangeArrowheads="1"/>
          </p:cNvSpPr>
          <p:nvPr>
            <p:ph type="dt" sz="quarter" idx="1"/>
          </p:nvPr>
        </p:nvSpPr>
        <p:spPr bwMode="auto">
          <a:xfrm>
            <a:off x="4021294" y="0"/>
            <a:ext cx="3076363" cy="511731"/>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9048" tIns="49524" rIns="99048" bIns="49524" numCol="1" anchor="t" anchorCtr="0" compatLnSpc="1">
            <a:prstTxWarp prst="textNoShape">
              <a:avLst/>
            </a:prstTxWarp>
          </a:bodyPr>
          <a:lstStyle>
            <a:lvl1pPr algn="r" eaLnBrk="0" hangingPunct="0">
              <a:defRPr sz="1300">
                <a:ea typeface="宋体" pitchFamily="2" charset="-122"/>
              </a:defRPr>
            </a:lvl1pPr>
          </a:lstStyle>
          <a:p>
            <a:pPr>
              <a:defRPr/>
            </a:pPr>
            <a:fld id="{D7AFDBD2-14B2-407E-9579-856098389AE8}" type="datetimeFigureOut">
              <a:rPr lang="zh-CN" altLang="en-US">
                <a:latin typeface="FrutigerNext LT Medium" pitchFamily="34" charset="0"/>
              </a:rPr>
              <a:pPr>
                <a:defRPr/>
              </a:pPr>
              <a:t>2012/11/7</a:t>
            </a:fld>
            <a:endParaRPr lang="en-US" altLang="zh-CN" dirty="0">
              <a:latin typeface="FrutigerNext LT Medium" pitchFamily="34" charset="0"/>
            </a:endParaRPr>
          </a:p>
        </p:txBody>
      </p:sp>
      <p:sp>
        <p:nvSpPr>
          <p:cNvPr id="227332" name="Rectangle 4"/>
          <p:cNvSpPr>
            <a:spLocks noGrp="1" noChangeArrowheads="1"/>
          </p:cNvSpPr>
          <p:nvPr>
            <p:ph type="ftr" sz="quarter" idx="2"/>
          </p:nvPr>
        </p:nvSpPr>
        <p:spPr bwMode="auto">
          <a:xfrm>
            <a:off x="0" y="9721106"/>
            <a:ext cx="3076363" cy="511731"/>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9048" tIns="49524" rIns="99048" bIns="49524" numCol="1" anchor="b" anchorCtr="0" compatLnSpc="1">
            <a:prstTxWarp prst="textNoShape">
              <a:avLst/>
            </a:prstTxWarp>
          </a:bodyPr>
          <a:lstStyle>
            <a:lvl1pPr eaLnBrk="0" hangingPunct="0">
              <a:defRPr sz="1300">
                <a:ea typeface="宋体" pitchFamily="2" charset="-122"/>
              </a:defRPr>
            </a:lvl1pPr>
          </a:lstStyle>
          <a:p>
            <a:pPr>
              <a:defRPr/>
            </a:pPr>
            <a:endParaRPr lang="en-US" altLang="zh-CN" dirty="0">
              <a:latin typeface="FrutigerNext LT Medium" pitchFamily="34" charset="0"/>
            </a:endParaRPr>
          </a:p>
        </p:txBody>
      </p:sp>
      <p:sp>
        <p:nvSpPr>
          <p:cNvPr id="227333" name="Rectangle 5"/>
          <p:cNvSpPr>
            <a:spLocks noGrp="1" noChangeArrowheads="1"/>
          </p:cNvSpPr>
          <p:nvPr>
            <p:ph type="sldNum" sz="quarter" idx="3"/>
          </p:nvPr>
        </p:nvSpPr>
        <p:spPr bwMode="auto">
          <a:xfrm>
            <a:off x="4021294" y="9721106"/>
            <a:ext cx="3076363" cy="511731"/>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9048" tIns="49524" rIns="99048" bIns="49524" numCol="1" anchor="b" anchorCtr="0" compatLnSpc="1">
            <a:prstTxWarp prst="textNoShape">
              <a:avLst/>
            </a:prstTxWarp>
          </a:bodyPr>
          <a:lstStyle>
            <a:lvl1pPr algn="r" eaLnBrk="0" hangingPunct="0">
              <a:defRPr sz="1300">
                <a:ea typeface="宋体" pitchFamily="2" charset="-122"/>
              </a:defRPr>
            </a:lvl1pPr>
          </a:lstStyle>
          <a:p>
            <a:pPr>
              <a:defRPr/>
            </a:pPr>
            <a:fld id="{94D88BE0-6E7C-4D8E-90AA-6F94E9E74BC0}" type="slidenum">
              <a:rPr lang="zh-CN" altLang="en-US">
                <a:latin typeface="FrutigerNext LT Medium" pitchFamily="34" charset="0"/>
              </a:rPr>
              <a:pPr>
                <a:defRPr/>
              </a:pPr>
              <a:t>‹#›</a:t>
            </a:fld>
            <a:endParaRPr lang="en-US" altLang="zh-CN" dirty="0">
              <a:latin typeface="FrutigerNext LT Medium" pitchFamily="34" charset="0"/>
            </a:endParaRPr>
          </a:p>
        </p:txBody>
      </p:sp>
    </p:spTree>
    <p:extLst>
      <p:ext uri="{BB962C8B-B14F-4D97-AF65-F5344CB8AC3E}">
        <p14:creationId xmlns="" xmlns:p14="http://schemas.microsoft.com/office/powerpoint/2010/main" val="331960107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3076363" cy="511731"/>
          </a:xfrm>
          <a:prstGeom prst="rect">
            <a:avLst/>
          </a:prstGeom>
        </p:spPr>
        <p:txBody>
          <a:bodyPr vert="horz" lIns="99048" tIns="49524" rIns="99048" bIns="49524" rtlCol="0"/>
          <a:lstStyle>
            <a:lvl1pPr algn="l">
              <a:defRPr sz="1300">
                <a:latin typeface="FrutigerNext LT Medium" pitchFamily="34" charset="0"/>
              </a:defRPr>
            </a:lvl1pPr>
          </a:lstStyle>
          <a:p>
            <a:endParaRPr lang="zh-CN" altLang="en-US" dirty="0"/>
          </a:p>
        </p:txBody>
      </p:sp>
      <p:sp>
        <p:nvSpPr>
          <p:cNvPr id="3" name="日期占位符 2"/>
          <p:cNvSpPr>
            <a:spLocks noGrp="1"/>
          </p:cNvSpPr>
          <p:nvPr>
            <p:ph type="dt" idx="1"/>
          </p:nvPr>
        </p:nvSpPr>
        <p:spPr>
          <a:xfrm>
            <a:off x="4021294" y="0"/>
            <a:ext cx="3076363" cy="511731"/>
          </a:xfrm>
          <a:prstGeom prst="rect">
            <a:avLst/>
          </a:prstGeom>
        </p:spPr>
        <p:txBody>
          <a:bodyPr vert="horz" lIns="99048" tIns="49524" rIns="99048" bIns="49524" rtlCol="0"/>
          <a:lstStyle>
            <a:lvl1pPr algn="r">
              <a:defRPr sz="1300">
                <a:latin typeface="FrutigerNext LT Medium" pitchFamily="34" charset="0"/>
              </a:defRPr>
            </a:lvl1pPr>
          </a:lstStyle>
          <a:p>
            <a:fld id="{5AC1075D-70FC-4CD8-939C-9B4836EE289F}" type="datetimeFigureOut">
              <a:rPr lang="zh-CN" altLang="en-US" smtClean="0"/>
              <a:pPr/>
              <a:t>2012/11/7</a:t>
            </a:fld>
            <a:endParaRPr lang="zh-CN" altLang="en-US" dirty="0"/>
          </a:p>
        </p:txBody>
      </p:sp>
      <p:sp>
        <p:nvSpPr>
          <p:cNvPr id="4" name="幻灯片图像占位符 3"/>
          <p:cNvSpPr>
            <a:spLocks noGrp="1" noRot="1" noChangeAspect="1"/>
          </p:cNvSpPr>
          <p:nvPr>
            <p:ph type="sldImg" idx="2"/>
          </p:nvPr>
        </p:nvSpPr>
        <p:spPr>
          <a:xfrm>
            <a:off x="139700" y="768350"/>
            <a:ext cx="6819900" cy="3836988"/>
          </a:xfrm>
          <a:prstGeom prst="rect">
            <a:avLst/>
          </a:prstGeom>
          <a:noFill/>
          <a:ln w="12700">
            <a:solidFill>
              <a:prstClr val="black"/>
            </a:solidFill>
          </a:ln>
        </p:spPr>
        <p:txBody>
          <a:bodyPr vert="horz" lIns="99048" tIns="49524" rIns="99048" bIns="49524" rtlCol="0" anchor="ctr"/>
          <a:lstStyle/>
          <a:p>
            <a:endParaRPr lang="zh-CN" altLang="en-US" dirty="0"/>
          </a:p>
        </p:txBody>
      </p:sp>
      <p:sp>
        <p:nvSpPr>
          <p:cNvPr id="5" name="备注占位符 4"/>
          <p:cNvSpPr>
            <a:spLocks noGrp="1"/>
          </p:cNvSpPr>
          <p:nvPr>
            <p:ph type="body" sz="quarter" idx="3"/>
          </p:nvPr>
        </p:nvSpPr>
        <p:spPr>
          <a:xfrm>
            <a:off x="709930" y="4861441"/>
            <a:ext cx="5679440" cy="4605576"/>
          </a:xfrm>
          <a:prstGeom prst="rect">
            <a:avLst/>
          </a:prstGeom>
        </p:spPr>
        <p:txBody>
          <a:bodyPr vert="horz" lIns="99048" tIns="49524" rIns="99048" bIns="49524" rtlCol="0"/>
          <a:lstStyle/>
          <a:p>
            <a:pPr lvl="0"/>
            <a:r>
              <a:rPr lang="zh-CN" altLang="en-US" dirty="0" smtClean="0"/>
              <a:t>单击此处编辑母版文本样式</a:t>
            </a:r>
          </a:p>
          <a:p>
            <a:pPr lvl="1"/>
            <a:r>
              <a:rPr lang="zh-CN" altLang="en-US" dirty="0" smtClean="0"/>
              <a:t>第二级</a:t>
            </a:r>
          </a:p>
          <a:p>
            <a:pPr lvl="2"/>
            <a:r>
              <a:rPr lang="zh-CN" altLang="en-US" dirty="0" smtClean="0"/>
              <a:t>第三级</a:t>
            </a:r>
          </a:p>
          <a:p>
            <a:pPr lvl="3"/>
            <a:r>
              <a:rPr lang="zh-CN" altLang="en-US" dirty="0" smtClean="0"/>
              <a:t>第四级</a:t>
            </a:r>
          </a:p>
          <a:p>
            <a:pPr lvl="4"/>
            <a:r>
              <a:rPr lang="zh-CN" altLang="en-US" dirty="0" smtClean="0"/>
              <a:t>第五级</a:t>
            </a:r>
            <a:endParaRPr lang="zh-CN" altLang="en-US" dirty="0"/>
          </a:p>
        </p:txBody>
      </p:sp>
      <p:sp>
        <p:nvSpPr>
          <p:cNvPr id="6" name="页脚占位符 5"/>
          <p:cNvSpPr>
            <a:spLocks noGrp="1"/>
          </p:cNvSpPr>
          <p:nvPr>
            <p:ph type="ftr" sz="quarter" idx="4"/>
          </p:nvPr>
        </p:nvSpPr>
        <p:spPr>
          <a:xfrm>
            <a:off x="0" y="9721106"/>
            <a:ext cx="3076363" cy="511731"/>
          </a:xfrm>
          <a:prstGeom prst="rect">
            <a:avLst/>
          </a:prstGeom>
        </p:spPr>
        <p:txBody>
          <a:bodyPr vert="horz" lIns="99048" tIns="49524" rIns="99048" bIns="49524" rtlCol="0" anchor="b"/>
          <a:lstStyle>
            <a:lvl1pPr algn="l">
              <a:defRPr sz="1300">
                <a:latin typeface="FrutigerNext LT Medium" pitchFamily="34" charset="0"/>
              </a:defRPr>
            </a:lvl1pPr>
          </a:lstStyle>
          <a:p>
            <a:endParaRPr lang="zh-CN" altLang="en-US" dirty="0"/>
          </a:p>
        </p:txBody>
      </p:sp>
      <p:sp>
        <p:nvSpPr>
          <p:cNvPr id="7" name="灯片编号占位符 6"/>
          <p:cNvSpPr>
            <a:spLocks noGrp="1"/>
          </p:cNvSpPr>
          <p:nvPr>
            <p:ph type="sldNum" sz="quarter" idx="5"/>
          </p:nvPr>
        </p:nvSpPr>
        <p:spPr>
          <a:xfrm>
            <a:off x="4021294" y="9721106"/>
            <a:ext cx="3076363" cy="511731"/>
          </a:xfrm>
          <a:prstGeom prst="rect">
            <a:avLst/>
          </a:prstGeom>
        </p:spPr>
        <p:txBody>
          <a:bodyPr vert="horz" lIns="99048" tIns="49524" rIns="99048" bIns="49524" rtlCol="0" anchor="b"/>
          <a:lstStyle>
            <a:lvl1pPr algn="r">
              <a:defRPr sz="1300">
                <a:latin typeface="FrutigerNext LT Medium" pitchFamily="34" charset="0"/>
              </a:defRPr>
            </a:lvl1pPr>
          </a:lstStyle>
          <a:p>
            <a:fld id="{0E645424-9522-4F47-961C-36461304544D}" type="slidenum">
              <a:rPr lang="zh-CN" altLang="en-US" smtClean="0"/>
              <a:pPr/>
              <a:t>‹#›</a:t>
            </a:fld>
            <a:endParaRPr lang="zh-CN" altLang="en-US" dirty="0"/>
          </a:p>
        </p:txBody>
      </p:sp>
    </p:spTree>
    <p:extLst>
      <p:ext uri="{BB962C8B-B14F-4D97-AF65-F5344CB8AC3E}">
        <p14:creationId xmlns="" xmlns:p14="http://schemas.microsoft.com/office/powerpoint/2010/main" val="1162670679"/>
      </p:ext>
    </p:extLst>
  </p:cSld>
  <p:clrMap bg1="lt1" tx1="dk1" bg2="lt2" tx2="dk2" accent1="accent1" accent2="accent2" accent3="accent3" accent4="accent4" accent5="accent5" accent6="accent6" hlink="hlink" folHlink="folHlink"/>
  <p:notesStyle>
    <a:lvl1pPr marL="0" algn="l" defTabSz="636057" rtl="0" eaLnBrk="1" latinLnBrk="0" hangingPunct="1">
      <a:defRPr sz="800" kern="1200">
        <a:solidFill>
          <a:schemeClr val="tx1"/>
        </a:solidFill>
        <a:latin typeface="FrutigerNext LT Medium" pitchFamily="34" charset="0"/>
        <a:ea typeface="+mn-ea"/>
        <a:cs typeface="+mn-cs"/>
      </a:defRPr>
    </a:lvl1pPr>
    <a:lvl2pPr marL="318028" algn="l" defTabSz="636057" rtl="0" eaLnBrk="1" latinLnBrk="0" hangingPunct="1">
      <a:defRPr sz="800" kern="1200">
        <a:solidFill>
          <a:schemeClr val="tx1"/>
        </a:solidFill>
        <a:latin typeface="FrutigerNext LT Medium" pitchFamily="34" charset="0"/>
        <a:ea typeface="+mn-ea"/>
        <a:cs typeface="+mn-cs"/>
      </a:defRPr>
    </a:lvl2pPr>
    <a:lvl3pPr marL="636057" algn="l" defTabSz="636057" rtl="0" eaLnBrk="1" latinLnBrk="0" hangingPunct="1">
      <a:defRPr sz="800" kern="1200">
        <a:solidFill>
          <a:schemeClr val="tx1"/>
        </a:solidFill>
        <a:latin typeface="FrutigerNext LT Medium" pitchFamily="34" charset="0"/>
        <a:ea typeface="+mn-ea"/>
        <a:cs typeface="+mn-cs"/>
      </a:defRPr>
    </a:lvl3pPr>
    <a:lvl4pPr marL="954085" algn="l" defTabSz="636057" rtl="0" eaLnBrk="1" latinLnBrk="0" hangingPunct="1">
      <a:defRPr sz="800" kern="1200">
        <a:solidFill>
          <a:schemeClr val="tx1"/>
        </a:solidFill>
        <a:latin typeface="FrutigerNext LT Medium" pitchFamily="34" charset="0"/>
        <a:ea typeface="+mn-ea"/>
        <a:cs typeface="+mn-cs"/>
      </a:defRPr>
    </a:lvl4pPr>
    <a:lvl5pPr marL="1272113" algn="l" defTabSz="636057" rtl="0" eaLnBrk="1" latinLnBrk="0" hangingPunct="1">
      <a:defRPr sz="800" kern="1200">
        <a:solidFill>
          <a:schemeClr val="tx1"/>
        </a:solidFill>
        <a:latin typeface="FrutigerNext LT Medium" pitchFamily="34" charset="0"/>
        <a:ea typeface="+mn-ea"/>
        <a:cs typeface="+mn-cs"/>
      </a:defRPr>
    </a:lvl5pPr>
    <a:lvl6pPr marL="1590142" algn="l" defTabSz="636057" rtl="0" eaLnBrk="1" latinLnBrk="0" hangingPunct="1">
      <a:defRPr sz="800" kern="1200">
        <a:solidFill>
          <a:schemeClr val="tx1"/>
        </a:solidFill>
        <a:latin typeface="+mn-lt"/>
        <a:ea typeface="+mn-ea"/>
        <a:cs typeface="+mn-cs"/>
      </a:defRPr>
    </a:lvl6pPr>
    <a:lvl7pPr marL="1908170" algn="l" defTabSz="636057" rtl="0" eaLnBrk="1" latinLnBrk="0" hangingPunct="1">
      <a:defRPr sz="800" kern="1200">
        <a:solidFill>
          <a:schemeClr val="tx1"/>
        </a:solidFill>
        <a:latin typeface="+mn-lt"/>
        <a:ea typeface="+mn-ea"/>
        <a:cs typeface="+mn-cs"/>
      </a:defRPr>
    </a:lvl7pPr>
    <a:lvl8pPr marL="2226198" algn="l" defTabSz="636057" rtl="0" eaLnBrk="1" latinLnBrk="0" hangingPunct="1">
      <a:defRPr sz="800" kern="1200">
        <a:solidFill>
          <a:schemeClr val="tx1"/>
        </a:solidFill>
        <a:latin typeface="+mn-lt"/>
        <a:ea typeface="+mn-ea"/>
        <a:cs typeface="+mn-cs"/>
      </a:defRPr>
    </a:lvl8pPr>
    <a:lvl9pPr marL="2544227" algn="l" defTabSz="636057" rtl="0" eaLnBrk="1" latinLnBrk="0" hangingPunct="1">
      <a:defRPr sz="8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39700" y="768350"/>
            <a:ext cx="6819900" cy="3836988"/>
          </a:xfrm>
        </p:spPr>
      </p:sp>
      <p:sp>
        <p:nvSpPr>
          <p:cNvPr id="3" name="备注占位符 2"/>
          <p:cNvSpPr>
            <a:spLocks noGrp="1"/>
          </p:cNvSpPr>
          <p:nvPr>
            <p:ph type="body" idx="1"/>
          </p:nvPr>
        </p:nvSpPr>
        <p:spPr/>
        <p:txBody>
          <a:bodyPr>
            <a:normAutofit/>
          </a:bodyPr>
          <a:lstStyle/>
          <a:p>
            <a:pPr>
              <a:lnSpc>
                <a:spcPct val="80000"/>
              </a:lnSpc>
            </a:pPr>
            <a:r>
              <a:rPr lang="en-US" altLang="zh-CN" sz="1300" b="1" dirty="0" smtClean="0">
                <a:latin typeface="Arial" charset="0"/>
                <a:ea typeface="宋体" charset="-122"/>
              </a:rPr>
              <a:t>Key messages: </a:t>
            </a:r>
            <a:endParaRPr lang="en-US" altLang="zh-CN" sz="2600" dirty="0" smtClean="0">
              <a:latin typeface="Arial" charset="0"/>
              <a:ea typeface="宋体" charset="-122"/>
            </a:endParaRPr>
          </a:p>
          <a:p>
            <a:pPr>
              <a:lnSpc>
                <a:spcPct val="80000"/>
              </a:lnSpc>
            </a:pPr>
            <a:r>
              <a:rPr lang="en-US" altLang="zh-CN" sz="1300" dirty="0" smtClean="0">
                <a:latin typeface="Arial" charset="0"/>
                <a:ea typeface="宋体" charset="-122"/>
              </a:rPr>
              <a:t>Simply speaking, our strategy is to enrich our end-to-end technological solutions and provide better user experience to all of our ICT customers including telecom carriers, enterprises, and individual consumers.</a:t>
            </a:r>
          </a:p>
          <a:p>
            <a:pPr>
              <a:lnSpc>
                <a:spcPct val="80000"/>
              </a:lnSpc>
            </a:pPr>
            <a:r>
              <a:rPr lang="en-US" altLang="zh-CN" sz="1300" dirty="0" smtClean="0">
                <a:latin typeface="Arial" charset="0"/>
                <a:ea typeface="宋体" charset="-122"/>
              </a:rPr>
              <a:t>Our technology strategy is composed of three parts, which we call "cloud, pipe, and devices".</a:t>
            </a:r>
          </a:p>
          <a:p>
            <a:pPr>
              <a:lnSpc>
                <a:spcPct val="80000"/>
              </a:lnSpc>
            </a:pPr>
            <a:r>
              <a:rPr lang="en-US" altLang="zh-CN" sz="1300" dirty="0" smtClean="0">
                <a:latin typeface="Arial" charset="0"/>
                <a:ea typeface="宋体" charset="-122"/>
              </a:rPr>
              <a:t>1. In the middle, </a:t>
            </a:r>
            <a:r>
              <a:rPr lang="en-US" altLang="zh-CN" sz="1300" dirty="0" err="1" smtClean="0">
                <a:latin typeface="Arial" charset="0"/>
                <a:ea typeface="宋体" charset="-122"/>
              </a:rPr>
              <a:t>Huawei’s</a:t>
            </a:r>
            <a:r>
              <a:rPr lang="en-US" altLang="zh-CN" sz="1300" dirty="0" smtClean="0">
                <a:latin typeface="Arial" charset="0"/>
                <a:ea typeface="宋体" charset="-122"/>
              </a:rPr>
              <a:t> objective is to support its customer to own a Golden Pipe, by providing solution with high efficiency, higher reliability and lower TCO. </a:t>
            </a:r>
          </a:p>
          <a:p>
            <a:pPr>
              <a:lnSpc>
                <a:spcPct val="80000"/>
              </a:lnSpc>
            </a:pPr>
            <a:r>
              <a:rPr lang="en-US" altLang="zh-CN" sz="1300" dirty="0" smtClean="0">
                <a:latin typeface="Arial" charset="0"/>
                <a:ea typeface="宋体" charset="-122"/>
              </a:rPr>
              <a:t>2. On the top is the area of cloud, </a:t>
            </a:r>
            <a:r>
              <a:rPr lang="en-US" altLang="zh-CN" sz="1300" dirty="0" err="1" smtClean="0">
                <a:latin typeface="Arial" charset="0"/>
                <a:ea typeface="宋体" charset="-122"/>
              </a:rPr>
              <a:t>Huawei</a:t>
            </a:r>
            <a:r>
              <a:rPr lang="en-US" altLang="zh-CN" sz="1300" dirty="0" smtClean="0">
                <a:latin typeface="Arial" charset="0"/>
                <a:ea typeface="宋体" charset="-122"/>
              </a:rPr>
              <a:t> started investment in cloud computing 5 years ago and have had solution available already. Cloud-computing has become a core strategy and we have a clear objective of establishing a strong position in this field.</a:t>
            </a:r>
          </a:p>
          <a:p>
            <a:pPr>
              <a:lnSpc>
                <a:spcPct val="80000"/>
              </a:lnSpc>
            </a:pPr>
            <a:r>
              <a:rPr lang="en-US" altLang="zh-CN" sz="1300" dirty="0" smtClean="0">
                <a:latin typeface="Arial" charset="0"/>
                <a:ea typeface="宋体" charset="-122"/>
              </a:rPr>
              <a:t>3. In the devices field, including corporation devices, personal devices, home devices, and industrial devices, </a:t>
            </a:r>
            <a:r>
              <a:rPr lang="en-US" altLang="zh-CN" sz="1300" dirty="0" err="1" smtClean="0">
                <a:latin typeface="Arial" charset="0"/>
                <a:ea typeface="宋体" charset="-122"/>
              </a:rPr>
              <a:t>Huawei</a:t>
            </a:r>
            <a:r>
              <a:rPr lang="en-US" altLang="zh-CN" sz="1300" dirty="0" smtClean="0">
                <a:latin typeface="Arial" charset="0"/>
                <a:ea typeface="宋体" charset="-122"/>
              </a:rPr>
              <a:t> has been building up our knowledge and experience for many years.  The next step for us is to expand more rapidly.</a:t>
            </a:r>
          </a:p>
          <a:p>
            <a:pPr>
              <a:lnSpc>
                <a:spcPct val="80000"/>
              </a:lnSpc>
            </a:pPr>
            <a:r>
              <a:rPr lang="en-US" altLang="zh-CN" sz="1300" dirty="0" smtClean="0">
                <a:latin typeface="Arial" charset="0"/>
                <a:ea typeface="宋体" charset="-122"/>
              </a:rPr>
              <a:t>This technology strategy will help us to grow our customer base, from telecom carriers to enterprise customers and individual consumers. </a:t>
            </a:r>
          </a:p>
          <a:p>
            <a:pPr>
              <a:lnSpc>
                <a:spcPct val="80000"/>
              </a:lnSpc>
            </a:pPr>
            <a:r>
              <a:rPr lang="en-US" altLang="zh-CN" sz="1300" dirty="0" smtClean="0">
                <a:latin typeface="Arial" charset="0"/>
                <a:ea typeface="宋体" charset="-122"/>
              </a:rPr>
              <a:t>We believe that these strategies will be realized through </a:t>
            </a:r>
            <a:r>
              <a:rPr lang="en-US" altLang="zh-CN" sz="1300" dirty="0" err="1" smtClean="0">
                <a:latin typeface="Arial" charset="0"/>
                <a:ea typeface="宋体" charset="-122"/>
              </a:rPr>
              <a:t>Huawei’s</a:t>
            </a:r>
            <a:r>
              <a:rPr lang="en-US" altLang="zh-CN" sz="1300" dirty="0" smtClean="0">
                <a:latin typeface="Arial" charset="0"/>
                <a:ea typeface="宋体" charset="-122"/>
              </a:rPr>
              <a:t> customer centric innovation, and global localization efforts. We are hopeful that our growth will not only bring more customers and business, but also help us to create more values for our customers, end users and societies, ultimately enrich people’s lives. </a:t>
            </a:r>
          </a:p>
          <a:p>
            <a:endParaRPr lang="zh-CN" altLang="en-US" dirty="0"/>
          </a:p>
        </p:txBody>
      </p:sp>
      <p:sp>
        <p:nvSpPr>
          <p:cNvPr id="4" name="灯片编号占位符 3"/>
          <p:cNvSpPr>
            <a:spLocks noGrp="1"/>
          </p:cNvSpPr>
          <p:nvPr>
            <p:ph type="sldNum" sz="quarter" idx="10"/>
          </p:nvPr>
        </p:nvSpPr>
        <p:spPr/>
        <p:txBody>
          <a:bodyPr/>
          <a:lstStyle/>
          <a:p>
            <a:fld id="{0E645424-9522-4F47-961C-36461304544D}" type="slidenum">
              <a:rPr lang="zh-CN" altLang="en-US" smtClean="0"/>
              <a:pPr/>
              <a:t>2</a:t>
            </a:fld>
            <a:endParaRPr lang="zh-CN" alt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3_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566590" y="1977630"/>
            <a:ext cx="4211335" cy="402781"/>
          </a:xfrm>
        </p:spPr>
        <p:txBody>
          <a:bodyPr/>
          <a:lstStyle>
            <a:lvl1pPr>
              <a:defRPr>
                <a:latin typeface="FrutigerNext LT Medium" pitchFamily="34" charset="0"/>
              </a:defRPr>
            </a:lvl1pPr>
          </a:lstStyle>
          <a:p>
            <a:r>
              <a:rPr lang="zh-CN" altLang="en-US" dirty="0" smtClean="0"/>
              <a:t>单击此处编辑母版标题样式</a:t>
            </a:r>
            <a:endParaRPr lang="zh-CN" altLang="en-US" dirty="0"/>
          </a:p>
        </p:txBody>
      </p:sp>
      <p:sp>
        <p:nvSpPr>
          <p:cNvPr id="3" name="Rectangle 19"/>
          <p:cNvSpPr>
            <a:spLocks noGrp="1" noChangeArrowheads="1"/>
          </p:cNvSpPr>
          <p:nvPr>
            <p:ph type="dt" sz="quarter" idx="10"/>
          </p:nvPr>
        </p:nvSpPr>
        <p:spPr>
          <a:ln/>
        </p:spPr>
        <p:txBody>
          <a:bodyPr/>
          <a:lstStyle>
            <a:lvl1pPr>
              <a:defRPr>
                <a:latin typeface="FrutigerNext LT Medium" pitchFamily="34" charset="0"/>
              </a:defRPr>
            </a:lvl1pPr>
          </a:lstStyle>
          <a:p>
            <a:pPr>
              <a:defRPr/>
            </a:pPr>
            <a:endParaRPr lang="en-US" altLang="zh-CN" dirty="0"/>
          </a:p>
        </p:txBody>
      </p:sp>
    </p:spTree>
    <p:extLst>
      <p:ext uri="{BB962C8B-B14F-4D97-AF65-F5344CB8AC3E}">
        <p14:creationId xmlns="" xmlns:p14="http://schemas.microsoft.com/office/powerpoint/2010/main" val="41980978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 xmlns:p14="http://schemas.microsoft.com/office/powerpoint/2010/main" val="81866582"/>
      </p:ext>
    </p:extLst>
  </p:cSld>
  <p:clrMapOvr>
    <a:masterClrMapping/>
  </p:clrMapOvr>
  <p:transition advClick="0" advTm="8000">
    <p:fade thruBlk="1"/>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obj">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566590" y="244080"/>
            <a:ext cx="5723035" cy="653653"/>
          </a:xfrm>
          <a:prstGeom prst="rect">
            <a:avLst/>
          </a:prstGeom>
        </p:spPr>
        <p:txBody>
          <a:bodyPr/>
          <a:lstStyle>
            <a:lvl1pPr>
              <a:defRPr>
                <a:latin typeface="FrutigerNext LT Medium" pitchFamily="34" charset="0"/>
              </a:defRPr>
            </a:lvl1pPr>
          </a:lstStyle>
          <a:p>
            <a:r>
              <a:rPr lang="zh-CN" altLang="en-US" dirty="0" smtClean="0"/>
              <a:t>单击此处编辑母版标题样式</a:t>
            </a:r>
            <a:endParaRPr lang="zh-CN" altLang="en-US" dirty="0"/>
          </a:p>
        </p:txBody>
      </p:sp>
      <p:sp>
        <p:nvSpPr>
          <p:cNvPr id="3" name="内容占位符 2"/>
          <p:cNvSpPr>
            <a:spLocks noGrp="1"/>
          </p:cNvSpPr>
          <p:nvPr>
            <p:ph idx="1"/>
          </p:nvPr>
        </p:nvSpPr>
        <p:spPr>
          <a:xfrm>
            <a:off x="566590" y="1221583"/>
            <a:ext cx="5723035" cy="3145631"/>
          </a:xfrm>
          <a:prstGeom prst="rect">
            <a:avLst/>
          </a:prstGeom>
        </p:spPr>
        <p:txBody>
          <a:bodyPr/>
          <a:lstStyle>
            <a:lvl2pPr>
              <a:defRPr>
                <a:latin typeface="FrutigerNext LT Medium" pitchFamily="34" charset="0"/>
              </a:defRPr>
            </a:lvl2pPr>
          </a:lstStyle>
          <a:p>
            <a:pPr lvl="0"/>
            <a:r>
              <a:rPr lang="zh-CN" altLang="en-US" dirty="0" smtClean="0"/>
              <a:t>单击此处编辑母版文本样式</a:t>
            </a:r>
          </a:p>
          <a:p>
            <a:pPr lvl="1"/>
            <a:r>
              <a:rPr lang="zh-CN" altLang="en-US" dirty="0" smtClean="0"/>
              <a:t>第二级</a:t>
            </a:r>
          </a:p>
          <a:p>
            <a:pPr lvl="2"/>
            <a:r>
              <a:rPr lang="zh-CN" altLang="en-US" dirty="0" smtClean="0"/>
              <a:t>第三级</a:t>
            </a:r>
          </a:p>
          <a:p>
            <a:pPr lvl="3"/>
            <a:r>
              <a:rPr lang="zh-CN" altLang="en-US" dirty="0" smtClean="0"/>
              <a:t>第四级</a:t>
            </a:r>
          </a:p>
          <a:p>
            <a:pPr lvl="4"/>
            <a:r>
              <a:rPr lang="zh-CN" altLang="en-US" dirty="0" smtClean="0"/>
              <a:t>第五级</a:t>
            </a:r>
            <a:endParaRPr lang="zh-CN" altLang="en-US" dirty="0"/>
          </a:p>
        </p:txBody>
      </p:sp>
    </p:spTree>
    <p:extLst>
      <p:ext uri="{BB962C8B-B14F-4D97-AF65-F5344CB8AC3E}">
        <p14:creationId xmlns="" xmlns:p14="http://schemas.microsoft.com/office/powerpoint/2010/main" val="1020041562"/>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622" y="1597820"/>
            <a:ext cx="7772757" cy="1102519"/>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244" y="2914650"/>
            <a:ext cx="6401514" cy="1314450"/>
          </a:xfrm>
        </p:spPr>
        <p:txBody>
          <a:bodyPr/>
          <a:lstStyle>
            <a:lvl1pPr marL="0" indent="0" algn="ctr">
              <a:buNone/>
              <a:defRPr/>
            </a:lvl1pPr>
            <a:lvl2pPr marL="318028" indent="0" algn="ctr">
              <a:buNone/>
              <a:defRPr/>
            </a:lvl2pPr>
            <a:lvl3pPr marL="636057" indent="0" algn="ctr">
              <a:buNone/>
              <a:defRPr/>
            </a:lvl3pPr>
            <a:lvl4pPr marL="954085" indent="0" algn="ctr">
              <a:buNone/>
              <a:defRPr/>
            </a:lvl4pPr>
            <a:lvl5pPr marL="1272113" indent="0" algn="ctr">
              <a:buNone/>
              <a:defRPr/>
            </a:lvl5pPr>
            <a:lvl6pPr marL="1590142" indent="0" algn="ctr">
              <a:buNone/>
              <a:defRPr/>
            </a:lvl6pPr>
            <a:lvl7pPr marL="1908170" indent="0" algn="ctr">
              <a:buNone/>
              <a:defRPr/>
            </a:lvl7pPr>
            <a:lvl8pPr marL="2226198" indent="0" algn="ctr">
              <a:buNone/>
              <a:defRPr/>
            </a:lvl8pPr>
            <a:lvl9pPr marL="2544227" indent="0" algn="ctr">
              <a:buNone/>
              <a:defRPr/>
            </a:lvl9pPr>
          </a:lstStyle>
          <a:p>
            <a:r>
              <a:rPr lang="zh-CN" altLang="en-US" smtClean="0"/>
              <a:t>单击此处编辑母版副标题样式</a:t>
            </a:r>
            <a:endParaRPr lang="zh-CN" altLang="en-US"/>
          </a:p>
        </p:txBody>
      </p:sp>
      <p:sp>
        <p:nvSpPr>
          <p:cNvPr id="4" name="Rectangle 10"/>
          <p:cNvSpPr>
            <a:spLocks noGrp="1" noChangeArrowheads="1"/>
          </p:cNvSpPr>
          <p:nvPr>
            <p:ph type="dt" sz="half" idx="10"/>
          </p:nvPr>
        </p:nvSpPr>
        <p:spPr>
          <a:ln/>
        </p:spPr>
        <p:txBody>
          <a:bodyPr/>
          <a:lstStyle>
            <a:lvl1pPr>
              <a:defRPr/>
            </a:lvl1pPr>
          </a:lstStyle>
          <a:p>
            <a:r>
              <a:rPr lang="de-DE" altLang="zh-CN">
                <a:solidFill>
                  <a:srgbClr val="000000"/>
                </a:solidFill>
              </a:rPr>
              <a:t>Page </a:t>
            </a:r>
            <a:fld id="{D3B3FBEB-5AB3-44E9-B63B-096589B1D2CB}" type="slidenum">
              <a:rPr lang="de-DE" altLang="zh-CN">
                <a:solidFill>
                  <a:srgbClr val="000000"/>
                </a:solidFill>
              </a:rPr>
              <a:pPr/>
              <a:t>‹#›</a:t>
            </a:fld>
            <a:endParaRPr lang="en-GB" altLang="zh-CN">
              <a:solidFill>
                <a:srgbClr val="000000"/>
              </a:solidFill>
            </a:endParaRPr>
          </a:p>
        </p:txBody>
      </p:sp>
    </p:spTree>
  </p:cSld>
  <p:clrMapOvr>
    <a:masterClrMapping/>
  </p:clrMapOvr>
  <p:transition advClick="0"/>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Rectangle 10"/>
          <p:cNvSpPr>
            <a:spLocks noGrp="1" noChangeArrowheads="1"/>
          </p:cNvSpPr>
          <p:nvPr>
            <p:ph type="dt" sz="half" idx="10"/>
          </p:nvPr>
        </p:nvSpPr>
        <p:spPr>
          <a:ln/>
        </p:spPr>
        <p:txBody>
          <a:bodyPr/>
          <a:lstStyle>
            <a:lvl1pPr>
              <a:defRPr/>
            </a:lvl1pPr>
          </a:lstStyle>
          <a:p>
            <a:r>
              <a:rPr lang="de-DE" altLang="zh-CN">
                <a:solidFill>
                  <a:srgbClr val="000000"/>
                </a:solidFill>
              </a:rPr>
              <a:t>Page </a:t>
            </a:r>
            <a:fld id="{B4A95E3D-45CE-44E2-951D-03FBFA7DA0C3}" type="slidenum">
              <a:rPr lang="de-DE" altLang="zh-CN">
                <a:solidFill>
                  <a:srgbClr val="000000"/>
                </a:solidFill>
              </a:rPr>
              <a:pPr/>
              <a:t>‹#›</a:t>
            </a:fld>
            <a:endParaRPr lang="en-GB" altLang="zh-CN">
              <a:solidFill>
                <a:srgbClr val="000000"/>
              </a:solidFill>
            </a:endParaRPr>
          </a:p>
        </p:txBody>
      </p:sp>
    </p:spTree>
  </p:cSld>
  <p:clrMapOvr>
    <a:masterClrMapping/>
  </p:clrMapOvr>
  <p:transition advClick="0"/>
</p:sldLayout>
</file>

<file path=ppt/slideLayouts/slideLayout6.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522" y="3305176"/>
            <a:ext cx="7772757" cy="1021556"/>
          </a:xfrm>
        </p:spPr>
        <p:txBody>
          <a:bodyPr anchor="t"/>
          <a:lstStyle>
            <a:lvl1pPr algn="l">
              <a:defRPr sz="28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522" y="2180035"/>
            <a:ext cx="7772757" cy="1125140"/>
          </a:xfrm>
        </p:spPr>
        <p:txBody>
          <a:bodyPr anchor="b"/>
          <a:lstStyle>
            <a:lvl1pPr marL="0" indent="0">
              <a:buNone/>
              <a:defRPr sz="1400"/>
            </a:lvl1pPr>
            <a:lvl2pPr marL="318028" indent="0">
              <a:buNone/>
              <a:defRPr sz="1300"/>
            </a:lvl2pPr>
            <a:lvl3pPr marL="636057" indent="0">
              <a:buNone/>
              <a:defRPr sz="1100"/>
            </a:lvl3pPr>
            <a:lvl4pPr marL="954085" indent="0">
              <a:buNone/>
              <a:defRPr sz="1000"/>
            </a:lvl4pPr>
            <a:lvl5pPr marL="1272113" indent="0">
              <a:buNone/>
              <a:defRPr sz="1000"/>
            </a:lvl5pPr>
            <a:lvl6pPr marL="1590142" indent="0">
              <a:buNone/>
              <a:defRPr sz="1000"/>
            </a:lvl6pPr>
            <a:lvl7pPr marL="1908170" indent="0">
              <a:buNone/>
              <a:defRPr sz="1000"/>
            </a:lvl7pPr>
            <a:lvl8pPr marL="2226198" indent="0">
              <a:buNone/>
              <a:defRPr sz="1000"/>
            </a:lvl8pPr>
            <a:lvl9pPr marL="2544227" indent="0">
              <a:buNone/>
              <a:defRPr sz="1000"/>
            </a:lvl9pPr>
          </a:lstStyle>
          <a:p>
            <a:pPr lvl="0"/>
            <a:r>
              <a:rPr lang="zh-CN" altLang="en-US" smtClean="0"/>
              <a:t>单击此处编辑母版文本样式</a:t>
            </a:r>
          </a:p>
        </p:txBody>
      </p:sp>
      <p:sp>
        <p:nvSpPr>
          <p:cNvPr id="4" name="Rectangle 10"/>
          <p:cNvSpPr>
            <a:spLocks noGrp="1" noChangeArrowheads="1"/>
          </p:cNvSpPr>
          <p:nvPr>
            <p:ph type="dt" sz="half" idx="10"/>
          </p:nvPr>
        </p:nvSpPr>
        <p:spPr>
          <a:ln/>
        </p:spPr>
        <p:txBody>
          <a:bodyPr/>
          <a:lstStyle>
            <a:lvl1pPr>
              <a:defRPr/>
            </a:lvl1pPr>
          </a:lstStyle>
          <a:p>
            <a:r>
              <a:rPr lang="de-DE" altLang="zh-CN">
                <a:solidFill>
                  <a:srgbClr val="000000"/>
                </a:solidFill>
              </a:rPr>
              <a:t>Page </a:t>
            </a:r>
            <a:fld id="{62F7F30F-10FA-4B34-BD74-D5C73FB35B76}" type="slidenum">
              <a:rPr lang="de-DE" altLang="zh-CN">
                <a:solidFill>
                  <a:srgbClr val="000000"/>
                </a:solidFill>
              </a:rPr>
              <a:pPr/>
              <a:t>‹#›</a:t>
            </a:fld>
            <a:endParaRPr lang="en-GB" altLang="zh-CN">
              <a:solidFill>
                <a:srgbClr val="000000"/>
              </a:solidFill>
            </a:endParaRPr>
          </a:p>
        </p:txBody>
      </p:sp>
    </p:spTree>
  </p:cSld>
  <p:clrMapOvr>
    <a:masterClrMapping/>
  </p:clrMapOvr>
  <p:transition advClick="0"/>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652293" y="1232299"/>
            <a:ext cx="3907804" cy="3144440"/>
          </a:xfrm>
        </p:spPr>
        <p:txBody>
          <a:bodyPr/>
          <a:lstStyle>
            <a:lvl1pPr>
              <a:defRPr sz="1900"/>
            </a:lvl1pPr>
            <a:lvl2pPr>
              <a:defRPr sz="1700"/>
            </a:lvl2pPr>
            <a:lvl3pPr>
              <a:defRPr sz="1400"/>
            </a:lvl3pPr>
            <a:lvl4pPr>
              <a:defRPr sz="1300"/>
            </a:lvl4pPr>
            <a:lvl5pPr>
              <a:defRPr sz="1300"/>
            </a:lvl5pPr>
            <a:lvl6pPr>
              <a:defRPr sz="1300"/>
            </a:lvl6pPr>
            <a:lvl7pPr>
              <a:defRPr sz="1300"/>
            </a:lvl7pPr>
            <a:lvl8pPr>
              <a:defRPr sz="1300"/>
            </a:lvl8pPr>
            <a:lvl9pPr>
              <a:defRPr sz="13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74368" y="1232299"/>
            <a:ext cx="3907804" cy="3144440"/>
          </a:xfrm>
        </p:spPr>
        <p:txBody>
          <a:bodyPr/>
          <a:lstStyle>
            <a:lvl1pPr>
              <a:defRPr sz="1900"/>
            </a:lvl1pPr>
            <a:lvl2pPr>
              <a:defRPr sz="1700"/>
            </a:lvl2pPr>
            <a:lvl3pPr>
              <a:defRPr sz="1400"/>
            </a:lvl3pPr>
            <a:lvl4pPr>
              <a:defRPr sz="1300"/>
            </a:lvl4pPr>
            <a:lvl5pPr>
              <a:defRPr sz="1300"/>
            </a:lvl5pPr>
            <a:lvl6pPr>
              <a:defRPr sz="1300"/>
            </a:lvl6pPr>
            <a:lvl7pPr>
              <a:defRPr sz="1300"/>
            </a:lvl7pPr>
            <a:lvl8pPr>
              <a:defRPr sz="1300"/>
            </a:lvl8pPr>
            <a:lvl9pPr>
              <a:defRPr sz="13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Rectangle 10"/>
          <p:cNvSpPr>
            <a:spLocks noGrp="1" noChangeArrowheads="1"/>
          </p:cNvSpPr>
          <p:nvPr>
            <p:ph type="dt" sz="half" idx="10"/>
          </p:nvPr>
        </p:nvSpPr>
        <p:spPr>
          <a:ln/>
        </p:spPr>
        <p:txBody>
          <a:bodyPr/>
          <a:lstStyle>
            <a:lvl1pPr>
              <a:defRPr/>
            </a:lvl1pPr>
          </a:lstStyle>
          <a:p>
            <a:r>
              <a:rPr lang="de-DE" altLang="zh-CN">
                <a:solidFill>
                  <a:srgbClr val="000000"/>
                </a:solidFill>
              </a:rPr>
              <a:t>Page </a:t>
            </a:r>
            <a:fld id="{ED93065A-1848-4931-BCE1-3FA7199632F7}" type="slidenum">
              <a:rPr lang="de-DE" altLang="zh-CN">
                <a:solidFill>
                  <a:srgbClr val="000000"/>
                </a:solidFill>
              </a:rPr>
              <a:pPr/>
              <a:t>‹#›</a:t>
            </a:fld>
            <a:endParaRPr lang="en-GB" altLang="zh-CN">
              <a:solidFill>
                <a:srgbClr val="000000"/>
              </a:solidFill>
            </a:endParaRPr>
          </a:p>
        </p:txBody>
      </p:sp>
    </p:spTree>
  </p:cSld>
  <p:clrMapOvr>
    <a:masterClrMapping/>
  </p:clrMapOvr>
  <p:transition advClick="0"/>
</p:sldLayout>
</file>

<file path=ppt/slideLayouts/slideLayout8.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081" y="205979"/>
            <a:ext cx="8229838" cy="857250"/>
          </a:xfr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081" y="1151335"/>
            <a:ext cx="4039929" cy="479822"/>
          </a:xfrm>
        </p:spPr>
        <p:txBody>
          <a:bodyPr anchor="b"/>
          <a:lstStyle>
            <a:lvl1pPr marL="0" indent="0">
              <a:buNone/>
              <a:defRPr sz="1700" b="1"/>
            </a:lvl1pPr>
            <a:lvl2pPr marL="318028" indent="0">
              <a:buNone/>
              <a:defRPr sz="1400" b="1"/>
            </a:lvl2pPr>
            <a:lvl3pPr marL="636057" indent="0">
              <a:buNone/>
              <a:defRPr sz="1300" b="1"/>
            </a:lvl3pPr>
            <a:lvl4pPr marL="954085" indent="0">
              <a:buNone/>
              <a:defRPr sz="1100" b="1"/>
            </a:lvl4pPr>
            <a:lvl5pPr marL="1272113" indent="0">
              <a:buNone/>
              <a:defRPr sz="1100" b="1"/>
            </a:lvl5pPr>
            <a:lvl6pPr marL="1590142" indent="0">
              <a:buNone/>
              <a:defRPr sz="1100" b="1"/>
            </a:lvl6pPr>
            <a:lvl7pPr marL="1908170" indent="0">
              <a:buNone/>
              <a:defRPr sz="1100" b="1"/>
            </a:lvl7pPr>
            <a:lvl8pPr marL="2226198" indent="0">
              <a:buNone/>
              <a:defRPr sz="1100" b="1"/>
            </a:lvl8pPr>
            <a:lvl9pPr marL="2544227" indent="0">
              <a:buNone/>
              <a:defRPr sz="1100" b="1"/>
            </a:lvl9pPr>
          </a:lstStyle>
          <a:p>
            <a:pPr lvl="0"/>
            <a:r>
              <a:rPr lang="zh-CN" altLang="en-US" smtClean="0"/>
              <a:t>单击此处编辑母版文本样式</a:t>
            </a:r>
          </a:p>
        </p:txBody>
      </p:sp>
      <p:sp>
        <p:nvSpPr>
          <p:cNvPr id="4" name="内容占位符 3"/>
          <p:cNvSpPr>
            <a:spLocks noGrp="1"/>
          </p:cNvSpPr>
          <p:nvPr>
            <p:ph sz="half" idx="2"/>
          </p:nvPr>
        </p:nvSpPr>
        <p:spPr>
          <a:xfrm>
            <a:off x="457081" y="1631156"/>
            <a:ext cx="4039929" cy="2963466"/>
          </a:xfrm>
        </p:spPr>
        <p:txBody>
          <a:bodyPr/>
          <a:lstStyle>
            <a:lvl1pPr>
              <a:defRPr sz="1700"/>
            </a:lvl1pPr>
            <a:lvl2pPr>
              <a:defRPr sz="1400"/>
            </a:lvl2pPr>
            <a:lvl3pPr>
              <a:defRPr sz="1300"/>
            </a:lvl3pPr>
            <a:lvl4pPr>
              <a:defRPr sz="1100"/>
            </a:lvl4pPr>
            <a:lvl5pPr>
              <a:defRPr sz="1100"/>
            </a:lvl5pPr>
            <a:lvl6pPr>
              <a:defRPr sz="1100"/>
            </a:lvl6pPr>
            <a:lvl7pPr>
              <a:defRPr sz="1100"/>
            </a:lvl7pPr>
            <a:lvl8pPr>
              <a:defRPr sz="1100"/>
            </a:lvl8pPr>
            <a:lvl9pPr>
              <a:defRPr sz="11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4609" y="1151335"/>
            <a:ext cx="4042310" cy="479822"/>
          </a:xfrm>
        </p:spPr>
        <p:txBody>
          <a:bodyPr anchor="b"/>
          <a:lstStyle>
            <a:lvl1pPr marL="0" indent="0">
              <a:buNone/>
              <a:defRPr sz="1700" b="1"/>
            </a:lvl1pPr>
            <a:lvl2pPr marL="318028" indent="0">
              <a:buNone/>
              <a:defRPr sz="1400" b="1"/>
            </a:lvl2pPr>
            <a:lvl3pPr marL="636057" indent="0">
              <a:buNone/>
              <a:defRPr sz="1300" b="1"/>
            </a:lvl3pPr>
            <a:lvl4pPr marL="954085" indent="0">
              <a:buNone/>
              <a:defRPr sz="1100" b="1"/>
            </a:lvl4pPr>
            <a:lvl5pPr marL="1272113" indent="0">
              <a:buNone/>
              <a:defRPr sz="1100" b="1"/>
            </a:lvl5pPr>
            <a:lvl6pPr marL="1590142" indent="0">
              <a:buNone/>
              <a:defRPr sz="1100" b="1"/>
            </a:lvl6pPr>
            <a:lvl7pPr marL="1908170" indent="0">
              <a:buNone/>
              <a:defRPr sz="1100" b="1"/>
            </a:lvl7pPr>
            <a:lvl8pPr marL="2226198" indent="0">
              <a:buNone/>
              <a:defRPr sz="1100" b="1"/>
            </a:lvl8pPr>
            <a:lvl9pPr marL="2544227" indent="0">
              <a:buNone/>
              <a:defRPr sz="1100" b="1"/>
            </a:lvl9pPr>
          </a:lstStyle>
          <a:p>
            <a:pPr lvl="0"/>
            <a:r>
              <a:rPr lang="zh-CN" altLang="en-US" smtClean="0"/>
              <a:t>单击此处编辑母版文本样式</a:t>
            </a:r>
          </a:p>
        </p:txBody>
      </p:sp>
      <p:sp>
        <p:nvSpPr>
          <p:cNvPr id="6" name="内容占位符 5"/>
          <p:cNvSpPr>
            <a:spLocks noGrp="1"/>
          </p:cNvSpPr>
          <p:nvPr>
            <p:ph sz="quarter" idx="4"/>
          </p:nvPr>
        </p:nvSpPr>
        <p:spPr>
          <a:xfrm>
            <a:off x="4644609" y="1631156"/>
            <a:ext cx="4042310" cy="2963466"/>
          </a:xfrm>
        </p:spPr>
        <p:txBody>
          <a:bodyPr/>
          <a:lstStyle>
            <a:lvl1pPr>
              <a:defRPr sz="1700"/>
            </a:lvl1pPr>
            <a:lvl2pPr>
              <a:defRPr sz="1400"/>
            </a:lvl2pPr>
            <a:lvl3pPr>
              <a:defRPr sz="1300"/>
            </a:lvl3pPr>
            <a:lvl4pPr>
              <a:defRPr sz="1100"/>
            </a:lvl4pPr>
            <a:lvl5pPr>
              <a:defRPr sz="1100"/>
            </a:lvl5pPr>
            <a:lvl6pPr>
              <a:defRPr sz="1100"/>
            </a:lvl6pPr>
            <a:lvl7pPr>
              <a:defRPr sz="1100"/>
            </a:lvl7pPr>
            <a:lvl8pPr>
              <a:defRPr sz="1100"/>
            </a:lvl8pPr>
            <a:lvl9pPr>
              <a:defRPr sz="11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Rectangle 10"/>
          <p:cNvSpPr>
            <a:spLocks noGrp="1" noChangeArrowheads="1"/>
          </p:cNvSpPr>
          <p:nvPr>
            <p:ph type="dt" sz="half" idx="10"/>
          </p:nvPr>
        </p:nvSpPr>
        <p:spPr>
          <a:ln/>
        </p:spPr>
        <p:txBody>
          <a:bodyPr/>
          <a:lstStyle>
            <a:lvl1pPr>
              <a:defRPr/>
            </a:lvl1pPr>
          </a:lstStyle>
          <a:p>
            <a:r>
              <a:rPr lang="de-DE" altLang="zh-CN">
                <a:solidFill>
                  <a:srgbClr val="000000"/>
                </a:solidFill>
              </a:rPr>
              <a:t>Page </a:t>
            </a:r>
            <a:fld id="{101CB3C3-4B3A-43C5-9B9D-A6A5ED7B477A}" type="slidenum">
              <a:rPr lang="de-DE" altLang="zh-CN">
                <a:solidFill>
                  <a:srgbClr val="000000"/>
                </a:solidFill>
              </a:rPr>
              <a:pPr/>
              <a:t>‹#›</a:t>
            </a:fld>
            <a:endParaRPr lang="en-GB" altLang="zh-CN">
              <a:solidFill>
                <a:srgbClr val="000000"/>
              </a:solidFill>
            </a:endParaRPr>
          </a:p>
        </p:txBody>
      </p:sp>
    </p:spTree>
  </p:cSld>
  <p:clrMapOvr>
    <a:masterClrMapping/>
  </p:clrMapOvr>
  <p:transition advClick="0"/>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Rectangle 10"/>
          <p:cNvSpPr>
            <a:spLocks noGrp="1" noChangeArrowheads="1"/>
          </p:cNvSpPr>
          <p:nvPr>
            <p:ph type="dt" sz="half" idx="10"/>
          </p:nvPr>
        </p:nvSpPr>
        <p:spPr>
          <a:ln/>
        </p:spPr>
        <p:txBody>
          <a:bodyPr/>
          <a:lstStyle>
            <a:lvl1pPr>
              <a:defRPr/>
            </a:lvl1pPr>
          </a:lstStyle>
          <a:p>
            <a:r>
              <a:rPr lang="de-DE" altLang="zh-CN">
                <a:solidFill>
                  <a:srgbClr val="000000"/>
                </a:solidFill>
              </a:rPr>
              <a:t>Page </a:t>
            </a:r>
            <a:fld id="{BD8F8C53-CEDC-436E-AEE4-2C735E3082EA}" type="slidenum">
              <a:rPr lang="de-DE" altLang="zh-CN">
                <a:solidFill>
                  <a:srgbClr val="000000"/>
                </a:solidFill>
              </a:rPr>
              <a:pPr/>
              <a:t>‹#›</a:t>
            </a:fld>
            <a:endParaRPr lang="en-GB" altLang="zh-CN">
              <a:solidFill>
                <a:srgbClr val="000000"/>
              </a:solidFill>
            </a:endParaRPr>
          </a:p>
        </p:txBody>
      </p:sp>
    </p:spTree>
  </p:cSld>
  <p:clrMapOvr>
    <a:masterClrMapping/>
  </p:clrMapOvr>
  <p:transition advClick="0"/>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10"/>
          <p:cNvSpPr>
            <a:spLocks noGrp="1" noChangeArrowheads="1"/>
          </p:cNvSpPr>
          <p:nvPr>
            <p:ph type="dt" sz="half" idx="10"/>
          </p:nvPr>
        </p:nvSpPr>
        <p:spPr>
          <a:ln/>
        </p:spPr>
        <p:txBody>
          <a:bodyPr/>
          <a:lstStyle>
            <a:lvl1pPr>
              <a:defRPr/>
            </a:lvl1pPr>
          </a:lstStyle>
          <a:p>
            <a:r>
              <a:rPr lang="de-DE" altLang="zh-CN">
                <a:solidFill>
                  <a:srgbClr val="000000"/>
                </a:solidFill>
              </a:rPr>
              <a:t>Page </a:t>
            </a:r>
            <a:fld id="{500A0CDD-93F5-4C9D-A451-9BF1E9272760}" type="slidenum">
              <a:rPr lang="de-DE" altLang="zh-CN">
                <a:solidFill>
                  <a:srgbClr val="000000"/>
                </a:solidFill>
              </a:rPr>
              <a:pPr/>
              <a:t>‹#›</a:t>
            </a:fld>
            <a:endParaRPr lang="en-GB" altLang="zh-CN">
              <a:solidFill>
                <a:srgbClr val="000000"/>
              </a:solidFill>
            </a:endParaRPr>
          </a:p>
        </p:txBody>
      </p:sp>
    </p:spTree>
  </p:cSld>
  <p:clrMapOvr>
    <a:masterClrMapping/>
  </p:clrMapOvr>
  <p:transition advClick="0"/>
</p:sldLayout>
</file>

<file path=ppt/slideLayouts/slideLayout11.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082" y="204787"/>
            <a:ext cx="3007926" cy="871538"/>
          </a:xfrm>
        </p:spPr>
        <p:txBody>
          <a:bodyPr anchor="b"/>
          <a:lstStyle>
            <a:lvl1pPr algn="l">
              <a:defRPr sz="14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4517" y="204789"/>
            <a:ext cx="5112402" cy="4389835"/>
          </a:xfrm>
        </p:spPr>
        <p:txBody>
          <a:bodyPr/>
          <a:lstStyle>
            <a:lvl1pPr>
              <a:defRPr sz="2200"/>
            </a:lvl1pPr>
            <a:lvl2pPr>
              <a:defRPr sz="1900"/>
            </a:lvl2pPr>
            <a:lvl3pPr>
              <a:defRPr sz="1700"/>
            </a:lvl3pPr>
            <a:lvl4pPr>
              <a:defRPr sz="1400"/>
            </a:lvl4pPr>
            <a:lvl5pPr>
              <a:defRPr sz="1400"/>
            </a:lvl5pPr>
            <a:lvl6pPr>
              <a:defRPr sz="1400"/>
            </a:lvl6pPr>
            <a:lvl7pPr>
              <a:defRPr sz="1400"/>
            </a:lvl7pPr>
            <a:lvl8pPr>
              <a:defRPr sz="1400"/>
            </a:lvl8pPr>
            <a:lvl9pPr>
              <a:defRPr sz="14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082" y="1076326"/>
            <a:ext cx="3007926" cy="3518297"/>
          </a:xfrm>
        </p:spPr>
        <p:txBody>
          <a:bodyPr/>
          <a:lstStyle>
            <a:lvl1pPr marL="0" indent="0">
              <a:buNone/>
              <a:defRPr sz="1000"/>
            </a:lvl1pPr>
            <a:lvl2pPr marL="318028" indent="0">
              <a:buNone/>
              <a:defRPr sz="800"/>
            </a:lvl2pPr>
            <a:lvl3pPr marL="636057" indent="0">
              <a:buNone/>
              <a:defRPr sz="700"/>
            </a:lvl3pPr>
            <a:lvl4pPr marL="954085" indent="0">
              <a:buNone/>
              <a:defRPr sz="600"/>
            </a:lvl4pPr>
            <a:lvl5pPr marL="1272113" indent="0">
              <a:buNone/>
              <a:defRPr sz="600"/>
            </a:lvl5pPr>
            <a:lvl6pPr marL="1590142" indent="0">
              <a:buNone/>
              <a:defRPr sz="600"/>
            </a:lvl6pPr>
            <a:lvl7pPr marL="1908170" indent="0">
              <a:buNone/>
              <a:defRPr sz="600"/>
            </a:lvl7pPr>
            <a:lvl8pPr marL="2226198" indent="0">
              <a:buNone/>
              <a:defRPr sz="600"/>
            </a:lvl8pPr>
            <a:lvl9pPr marL="2544227" indent="0">
              <a:buNone/>
              <a:defRPr sz="600"/>
            </a:lvl9pPr>
          </a:lstStyle>
          <a:p>
            <a:pPr lvl="0"/>
            <a:r>
              <a:rPr lang="zh-CN" altLang="en-US" smtClean="0"/>
              <a:t>单击此处编辑母版文本样式</a:t>
            </a:r>
          </a:p>
        </p:txBody>
      </p:sp>
      <p:sp>
        <p:nvSpPr>
          <p:cNvPr id="5" name="Rectangle 10"/>
          <p:cNvSpPr>
            <a:spLocks noGrp="1" noChangeArrowheads="1"/>
          </p:cNvSpPr>
          <p:nvPr>
            <p:ph type="dt" sz="half" idx="10"/>
          </p:nvPr>
        </p:nvSpPr>
        <p:spPr>
          <a:ln/>
        </p:spPr>
        <p:txBody>
          <a:bodyPr/>
          <a:lstStyle>
            <a:lvl1pPr>
              <a:defRPr/>
            </a:lvl1pPr>
          </a:lstStyle>
          <a:p>
            <a:r>
              <a:rPr lang="de-DE" altLang="zh-CN">
                <a:solidFill>
                  <a:srgbClr val="000000"/>
                </a:solidFill>
              </a:rPr>
              <a:t>Page </a:t>
            </a:r>
            <a:fld id="{A9290BD0-87BA-423D-859E-FAE0C29E24D0}" type="slidenum">
              <a:rPr lang="de-DE" altLang="zh-CN">
                <a:solidFill>
                  <a:srgbClr val="000000"/>
                </a:solidFill>
              </a:rPr>
              <a:pPr/>
              <a:t>‹#›</a:t>
            </a:fld>
            <a:endParaRPr lang="en-GB" altLang="zh-CN">
              <a:solidFill>
                <a:srgbClr val="000000"/>
              </a:solidFill>
            </a:endParaRPr>
          </a:p>
        </p:txBody>
      </p:sp>
    </p:spTree>
  </p:cSld>
  <p:clrMapOvr>
    <a:masterClrMapping/>
  </p:clrMapOvr>
  <p:transition advClick="0"/>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615" y="3600450"/>
            <a:ext cx="5486162" cy="425054"/>
          </a:xfrm>
        </p:spPr>
        <p:txBody>
          <a:bodyPr anchor="b"/>
          <a:lstStyle>
            <a:lvl1pPr algn="l">
              <a:defRPr sz="14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615" y="459581"/>
            <a:ext cx="5486162" cy="3086100"/>
          </a:xfrm>
        </p:spPr>
        <p:txBody>
          <a:bodyPr/>
          <a:lstStyle>
            <a:lvl1pPr marL="0" indent="0">
              <a:buNone/>
              <a:defRPr sz="2200"/>
            </a:lvl1pPr>
            <a:lvl2pPr marL="318028" indent="0">
              <a:buNone/>
              <a:defRPr sz="1900"/>
            </a:lvl2pPr>
            <a:lvl3pPr marL="636057" indent="0">
              <a:buNone/>
              <a:defRPr sz="1700"/>
            </a:lvl3pPr>
            <a:lvl4pPr marL="954085" indent="0">
              <a:buNone/>
              <a:defRPr sz="1400"/>
            </a:lvl4pPr>
            <a:lvl5pPr marL="1272113" indent="0">
              <a:buNone/>
              <a:defRPr sz="1400"/>
            </a:lvl5pPr>
            <a:lvl6pPr marL="1590142" indent="0">
              <a:buNone/>
              <a:defRPr sz="1400"/>
            </a:lvl6pPr>
            <a:lvl7pPr marL="1908170" indent="0">
              <a:buNone/>
              <a:defRPr sz="1400"/>
            </a:lvl7pPr>
            <a:lvl8pPr marL="2226198" indent="0">
              <a:buNone/>
              <a:defRPr sz="1400"/>
            </a:lvl8pPr>
            <a:lvl9pPr marL="2544227" indent="0">
              <a:buNone/>
              <a:defRPr sz="1400"/>
            </a:lvl9pPr>
          </a:lstStyle>
          <a:p>
            <a:pPr lvl="0"/>
            <a:endParaRPr lang="zh-CN" altLang="en-US" noProof="0" smtClean="0"/>
          </a:p>
        </p:txBody>
      </p:sp>
      <p:sp>
        <p:nvSpPr>
          <p:cNvPr id="4" name="文本占位符 3"/>
          <p:cNvSpPr>
            <a:spLocks noGrp="1"/>
          </p:cNvSpPr>
          <p:nvPr>
            <p:ph type="body" sz="half" idx="2"/>
          </p:nvPr>
        </p:nvSpPr>
        <p:spPr>
          <a:xfrm>
            <a:off x="1792615" y="4025503"/>
            <a:ext cx="5486162" cy="603647"/>
          </a:xfrm>
        </p:spPr>
        <p:txBody>
          <a:bodyPr/>
          <a:lstStyle>
            <a:lvl1pPr marL="0" indent="0">
              <a:buNone/>
              <a:defRPr sz="1000"/>
            </a:lvl1pPr>
            <a:lvl2pPr marL="318028" indent="0">
              <a:buNone/>
              <a:defRPr sz="800"/>
            </a:lvl2pPr>
            <a:lvl3pPr marL="636057" indent="0">
              <a:buNone/>
              <a:defRPr sz="700"/>
            </a:lvl3pPr>
            <a:lvl4pPr marL="954085" indent="0">
              <a:buNone/>
              <a:defRPr sz="600"/>
            </a:lvl4pPr>
            <a:lvl5pPr marL="1272113" indent="0">
              <a:buNone/>
              <a:defRPr sz="600"/>
            </a:lvl5pPr>
            <a:lvl6pPr marL="1590142" indent="0">
              <a:buNone/>
              <a:defRPr sz="600"/>
            </a:lvl6pPr>
            <a:lvl7pPr marL="1908170" indent="0">
              <a:buNone/>
              <a:defRPr sz="600"/>
            </a:lvl7pPr>
            <a:lvl8pPr marL="2226198" indent="0">
              <a:buNone/>
              <a:defRPr sz="600"/>
            </a:lvl8pPr>
            <a:lvl9pPr marL="2544227" indent="0">
              <a:buNone/>
              <a:defRPr sz="600"/>
            </a:lvl9pPr>
          </a:lstStyle>
          <a:p>
            <a:pPr lvl="0"/>
            <a:r>
              <a:rPr lang="zh-CN" altLang="en-US" smtClean="0"/>
              <a:t>单击此处编辑母版文本样式</a:t>
            </a:r>
          </a:p>
        </p:txBody>
      </p:sp>
      <p:sp>
        <p:nvSpPr>
          <p:cNvPr id="5" name="Rectangle 10"/>
          <p:cNvSpPr>
            <a:spLocks noGrp="1" noChangeArrowheads="1"/>
          </p:cNvSpPr>
          <p:nvPr>
            <p:ph type="dt" sz="half" idx="10"/>
          </p:nvPr>
        </p:nvSpPr>
        <p:spPr>
          <a:ln/>
        </p:spPr>
        <p:txBody>
          <a:bodyPr/>
          <a:lstStyle>
            <a:lvl1pPr>
              <a:defRPr/>
            </a:lvl1pPr>
          </a:lstStyle>
          <a:p>
            <a:r>
              <a:rPr lang="de-DE" altLang="zh-CN">
                <a:solidFill>
                  <a:srgbClr val="000000"/>
                </a:solidFill>
              </a:rPr>
              <a:t>Page </a:t>
            </a:r>
            <a:fld id="{F316732D-B2FC-4890-BD8D-A99D70C4D82C}" type="slidenum">
              <a:rPr lang="de-DE" altLang="zh-CN">
                <a:solidFill>
                  <a:srgbClr val="000000"/>
                </a:solidFill>
              </a:rPr>
              <a:pPr/>
              <a:t>‹#›</a:t>
            </a:fld>
            <a:endParaRPr lang="en-GB" altLang="zh-CN">
              <a:solidFill>
                <a:srgbClr val="000000"/>
              </a:solidFill>
            </a:endParaRPr>
          </a:p>
        </p:txBody>
      </p:sp>
    </p:spTree>
  </p:cSld>
  <p:clrMapOvr>
    <a:masterClrMapping/>
  </p:clrMapOvr>
  <p:transition advClick="0"/>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Rectangle 10"/>
          <p:cNvSpPr>
            <a:spLocks noGrp="1" noChangeArrowheads="1"/>
          </p:cNvSpPr>
          <p:nvPr>
            <p:ph type="dt" sz="half" idx="10"/>
          </p:nvPr>
        </p:nvSpPr>
        <p:spPr>
          <a:ln/>
        </p:spPr>
        <p:txBody>
          <a:bodyPr/>
          <a:lstStyle>
            <a:lvl1pPr>
              <a:defRPr/>
            </a:lvl1pPr>
          </a:lstStyle>
          <a:p>
            <a:r>
              <a:rPr lang="de-DE" altLang="zh-CN">
                <a:solidFill>
                  <a:srgbClr val="000000"/>
                </a:solidFill>
              </a:rPr>
              <a:t>Page </a:t>
            </a:r>
            <a:fld id="{A6D951B1-362A-4AA8-8FFE-814C8AAEABAB}" type="slidenum">
              <a:rPr lang="de-DE" altLang="zh-CN">
                <a:solidFill>
                  <a:srgbClr val="000000"/>
                </a:solidFill>
              </a:rPr>
              <a:pPr/>
              <a:t>‹#›</a:t>
            </a:fld>
            <a:endParaRPr lang="en-GB" altLang="zh-CN">
              <a:solidFill>
                <a:srgbClr val="000000"/>
              </a:solidFill>
            </a:endParaRPr>
          </a:p>
        </p:txBody>
      </p:sp>
    </p:spTree>
  </p:cSld>
  <p:clrMapOvr>
    <a:masterClrMapping/>
  </p:clrMapOvr>
  <p:transition advClick="0"/>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00298" y="322661"/>
            <a:ext cx="1981874" cy="405407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52292" y="322661"/>
            <a:ext cx="5833734" cy="405407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Rectangle 10"/>
          <p:cNvSpPr>
            <a:spLocks noGrp="1" noChangeArrowheads="1"/>
          </p:cNvSpPr>
          <p:nvPr>
            <p:ph type="dt" sz="half" idx="10"/>
          </p:nvPr>
        </p:nvSpPr>
        <p:spPr>
          <a:ln/>
        </p:spPr>
        <p:txBody>
          <a:bodyPr/>
          <a:lstStyle>
            <a:lvl1pPr>
              <a:defRPr/>
            </a:lvl1pPr>
          </a:lstStyle>
          <a:p>
            <a:r>
              <a:rPr lang="de-DE" altLang="zh-CN">
                <a:solidFill>
                  <a:srgbClr val="000000"/>
                </a:solidFill>
              </a:rPr>
              <a:t>Page </a:t>
            </a:r>
            <a:fld id="{F5DBD308-6DFC-4D1C-B4CD-895733EE2A93}" type="slidenum">
              <a:rPr lang="de-DE" altLang="zh-CN">
                <a:solidFill>
                  <a:srgbClr val="000000"/>
                </a:solidFill>
              </a:rPr>
              <a:pPr/>
              <a:t>‹#›</a:t>
            </a:fld>
            <a:endParaRPr lang="en-GB" altLang="zh-CN">
              <a:solidFill>
                <a:srgbClr val="000000"/>
              </a:solidFill>
            </a:endParaRPr>
          </a:p>
        </p:txBody>
      </p:sp>
    </p:spTree>
  </p:cSld>
  <p:clrMapOvr>
    <a:masterClrMapping/>
  </p:clrMapOvr>
  <p:transition advClick="0"/>
</p:sldLayout>
</file>

<file path=ppt/slideLayouts/slideLayout15.xml><?xml version="1.0" encoding="utf-8"?>
<p:sldLayout xmlns:a="http://schemas.openxmlformats.org/drawingml/2006/main" xmlns:r="http://schemas.openxmlformats.org/officeDocument/2006/relationships" xmlns:p="http://schemas.openxmlformats.org/presentationml/2006/main" type="objOnly" preserve="1">
  <p:cSld name="内容">
    <p:spTree>
      <p:nvGrpSpPr>
        <p:cNvPr id="1" name=""/>
        <p:cNvGrpSpPr/>
        <p:nvPr/>
      </p:nvGrpSpPr>
      <p:grpSpPr>
        <a:xfrm>
          <a:off x="0" y="0"/>
          <a:ext cx="0" cy="0"/>
          <a:chOff x="0" y="0"/>
          <a:chExt cx="0" cy="0"/>
        </a:xfrm>
      </p:grpSpPr>
      <p:sp>
        <p:nvSpPr>
          <p:cNvPr id="2" name="内容占位符 1"/>
          <p:cNvSpPr>
            <a:spLocks noGrp="1"/>
          </p:cNvSpPr>
          <p:nvPr>
            <p:ph/>
          </p:nvPr>
        </p:nvSpPr>
        <p:spPr>
          <a:xfrm>
            <a:off x="652293" y="322661"/>
            <a:ext cx="7929878" cy="405407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3" name="Rectangle 10"/>
          <p:cNvSpPr>
            <a:spLocks noGrp="1" noChangeArrowheads="1"/>
          </p:cNvSpPr>
          <p:nvPr>
            <p:ph type="dt" sz="half" idx="10"/>
          </p:nvPr>
        </p:nvSpPr>
        <p:spPr>
          <a:ln/>
        </p:spPr>
        <p:txBody>
          <a:bodyPr/>
          <a:lstStyle>
            <a:lvl1pPr>
              <a:defRPr/>
            </a:lvl1pPr>
          </a:lstStyle>
          <a:p>
            <a:r>
              <a:rPr lang="de-DE" altLang="zh-CN">
                <a:solidFill>
                  <a:srgbClr val="000000"/>
                </a:solidFill>
              </a:rPr>
              <a:t>Page </a:t>
            </a:r>
            <a:fld id="{8226F826-0B95-4228-A629-20C3B2C78E43}" type="slidenum">
              <a:rPr lang="de-DE" altLang="zh-CN">
                <a:solidFill>
                  <a:srgbClr val="000000"/>
                </a:solidFill>
              </a:rPr>
              <a:pPr/>
              <a:t>‹#›</a:t>
            </a:fld>
            <a:endParaRPr lang="en-GB" altLang="zh-CN">
              <a:solidFill>
                <a:srgbClr val="000000"/>
              </a:solidFill>
            </a:endParaRPr>
          </a:p>
        </p:txBody>
      </p:sp>
    </p:spTree>
  </p:cSld>
  <p:clrMapOvr>
    <a:masterClrMapping/>
  </p:clrMapOvr>
  <p:transition advClick="0"/>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theme" Target="../theme/theme3.xml"/><Relationship Id="rId1" Type="http://schemas.openxmlformats.org/officeDocument/2006/relationships/slideLayout" Target="../slideLayouts/slideLayout3.xml"/><Relationship Id="rId4" Type="http://schemas.openxmlformats.org/officeDocument/2006/relationships/image" Target="../media/image6.png"/></Relationships>
</file>

<file path=ppt/slideMasters/_rels/slideMaster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11.xml"/><Relationship Id="rId13" Type="http://schemas.openxmlformats.org/officeDocument/2006/relationships/theme" Target="../theme/theme5.xml"/><Relationship Id="rId3" Type="http://schemas.openxmlformats.org/officeDocument/2006/relationships/slideLayout" Target="../slideLayouts/slideLayout6.xml"/><Relationship Id="rId7" Type="http://schemas.openxmlformats.org/officeDocument/2006/relationships/slideLayout" Target="../slideLayouts/slideLayout10.xml"/><Relationship Id="rId12" Type="http://schemas.openxmlformats.org/officeDocument/2006/relationships/slideLayout" Target="../slideLayouts/slideLayout15.xml"/><Relationship Id="rId2" Type="http://schemas.openxmlformats.org/officeDocument/2006/relationships/slideLayout" Target="../slideLayouts/slideLayout5.xml"/><Relationship Id="rId1" Type="http://schemas.openxmlformats.org/officeDocument/2006/relationships/slideLayout" Target="../slideLayouts/slideLayout4.xml"/><Relationship Id="rId6" Type="http://schemas.openxmlformats.org/officeDocument/2006/relationships/slideLayout" Target="../slideLayouts/slideLayout9.xml"/><Relationship Id="rId11" Type="http://schemas.openxmlformats.org/officeDocument/2006/relationships/slideLayout" Target="../slideLayouts/slideLayout14.xml"/><Relationship Id="rId5" Type="http://schemas.openxmlformats.org/officeDocument/2006/relationships/slideLayout" Target="../slideLayouts/slideLayout8.xml"/><Relationship Id="rId15" Type="http://schemas.openxmlformats.org/officeDocument/2006/relationships/image" Target="../media/image10.png"/><Relationship Id="rId10" Type="http://schemas.openxmlformats.org/officeDocument/2006/relationships/slideLayout" Target="../slideLayouts/slideLayout13.xml"/><Relationship Id="rId4" Type="http://schemas.openxmlformats.org/officeDocument/2006/relationships/slideLayout" Target="../slideLayouts/slideLayout7.xml"/><Relationship Id="rId9" Type="http://schemas.openxmlformats.org/officeDocument/2006/relationships/slideLayout" Target="../slideLayouts/slideLayout12.xml"/><Relationship Id="rId14" Type="http://schemas.openxmlformats.org/officeDocument/2006/relationships/image" Target="../media/image9.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grpSp>
        <p:nvGrpSpPr>
          <p:cNvPr id="1026" name="Group 84"/>
          <p:cNvGrpSpPr>
            <a:grpSpLocks/>
          </p:cNvGrpSpPr>
          <p:nvPr userDrawn="1"/>
        </p:nvGrpSpPr>
        <p:grpSpPr bwMode="auto">
          <a:xfrm>
            <a:off x="1191" y="1191"/>
            <a:ext cx="9142810" cy="5143500"/>
            <a:chOff x="1" y="1"/>
            <a:chExt cx="7681" cy="4320"/>
          </a:xfrm>
        </p:grpSpPr>
        <p:pic>
          <p:nvPicPr>
            <p:cNvPr id="1033" name="Picture 85" descr="封面元素2"/>
            <p:cNvPicPr>
              <a:picLocks noChangeAspect="1" noChangeArrowheads="1"/>
            </p:cNvPicPr>
            <p:nvPr userDrawn="1"/>
          </p:nvPicPr>
          <p:blipFill>
            <a:blip r:embed="rId4" cstate="print">
              <a:extLst>
                <a:ext uri="{28A0092B-C50C-407E-A947-70E740481C1C}">
                  <a14:useLocalDpi xmlns="" xmlns:a14="http://schemas.microsoft.com/office/drawing/2010/main" val="0"/>
                </a:ext>
              </a:extLst>
            </a:blip>
            <a:srcRect/>
            <a:stretch>
              <a:fillRect/>
            </a:stretch>
          </p:blipFill>
          <p:spPr bwMode="auto">
            <a:xfrm>
              <a:off x="1" y="1"/>
              <a:ext cx="7681" cy="432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034" name="Rectangle 86"/>
            <p:cNvSpPr>
              <a:spLocks noChangeArrowheads="1"/>
            </p:cNvSpPr>
            <p:nvPr userDrawn="1"/>
          </p:nvSpPr>
          <p:spPr bwMode="auto">
            <a:xfrm>
              <a:off x="6554" y="3482"/>
              <a:ext cx="602" cy="629"/>
            </a:xfrm>
            <a:prstGeom prst="rect">
              <a:avLst/>
            </a:prstGeom>
            <a:solidFill>
              <a:schemeClr val="bg1"/>
            </a:solidFill>
            <a:ln>
              <a:noFill/>
            </a:ln>
            <a:effectLst/>
            <a:extLst>
              <a:ext uri="{91240B29-F687-4F45-9708-019B960494DF}">
                <a14:hiddenLine xmlns="" xmlns:a14="http://schemas.microsoft.com/office/drawing/2010/main" w="9525" algn="ctr">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dirty="0">
                <a:latin typeface="FrutigerNext LT Medium" pitchFamily="34" charset="0"/>
              </a:endParaRPr>
            </a:p>
          </p:txBody>
        </p:sp>
      </p:grpSp>
      <p:sp>
        <p:nvSpPr>
          <p:cNvPr id="1027" name="Rectangle 8"/>
          <p:cNvSpPr>
            <a:spLocks noGrp="1" noChangeArrowheads="1"/>
          </p:cNvSpPr>
          <p:nvPr userDrawn="1">
            <p:ph type="title"/>
          </p:nvPr>
        </p:nvSpPr>
        <p:spPr bwMode="auto">
          <a:xfrm>
            <a:off x="657054" y="1977630"/>
            <a:ext cx="5686135" cy="402781"/>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lgn="ctr">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0" tIns="31803" rIns="63606" bIns="31803" numCol="1" anchor="t" anchorCtr="0" compatLnSpc="1">
            <a:prstTxWarp prst="textNoShape">
              <a:avLst/>
            </a:prstTxWarp>
            <a:spAutoFit/>
          </a:bodyPr>
          <a:lstStyle/>
          <a:p>
            <a:pPr lvl="0"/>
            <a:r>
              <a:rPr lang="en-US" altLang="zh-CN" dirty="0" smtClean="0"/>
              <a:t>Click to edit Master title style</a:t>
            </a:r>
            <a:endParaRPr lang="zh-CN" altLang="en-US" dirty="0" smtClean="0"/>
          </a:p>
        </p:txBody>
      </p:sp>
      <p:sp>
        <p:nvSpPr>
          <p:cNvPr id="2127" name="Text Box 79"/>
          <p:cNvSpPr txBox="1">
            <a:spLocks noChangeArrowheads="1"/>
          </p:cNvSpPr>
          <p:nvPr userDrawn="1"/>
        </p:nvSpPr>
        <p:spPr bwMode="auto">
          <a:xfrm>
            <a:off x="-2884134" y="997745"/>
            <a:ext cx="2775815" cy="1286134"/>
          </a:xfrm>
          <a:prstGeom prst="rect">
            <a:avLst/>
          </a:prstGeom>
          <a:noFill/>
          <a:ln>
            <a:noFill/>
          </a:ln>
          <a:effectLst/>
          <a:extLst>
            <a:ext uri="{909E8E84-426E-40DD-AFC4-6F175D3DCCD1}">
              <a14:hiddenFill xmlns="" xmlns:a14="http://schemas.microsoft.com/office/drawing/2010/main">
                <a:solidFill>
                  <a:srgbClr val="FFCC99"/>
                </a:solidFill>
              </a14:hiddenFill>
            </a:ext>
            <a:ext uri="{91240B29-F687-4F45-9708-019B960494DF}">
              <a14:hiddenLine xmlns="" xmlns:a14="http://schemas.microsoft.com/office/drawing/2010/main" w="9525" algn="ctr">
                <a:solidFill>
                  <a:srgbClr val="B2B2B2"/>
                </a:solidFill>
                <a:miter lim="800000"/>
                <a:headEnd/>
                <a:tailEnd/>
              </a14:hiddenLine>
            </a:ext>
            <a:ext uri="{AF507438-7753-43E0-B8FC-AC1667EBCBE1}">
              <a14:hiddenEffects xmlns="" xmlns:a14="http://schemas.microsoft.com/office/drawing/2010/main">
                <a:effectLst>
                  <a:outerShdw dist="35921" dir="2700000" algn="ctr" rotWithShape="0">
                    <a:srgbClr val="808080"/>
                  </a:outerShdw>
                </a:effectLst>
              </a14:hiddenEffects>
            </a:ext>
          </a:extLst>
        </p:spPr>
        <p:txBody>
          <a:bodyPr lIns="54497" tIns="27248" rIns="54497" bIns="27248">
            <a:spAutoFit/>
          </a:bodyPr>
          <a:lstStyle>
            <a:lvl1pPr defTabSz="784225" eaLnBrk="0" hangingPunct="0">
              <a:defRPr>
                <a:solidFill>
                  <a:schemeClr val="tx1"/>
                </a:solidFill>
                <a:latin typeface="Calibri" pitchFamily="34" charset="0"/>
                <a:ea typeface="宋体" charset="-122"/>
              </a:defRPr>
            </a:lvl1pPr>
            <a:lvl2pPr marL="390525" defTabSz="784225" eaLnBrk="0" hangingPunct="0">
              <a:defRPr>
                <a:solidFill>
                  <a:schemeClr val="tx1"/>
                </a:solidFill>
                <a:latin typeface="Calibri" pitchFamily="34" charset="0"/>
                <a:ea typeface="宋体" charset="-122"/>
              </a:defRPr>
            </a:lvl2pPr>
            <a:lvl3pPr marL="784225" defTabSz="784225" eaLnBrk="0" hangingPunct="0">
              <a:defRPr>
                <a:solidFill>
                  <a:schemeClr val="tx1"/>
                </a:solidFill>
                <a:latin typeface="Calibri" pitchFamily="34" charset="0"/>
                <a:ea typeface="宋体" charset="-122"/>
              </a:defRPr>
            </a:lvl3pPr>
            <a:lvl4pPr marL="1174750" defTabSz="784225" eaLnBrk="0" hangingPunct="0">
              <a:defRPr>
                <a:solidFill>
                  <a:schemeClr val="tx1"/>
                </a:solidFill>
                <a:latin typeface="Calibri" pitchFamily="34" charset="0"/>
                <a:ea typeface="宋体" charset="-122"/>
              </a:defRPr>
            </a:lvl4pPr>
            <a:lvl5pPr marL="1566863" defTabSz="784225" eaLnBrk="0" hangingPunct="0">
              <a:defRPr>
                <a:solidFill>
                  <a:schemeClr val="tx1"/>
                </a:solidFill>
                <a:latin typeface="Calibri" pitchFamily="34" charset="0"/>
                <a:ea typeface="宋体" charset="-122"/>
              </a:defRPr>
            </a:lvl5pPr>
            <a:lvl6pPr marL="2024063" defTabSz="784225" eaLnBrk="0" fontAlgn="base" hangingPunct="0">
              <a:spcBef>
                <a:spcPct val="0"/>
              </a:spcBef>
              <a:spcAft>
                <a:spcPct val="0"/>
              </a:spcAft>
              <a:defRPr>
                <a:solidFill>
                  <a:schemeClr val="tx1"/>
                </a:solidFill>
                <a:latin typeface="Calibri" pitchFamily="34" charset="0"/>
                <a:ea typeface="宋体" charset="-122"/>
              </a:defRPr>
            </a:lvl6pPr>
            <a:lvl7pPr marL="2481263" defTabSz="784225" eaLnBrk="0" fontAlgn="base" hangingPunct="0">
              <a:spcBef>
                <a:spcPct val="0"/>
              </a:spcBef>
              <a:spcAft>
                <a:spcPct val="0"/>
              </a:spcAft>
              <a:defRPr>
                <a:solidFill>
                  <a:schemeClr val="tx1"/>
                </a:solidFill>
                <a:latin typeface="Calibri" pitchFamily="34" charset="0"/>
                <a:ea typeface="宋体" charset="-122"/>
              </a:defRPr>
            </a:lvl7pPr>
            <a:lvl8pPr marL="2938463" defTabSz="784225" eaLnBrk="0" fontAlgn="base" hangingPunct="0">
              <a:spcBef>
                <a:spcPct val="0"/>
              </a:spcBef>
              <a:spcAft>
                <a:spcPct val="0"/>
              </a:spcAft>
              <a:defRPr>
                <a:solidFill>
                  <a:schemeClr val="tx1"/>
                </a:solidFill>
                <a:latin typeface="Calibri" pitchFamily="34" charset="0"/>
                <a:ea typeface="宋体" charset="-122"/>
              </a:defRPr>
            </a:lvl8pPr>
            <a:lvl9pPr marL="3395663" defTabSz="784225" eaLnBrk="0" fontAlgn="base" hangingPunct="0">
              <a:spcBef>
                <a:spcPct val="0"/>
              </a:spcBef>
              <a:spcAft>
                <a:spcPct val="0"/>
              </a:spcAft>
              <a:defRPr>
                <a:solidFill>
                  <a:schemeClr val="tx1"/>
                </a:solidFill>
                <a:latin typeface="Calibri" pitchFamily="34" charset="0"/>
                <a:ea typeface="宋体" charset="-122"/>
              </a:defRPr>
            </a:lvl9pPr>
          </a:lstStyle>
          <a:p>
            <a:pPr algn="r">
              <a:lnSpc>
                <a:spcPct val="125000"/>
              </a:lnSpc>
              <a:defRPr/>
            </a:pPr>
            <a:r>
              <a:rPr lang="en-US" sz="800" noProof="1" smtClean="0">
                <a:solidFill>
                  <a:srgbClr val="FFFFFF"/>
                </a:solidFill>
                <a:latin typeface="FrutigerNext LT Regular" pitchFamily="34" charset="0"/>
                <a:ea typeface="ＭＳ Ｐゴシック" pitchFamily="34" charset="-128"/>
              </a:rPr>
              <a:t>Slide title</a:t>
            </a:r>
            <a:r>
              <a:rPr lang="en-US" altLang="zh-CN" sz="800" dirty="0" smtClean="0">
                <a:solidFill>
                  <a:srgbClr val="FFFFFF"/>
                </a:solidFill>
                <a:latin typeface="FrutigerNext LT Regular" pitchFamily="34" charset="0"/>
                <a:ea typeface="ＭＳ Ｐゴシック" pitchFamily="34" charset="-128"/>
              </a:rPr>
              <a:t> </a:t>
            </a:r>
            <a:r>
              <a:rPr lang="en-US" altLang="zh-CN" sz="800" dirty="0" smtClean="0">
                <a:solidFill>
                  <a:srgbClr val="FFFFFF"/>
                </a:solidFill>
                <a:latin typeface="FrutigerNext LT Regular" pitchFamily="34" charset="0"/>
                <a:ea typeface="华文细黑" pitchFamily="2" charset="-122"/>
              </a:rPr>
              <a:t>:40-47pt  </a:t>
            </a:r>
          </a:p>
          <a:p>
            <a:pPr algn="r">
              <a:lnSpc>
                <a:spcPct val="125000"/>
              </a:lnSpc>
              <a:defRPr/>
            </a:pPr>
            <a:r>
              <a:rPr lang="en-US" sz="800" noProof="1" smtClean="0">
                <a:solidFill>
                  <a:srgbClr val="FFFFFF"/>
                </a:solidFill>
                <a:latin typeface="FrutigerNext LT Regular" pitchFamily="34" charset="0"/>
                <a:ea typeface="ＭＳ Ｐゴシック" pitchFamily="34" charset="-128"/>
              </a:rPr>
              <a:t>Slide subtitle </a:t>
            </a:r>
            <a:r>
              <a:rPr lang="en-US" altLang="zh-CN" sz="800" dirty="0" smtClean="0">
                <a:solidFill>
                  <a:srgbClr val="FFFFFF"/>
                </a:solidFill>
                <a:latin typeface="FrutigerNext LT Regular" pitchFamily="34" charset="0"/>
                <a:ea typeface="华文细黑" pitchFamily="2" charset="-122"/>
              </a:rPr>
              <a:t>:26-30pt</a:t>
            </a:r>
          </a:p>
          <a:p>
            <a:pPr algn="r">
              <a:lnSpc>
                <a:spcPct val="125000"/>
              </a:lnSpc>
              <a:defRPr/>
            </a:pPr>
            <a:r>
              <a:rPr lang="en-US" altLang="zh-CN" sz="800" dirty="0" smtClean="0">
                <a:solidFill>
                  <a:srgbClr val="FFFFFF"/>
                </a:solidFill>
                <a:latin typeface="FrutigerNext LT Regular" pitchFamily="34" charset="0"/>
                <a:ea typeface="华文细黑" pitchFamily="2" charset="-122"/>
              </a:rPr>
              <a:t>Color::white</a:t>
            </a:r>
          </a:p>
          <a:p>
            <a:pPr algn="r">
              <a:lnSpc>
                <a:spcPct val="125000"/>
              </a:lnSpc>
              <a:defRPr/>
            </a:pPr>
            <a:r>
              <a:rPr lang="zh-CN" altLang="en-US" sz="800" dirty="0" smtClean="0">
                <a:solidFill>
                  <a:srgbClr val="FFFFFF"/>
                </a:solidFill>
                <a:latin typeface="FrutigerNext LT Regular" pitchFamily="34" charset="0"/>
                <a:ea typeface="ＭＳ Ｐゴシック" pitchFamily="34" charset="-128"/>
              </a:rPr>
              <a:t> </a:t>
            </a:r>
            <a:r>
              <a:rPr lang="en-US" altLang="zh-CN" sz="800" dirty="0" smtClean="0">
                <a:solidFill>
                  <a:srgbClr val="FFFFFF"/>
                </a:solidFill>
                <a:latin typeface="FrutigerNext LT Regular" pitchFamily="34" charset="0"/>
                <a:ea typeface="ＭＳ Ｐゴシック" pitchFamily="34" charset="-128"/>
              </a:rPr>
              <a:t>Corporate Font </a:t>
            </a:r>
            <a:r>
              <a:rPr lang="en-US" altLang="zh-CN" sz="800" dirty="0" smtClean="0">
                <a:solidFill>
                  <a:srgbClr val="FFFFFF"/>
                </a:solidFill>
                <a:latin typeface="FrutigerNext LT Regular" pitchFamily="34" charset="0"/>
                <a:ea typeface="华文细黑" pitchFamily="2" charset="-122"/>
              </a:rPr>
              <a:t>:</a:t>
            </a:r>
          </a:p>
          <a:p>
            <a:pPr algn="r">
              <a:lnSpc>
                <a:spcPct val="125000"/>
              </a:lnSpc>
              <a:defRPr/>
            </a:pPr>
            <a:r>
              <a:rPr lang="en-US" altLang="zh-CN" sz="800" dirty="0" err="1" smtClean="0">
                <a:solidFill>
                  <a:srgbClr val="FFFFFF"/>
                </a:solidFill>
                <a:latin typeface="FrutigerNext LT Regular" pitchFamily="34" charset="0"/>
                <a:ea typeface="华文细黑" pitchFamily="2" charset="-122"/>
              </a:rPr>
              <a:t>FrutigerNext</a:t>
            </a:r>
            <a:r>
              <a:rPr lang="en-US" altLang="zh-CN" sz="800" dirty="0" smtClean="0">
                <a:solidFill>
                  <a:srgbClr val="FFFFFF"/>
                </a:solidFill>
                <a:latin typeface="FrutigerNext LT Regular" pitchFamily="34" charset="0"/>
                <a:ea typeface="华文细黑" pitchFamily="2" charset="-122"/>
              </a:rPr>
              <a:t> LT Medium</a:t>
            </a:r>
          </a:p>
          <a:p>
            <a:pPr algn="r">
              <a:lnSpc>
                <a:spcPct val="125000"/>
              </a:lnSpc>
              <a:defRPr/>
            </a:pPr>
            <a:r>
              <a:rPr lang="en-US" altLang="zh-CN" sz="800" dirty="0" smtClean="0">
                <a:solidFill>
                  <a:srgbClr val="FFFFFF"/>
                </a:solidFill>
                <a:latin typeface="FrutigerNext LT Regular" pitchFamily="34" charset="0"/>
                <a:ea typeface="ＭＳ Ｐゴシック" pitchFamily="34" charset="-128"/>
              </a:rPr>
              <a:t>Font to be used by customers and </a:t>
            </a:r>
          </a:p>
          <a:p>
            <a:pPr algn="r">
              <a:lnSpc>
                <a:spcPct val="125000"/>
              </a:lnSpc>
              <a:defRPr/>
            </a:pPr>
            <a:r>
              <a:rPr lang="en-US" altLang="zh-CN" sz="800" dirty="0" smtClean="0">
                <a:solidFill>
                  <a:srgbClr val="FFFFFF"/>
                </a:solidFill>
                <a:latin typeface="FrutigerNext LT Regular" pitchFamily="34" charset="0"/>
                <a:ea typeface="ＭＳ Ｐゴシック" pitchFamily="34" charset="-128"/>
              </a:rPr>
              <a:t>partners </a:t>
            </a:r>
            <a:r>
              <a:rPr lang="en-US" altLang="zh-CN" sz="800" dirty="0" smtClean="0">
                <a:solidFill>
                  <a:srgbClr val="FFFFFF"/>
                </a:solidFill>
                <a:latin typeface="FrutigerNext LT Regular" pitchFamily="34" charset="0"/>
                <a:ea typeface="华文细黑" pitchFamily="2" charset="-122"/>
              </a:rPr>
              <a:t>: </a:t>
            </a:r>
          </a:p>
          <a:p>
            <a:pPr algn="r">
              <a:lnSpc>
                <a:spcPct val="125000"/>
              </a:lnSpc>
              <a:defRPr/>
            </a:pPr>
            <a:r>
              <a:rPr lang="en-US" altLang="zh-CN" sz="800" dirty="0" smtClean="0">
                <a:solidFill>
                  <a:srgbClr val="FFFFFF"/>
                </a:solidFill>
                <a:latin typeface="FrutigerNext LT Regular" pitchFamily="34" charset="0"/>
                <a:ea typeface="华文细黑" pitchFamily="2" charset="-122"/>
              </a:rPr>
              <a:t>Arial</a:t>
            </a:r>
          </a:p>
        </p:txBody>
      </p:sp>
      <p:sp>
        <p:nvSpPr>
          <p:cNvPr id="310" name="Rectangle 19"/>
          <p:cNvSpPr>
            <a:spLocks noGrp="1" noChangeArrowheads="1"/>
          </p:cNvSpPr>
          <p:nvPr userDrawn="1">
            <p:ph type="dt" sz="quarter" idx="2"/>
          </p:nvPr>
        </p:nvSpPr>
        <p:spPr bwMode="auto">
          <a:xfrm>
            <a:off x="657054" y="359569"/>
            <a:ext cx="1218882" cy="153888"/>
          </a:xfrm>
          <a:prstGeom prst="rect">
            <a:avLst/>
          </a:prstGeom>
          <a:noFill/>
          <a:ln>
            <a:noFill/>
          </a:ln>
          <a:effectLst/>
          <a:extLst>
            <a:ext uri="{909E8E84-426E-40DD-AFC4-6F175D3DCCD1}">
              <a14:hiddenFill xmlns="" xmlns:a14="http://schemas.microsoft.com/office/drawing/2010/main">
                <a:solidFill>
                  <a:srgbClr val="FFCC99"/>
                </a:solidFill>
              </a14:hiddenFill>
            </a:ext>
            <a:ext uri="{91240B29-F687-4F45-9708-019B960494DF}">
              <a14:hiddenLine xmlns="" xmlns:a14="http://schemas.microsoft.com/office/drawing/2010/main" w="9525">
                <a:solidFill>
                  <a:srgbClr val="B2B2B2"/>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lvl1pPr>
              <a:defRPr sz="1000">
                <a:latin typeface="FrutigerNext LT Medium" pitchFamily="34" charset="0"/>
                <a:ea typeface="+mn-ea"/>
              </a:defRPr>
            </a:lvl1pPr>
          </a:lstStyle>
          <a:p>
            <a:pPr>
              <a:defRPr/>
            </a:pPr>
            <a:endParaRPr lang="en-US" altLang="zh-CN" dirty="0"/>
          </a:p>
        </p:txBody>
      </p:sp>
      <p:pic>
        <p:nvPicPr>
          <p:cNvPr id="12" name="Picture 77" descr="Logo"/>
          <p:cNvPicPr>
            <a:picLocks noChangeAspect="1" noChangeArrowheads="1"/>
          </p:cNvPicPr>
          <p:nvPr userDrawn="1"/>
        </p:nvPicPr>
        <p:blipFill>
          <a:blip r:embed="rId5" cstate="print">
            <a:extLst>
              <a:ext uri="{28A0092B-C50C-407E-A947-70E740481C1C}">
                <a14:useLocalDpi xmlns="" xmlns:a14="http://schemas.microsoft.com/office/drawing/2010/main" val="0"/>
              </a:ext>
            </a:extLst>
          </a:blip>
          <a:srcRect/>
          <a:stretch>
            <a:fillRect/>
          </a:stretch>
        </p:blipFill>
        <p:spPr bwMode="auto">
          <a:xfrm>
            <a:off x="7956066" y="4273153"/>
            <a:ext cx="529691" cy="5286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815" r:id="rId1"/>
    <p:sldLayoutId id="2147483816" r:id="rId2"/>
  </p:sldLayoutIdLst>
  <p:transition advClick="0" advTm="8000">
    <p:fade thruBlk="1"/>
  </p:transition>
  <p:timing>
    <p:tnLst>
      <p:par>
        <p:cTn id="1" dur="indefinite" restart="never" nodeType="tmRoot"/>
      </p:par>
    </p:tnLst>
  </p:timing>
  <p:txStyles>
    <p:titleStyle>
      <a:lvl1pPr algn="l" rtl="0" eaLnBrk="0" fontAlgn="base" hangingPunct="0">
        <a:spcBef>
          <a:spcPct val="0"/>
        </a:spcBef>
        <a:spcAft>
          <a:spcPct val="0"/>
        </a:spcAft>
        <a:defRPr sz="2200" b="1">
          <a:solidFill>
            <a:schemeClr val="bg1"/>
          </a:solidFill>
          <a:latin typeface="FrutigerNext LT Medium" pitchFamily="34" charset="0"/>
          <a:ea typeface="黑体" pitchFamily="49" charset="-122"/>
          <a:cs typeface="+mj-cs"/>
        </a:defRPr>
      </a:lvl1pPr>
      <a:lvl2pPr algn="l" rtl="0" eaLnBrk="0" fontAlgn="base" hangingPunct="0">
        <a:spcBef>
          <a:spcPct val="0"/>
        </a:spcBef>
        <a:spcAft>
          <a:spcPct val="0"/>
        </a:spcAft>
        <a:defRPr sz="2200" b="1">
          <a:solidFill>
            <a:schemeClr val="bg1"/>
          </a:solidFill>
          <a:latin typeface="FrutigerNext LT Medium" pitchFamily="34" charset="0"/>
          <a:ea typeface="黑体" pitchFamily="49" charset="-122"/>
          <a:cs typeface="宋体" charset="-122"/>
        </a:defRPr>
      </a:lvl2pPr>
      <a:lvl3pPr algn="l" rtl="0" eaLnBrk="0" fontAlgn="base" hangingPunct="0">
        <a:spcBef>
          <a:spcPct val="0"/>
        </a:spcBef>
        <a:spcAft>
          <a:spcPct val="0"/>
        </a:spcAft>
        <a:defRPr sz="2200" b="1">
          <a:solidFill>
            <a:schemeClr val="bg1"/>
          </a:solidFill>
          <a:latin typeface="FrutigerNext LT Medium" pitchFamily="34" charset="0"/>
          <a:ea typeface="黑体" pitchFamily="49" charset="-122"/>
          <a:cs typeface="宋体" charset="-122"/>
        </a:defRPr>
      </a:lvl3pPr>
      <a:lvl4pPr algn="l" rtl="0" eaLnBrk="0" fontAlgn="base" hangingPunct="0">
        <a:spcBef>
          <a:spcPct val="0"/>
        </a:spcBef>
        <a:spcAft>
          <a:spcPct val="0"/>
        </a:spcAft>
        <a:defRPr sz="2200" b="1">
          <a:solidFill>
            <a:schemeClr val="bg1"/>
          </a:solidFill>
          <a:latin typeface="FrutigerNext LT Medium" pitchFamily="34" charset="0"/>
          <a:ea typeface="黑体" pitchFamily="49" charset="-122"/>
          <a:cs typeface="宋体" charset="-122"/>
        </a:defRPr>
      </a:lvl4pPr>
      <a:lvl5pPr algn="l" rtl="0" eaLnBrk="0" fontAlgn="base" hangingPunct="0">
        <a:spcBef>
          <a:spcPct val="0"/>
        </a:spcBef>
        <a:spcAft>
          <a:spcPct val="0"/>
        </a:spcAft>
        <a:defRPr sz="2200" b="1">
          <a:solidFill>
            <a:schemeClr val="bg1"/>
          </a:solidFill>
          <a:latin typeface="FrutigerNext LT Medium" pitchFamily="34" charset="0"/>
          <a:ea typeface="黑体" pitchFamily="49" charset="-122"/>
          <a:cs typeface="宋体" charset="-122"/>
        </a:defRPr>
      </a:lvl5pPr>
      <a:lvl6pPr marL="318028" algn="l" rtl="0" eaLnBrk="1" fontAlgn="base" hangingPunct="1">
        <a:spcBef>
          <a:spcPct val="0"/>
        </a:spcBef>
        <a:spcAft>
          <a:spcPct val="0"/>
        </a:spcAft>
        <a:defRPr sz="2200" b="1">
          <a:solidFill>
            <a:srgbClr val="990000"/>
          </a:solidFill>
          <a:latin typeface="FrutigerNext LT Medium" pitchFamily="34" charset="0"/>
          <a:ea typeface="华文细黑" pitchFamily="2" charset="-122"/>
          <a:cs typeface="宋体" charset="-122"/>
        </a:defRPr>
      </a:lvl6pPr>
      <a:lvl7pPr marL="636057" algn="l" rtl="0" eaLnBrk="1" fontAlgn="base" hangingPunct="1">
        <a:spcBef>
          <a:spcPct val="0"/>
        </a:spcBef>
        <a:spcAft>
          <a:spcPct val="0"/>
        </a:spcAft>
        <a:defRPr sz="2200" b="1">
          <a:solidFill>
            <a:srgbClr val="990000"/>
          </a:solidFill>
          <a:latin typeface="FrutigerNext LT Medium" pitchFamily="34" charset="0"/>
          <a:ea typeface="华文细黑" pitchFamily="2" charset="-122"/>
          <a:cs typeface="宋体" charset="-122"/>
        </a:defRPr>
      </a:lvl7pPr>
      <a:lvl8pPr marL="954085" algn="l" rtl="0" eaLnBrk="1" fontAlgn="base" hangingPunct="1">
        <a:spcBef>
          <a:spcPct val="0"/>
        </a:spcBef>
        <a:spcAft>
          <a:spcPct val="0"/>
        </a:spcAft>
        <a:defRPr sz="2200" b="1">
          <a:solidFill>
            <a:srgbClr val="990000"/>
          </a:solidFill>
          <a:latin typeface="FrutigerNext LT Medium" pitchFamily="34" charset="0"/>
          <a:ea typeface="华文细黑" pitchFamily="2" charset="-122"/>
          <a:cs typeface="宋体" charset="-122"/>
        </a:defRPr>
      </a:lvl8pPr>
      <a:lvl9pPr marL="1272113" algn="l" rtl="0" eaLnBrk="1" fontAlgn="base" hangingPunct="1">
        <a:spcBef>
          <a:spcPct val="0"/>
        </a:spcBef>
        <a:spcAft>
          <a:spcPct val="0"/>
        </a:spcAft>
        <a:defRPr sz="2200" b="1">
          <a:solidFill>
            <a:srgbClr val="990000"/>
          </a:solidFill>
          <a:latin typeface="FrutigerNext LT Medium" pitchFamily="34" charset="0"/>
          <a:ea typeface="华文细黑" pitchFamily="2" charset="-122"/>
          <a:cs typeface="宋体" charset="-122"/>
        </a:defRPr>
      </a:lvl9pPr>
    </p:titleStyle>
    <p:bodyStyle>
      <a:lvl1pPr marL="238521" indent="-238521" algn="l" rtl="0" eaLnBrk="0" fontAlgn="base" hangingPunct="0">
        <a:spcBef>
          <a:spcPct val="20000"/>
        </a:spcBef>
        <a:spcAft>
          <a:spcPct val="0"/>
        </a:spcAft>
        <a:buClr>
          <a:srgbClr val="990000"/>
        </a:buClr>
        <a:buChar char="•"/>
        <a:defRPr sz="1700" b="1">
          <a:solidFill>
            <a:schemeClr val="tx1"/>
          </a:solidFill>
          <a:latin typeface="+mn-lt"/>
          <a:ea typeface="+mn-ea"/>
          <a:cs typeface="+mn-cs"/>
        </a:defRPr>
      </a:lvl1pPr>
      <a:lvl2pPr marL="516796" indent="-198768" algn="l" rtl="0" eaLnBrk="0" fontAlgn="base" hangingPunct="0">
        <a:spcBef>
          <a:spcPct val="20000"/>
        </a:spcBef>
        <a:spcAft>
          <a:spcPct val="0"/>
        </a:spcAft>
        <a:buFont typeface="Arial" charset="0"/>
        <a:buChar char="›"/>
        <a:defRPr sz="1400">
          <a:solidFill>
            <a:schemeClr val="tx1"/>
          </a:solidFill>
          <a:latin typeface="+mn-lt"/>
          <a:ea typeface="+mn-ea"/>
          <a:cs typeface="+mn-cs"/>
        </a:defRPr>
      </a:lvl2pPr>
      <a:lvl3pPr marL="795071" indent="-159014" algn="l" rtl="0" eaLnBrk="0" fontAlgn="base" hangingPunct="0">
        <a:spcBef>
          <a:spcPct val="20000"/>
        </a:spcBef>
        <a:spcAft>
          <a:spcPct val="0"/>
        </a:spcAft>
        <a:buFont typeface="FrutigerNext LT Medium" pitchFamily="34" charset="0"/>
        <a:buChar char="»"/>
        <a:defRPr>
          <a:solidFill>
            <a:schemeClr val="tx1"/>
          </a:solidFill>
          <a:latin typeface="+mn-lt"/>
          <a:ea typeface="+mn-ea"/>
          <a:cs typeface="+mn-cs"/>
        </a:defRPr>
      </a:lvl3pPr>
      <a:lvl4pPr marL="1113099" indent="-159014" algn="l" rtl="0" eaLnBrk="0" fontAlgn="base" hangingPunct="0">
        <a:spcBef>
          <a:spcPct val="20000"/>
        </a:spcBef>
        <a:spcAft>
          <a:spcPct val="0"/>
        </a:spcAft>
        <a:buChar char="–"/>
        <a:defRPr sz="1100">
          <a:solidFill>
            <a:schemeClr val="tx1"/>
          </a:solidFill>
          <a:latin typeface="+mn-lt"/>
          <a:ea typeface="+mn-ea"/>
          <a:cs typeface="+mn-cs"/>
        </a:defRPr>
      </a:lvl4pPr>
      <a:lvl5pPr marL="1431127" indent="-159014" algn="l" rtl="0" eaLnBrk="0" fontAlgn="base" hangingPunct="0">
        <a:spcBef>
          <a:spcPct val="20000"/>
        </a:spcBef>
        <a:spcAft>
          <a:spcPct val="0"/>
        </a:spcAft>
        <a:buFont typeface="Arial" charset="0"/>
        <a:buChar char="~"/>
        <a:defRPr sz="1100">
          <a:solidFill>
            <a:schemeClr val="tx1"/>
          </a:solidFill>
          <a:latin typeface="+mn-lt"/>
          <a:ea typeface="+mn-ea"/>
          <a:cs typeface="+mn-cs"/>
        </a:defRPr>
      </a:lvl5pPr>
      <a:lvl6pPr marL="1749156" indent="-159014" algn="l" rtl="0" eaLnBrk="1" fontAlgn="base" hangingPunct="1">
        <a:spcBef>
          <a:spcPct val="20000"/>
        </a:spcBef>
        <a:spcAft>
          <a:spcPct val="0"/>
        </a:spcAft>
        <a:buFont typeface="Arial" charset="0"/>
        <a:buChar char="~"/>
        <a:defRPr sz="1100">
          <a:solidFill>
            <a:schemeClr val="tx1"/>
          </a:solidFill>
          <a:latin typeface="+mn-lt"/>
          <a:ea typeface="+mn-ea"/>
          <a:cs typeface="+mn-cs"/>
        </a:defRPr>
      </a:lvl6pPr>
      <a:lvl7pPr marL="2067184" indent="-159014" algn="l" rtl="0" eaLnBrk="1" fontAlgn="base" hangingPunct="1">
        <a:spcBef>
          <a:spcPct val="20000"/>
        </a:spcBef>
        <a:spcAft>
          <a:spcPct val="0"/>
        </a:spcAft>
        <a:buFont typeface="Arial" charset="0"/>
        <a:buChar char="~"/>
        <a:defRPr sz="1100">
          <a:solidFill>
            <a:schemeClr val="tx1"/>
          </a:solidFill>
          <a:latin typeface="+mn-lt"/>
          <a:ea typeface="+mn-ea"/>
          <a:cs typeface="+mn-cs"/>
        </a:defRPr>
      </a:lvl7pPr>
      <a:lvl8pPr marL="2385212" indent="-159014" algn="l" rtl="0" eaLnBrk="1" fontAlgn="base" hangingPunct="1">
        <a:spcBef>
          <a:spcPct val="20000"/>
        </a:spcBef>
        <a:spcAft>
          <a:spcPct val="0"/>
        </a:spcAft>
        <a:buFont typeface="Arial" charset="0"/>
        <a:buChar char="~"/>
        <a:defRPr sz="1100">
          <a:solidFill>
            <a:schemeClr val="tx1"/>
          </a:solidFill>
          <a:latin typeface="+mn-lt"/>
          <a:ea typeface="+mn-ea"/>
          <a:cs typeface="+mn-cs"/>
        </a:defRPr>
      </a:lvl8pPr>
      <a:lvl9pPr marL="2703241" indent="-159014" algn="l" rtl="0" eaLnBrk="1" fontAlgn="base" hangingPunct="1">
        <a:spcBef>
          <a:spcPct val="20000"/>
        </a:spcBef>
        <a:spcAft>
          <a:spcPct val="0"/>
        </a:spcAft>
        <a:buFont typeface="Arial" charset="0"/>
        <a:buChar char="~"/>
        <a:defRPr sz="1100">
          <a:solidFill>
            <a:schemeClr val="tx1"/>
          </a:solidFill>
          <a:latin typeface="+mn-lt"/>
          <a:ea typeface="+mn-ea"/>
          <a:cs typeface="+mn-cs"/>
        </a:defRPr>
      </a:lvl9pPr>
    </p:bodyStyle>
    <p:otherStyle>
      <a:defPPr>
        <a:defRPr lang="zh-CN"/>
      </a:defPPr>
      <a:lvl1pPr marL="0" algn="l" defTabSz="636057" rtl="0" eaLnBrk="1" latinLnBrk="0" hangingPunct="1">
        <a:defRPr sz="1300" kern="1200">
          <a:solidFill>
            <a:schemeClr val="tx1"/>
          </a:solidFill>
          <a:latin typeface="+mn-lt"/>
          <a:ea typeface="+mn-ea"/>
          <a:cs typeface="+mn-cs"/>
        </a:defRPr>
      </a:lvl1pPr>
      <a:lvl2pPr marL="318028" algn="l" defTabSz="636057" rtl="0" eaLnBrk="1" latinLnBrk="0" hangingPunct="1">
        <a:defRPr sz="1300" kern="1200">
          <a:solidFill>
            <a:schemeClr val="tx1"/>
          </a:solidFill>
          <a:latin typeface="+mn-lt"/>
          <a:ea typeface="+mn-ea"/>
          <a:cs typeface="+mn-cs"/>
        </a:defRPr>
      </a:lvl2pPr>
      <a:lvl3pPr marL="636057" algn="l" defTabSz="636057" rtl="0" eaLnBrk="1" latinLnBrk="0" hangingPunct="1">
        <a:defRPr sz="1300" kern="1200">
          <a:solidFill>
            <a:schemeClr val="tx1"/>
          </a:solidFill>
          <a:latin typeface="+mn-lt"/>
          <a:ea typeface="+mn-ea"/>
          <a:cs typeface="+mn-cs"/>
        </a:defRPr>
      </a:lvl3pPr>
      <a:lvl4pPr marL="954085" algn="l" defTabSz="636057" rtl="0" eaLnBrk="1" latinLnBrk="0" hangingPunct="1">
        <a:defRPr sz="1300" kern="1200">
          <a:solidFill>
            <a:schemeClr val="tx1"/>
          </a:solidFill>
          <a:latin typeface="+mn-lt"/>
          <a:ea typeface="+mn-ea"/>
          <a:cs typeface="+mn-cs"/>
        </a:defRPr>
      </a:lvl4pPr>
      <a:lvl5pPr marL="1272113" algn="l" defTabSz="636057" rtl="0" eaLnBrk="1" latinLnBrk="0" hangingPunct="1">
        <a:defRPr sz="1300" kern="1200">
          <a:solidFill>
            <a:schemeClr val="tx1"/>
          </a:solidFill>
          <a:latin typeface="+mn-lt"/>
          <a:ea typeface="+mn-ea"/>
          <a:cs typeface="+mn-cs"/>
        </a:defRPr>
      </a:lvl5pPr>
      <a:lvl6pPr marL="1590142" algn="l" defTabSz="636057" rtl="0" eaLnBrk="1" latinLnBrk="0" hangingPunct="1">
        <a:defRPr sz="1300" kern="1200">
          <a:solidFill>
            <a:schemeClr val="tx1"/>
          </a:solidFill>
          <a:latin typeface="+mn-lt"/>
          <a:ea typeface="+mn-ea"/>
          <a:cs typeface="+mn-cs"/>
        </a:defRPr>
      </a:lvl6pPr>
      <a:lvl7pPr marL="1908170" algn="l" defTabSz="636057" rtl="0" eaLnBrk="1" latinLnBrk="0" hangingPunct="1">
        <a:defRPr sz="1300" kern="1200">
          <a:solidFill>
            <a:schemeClr val="tx1"/>
          </a:solidFill>
          <a:latin typeface="+mn-lt"/>
          <a:ea typeface="+mn-ea"/>
          <a:cs typeface="+mn-cs"/>
        </a:defRPr>
      </a:lvl7pPr>
      <a:lvl8pPr marL="2226198" algn="l" defTabSz="636057" rtl="0" eaLnBrk="1" latinLnBrk="0" hangingPunct="1">
        <a:defRPr sz="1300" kern="1200">
          <a:solidFill>
            <a:schemeClr val="tx1"/>
          </a:solidFill>
          <a:latin typeface="+mn-lt"/>
          <a:ea typeface="+mn-ea"/>
          <a:cs typeface="+mn-cs"/>
        </a:defRPr>
      </a:lvl8pPr>
      <a:lvl9pPr marL="2544227" algn="l" defTabSz="636057" rtl="0" eaLnBrk="1" latinLnBrk="0" hangingPunct="1">
        <a:defRPr sz="13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2050" name="Picture 80" descr="PPT胶片内页元素-16比9-目录"/>
          <p:cNvPicPr>
            <a:picLocks noChangeAspect="1" noChangeArrowheads="1"/>
          </p:cNvPicPr>
          <p:nvPr userDrawn="1"/>
        </p:nvPicPr>
        <p:blipFill>
          <a:blip r:embed="rId2" cstate="print">
            <a:extLst>
              <a:ext uri="{28A0092B-C50C-407E-A947-70E740481C1C}">
                <a14:useLocalDpi xmlns="" xmlns:a14="http://schemas.microsoft.com/office/drawing/2010/main" val="0"/>
              </a:ext>
            </a:extLst>
          </a:blip>
          <a:srcRect/>
          <a:stretch>
            <a:fillRect/>
          </a:stretch>
        </p:blipFill>
        <p:spPr bwMode="auto">
          <a:xfrm>
            <a:off x="1192" y="0"/>
            <a:ext cx="9141619" cy="51435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4" name="图片 3"/>
          <p:cNvPicPr>
            <a:picLocks noChangeAspect="1"/>
          </p:cNvPicPr>
          <p:nvPr userDrawn="1"/>
        </p:nvPicPr>
        <p:blipFill>
          <a:blip r:embed="rId3" cstate="print">
            <a:extLst>
              <a:ext uri="{28A0092B-C50C-407E-A947-70E740481C1C}">
                <a14:useLocalDpi xmlns="" xmlns:a14="http://schemas.microsoft.com/office/drawing/2010/main" val="0"/>
              </a:ext>
            </a:extLst>
          </a:blip>
          <a:stretch>
            <a:fillRect/>
          </a:stretch>
        </p:blipFill>
        <p:spPr>
          <a:xfrm>
            <a:off x="619" y="0"/>
            <a:ext cx="9143381" cy="5143848"/>
          </a:xfrm>
          <a:prstGeom prst="rect">
            <a:avLst/>
          </a:prstGeom>
        </p:spPr>
      </p:pic>
      <p:sp>
        <p:nvSpPr>
          <p:cNvPr id="2051" name="Rectangle 13"/>
          <p:cNvSpPr>
            <a:spLocks noGrp="1" noChangeArrowheads="1"/>
          </p:cNvSpPr>
          <p:nvPr>
            <p:ph type="title"/>
          </p:nvPr>
        </p:nvSpPr>
        <p:spPr bwMode="auto">
          <a:xfrm>
            <a:off x="657054" y="244080"/>
            <a:ext cx="7828702" cy="653653"/>
          </a:xfrm>
          <a:prstGeom prst="rect">
            <a:avLst/>
          </a:prstGeom>
          <a:noFill/>
          <a:ln>
            <a:noFill/>
          </a:ln>
          <a:effectLst/>
          <a:extLst>
            <a:ext uri="{909E8E84-426E-40DD-AFC4-6F175D3DCCD1}">
              <a14:hiddenFill xmlns="" xmlns:a14="http://schemas.microsoft.com/office/drawing/2010/main">
                <a:solidFill>
                  <a:srgbClr val="FFCC66"/>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0" tIns="27869" rIns="55738" bIns="27869" numCol="1" anchor="ctr" anchorCtr="0" compatLnSpc="1">
            <a:prstTxWarp prst="textNoShape">
              <a:avLst/>
            </a:prstTxWarp>
          </a:bodyPr>
          <a:lstStyle/>
          <a:p>
            <a:pPr lvl="0"/>
            <a:r>
              <a:rPr lang="en-US" altLang="zh-CN" dirty="0" smtClean="0"/>
              <a:t>Click to edit Master title style</a:t>
            </a:r>
            <a:endParaRPr lang="zh-CN" altLang="en-US" dirty="0" smtClean="0"/>
          </a:p>
        </p:txBody>
      </p:sp>
      <p:sp>
        <p:nvSpPr>
          <p:cNvPr id="2052" name="Rectangle 68"/>
          <p:cNvSpPr>
            <a:spLocks noGrp="1" noChangeArrowheads="1"/>
          </p:cNvSpPr>
          <p:nvPr>
            <p:ph type="body" idx="1"/>
          </p:nvPr>
        </p:nvSpPr>
        <p:spPr bwMode="auto">
          <a:xfrm>
            <a:off x="657054" y="1221583"/>
            <a:ext cx="7828702" cy="3145631"/>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55747" tIns="27873" rIns="55747" bIns="27873" numCol="1" anchor="t" anchorCtr="0" compatLnSpc="1">
            <a:prstTxWarp prst="textNoShape">
              <a:avLst/>
            </a:prstTxWarp>
          </a:bodyPr>
          <a:lstStyle/>
          <a:p>
            <a:pPr lvl="0"/>
            <a:r>
              <a:rPr lang="en-US" altLang="zh-CN" dirty="0" smtClean="0"/>
              <a:t>Click to edit Master text styles</a:t>
            </a:r>
          </a:p>
          <a:p>
            <a:pPr lvl="1"/>
            <a:r>
              <a:rPr lang="en-US" altLang="zh-CN" dirty="0" smtClean="0"/>
              <a:t>Second level</a:t>
            </a:r>
            <a:endParaRPr lang="zh-CN" altLang="en-US" dirty="0" smtClean="0"/>
          </a:p>
          <a:p>
            <a:pPr lvl="2"/>
            <a:r>
              <a:rPr lang="en-US" altLang="zh-CN" dirty="0" smtClean="0"/>
              <a:t>Third level</a:t>
            </a:r>
            <a:endParaRPr lang="zh-CN" altLang="en-US" dirty="0" smtClean="0"/>
          </a:p>
          <a:p>
            <a:pPr lvl="3"/>
            <a:r>
              <a:rPr lang="en-US" altLang="zh-CN" dirty="0" smtClean="0"/>
              <a:t>Fourth level</a:t>
            </a:r>
            <a:endParaRPr lang="zh-CN" altLang="en-US" dirty="0" smtClean="0"/>
          </a:p>
          <a:p>
            <a:pPr lvl="4"/>
            <a:r>
              <a:rPr lang="en-US" altLang="zh-CN" dirty="0" smtClean="0"/>
              <a:t>Fifth level</a:t>
            </a:r>
          </a:p>
        </p:txBody>
      </p:sp>
      <p:sp>
        <p:nvSpPr>
          <p:cNvPr id="9293" name="Text Box 77"/>
          <p:cNvSpPr txBox="1">
            <a:spLocks noChangeArrowheads="1"/>
          </p:cNvSpPr>
          <p:nvPr userDrawn="1"/>
        </p:nvSpPr>
        <p:spPr bwMode="auto">
          <a:xfrm>
            <a:off x="-2884134" y="997745"/>
            <a:ext cx="2775815" cy="2744995"/>
          </a:xfrm>
          <a:prstGeom prst="rect">
            <a:avLst/>
          </a:prstGeom>
          <a:noFill/>
          <a:ln>
            <a:noFill/>
          </a:ln>
          <a:effectLst/>
          <a:extLst>
            <a:ext uri="{909E8E84-426E-40DD-AFC4-6F175D3DCCD1}">
              <a14:hiddenFill xmlns="" xmlns:a14="http://schemas.microsoft.com/office/drawing/2010/main">
                <a:solidFill>
                  <a:srgbClr val="FFCC99"/>
                </a:solidFill>
              </a14:hiddenFill>
            </a:ext>
            <a:ext uri="{91240B29-F687-4F45-9708-019B960494DF}">
              <a14:hiddenLine xmlns="" xmlns:a14="http://schemas.microsoft.com/office/drawing/2010/main" w="9525" algn="ctr">
                <a:solidFill>
                  <a:srgbClr val="B2B2B2"/>
                </a:solidFill>
                <a:miter lim="800000"/>
                <a:headEnd/>
                <a:tailEnd/>
              </a14:hiddenLine>
            </a:ext>
            <a:ext uri="{AF507438-7753-43E0-B8FC-AC1667EBCBE1}">
              <a14:hiddenEffects xmlns="" xmlns:a14="http://schemas.microsoft.com/office/drawing/2010/main">
                <a:effectLst>
                  <a:outerShdw dist="35921" dir="2700000" algn="ctr" rotWithShape="0">
                    <a:srgbClr val="808080"/>
                  </a:outerShdw>
                </a:effectLst>
              </a14:hiddenEffects>
            </a:ext>
          </a:extLst>
        </p:spPr>
        <p:txBody>
          <a:bodyPr lIns="54497" tIns="27248" rIns="54497" bIns="27248">
            <a:spAutoFit/>
          </a:bodyPr>
          <a:lstStyle>
            <a:lvl1pPr defTabSz="784225" eaLnBrk="0" hangingPunct="0">
              <a:defRPr>
                <a:solidFill>
                  <a:schemeClr val="tx1"/>
                </a:solidFill>
                <a:latin typeface="Calibri" pitchFamily="34" charset="0"/>
                <a:ea typeface="宋体" charset="-122"/>
              </a:defRPr>
            </a:lvl1pPr>
            <a:lvl2pPr marL="390525" defTabSz="784225" eaLnBrk="0" hangingPunct="0">
              <a:defRPr>
                <a:solidFill>
                  <a:schemeClr val="tx1"/>
                </a:solidFill>
                <a:latin typeface="Calibri" pitchFamily="34" charset="0"/>
                <a:ea typeface="宋体" charset="-122"/>
              </a:defRPr>
            </a:lvl2pPr>
            <a:lvl3pPr marL="784225" defTabSz="784225" eaLnBrk="0" hangingPunct="0">
              <a:defRPr>
                <a:solidFill>
                  <a:schemeClr val="tx1"/>
                </a:solidFill>
                <a:latin typeface="Calibri" pitchFamily="34" charset="0"/>
                <a:ea typeface="宋体" charset="-122"/>
              </a:defRPr>
            </a:lvl3pPr>
            <a:lvl4pPr marL="1174750" defTabSz="784225" eaLnBrk="0" hangingPunct="0">
              <a:defRPr>
                <a:solidFill>
                  <a:schemeClr val="tx1"/>
                </a:solidFill>
                <a:latin typeface="Calibri" pitchFamily="34" charset="0"/>
                <a:ea typeface="宋体" charset="-122"/>
              </a:defRPr>
            </a:lvl4pPr>
            <a:lvl5pPr marL="1566863" defTabSz="784225" eaLnBrk="0" hangingPunct="0">
              <a:defRPr>
                <a:solidFill>
                  <a:schemeClr val="tx1"/>
                </a:solidFill>
                <a:latin typeface="Calibri" pitchFamily="34" charset="0"/>
                <a:ea typeface="宋体" charset="-122"/>
              </a:defRPr>
            </a:lvl5pPr>
            <a:lvl6pPr marL="2024063" defTabSz="784225" eaLnBrk="0" fontAlgn="base" hangingPunct="0">
              <a:spcBef>
                <a:spcPct val="0"/>
              </a:spcBef>
              <a:spcAft>
                <a:spcPct val="0"/>
              </a:spcAft>
              <a:defRPr>
                <a:solidFill>
                  <a:schemeClr val="tx1"/>
                </a:solidFill>
                <a:latin typeface="Calibri" pitchFamily="34" charset="0"/>
                <a:ea typeface="宋体" charset="-122"/>
              </a:defRPr>
            </a:lvl6pPr>
            <a:lvl7pPr marL="2481263" defTabSz="784225" eaLnBrk="0" fontAlgn="base" hangingPunct="0">
              <a:spcBef>
                <a:spcPct val="0"/>
              </a:spcBef>
              <a:spcAft>
                <a:spcPct val="0"/>
              </a:spcAft>
              <a:defRPr>
                <a:solidFill>
                  <a:schemeClr val="tx1"/>
                </a:solidFill>
                <a:latin typeface="Calibri" pitchFamily="34" charset="0"/>
                <a:ea typeface="宋体" charset="-122"/>
              </a:defRPr>
            </a:lvl7pPr>
            <a:lvl8pPr marL="2938463" defTabSz="784225" eaLnBrk="0" fontAlgn="base" hangingPunct="0">
              <a:spcBef>
                <a:spcPct val="0"/>
              </a:spcBef>
              <a:spcAft>
                <a:spcPct val="0"/>
              </a:spcAft>
              <a:defRPr>
                <a:solidFill>
                  <a:schemeClr val="tx1"/>
                </a:solidFill>
                <a:latin typeface="Calibri" pitchFamily="34" charset="0"/>
                <a:ea typeface="宋体" charset="-122"/>
              </a:defRPr>
            </a:lvl8pPr>
            <a:lvl9pPr marL="3395663" defTabSz="784225" eaLnBrk="0" fontAlgn="base" hangingPunct="0">
              <a:spcBef>
                <a:spcPct val="0"/>
              </a:spcBef>
              <a:spcAft>
                <a:spcPct val="0"/>
              </a:spcAft>
              <a:defRPr>
                <a:solidFill>
                  <a:schemeClr val="tx1"/>
                </a:solidFill>
                <a:latin typeface="Calibri" pitchFamily="34" charset="0"/>
                <a:ea typeface="宋体" charset="-122"/>
              </a:defRPr>
            </a:lvl9pPr>
          </a:lstStyle>
          <a:p>
            <a:pPr algn="r" eaLnBrk="1" hangingPunct="1">
              <a:spcBef>
                <a:spcPct val="20000"/>
              </a:spcBef>
              <a:defRPr/>
            </a:pPr>
            <a:r>
              <a:rPr lang="zh-CN" altLang="en-US" sz="800" dirty="0" smtClean="0">
                <a:solidFill>
                  <a:schemeClr val="bg1"/>
                </a:solidFill>
                <a:latin typeface="FrutigerNext LT Regular" pitchFamily="34" charset="0"/>
              </a:rPr>
              <a:t> </a:t>
            </a:r>
            <a:r>
              <a:rPr lang="en-US" altLang="zh-CN" sz="800" dirty="0" smtClean="0">
                <a:solidFill>
                  <a:srgbClr val="FFFFFF"/>
                </a:solidFill>
                <a:latin typeface="FrutigerNext LT Regular" pitchFamily="34" charset="0"/>
              </a:rPr>
              <a:t>Content Page Title </a:t>
            </a:r>
          </a:p>
          <a:p>
            <a:pPr algn="r" eaLnBrk="1" hangingPunct="1">
              <a:spcBef>
                <a:spcPct val="20000"/>
              </a:spcBef>
              <a:defRPr/>
            </a:pPr>
            <a:r>
              <a:rPr lang="en-US" altLang="zh-CN" sz="800" dirty="0" smtClean="0">
                <a:solidFill>
                  <a:srgbClr val="FFFFFF"/>
                </a:solidFill>
                <a:latin typeface="FrutigerNext LT Regular" pitchFamily="34" charset="0"/>
              </a:rPr>
              <a:t>35-40pt  </a:t>
            </a:r>
            <a:endParaRPr lang="zh-CN" altLang="en-US" sz="800" dirty="0" smtClean="0">
              <a:solidFill>
                <a:srgbClr val="FFFFFF"/>
              </a:solidFill>
              <a:latin typeface="FrutigerNext LT Regular" pitchFamily="34" charset="0"/>
            </a:endParaRPr>
          </a:p>
          <a:p>
            <a:pPr algn="r" eaLnBrk="1" hangingPunct="1">
              <a:spcBef>
                <a:spcPct val="20000"/>
              </a:spcBef>
              <a:defRPr/>
            </a:pPr>
            <a:r>
              <a:rPr lang="en-US" altLang="zh-CN" sz="800" dirty="0" smtClean="0">
                <a:solidFill>
                  <a:srgbClr val="FFFFFF"/>
                </a:solidFill>
                <a:latin typeface="FrutigerNext LT Regular" pitchFamily="34" charset="0"/>
              </a:rPr>
              <a:t>Color: R153 G0 B0</a:t>
            </a:r>
          </a:p>
          <a:p>
            <a:pPr algn="r" eaLnBrk="1" hangingPunct="1">
              <a:spcBef>
                <a:spcPct val="20000"/>
              </a:spcBef>
              <a:defRPr/>
            </a:pPr>
            <a:r>
              <a:rPr lang="en-US" altLang="zh-CN" sz="800" dirty="0" smtClean="0">
                <a:solidFill>
                  <a:srgbClr val="FFFFFF"/>
                </a:solidFill>
                <a:latin typeface="FrutigerNext LT Regular" pitchFamily="34" charset="0"/>
              </a:rPr>
              <a:t>Corporate Font: </a:t>
            </a:r>
          </a:p>
          <a:p>
            <a:pPr algn="r" eaLnBrk="1" hangingPunct="1">
              <a:spcBef>
                <a:spcPct val="20000"/>
              </a:spcBef>
              <a:defRPr/>
            </a:pPr>
            <a:r>
              <a:rPr lang="en-US" altLang="zh-CN" sz="800" dirty="0" err="1" smtClean="0">
                <a:solidFill>
                  <a:srgbClr val="FFFFFF"/>
                </a:solidFill>
                <a:latin typeface="FrutigerNext LT Regular" pitchFamily="34" charset="0"/>
              </a:rPr>
              <a:t>FrutigerNext</a:t>
            </a:r>
            <a:r>
              <a:rPr lang="en-US" altLang="zh-CN" sz="800" dirty="0" smtClean="0">
                <a:solidFill>
                  <a:srgbClr val="FFFFFF"/>
                </a:solidFill>
                <a:latin typeface="FrutigerNext LT Regular" pitchFamily="34" charset="0"/>
              </a:rPr>
              <a:t> LT Medium</a:t>
            </a:r>
          </a:p>
          <a:p>
            <a:pPr algn="r" eaLnBrk="1" hangingPunct="1">
              <a:spcBef>
                <a:spcPct val="20000"/>
              </a:spcBef>
              <a:defRPr/>
            </a:pPr>
            <a:r>
              <a:rPr lang="en-US" altLang="zh-CN" sz="800" dirty="0" smtClean="0">
                <a:solidFill>
                  <a:srgbClr val="FFFFFF"/>
                </a:solidFill>
                <a:latin typeface="FrutigerNext LT Regular" pitchFamily="34" charset="0"/>
              </a:rPr>
              <a:t>Font to be used by customers and partners:  </a:t>
            </a:r>
          </a:p>
          <a:p>
            <a:pPr algn="r" eaLnBrk="1" hangingPunct="1">
              <a:spcBef>
                <a:spcPct val="20000"/>
              </a:spcBef>
              <a:defRPr/>
            </a:pPr>
            <a:r>
              <a:rPr lang="en-US" altLang="zh-CN" sz="800" dirty="0" smtClean="0">
                <a:solidFill>
                  <a:srgbClr val="FFFFFF"/>
                </a:solidFill>
                <a:latin typeface="FrutigerNext LT Regular" pitchFamily="34" charset="0"/>
              </a:rPr>
              <a:t>Arial</a:t>
            </a:r>
          </a:p>
          <a:p>
            <a:pPr algn="r" eaLnBrk="1" hangingPunct="1">
              <a:spcBef>
                <a:spcPct val="20000"/>
              </a:spcBef>
              <a:defRPr/>
            </a:pPr>
            <a:endParaRPr lang="en-US" altLang="zh-CN" sz="800" dirty="0" smtClean="0">
              <a:solidFill>
                <a:srgbClr val="FFFFFF"/>
              </a:solidFill>
              <a:latin typeface="FrutigerNext LT Regular" pitchFamily="34" charset="0"/>
            </a:endParaRPr>
          </a:p>
          <a:p>
            <a:pPr algn="r" eaLnBrk="1" hangingPunct="1">
              <a:spcBef>
                <a:spcPct val="20000"/>
              </a:spcBef>
              <a:defRPr/>
            </a:pPr>
            <a:endParaRPr lang="zh-CN" altLang="en-US" sz="800" dirty="0" smtClean="0">
              <a:solidFill>
                <a:srgbClr val="FFFFFF"/>
              </a:solidFill>
              <a:latin typeface="FrutigerNext LT Regular" pitchFamily="34" charset="0"/>
            </a:endParaRPr>
          </a:p>
          <a:p>
            <a:pPr algn="r" eaLnBrk="1" hangingPunct="1">
              <a:spcBef>
                <a:spcPct val="20000"/>
              </a:spcBef>
              <a:defRPr/>
            </a:pPr>
            <a:r>
              <a:rPr lang="zh-CN" altLang="en-US" sz="800" dirty="0" smtClean="0">
                <a:solidFill>
                  <a:srgbClr val="FFFFFF"/>
                </a:solidFill>
                <a:latin typeface="FrutigerNext LT Regular" pitchFamily="34" charset="0"/>
              </a:rPr>
              <a:t> </a:t>
            </a:r>
            <a:r>
              <a:rPr lang="en-US" altLang="zh-CN" sz="800" dirty="0" smtClean="0">
                <a:solidFill>
                  <a:srgbClr val="FFFFFF"/>
                </a:solidFill>
                <a:latin typeface="FrutigerNext LT Regular" pitchFamily="34" charset="0"/>
              </a:rPr>
              <a:t>Content Page Text :</a:t>
            </a:r>
          </a:p>
          <a:p>
            <a:pPr algn="r" eaLnBrk="1" hangingPunct="1">
              <a:spcBef>
                <a:spcPct val="20000"/>
              </a:spcBef>
              <a:defRPr/>
            </a:pPr>
            <a:r>
              <a:rPr lang="en-US" altLang="zh-CN" sz="800" dirty="0" smtClean="0">
                <a:solidFill>
                  <a:srgbClr val="FFFFFF"/>
                </a:solidFill>
                <a:latin typeface="FrutigerNext LT Regular" pitchFamily="34" charset="0"/>
              </a:rPr>
              <a:t>28-30pt</a:t>
            </a:r>
          </a:p>
          <a:p>
            <a:pPr algn="r">
              <a:spcBef>
                <a:spcPct val="20000"/>
              </a:spcBef>
              <a:defRPr/>
            </a:pPr>
            <a:r>
              <a:rPr lang="en-US" sz="800" noProof="1" smtClean="0">
                <a:solidFill>
                  <a:srgbClr val="FFFFFF"/>
                </a:solidFill>
                <a:latin typeface="FrutigerNext LT Regular" pitchFamily="34" charset="0"/>
              </a:rPr>
              <a:t>Bullets level 2-5</a:t>
            </a:r>
          </a:p>
          <a:p>
            <a:pPr algn="r">
              <a:spcBef>
                <a:spcPct val="20000"/>
              </a:spcBef>
              <a:defRPr/>
            </a:pPr>
            <a:r>
              <a:rPr lang="en-US" altLang="zh-CN" sz="800" dirty="0" smtClean="0">
                <a:solidFill>
                  <a:srgbClr val="FFFFFF"/>
                </a:solidFill>
                <a:latin typeface="FrutigerNext LT Regular" pitchFamily="34" charset="0"/>
              </a:rPr>
              <a:t>20-30pt  </a:t>
            </a:r>
          </a:p>
          <a:p>
            <a:pPr algn="r" eaLnBrk="1" hangingPunct="1">
              <a:spcBef>
                <a:spcPct val="20000"/>
              </a:spcBef>
              <a:defRPr/>
            </a:pPr>
            <a:r>
              <a:rPr lang="en-US" altLang="zh-CN" sz="800" dirty="0" err="1" smtClean="0">
                <a:solidFill>
                  <a:srgbClr val="FFFFFF"/>
                </a:solidFill>
                <a:latin typeface="FrutigerNext LT Regular" pitchFamily="34" charset="0"/>
              </a:rPr>
              <a:t>Color:Black</a:t>
            </a:r>
            <a:endParaRPr lang="en-US" altLang="zh-CN" sz="800" dirty="0" smtClean="0">
              <a:solidFill>
                <a:srgbClr val="FFFFFF"/>
              </a:solidFill>
              <a:latin typeface="FrutigerNext LT Regular" pitchFamily="34" charset="0"/>
            </a:endParaRPr>
          </a:p>
          <a:p>
            <a:pPr algn="r" eaLnBrk="1" hangingPunct="1">
              <a:spcBef>
                <a:spcPct val="20000"/>
              </a:spcBef>
              <a:defRPr/>
            </a:pPr>
            <a:r>
              <a:rPr lang="en-US" altLang="zh-CN" sz="800" dirty="0" smtClean="0">
                <a:solidFill>
                  <a:srgbClr val="FFFFFF"/>
                </a:solidFill>
                <a:latin typeface="FrutigerNext LT Regular" pitchFamily="34" charset="0"/>
              </a:rPr>
              <a:t>Corporate Font: </a:t>
            </a:r>
          </a:p>
          <a:p>
            <a:pPr algn="r" eaLnBrk="1" hangingPunct="1">
              <a:spcBef>
                <a:spcPct val="20000"/>
              </a:spcBef>
              <a:defRPr/>
            </a:pPr>
            <a:r>
              <a:rPr lang="en-US" altLang="zh-CN" sz="800" dirty="0" err="1" smtClean="0">
                <a:solidFill>
                  <a:srgbClr val="FFFFFF"/>
                </a:solidFill>
                <a:latin typeface="FrutigerNext LT Regular" pitchFamily="34" charset="0"/>
              </a:rPr>
              <a:t>FrutigerNext</a:t>
            </a:r>
            <a:r>
              <a:rPr lang="en-US" altLang="zh-CN" sz="800" dirty="0" smtClean="0">
                <a:solidFill>
                  <a:srgbClr val="FFFFFF"/>
                </a:solidFill>
                <a:latin typeface="FrutigerNext LT Regular" pitchFamily="34" charset="0"/>
              </a:rPr>
              <a:t> LT Medium</a:t>
            </a:r>
          </a:p>
          <a:p>
            <a:pPr algn="r" eaLnBrk="1" hangingPunct="1">
              <a:spcBef>
                <a:spcPct val="20000"/>
              </a:spcBef>
              <a:defRPr/>
            </a:pPr>
            <a:r>
              <a:rPr lang="en-US" altLang="zh-CN" sz="800" dirty="0" smtClean="0">
                <a:solidFill>
                  <a:srgbClr val="FFFFFF"/>
                </a:solidFill>
                <a:latin typeface="FrutigerNext LT Regular" pitchFamily="34" charset="0"/>
              </a:rPr>
              <a:t>Font to be used by customers and partners:  </a:t>
            </a:r>
          </a:p>
          <a:p>
            <a:pPr algn="r" eaLnBrk="1" hangingPunct="1">
              <a:spcBef>
                <a:spcPct val="20000"/>
              </a:spcBef>
              <a:defRPr/>
            </a:pPr>
            <a:r>
              <a:rPr lang="en-US" altLang="zh-CN" sz="800" dirty="0" smtClean="0">
                <a:solidFill>
                  <a:srgbClr val="FFFFFF"/>
                </a:solidFill>
                <a:latin typeface="FrutigerNext LT Regular" pitchFamily="34" charset="0"/>
              </a:rPr>
              <a:t>Arial</a:t>
            </a:r>
            <a:endParaRPr lang="zh-CN" altLang="en-US" sz="800" dirty="0" smtClean="0">
              <a:solidFill>
                <a:schemeClr val="bg1"/>
              </a:solidFill>
              <a:latin typeface="FrutigerNext LT Regular" pitchFamily="34" charset="0"/>
            </a:endParaRPr>
          </a:p>
        </p:txBody>
      </p:sp>
    </p:spTree>
  </p:cSld>
  <p:clrMap bg1="lt1" tx1="dk1" bg2="lt2" tx2="dk2" accent1="accent1" accent2="accent2" accent3="accent3" accent4="accent4" accent5="accent5" accent6="accent6" hlink="hlink" folHlink="folHlink"/>
  <p:transition advClick="0" advTm="8000">
    <p:fade thruBlk="1"/>
  </p:transition>
  <p:timing>
    <p:tnLst>
      <p:par>
        <p:cTn id="1" dur="indefinite" restart="never" nodeType="tmRoot"/>
      </p:par>
    </p:tnLst>
  </p:timing>
  <p:txStyles>
    <p:titleStyle>
      <a:lvl1pPr algn="l" rtl="0" eaLnBrk="0" fontAlgn="base" hangingPunct="0">
        <a:spcBef>
          <a:spcPct val="0"/>
        </a:spcBef>
        <a:spcAft>
          <a:spcPct val="0"/>
        </a:spcAft>
        <a:defRPr sz="2200" b="1">
          <a:solidFill>
            <a:srgbClr val="990000"/>
          </a:solidFill>
          <a:latin typeface="FrutigerNext LT Medium" pitchFamily="34" charset="0"/>
          <a:ea typeface="黑体" pitchFamily="49" charset="-122"/>
          <a:cs typeface="+mj-cs"/>
        </a:defRPr>
      </a:lvl1pPr>
      <a:lvl2pPr algn="l" rtl="0" eaLnBrk="0" fontAlgn="base" hangingPunct="0">
        <a:spcBef>
          <a:spcPct val="0"/>
        </a:spcBef>
        <a:spcAft>
          <a:spcPct val="0"/>
        </a:spcAft>
        <a:defRPr sz="2200" b="1">
          <a:solidFill>
            <a:srgbClr val="990000"/>
          </a:solidFill>
          <a:latin typeface="FrutigerNext LT Medium" pitchFamily="34" charset="0"/>
          <a:ea typeface="黑体" pitchFamily="49" charset="-122"/>
          <a:cs typeface="宋体" charset="-122"/>
        </a:defRPr>
      </a:lvl2pPr>
      <a:lvl3pPr algn="l" rtl="0" eaLnBrk="0" fontAlgn="base" hangingPunct="0">
        <a:spcBef>
          <a:spcPct val="0"/>
        </a:spcBef>
        <a:spcAft>
          <a:spcPct val="0"/>
        </a:spcAft>
        <a:defRPr sz="2200" b="1">
          <a:solidFill>
            <a:srgbClr val="990000"/>
          </a:solidFill>
          <a:latin typeface="FrutigerNext LT Medium" pitchFamily="34" charset="0"/>
          <a:ea typeface="黑体" pitchFamily="49" charset="-122"/>
          <a:cs typeface="宋体" charset="-122"/>
        </a:defRPr>
      </a:lvl3pPr>
      <a:lvl4pPr algn="l" rtl="0" eaLnBrk="0" fontAlgn="base" hangingPunct="0">
        <a:spcBef>
          <a:spcPct val="0"/>
        </a:spcBef>
        <a:spcAft>
          <a:spcPct val="0"/>
        </a:spcAft>
        <a:defRPr sz="2200" b="1">
          <a:solidFill>
            <a:srgbClr val="990000"/>
          </a:solidFill>
          <a:latin typeface="FrutigerNext LT Medium" pitchFamily="34" charset="0"/>
          <a:ea typeface="黑体" pitchFamily="49" charset="-122"/>
          <a:cs typeface="宋体" charset="-122"/>
        </a:defRPr>
      </a:lvl4pPr>
      <a:lvl5pPr algn="l" rtl="0" eaLnBrk="0" fontAlgn="base" hangingPunct="0">
        <a:spcBef>
          <a:spcPct val="0"/>
        </a:spcBef>
        <a:spcAft>
          <a:spcPct val="0"/>
        </a:spcAft>
        <a:defRPr sz="2200" b="1">
          <a:solidFill>
            <a:srgbClr val="990000"/>
          </a:solidFill>
          <a:latin typeface="FrutigerNext LT Medium" pitchFamily="34" charset="0"/>
          <a:ea typeface="黑体" pitchFamily="49" charset="-122"/>
          <a:cs typeface="宋体" charset="-122"/>
        </a:defRPr>
      </a:lvl5pPr>
      <a:lvl6pPr marL="318028" algn="l" rtl="0" eaLnBrk="1" fontAlgn="base" hangingPunct="1">
        <a:spcBef>
          <a:spcPct val="0"/>
        </a:spcBef>
        <a:spcAft>
          <a:spcPct val="0"/>
        </a:spcAft>
        <a:defRPr sz="2200" b="1">
          <a:solidFill>
            <a:srgbClr val="990000"/>
          </a:solidFill>
          <a:latin typeface="FrutigerNext LT Medium" pitchFamily="34" charset="0"/>
          <a:ea typeface="华文细黑" pitchFamily="2" charset="-122"/>
          <a:cs typeface="宋体" charset="-122"/>
        </a:defRPr>
      </a:lvl6pPr>
      <a:lvl7pPr marL="636057" algn="l" rtl="0" eaLnBrk="1" fontAlgn="base" hangingPunct="1">
        <a:spcBef>
          <a:spcPct val="0"/>
        </a:spcBef>
        <a:spcAft>
          <a:spcPct val="0"/>
        </a:spcAft>
        <a:defRPr sz="2200" b="1">
          <a:solidFill>
            <a:srgbClr val="990000"/>
          </a:solidFill>
          <a:latin typeface="FrutigerNext LT Medium" pitchFamily="34" charset="0"/>
          <a:ea typeface="华文细黑" pitchFamily="2" charset="-122"/>
          <a:cs typeface="宋体" charset="-122"/>
        </a:defRPr>
      </a:lvl7pPr>
      <a:lvl8pPr marL="954085" algn="l" rtl="0" eaLnBrk="1" fontAlgn="base" hangingPunct="1">
        <a:spcBef>
          <a:spcPct val="0"/>
        </a:spcBef>
        <a:spcAft>
          <a:spcPct val="0"/>
        </a:spcAft>
        <a:defRPr sz="2200" b="1">
          <a:solidFill>
            <a:srgbClr val="990000"/>
          </a:solidFill>
          <a:latin typeface="FrutigerNext LT Medium" pitchFamily="34" charset="0"/>
          <a:ea typeface="华文细黑" pitchFamily="2" charset="-122"/>
          <a:cs typeface="宋体" charset="-122"/>
        </a:defRPr>
      </a:lvl8pPr>
      <a:lvl9pPr marL="1272113" algn="l" rtl="0" eaLnBrk="1" fontAlgn="base" hangingPunct="1">
        <a:spcBef>
          <a:spcPct val="0"/>
        </a:spcBef>
        <a:spcAft>
          <a:spcPct val="0"/>
        </a:spcAft>
        <a:defRPr sz="2200" b="1">
          <a:solidFill>
            <a:srgbClr val="990000"/>
          </a:solidFill>
          <a:latin typeface="FrutigerNext LT Medium" pitchFamily="34" charset="0"/>
          <a:ea typeface="华文细黑" pitchFamily="2" charset="-122"/>
          <a:cs typeface="宋体" charset="-122"/>
        </a:defRPr>
      </a:lvl9pPr>
    </p:titleStyle>
    <p:bodyStyle>
      <a:lvl1pPr marL="238521" indent="-238521" algn="l" rtl="0" eaLnBrk="0" fontAlgn="base" hangingPunct="0">
        <a:lnSpc>
          <a:spcPct val="140000"/>
        </a:lnSpc>
        <a:spcBef>
          <a:spcPct val="0"/>
        </a:spcBef>
        <a:spcAft>
          <a:spcPct val="0"/>
        </a:spcAft>
        <a:buClr>
          <a:srgbClr val="808080"/>
        </a:buClr>
        <a:buSzPct val="60000"/>
        <a:buFont typeface="Wingdings" pitchFamily="2" charset="2"/>
        <a:buChar char="l"/>
        <a:defRPr sz="1400" b="1">
          <a:solidFill>
            <a:schemeClr val="tx1"/>
          </a:solidFill>
          <a:latin typeface="FrutigerNext LT Regular" pitchFamily="34" charset="0"/>
          <a:ea typeface="黑体" pitchFamily="49" charset="-122"/>
          <a:cs typeface="+mn-cs"/>
        </a:defRPr>
      </a:lvl1pPr>
      <a:lvl2pPr marL="516796" indent="-198768" algn="l" rtl="0" eaLnBrk="0" fontAlgn="base" hangingPunct="0">
        <a:lnSpc>
          <a:spcPct val="140000"/>
        </a:lnSpc>
        <a:spcBef>
          <a:spcPct val="0"/>
        </a:spcBef>
        <a:spcAft>
          <a:spcPct val="0"/>
        </a:spcAft>
        <a:buSzPct val="50000"/>
        <a:buFont typeface="Wingdings" pitchFamily="2" charset="2"/>
        <a:buChar char="p"/>
        <a:defRPr>
          <a:solidFill>
            <a:schemeClr val="tx1"/>
          </a:solidFill>
          <a:latin typeface="FrutigerNext LT Medium" pitchFamily="34" charset="0"/>
          <a:ea typeface="+mn-ea"/>
          <a:cs typeface="+mn-cs"/>
        </a:defRPr>
      </a:lvl2pPr>
      <a:lvl3pPr marL="795071" indent="-159014" algn="l" rtl="0" eaLnBrk="0" fontAlgn="base" hangingPunct="0">
        <a:lnSpc>
          <a:spcPct val="140000"/>
        </a:lnSpc>
        <a:spcBef>
          <a:spcPct val="0"/>
        </a:spcBef>
        <a:spcAft>
          <a:spcPct val="0"/>
        </a:spcAft>
        <a:buSzPct val="50000"/>
        <a:buFont typeface="Wingdings" pitchFamily="2" charset="2"/>
        <a:buChar char="n"/>
        <a:defRPr sz="1100">
          <a:solidFill>
            <a:schemeClr val="tx1"/>
          </a:solidFill>
          <a:latin typeface="FrutigerNext LT Regular" pitchFamily="34" charset="0"/>
          <a:ea typeface="+mn-ea"/>
          <a:cs typeface="+mn-cs"/>
        </a:defRPr>
      </a:lvl3pPr>
      <a:lvl4pPr marL="1113099" indent="-159014" algn="l" rtl="0" eaLnBrk="0" fontAlgn="base" hangingPunct="0">
        <a:lnSpc>
          <a:spcPct val="140000"/>
        </a:lnSpc>
        <a:spcBef>
          <a:spcPct val="0"/>
        </a:spcBef>
        <a:spcAft>
          <a:spcPct val="0"/>
        </a:spcAft>
        <a:buChar char="–"/>
        <a:defRPr sz="1000">
          <a:solidFill>
            <a:schemeClr val="tx1"/>
          </a:solidFill>
          <a:latin typeface="FrutigerNext LT Regular" pitchFamily="34" charset="0"/>
          <a:ea typeface="+mn-ea"/>
          <a:cs typeface="+mn-cs"/>
        </a:defRPr>
      </a:lvl4pPr>
      <a:lvl5pPr marL="1431127" indent="-159014" algn="l" rtl="0" eaLnBrk="0" fontAlgn="base" hangingPunct="0">
        <a:lnSpc>
          <a:spcPct val="140000"/>
        </a:lnSpc>
        <a:spcBef>
          <a:spcPct val="0"/>
        </a:spcBef>
        <a:spcAft>
          <a:spcPct val="0"/>
        </a:spcAft>
        <a:buFont typeface="Arial" charset="0"/>
        <a:buChar char="~"/>
        <a:defRPr sz="800">
          <a:solidFill>
            <a:schemeClr val="tx1"/>
          </a:solidFill>
          <a:latin typeface="FrutigerNext LT Regular" pitchFamily="34" charset="0"/>
          <a:ea typeface="+mn-ea"/>
          <a:cs typeface="+mn-cs"/>
        </a:defRPr>
      </a:lvl5pPr>
      <a:lvl6pPr marL="1749156" indent="-159014" algn="l" rtl="0" eaLnBrk="1" fontAlgn="base" hangingPunct="1">
        <a:spcBef>
          <a:spcPct val="20000"/>
        </a:spcBef>
        <a:spcAft>
          <a:spcPct val="0"/>
        </a:spcAft>
        <a:buFont typeface="Arial" charset="0"/>
        <a:buChar char="~"/>
        <a:defRPr sz="1100">
          <a:solidFill>
            <a:schemeClr val="tx1"/>
          </a:solidFill>
          <a:latin typeface="+mn-lt"/>
          <a:ea typeface="+mn-ea"/>
          <a:cs typeface="+mn-cs"/>
        </a:defRPr>
      </a:lvl6pPr>
      <a:lvl7pPr marL="2067184" indent="-159014" algn="l" rtl="0" eaLnBrk="1" fontAlgn="base" hangingPunct="1">
        <a:spcBef>
          <a:spcPct val="20000"/>
        </a:spcBef>
        <a:spcAft>
          <a:spcPct val="0"/>
        </a:spcAft>
        <a:buFont typeface="Arial" charset="0"/>
        <a:buChar char="~"/>
        <a:defRPr sz="1100">
          <a:solidFill>
            <a:schemeClr val="tx1"/>
          </a:solidFill>
          <a:latin typeface="+mn-lt"/>
          <a:ea typeface="+mn-ea"/>
          <a:cs typeface="+mn-cs"/>
        </a:defRPr>
      </a:lvl7pPr>
      <a:lvl8pPr marL="2385212" indent="-159014" algn="l" rtl="0" eaLnBrk="1" fontAlgn="base" hangingPunct="1">
        <a:spcBef>
          <a:spcPct val="20000"/>
        </a:spcBef>
        <a:spcAft>
          <a:spcPct val="0"/>
        </a:spcAft>
        <a:buFont typeface="Arial" charset="0"/>
        <a:buChar char="~"/>
        <a:defRPr sz="1100">
          <a:solidFill>
            <a:schemeClr val="tx1"/>
          </a:solidFill>
          <a:latin typeface="+mn-lt"/>
          <a:ea typeface="+mn-ea"/>
          <a:cs typeface="+mn-cs"/>
        </a:defRPr>
      </a:lvl8pPr>
      <a:lvl9pPr marL="2703241" indent="-159014" algn="l" rtl="0" eaLnBrk="1" fontAlgn="base" hangingPunct="1">
        <a:spcBef>
          <a:spcPct val="20000"/>
        </a:spcBef>
        <a:spcAft>
          <a:spcPct val="0"/>
        </a:spcAft>
        <a:buFont typeface="Arial" charset="0"/>
        <a:buChar char="~"/>
        <a:defRPr sz="1100">
          <a:solidFill>
            <a:schemeClr val="tx1"/>
          </a:solidFill>
          <a:latin typeface="+mn-lt"/>
          <a:ea typeface="+mn-ea"/>
          <a:cs typeface="+mn-cs"/>
        </a:defRPr>
      </a:lvl9pPr>
    </p:bodyStyle>
    <p:otherStyle>
      <a:defPPr>
        <a:defRPr lang="zh-CN"/>
      </a:defPPr>
      <a:lvl1pPr marL="0" algn="l" defTabSz="636057" rtl="0" eaLnBrk="1" latinLnBrk="0" hangingPunct="1">
        <a:defRPr sz="1300" kern="1200">
          <a:solidFill>
            <a:schemeClr val="tx1"/>
          </a:solidFill>
          <a:latin typeface="+mn-lt"/>
          <a:ea typeface="+mn-ea"/>
          <a:cs typeface="+mn-cs"/>
        </a:defRPr>
      </a:lvl1pPr>
      <a:lvl2pPr marL="318028" algn="l" defTabSz="636057" rtl="0" eaLnBrk="1" latinLnBrk="0" hangingPunct="1">
        <a:defRPr sz="1300" kern="1200">
          <a:solidFill>
            <a:schemeClr val="tx1"/>
          </a:solidFill>
          <a:latin typeface="+mn-lt"/>
          <a:ea typeface="+mn-ea"/>
          <a:cs typeface="+mn-cs"/>
        </a:defRPr>
      </a:lvl2pPr>
      <a:lvl3pPr marL="636057" algn="l" defTabSz="636057" rtl="0" eaLnBrk="1" latinLnBrk="0" hangingPunct="1">
        <a:defRPr sz="1300" kern="1200">
          <a:solidFill>
            <a:schemeClr val="tx1"/>
          </a:solidFill>
          <a:latin typeface="+mn-lt"/>
          <a:ea typeface="+mn-ea"/>
          <a:cs typeface="+mn-cs"/>
        </a:defRPr>
      </a:lvl3pPr>
      <a:lvl4pPr marL="954085" algn="l" defTabSz="636057" rtl="0" eaLnBrk="1" latinLnBrk="0" hangingPunct="1">
        <a:defRPr sz="1300" kern="1200">
          <a:solidFill>
            <a:schemeClr val="tx1"/>
          </a:solidFill>
          <a:latin typeface="+mn-lt"/>
          <a:ea typeface="+mn-ea"/>
          <a:cs typeface="+mn-cs"/>
        </a:defRPr>
      </a:lvl4pPr>
      <a:lvl5pPr marL="1272113" algn="l" defTabSz="636057" rtl="0" eaLnBrk="1" latinLnBrk="0" hangingPunct="1">
        <a:defRPr sz="1300" kern="1200">
          <a:solidFill>
            <a:schemeClr val="tx1"/>
          </a:solidFill>
          <a:latin typeface="+mn-lt"/>
          <a:ea typeface="+mn-ea"/>
          <a:cs typeface="+mn-cs"/>
        </a:defRPr>
      </a:lvl5pPr>
      <a:lvl6pPr marL="1590142" algn="l" defTabSz="636057" rtl="0" eaLnBrk="1" latinLnBrk="0" hangingPunct="1">
        <a:defRPr sz="1300" kern="1200">
          <a:solidFill>
            <a:schemeClr val="tx1"/>
          </a:solidFill>
          <a:latin typeface="+mn-lt"/>
          <a:ea typeface="+mn-ea"/>
          <a:cs typeface="+mn-cs"/>
        </a:defRPr>
      </a:lvl6pPr>
      <a:lvl7pPr marL="1908170" algn="l" defTabSz="636057" rtl="0" eaLnBrk="1" latinLnBrk="0" hangingPunct="1">
        <a:defRPr sz="1300" kern="1200">
          <a:solidFill>
            <a:schemeClr val="tx1"/>
          </a:solidFill>
          <a:latin typeface="+mn-lt"/>
          <a:ea typeface="+mn-ea"/>
          <a:cs typeface="+mn-cs"/>
        </a:defRPr>
      </a:lvl7pPr>
      <a:lvl8pPr marL="2226198" algn="l" defTabSz="636057" rtl="0" eaLnBrk="1" latinLnBrk="0" hangingPunct="1">
        <a:defRPr sz="1300" kern="1200">
          <a:solidFill>
            <a:schemeClr val="tx1"/>
          </a:solidFill>
          <a:latin typeface="+mn-lt"/>
          <a:ea typeface="+mn-ea"/>
          <a:cs typeface="+mn-cs"/>
        </a:defRPr>
      </a:lvl8pPr>
      <a:lvl9pPr marL="2544227" algn="l" defTabSz="636057" rtl="0" eaLnBrk="1" latinLnBrk="0" hangingPunct="1">
        <a:defRPr sz="13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3074" name="Picture 102" descr="PPT胶片内页元素-16比9-内页"/>
          <p:cNvPicPr>
            <a:picLocks noChangeAspect="1" noChangeArrowheads="1"/>
          </p:cNvPicPr>
          <p:nvPr userDrawn="1"/>
        </p:nvPicPr>
        <p:blipFill>
          <a:blip r:embed="rId3" cstate="print">
            <a:extLst>
              <a:ext uri="{28A0092B-C50C-407E-A947-70E740481C1C}">
                <a14:useLocalDpi xmlns="" xmlns:a14="http://schemas.microsoft.com/office/drawing/2010/main" val="0"/>
              </a:ext>
            </a:extLst>
          </a:blip>
          <a:srcRect/>
          <a:stretch>
            <a:fillRect/>
          </a:stretch>
        </p:blipFill>
        <p:spPr bwMode="auto">
          <a:xfrm>
            <a:off x="0" y="0"/>
            <a:ext cx="9141619" cy="51435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3076" name="Picture 101" descr="图片3副本"/>
          <p:cNvPicPr>
            <a:picLocks noChangeAspect="1" noChangeArrowheads="1"/>
          </p:cNvPicPr>
          <p:nvPr userDrawn="1"/>
        </p:nvPicPr>
        <p:blipFill>
          <a:blip r:embed="rId4" cstate="print">
            <a:extLst>
              <a:ext uri="{28A0092B-C50C-407E-A947-70E740481C1C}">
                <a14:useLocalDpi xmlns="" xmlns:a14="http://schemas.microsoft.com/office/drawing/2010/main" val="0"/>
              </a:ext>
            </a:extLst>
          </a:blip>
          <a:srcRect/>
          <a:stretch>
            <a:fillRect/>
          </a:stretch>
        </p:blipFill>
        <p:spPr bwMode="auto">
          <a:xfrm>
            <a:off x="7634680" y="4794649"/>
            <a:ext cx="971297" cy="23098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3078" name="Rectangle 13"/>
          <p:cNvSpPr>
            <a:spLocks noGrp="1" noChangeArrowheads="1"/>
          </p:cNvSpPr>
          <p:nvPr>
            <p:ph type="title"/>
          </p:nvPr>
        </p:nvSpPr>
        <p:spPr bwMode="auto">
          <a:xfrm>
            <a:off x="657054" y="244080"/>
            <a:ext cx="7828702" cy="65365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0" tIns="27869" rIns="55738" bIns="27869" numCol="1" anchor="ctr" anchorCtr="0" compatLnSpc="1">
            <a:prstTxWarp prst="textNoShape">
              <a:avLst/>
            </a:prstTxWarp>
          </a:bodyPr>
          <a:lstStyle/>
          <a:p>
            <a:pPr lvl="0"/>
            <a:r>
              <a:rPr lang="en-US" altLang="zh-CN" dirty="0" smtClean="0"/>
              <a:t>Click to edit Master title style</a:t>
            </a:r>
            <a:endParaRPr lang="zh-CN" altLang="en-US" dirty="0" smtClean="0"/>
          </a:p>
        </p:txBody>
      </p:sp>
      <p:sp>
        <p:nvSpPr>
          <p:cNvPr id="3080" name="Rectangle 68"/>
          <p:cNvSpPr>
            <a:spLocks noGrp="1" noChangeArrowheads="1"/>
          </p:cNvSpPr>
          <p:nvPr>
            <p:ph type="body" idx="1"/>
          </p:nvPr>
        </p:nvSpPr>
        <p:spPr bwMode="auto">
          <a:xfrm>
            <a:off x="657054" y="1221583"/>
            <a:ext cx="7828702" cy="3145631"/>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55747" tIns="27873" rIns="55747" bIns="27873" numCol="1" anchor="t" anchorCtr="0" compatLnSpc="1">
            <a:prstTxWarp prst="textNoShape">
              <a:avLst/>
            </a:prstTxWarp>
          </a:bodyPr>
          <a:lstStyle/>
          <a:p>
            <a:pPr lvl="0"/>
            <a:r>
              <a:rPr lang="en-US" altLang="zh-CN" dirty="0" smtClean="0"/>
              <a:t>Click to edit Master text styles</a:t>
            </a:r>
            <a:endParaRPr lang="zh-CN" altLang="en-US" dirty="0" smtClean="0"/>
          </a:p>
          <a:p>
            <a:pPr lvl="1"/>
            <a:r>
              <a:rPr lang="en-US" altLang="zh-CN" dirty="0" smtClean="0"/>
              <a:t>Second level</a:t>
            </a:r>
            <a:endParaRPr lang="zh-CN" altLang="en-US" dirty="0" smtClean="0"/>
          </a:p>
          <a:p>
            <a:pPr lvl="2"/>
            <a:r>
              <a:rPr lang="en-US" altLang="zh-CN" dirty="0" smtClean="0"/>
              <a:t>Third level</a:t>
            </a:r>
            <a:endParaRPr lang="zh-CN" altLang="en-US" dirty="0" smtClean="0"/>
          </a:p>
          <a:p>
            <a:pPr lvl="3"/>
            <a:r>
              <a:rPr lang="en-US" altLang="zh-CN" dirty="0" smtClean="0"/>
              <a:t>Fourth level</a:t>
            </a:r>
            <a:endParaRPr lang="zh-CN" altLang="en-US" dirty="0" smtClean="0"/>
          </a:p>
          <a:p>
            <a:pPr lvl="4"/>
            <a:r>
              <a:rPr lang="en-US" altLang="zh-CN" dirty="0" smtClean="0"/>
              <a:t>Fifth level</a:t>
            </a:r>
            <a:endParaRPr lang="zh-CN" altLang="en-US" dirty="0" smtClean="0"/>
          </a:p>
        </p:txBody>
      </p:sp>
      <p:grpSp>
        <p:nvGrpSpPr>
          <p:cNvPr id="3081" name="Group 88"/>
          <p:cNvGrpSpPr>
            <a:grpSpLocks/>
          </p:cNvGrpSpPr>
          <p:nvPr userDrawn="1"/>
        </p:nvGrpSpPr>
        <p:grpSpPr bwMode="auto">
          <a:xfrm>
            <a:off x="9324929" y="2874170"/>
            <a:ext cx="864168" cy="2269331"/>
            <a:chOff x="5874" y="2414"/>
            <a:chExt cx="544" cy="1906"/>
          </a:xfrm>
        </p:grpSpPr>
        <p:sp>
          <p:nvSpPr>
            <p:cNvPr id="3086" name="Rectangle 86"/>
            <p:cNvSpPr>
              <a:spLocks noChangeArrowheads="1"/>
            </p:cNvSpPr>
            <p:nvPr userDrawn="1"/>
          </p:nvSpPr>
          <p:spPr bwMode="auto">
            <a:xfrm>
              <a:off x="5874" y="2414"/>
              <a:ext cx="544" cy="1906"/>
            </a:xfrm>
            <a:prstGeom prst="rect">
              <a:avLst/>
            </a:prstGeom>
            <a:solidFill>
              <a:schemeClr val="bg1"/>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dirty="0">
                <a:latin typeface="FrutigerNext LT Medium" pitchFamily="34" charset="0"/>
              </a:endParaRPr>
            </a:p>
          </p:txBody>
        </p:sp>
        <p:grpSp>
          <p:nvGrpSpPr>
            <p:cNvPr id="3087" name="Group 87"/>
            <p:cNvGrpSpPr>
              <a:grpSpLocks/>
            </p:cNvGrpSpPr>
            <p:nvPr userDrawn="1"/>
          </p:nvGrpSpPr>
          <p:grpSpPr bwMode="auto">
            <a:xfrm>
              <a:off x="5941" y="2475"/>
              <a:ext cx="409" cy="1783"/>
              <a:chOff x="5921" y="2387"/>
              <a:chExt cx="409" cy="1783"/>
            </a:xfrm>
          </p:grpSpPr>
          <p:grpSp>
            <p:nvGrpSpPr>
              <p:cNvPr id="3088" name="Group 18"/>
              <p:cNvGrpSpPr>
                <a:grpSpLocks noChangeAspect="1"/>
              </p:cNvGrpSpPr>
              <p:nvPr userDrawn="1"/>
            </p:nvGrpSpPr>
            <p:grpSpPr bwMode="auto">
              <a:xfrm>
                <a:off x="5921" y="2506"/>
                <a:ext cx="409" cy="101"/>
                <a:chOff x="5893" y="2387"/>
                <a:chExt cx="466" cy="115"/>
              </a:xfrm>
            </p:grpSpPr>
            <p:sp>
              <p:nvSpPr>
                <p:cNvPr id="3149" name="Rectangle 19"/>
                <p:cNvSpPr>
                  <a:spLocks noChangeAspect="1" noChangeArrowheads="1"/>
                </p:cNvSpPr>
                <p:nvPr userDrawn="1"/>
              </p:nvSpPr>
              <p:spPr bwMode="auto">
                <a:xfrm flipV="1">
                  <a:off x="6010" y="2387"/>
                  <a:ext cx="116" cy="115"/>
                </a:xfrm>
                <a:prstGeom prst="rect">
                  <a:avLst/>
                </a:prstGeom>
                <a:solidFill>
                  <a:srgbClr val="FFCC66"/>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rot="10800000" wrap="none" anchor="ctr"/>
                <a:lstStyle/>
                <a:p>
                  <a:endParaRPr lang="zh-CN" altLang="en-US" dirty="0">
                    <a:latin typeface="FrutigerNext LT Medium" pitchFamily="34" charset="0"/>
                  </a:endParaRPr>
                </a:p>
              </p:txBody>
            </p:sp>
            <p:sp>
              <p:nvSpPr>
                <p:cNvPr id="3150" name="Rectangle 20"/>
                <p:cNvSpPr>
                  <a:spLocks noChangeAspect="1" noChangeArrowheads="1"/>
                </p:cNvSpPr>
                <p:nvPr userDrawn="1"/>
              </p:nvSpPr>
              <p:spPr bwMode="auto">
                <a:xfrm flipV="1">
                  <a:off x="6126" y="2387"/>
                  <a:ext cx="116" cy="115"/>
                </a:xfrm>
                <a:prstGeom prst="rect">
                  <a:avLst/>
                </a:prstGeom>
                <a:solidFill>
                  <a:srgbClr val="FF9900"/>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rot="10800000" wrap="none" anchor="ctr"/>
                <a:lstStyle/>
                <a:p>
                  <a:endParaRPr lang="zh-CN" altLang="en-US" dirty="0">
                    <a:latin typeface="FrutigerNext LT Medium" pitchFamily="34" charset="0"/>
                  </a:endParaRPr>
                </a:p>
              </p:txBody>
            </p:sp>
            <p:sp>
              <p:nvSpPr>
                <p:cNvPr id="3151" name="Rectangle 21"/>
                <p:cNvSpPr>
                  <a:spLocks noChangeAspect="1" noChangeArrowheads="1"/>
                </p:cNvSpPr>
                <p:nvPr userDrawn="1"/>
              </p:nvSpPr>
              <p:spPr bwMode="auto">
                <a:xfrm flipV="1">
                  <a:off x="6242" y="2387"/>
                  <a:ext cx="117" cy="115"/>
                </a:xfrm>
                <a:prstGeom prst="rect">
                  <a:avLst/>
                </a:prstGeom>
                <a:solidFill>
                  <a:srgbClr val="99660A"/>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rot="10800000" wrap="none" anchor="ctr"/>
                <a:lstStyle/>
                <a:p>
                  <a:endParaRPr lang="zh-CN" altLang="en-US" dirty="0">
                    <a:latin typeface="FrutigerNext LT Medium" pitchFamily="34" charset="0"/>
                  </a:endParaRPr>
                </a:p>
              </p:txBody>
            </p:sp>
            <p:sp>
              <p:nvSpPr>
                <p:cNvPr id="3152" name="Rectangle 22"/>
                <p:cNvSpPr>
                  <a:spLocks noChangeAspect="1" noChangeArrowheads="1"/>
                </p:cNvSpPr>
                <p:nvPr userDrawn="1"/>
              </p:nvSpPr>
              <p:spPr bwMode="auto">
                <a:xfrm flipV="1">
                  <a:off x="5893" y="2387"/>
                  <a:ext cx="117" cy="115"/>
                </a:xfrm>
                <a:prstGeom prst="rect">
                  <a:avLst/>
                </a:prstGeom>
                <a:solidFill>
                  <a:srgbClr val="FFCC99"/>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rot="10800000" wrap="none" anchor="ctr"/>
                <a:lstStyle/>
                <a:p>
                  <a:endParaRPr lang="zh-CN" altLang="en-US" dirty="0">
                    <a:latin typeface="FrutigerNext LT Medium" pitchFamily="34" charset="0"/>
                  </a:endParaRPr>
                </a:p>
              </p:txBody>
            </p:sp>
          </p:grpSp>
          <p:grpSp>
            <p:nvGrpSpPr>
              <p:cNvPr id="3089" name="Group 23"/>
              <p:cNvGrpSpPr>
                <a:grpSpLocks noChangeAspect="1"/>
              </p:cNvGrpSpPr>
              <p:nvPr userDrawn="1"/>
            </p:nvGrpSpPr>
            <p:grpSpPr bwMode="auto">
              <a:xfrm>
                <a:off x="5921" y="2626"/>
                <a:ext cx="409" cy="101"/>
                <a:chOff x="5893" y="2523"/>
                <a:chExt cx="466" cy="115"/>
              </a:xfrm>
            </p:grpSpPr>
            <p:sp>
              <p:nvSpPr>
                <p:cNvPr id="3145" name="Rectangle 24"/>
                <p:cNvSpPr>
                  <a:spLocks noChangeAspect="1" noChangeArrowheads="1"/>
                </p:cNvSpPr>
                <p:nvPr userDrawn="1"/>
              </p:nvSpPr>
              <p:spPr bwMode="auto">
                <a:xfrm flipV="1">
                  <a:off x="6010" y="2523"/>
                  <a:ext cx="116" cy="115"/>
                </a:xfrm>
                <a:prstGeom prst="rect">
                  <a:avLst/>
                </a:prstGeom>
                <a:solidFill>
                  <a:srgbClr val="99CCFF"/>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rot="10800000" wrap="none" anchor="ctr"/>
                <a:lstStyle/>
                <a:p>
                  <a:endParaRPr lang="zh-CN" altLang="en-US" dirty="0">
                    <a:latin typeface="FrutigerNext LT Medium" pitchFamily="34" charset="0"/>
                  </a:endParaRPr>
                </a:p>
              </p:txBody>
            </p:sp>
            <p:sp>
              <p:nvSpPr>
                <p:cNvPr id="3146" name="Rectangle 25"/>
                <p:cNvSpPr>
                  <a:spLocks noChangeAspect="1" noChangeArrowheads="1"/>
                </p:cNvSpPr>
                <p:nvPr userDrawn="1"/>
              </p:nvSpPr>
              <p:spPr bwMode="auto">
                <a:xfrm flipV="1">
                  <a:off x="6126" y="2523"/>
                  <a:ext cx="116" cy="115"/>
                </a:xfrm>
                <a:prstGeom prst="rect">
                  <a:avLst/>
                </a:prstGeom>
                <a:solidFill>
                  <a:srgbClr val="99CCCC"/>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rot="10800000" wrap="none" anchor="ctr"/>
                <a:lstStyle/>
                <a:p>
                  <a:endParaRPr lang="zh-CN" altLang="en-US" dirty="0">
                    <a:latin typeface="FrutigerNext LT Medium" pitchFamily="34" charset="0"/>
                  </a:endParaRPr>
                </a:p>
              </p:txBody>
            </p:sp>
            <p:sp>
              <p:nvSpPr>
                <p:cNvPr id="3147" name="Rectangle 26"/>
                <p:cNvSpPr>
                  <a:spLocks noChangeAspect="1" noChangeArrowheads="1"/>
                </p:cNvSpPr>
                <p:nvPr userDrawn="1"/>
              </p:nvSpPr>
              <p:spPr bwMode="auto">
                <a:xfrm flipV="1">
                  <a:off x="6242" y="2523"/>
                  <a:ext cx="117" cy="115"/>
                </a:xfrm>
                <a:prstGeom prst="rect">
                  <a:avLst/>
                </a:prstGeom>
                <a:solidFill>
                  <a:srgbClr val="009999"/>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rot="10800000" wrap="none" anchor="ctr"/>
                <a:lstStyle/>
                <a:p>
                  <a:endParaRPr lang="zh-CN" altLang="en-US" dirty="0">
                    <a:latin typeface="FrutigerNext LT Medium" pitchFamily="34" charset="0"/>
                  </a:endParaRPr>
                </a:p>
              </p:txBody>
            </p:sp>
            <p:sp>
              <p:nvSpPr>
                <p:cNvPr id="3148" name="Rectangle 27"/>
                <p:cNvSpPr>
                  <a:spLocks noChangeAspect="1" noChangeArrowheads="1"/>
                </p:cNvSpPr>
                <p:nvPr userDrawn="1"/>
              </p:nvSpPr>
              <p:spPr bwMode="auto">
                <a:xfrm flipV="1">
                  <a:off x="5893" y="2523"/>
                  <a:ext cx="117" cy="115"/>
                </a:xfrm>
                <a:prstGeom prst="rect">
                  <a:avLst/>
                </a:prstGeom>
                <a:solidFill>
                  <a:srgbClr val="CCCCFF"/>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rot="10800000" wrap="none" anchor="ctr"/>
                <a:lstStyle/>
                <a:p>
                  <a:endParaRPr lang="zh-CN" altLang="en-US" dirty="0">
                    <a:latin typeface="FrutigerNext LT Medium" pitchFamily="34" charset="0"/>
                  </a:endParaRPr>
                </a:p>
              </p:txBody>
            </p:sp>
          </p:grpSp>
          <p:grpSp>
            <p:nvGrpSpPr>
              <p:cNvPr id="3090" name="Group 28"/>
              <p:cNvGrpSpPr>
                <a:grpSpLocks noChangeAspect="1"/>
              </p:cNvGrpSpPr>
              <p:nvPr userDrawn="1"/>
            </p:nvGrpSpPr>
            <p:grpSpPr bwMode="auto">
              <a:xfrm>
                <a:off x="5921" y="2745"/>
                <a:ext cx="409" cy="101"/>
                <a:chOff x="5893" y="2659"/>
                <a:chExt cx="466" cy="115"/>
              </a:xfrm>
            </p:grpSpPr>
            <p:sp>
              <p:nvSpPr>
                <p:cNvPr id="3141" name="Rectangle 29"/>
                <p:cNvSpPr>
                  <a:spLocks noChangeAspect="1" noChangeArrowheads="1"/>
                </p:cNvSpPr>
                <p:nvPr userDrawn="1"/>
              </p:nvSpPr>
              <p:spPr bwMode="auto">
                <a:xfrm flipV="1">
                  <a:off x="6010" y="2659"/>
                  <a:ext cx="116" cy="115"/>
                </a:xfrm>
                <a:prstGeom prst="rect">
                  <a:avLst/>
                </a:prstGeom>
                <a:solidFill>
                  <a:srgbClr val="99CCCC"/>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rot="10800000" wrap="none" anchor="ctr"/>
                <a:lstStyle/>
                <a:p>
                  <a:endParaRPr lang="zh-CN" altLang="en-US" dirty="0">
                    <a:latin typeface="FrutigerNext LT Medium" pitchFamily="34" charset="0"/>
                  </a:endParaRPr>
                </a:p>
              </p:txBody>
            </p:sp>
            <p:sp>
              <p:nvSpPr>
                <p:cNvPr id="3142" name="Rectangle 30"/>
                <p:cNvSpPr>
                  <a:spLocks noChangeAspect="1" noChangeArrowheads="1"/>
                </p:cNvSpPr>
                <p:nvPr userDrawn="1"/>
              </p:nvSpPr>
              <p:spPr bwMode="auto">
                <a:xfrm flipV="1">
                  <a:off x="6126" y="2659"/>
                  <a:ext cx="116" cy="115"/>
                </a:xfrm>
                <a:prstGeom prst="rect">
                  <a:avLst/>
                </a:prstGeom>
                <a:solidFill>
                  <a:srgbClr val="0099CC"/>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rot="10800000" wrap="none" anchor="ctr"/>
                <a:lstStyle/>
                <a:p>
                  <a:endParaRPr lang="zh-CN" altLang="en-US" dirty="0">
                    <a:latin typeface="FrutigerNext LT Medium" pitchFamily="34" charset="0"/>
                  </a:endParaRPr>
                </a:p>
              </p:txBody>
            </p:sp>
            <p:sp>
              <p:nvSpPr>
                <p:cNvPr id="3143" name="Rectangle 31"/>
                <p:cNvSpPr>
                  <a:spLocks noChangeAspect="1" noChangeArrowheads="1"/>
                </p:cNvSpPr>
                <p:nvPr userDrawn="1"/>
              </p:nvSpPr>
              <p:spPr bwMode="auto">
                <a:xfrm flipV="1">
                  <a:off x="6242" y="2659"/>
                  <a:ext cx="117" cy="115"/>
                </a:xfrm>
                <a:prstGeom prst="rect">
                  <a:avLst/>
                </a:prstGeom>
                <a:solidFill>
                  <a:srgbClr val="006699"/>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rot="10800000" wrap="none" anchor="ctr"/>
                <a:lstStyle/>
                <a:p>
                  <a:endParaRPr lang="zh-CN" altLang="en-US" dirty="0">
                    <a:latin typeface="FrutigerNext LT Medium" pitchFamily="34" charset="0"/>
                  </a:endParaRPr>
                </a:p>
              </p:txBody>
            </p:sp>
            <p:sp>
              <p:nvSpPr>
                <p:cNvPr id="3144" name="Rectangle 32"/>
                <p:cNvSpPr>
                  <a:spLocks noChangeAspect="1" noChangeArrowheads="1"/>
                </p:cNvSpPr>
                <p:nvPr userDrawn="1"/>
              </p:nvSpPr>
              <p:spPr bwMode="auto">
                <a:xfrm flipV="1">
                  <a:off x="5893" y="2659"/>
                  <a:ext cx="117" cy="115"/>
                </a:xfrm>
                <a:prstGeom prst="rect">
                  <a:avLst/>
                </a:prstGeom>
                <a:solidFill>
                  <a:srgbClr val="CCFF99"/>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rot="10800000" wrap="none" anchor="ctr"/>
                <a:lstStyle/>
                <a:p>
                  <a:endParaRPr lang="zh-CN" altLang="en-US" dirty="0">
                    <a:latin typeface="FrutigerNext LT Medium" pitchFamily="34" charset="0"/>
                  </a:endParaRPr>
                </a:p>
              </p:txBody>
            </p:sp>
          </p:grpSp>
          <p:grpSp>
            <p:nvGrpSpPr>
              <p:cNvPr id="3091" name="Group 33"/>
              <p:cNvGrpSpPr>
                <a:grpSpLocks noChangeAspect="1"/>
              </p:cNvGrpSpPr>
              <p:nvPr userDrawn="1"/>
            </p:nvGrpSpPr>
            <p:grpSpPr bwMode="auto">
              <a:xfrm>
                <a:off x="5921" y="2387"/>
                <a:ext cx="409" cy="104"/>
                <a:chOff x="5893" y="2251"/>
                <a:chExt cx="466" cy="119"/>
              </a:xfrm>
            </p:grpSpPr>
            <p:sp>
              <p:nvSpPr>
                <p:cNvPr id="3137" name="Rectangle 34"/>
                <p:cNvSpPr>
                  <a:spLocks noChangeAspect="1" noChangeArrowheads="1"/>
                </p:cNvSpPr>
                <p:nvPr userDrawn="1"/>
              </p:nvSpPr>
              <p:spPr bwMode="auto">
                <a:xfrm flipV="1">
                  <a:off x="6126" y="2251"/>
                  <a:ext cx="116" cy="119"/>
                </a:xfrm>
                <a:prstGeom prst="rect">
                  <a:avLst/>
                </a:prstGeom>
                <a:solidFill>
                  <a:srgbClr val="FF9900"/>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rot="10800000" wrap="none" anchor="ctr"/>
                <a:lstStyle/>
                <a:p>
                  <a:endParaRPr lang="zh-CN" altLang="en-US" dirty="0">
                    <a:latin typeface="FrutigerNext LT Medium" pitchFamily="34" charset="0"/>
                  </a:endParaRPr>
                </a:p>
              </p:txBody>
            </p:sp>
            <p:sp>
              <p:nvSpPr>
                <p:cNvPr id="3138" name="Rectangle 35"/>
                <p:cNvSpPr>
                  <a:spLocks noChangeAspect="1" noChangeArrowheads="1"/>
                </p:cNvSpPr>
                <p:nvPr userDrawn="1"/>
              </p:nvSpPr>
              <p:spPr bwMode="auto">
                <a:xfrm flipV="1">
                  <a:off x="6242" y="2251"/>
                  <a:ext cx="117" cy="119"/>
                </a:xfrm>
                <a:prstGeom prst="rect">
                  <a:avLst/>
                </a:prstGeom>
                <a:solidFill>
                  <a:srgbClr val="CCCCCC"/>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rot="10800000" wrap="none" anchor="ctr"/>
                <a:lstStyle/>
                <a:p>
                  <a:endParaRPr lang="zh-CN" altLang="en-US" dirty="0">
                    <a:latin typeface="FrutigerNext LT Medium" pitchFamily="34" charset="0"/>
                  </a:endParaRPr>
                </a:p>
              </p:txBody>
            </p:sp>
            <p:sp>
              <p:nvSpPr>
                <p:cNvPr id="3139" name="Rectangle 36"/>
                <p:cNvSpPr>
                  <a:spLocks noChangeAspect="1" noChangeArrowheads="1"/>
                </p:cNvSpPr>
                <p:nvPr userDrawn="1"/>
              </p:nvSpPr>
              <p:spPr bwMode="auto">
                <a:xfrm flipV="1">
                  <a:off x="5893" y="2251"/>
                  <a:ext cx="117" cy="119"/>
                </a:xfrm>
                <a:prstGeom prst="rect">
                  <a:avLst/>
                </a:prstGeom>
                <a:solidFill>
                  <a:srgbClr val="99CCFF"/>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rot="10800000" wrap="none" anchor="ctr"/>
                <a:lstStyle/>
                <a:p>
                  <a:endParaRPr lang="zh-CN" altLang="en-US" dirty="0">
                    <a:latin typeface="FrutigerNext LT Medium" pitchFamily="34" charset="0"/>
                  </a:endParaRPr>
                </a:p>
              </p:txBody>
            </p:sp>
            <p:sp>
              <p:nvSpPr>
                <p:cNvPr id="3140" name="Rectangle 37"/>
                <p:cNvSpPr>
                  <a:spLocks noChangeAspect="1" noChangeArrowheads="1"/>
                </p:cNvSpPr>
                <p:nvPr userDrawn="1"/>
              </p:nvSpPr>
              <p:spPr bwMode="auto">
                <a:xfrm flipV="1">
                  <a:off x="6010" y="2251"/>
                  <a:ext cx="116" cy="119"/>
                </a:xfrm>
                <a:prstGeom prst="rect">
                  <a:avLst/>
                </a:prstGeom>
                <a:solidFill>
                  <a:srgbClr val="669900"/>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rot="10800000" wrap="none" anchor="ctr"/>
                <a:lstStyle/>
                <a:p>
                  <a:endParaRPr lang="zh-CN" altLang="en-US" dirty="0">
                    <a:latin typeface="FrutigerNext LT Medium" pitchFamily="34" charset="0"/>
                  </a:endParaRPr>
                </a:p>
              </p:txBody>
            </p:sp>
          </p:grpSp>
          <p:grpSp>
            <p:nvGrpSpPr>
              <p:cNvPr id="3092" name="Group 38"/>
              <p:cNvGrpSpPr>
                <a:grpSpLocks noChangeAspect="1"/>
              </p:cNvGrpSpPr>
              <p:nvPr userDrawn="1"/>
            </p:nvGrpSpPr>
            <p:grpSpPr bwMode="auto">
              <a:xfrm>
                <a:off x="5921" y="2944"/>
                <a:ext cx="409" cy="101"/>
                <a:chOff x="5893" y="2886"/>
                <a:chExt cx="466" cy="115"/>
              </a:xfrm>
            </p:grpSpPr>
            <p:sp>
              <p:nvSpPr>
                <p:cNvPr id="3133" name="Rectangle 39"/>
                <p:cNvSpPr>
                  <a:spLocks noChangeAspect="1" noChangeArrowheads="1"/>
                </p:cNvSpPr>
                <p:nvPr userDrawn="1"/>
              </p:nvSpPr>
              <p:spPr bwMode="auto">
                <a:xfrm flipV="1">
                  <a:off x="6010" y="2886"/>
                  <a:ext cx="116" cy="115"/>
                </a:xfrm>
                <a:prstGeom prst="rect">
                  <a:avLst/>
                </a:prstGeom>
                <a:solidFill>
                  <a:srgbClr val="FF9900"/>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rot="10800000" wrap="none" anchor="ctr"/>
                <a:lstStyle/>
                <a:p>
                  <a:endParaRPr lang="zh-CN" altLang="en-US" dirty="0">
                    <a:latin typeface="FrutigerNext LT Medium" pitchFamily="34" charset="0"/>
                  </a:endParaRPr>
                </a:p>
              </p:txBody>
            </p:sp>
            <p:sp>
              <p:nvSpPr>
                <p:cNvPr id="3134" name="Rectangle 40"/>
                <p:cNvSpPr>
                  <a:spLocks noChangeAspect="1" noChangeArrowheads="1"/>
                </p:cNvSpPr>
                <p:nvPr userDrawn="1"/>
              </p:nvSpPr>
              <p:spPr bwMode="auto">
                <a:xfrm flipV="1">
                  <a:off x="6126" y="2886"/>
                  <a:ext cx="116" cy="115"/>
                </a:xfrm>
                <a:prstGeom prst="rect">
                  <a:avLst/>
                </a:prstGeom>
                <a:solidFill>
                  <a:srgbClr val="FFCC99"/>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rot="10800000" wrap="none" anchor="ctr"/>
                <a:lstStyle/>
                <a:p>
                  <a:endParaRPr lang="zh-CN" altLang="en-US" dirty="0">
                    <a:latin typeface="FrutigerNext LT Medium" pitchFamily="34" charset="0"/>
                  </a:endParaRPr>
                </a:p>
              </p:txBody>
            </p:sp>
            <p:sp>
              <p:nvSpPr>
                <p:cNvPr id="3135" name="Rectangle 41"/>
                <p:cNvSpPr>
                  <a:spLocks noChangeAspect="1" noChangeArrowheads="1"/>
                </p:cNvSpPr>
                <p:nvPr userDrawn="1"/>
              </p:nvSpPr>
              <p:spPr bwMode="auto">
                <a:xfrm flipV="1">
                  <a:off x="6242" y="2886"/>
                  <a:ext cx="117" cy="115"/>
                </a:xfrm>
                <a:prstGeom prst="rect">
                  <a:avLst/>
                </a:prstGeom>
                <a:solidFill>
                  <a:srgbClr val="FFCC66"/>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rot="10800000" wrap="none" anchor="ctr"/>
                <a:lstStyle/>
                <a:p>
                  <a:endParaRPr lang="zh-CN" altLang="en-US" dirty="0">
                    <a:latin typeface="FrutigerNext LT Medium" pitchFamily="34" charset="0"/>
                  </a:endParaRPr>
                </a:p>
              </p:txBody>
            </p:sp>
            <p:sp>
              <p:nvSpPr>
                <p:cNvPr id="3136" name="Rectangle 42"/>
                <p:cNvSpPr>
                  <a:spLocks noChangeAspect="1" noChangeArrowheads="1"/>
                </p:cNvSpPr>
                <p:nvPr userDrawn="1"/>
              </p:nvSpPr>
              <p:spPr bwMode="auto">
                <a:xfrm flipV="1">
                  <a:off x="5893" y="2886"/>
                  <a:ext cx="117" cy="115"/>
                </a:xfrm>
                <a:prstGeom prst="rect">
                  <a:avLst/>
                </a:prstGeom>
                <a:solidFill>
                  <a:schemeClr val="tx2"/>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rot="10800000" wrap="none" anchor="ctr"/>
                <a:lstStyle/>
                <a:p>
                  <a:endParaRPr lang="zh-CN" altLang="en-US" dirty="0">
                    <a:latin typeface="FrutigerNext LT Medium" pitchFamily="34" charset="0"/>
                  </a:endParaRPr>
                </a:p>
              </p:txBody>
            </p:sp>
          </p:grpSp>
          <p:grpSp>
            <p:nvGrpSpPr>
              <p:cNvPr id="3093" name="Group 43"/>
              <p:cNvGrpSpPr>
                <a:grpSpLocks noChangeAspect="1"/>
              </p:cNvGrpSpPr>
              <p:nvPr userDrawn="1"/>
            </p:nvGrpSpPr>
            <p:grpSpPr bwMode="auto">
              <a:xfrm>
                <a:off x="5921" y="3064"/>
                <a:ext cx="409" cy="101"/>
                <a:chOff x="5893" y="3022"/>
                <a:chExt cx="466" cy="115"/>
              </a:xfrm>
            </p:grpSpPr>
            <p:sp>
              <p:nvSpPr>
                <p:cNvPr id="3129" name="Rectangle 44"/>
                <p:cNvSpPr>
                  <a:spLocks noChangeAspect="1" noChangeArrowheads="1"/>
                </p:cNvSpPr>
                <p:nvPr userDrawn="1"/>
              </p:nvSpPr>
              <p:spPr bwMode="auto">
                <a:xfrm flipV="1">
                  <a:off x="6010" y="3022"/>
                  <a:ext cx="116" cy="115"/>
                </a:xfrm>
                <a:prstGeom prst="rect">
                  <a:avLst/>
                </a:prstGeom>
                <a:solidFill>
                  <a:srgbClr val="006699"/>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rot="10800000" wrap="none" anchor="ctr"/>
                <a:lstStyle/>
                <a:p>
                  <a:endParaRPr lang="zh-CN" altLang="en-US" dirty="0">
                    <a:latin typeface="FrutigerNext LT Medium" pitchFamily="34" charset="0"/>
                  </a:endParaRPr>
                </a:p>
              </p:txBody>
            </p:sp>
            <p:sp>
              <p:nvSpPr>
                <p:cNvPr id="3130" name="Rectangle 45"/>
                <p:cNvSpPr>
                  <a:spLocks noChangeAspect="1" noChangeArrowheads="1"/>
                </p:cNvSpPr>
                <p:nvPr userDrawn="1"/>
              </p:nvSpPr>
              <p:spPr bwMode="auto">
                <a:xfrm flipV="1">
                  <a:off x="6126" y="3022"/>
                  <a:ext cx="116" cy="115"/>
                </a:xfrm>
                <a:prstGeom prst="rect">
                  <a:avLst/>
                </a:prstGeom>
                <a:solidFill>
                  <a:srgbClr val="99CCFF"/>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rot="10800000" wrap="none" anchor="ctr"/>
                <a:lstStyle/>
                <a:p>
                  <a:endParaRPr lang="zh-CN" altLang="en-US" dirty="0">
                    <a:latin typeface="FrutigerNext LT Medium" pitchFamily="34" charset="0"/>
                  </a:endParaRPr>
                </a:p>
              </p:txBody>
            </p:sp>
            <p:sp>
              <p:nvSpPr>
                <p:cNvPr id="3131" name="Rectangle 46"/>
                <p:cNvSpPr>
                  <a:spLocks noChangeAspect="1" noChangeArrowheads="1"/>
                </p:cNvSpPr>
                <p:nvPr userDrawn="1"/>
              </p:nvSpPr>
              <p:spPr bwMode="auto">
                <a:xfrm flipV="1">
                  <a:off x="6242" y="3022"/>
                  <a:ext cx="117" cy="115"/>
                </a:xfrm>
                <a:prstGeom prst="rect">
                  <a:avLst/>
                </a:prstGeom>
                <a:solidFill>
                  <a:srgbClr val="CCCCFF"/>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rot="10800000" wrap="none" anchor="ctr"/>
                <a:lstStyle/>
                <a:p>
                  <a:endParaRPr lang="zh-CN" altLang="en-US" dirty="0">
                    <a:latin typeface="FrutigerNext LT Medium" pitchFamily="34" charset="0"/>
                  </a:endParaRPr>
                </a:p>
              </p:txBody>
            </p:sp>
            <p:sp>
              <p:nvSpPr>
                <p:cNvPr id="3132" name="Rectangle 47"/>
                <p:cNvSpPr>
                  <a:spLocks noChangeAspect="1" noChangeArrowheads="1"/>
                </p:cNvSpPr>
                <p:nvPr userDrawn="1"/>
              </p:nvSpPr>
              <p:spPr bwMode="auto">
                <a:xfrm flipV="1">
                  <a:off x="5893" y="3022"/>
                  <a:ext cx="117" cy="115"/>
                </a:xfrm>
                <a:prstGeom prst="rect">
                  <a:avLst/>
                </a:prstGeom>
                <a:solidFill>
                  <a:srgbClr val="990000"/>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rot="10800000" wrap="none" anchor="ctr"/>
                <a:lstStyle/>
                <a:p>
                  <a:endParaRPr lang="zh-CN" altLang="en-US" dirty="0">
                    <a:latin typeface="FrutigerNext LT Medium" pitchFamily="34" charset="0"/>
                  </a:endParaRPr>
                </a:p>
              </p:txBody>
            </p:sp>
          </p:grpSp>
          <p:grpSp>
            <p:nvGrpSpPr>
              <p:cNvPr id="3094" name="Group 48"/>
              <p:cNvGrpSpPr>
                <a:grpSpLocks noChangeAspect="1"/>
              </p:cNvGrpSpPr>
              <p:nvPr userDrawn="1"/>
            </p:nvGrpSpPr>
            <p:grpSpPr bwMode="auto">
              <a:xfrm>
                <a:off x="5921" y="3183"/>
                <a:ext cx="409" cy="101"/>
                <a:chOff x="5893" y="3158"/>
                <a:chExt cx="466" cy="115"/>
              </a:xfrm>
            </p:grpSpPr>
            <p:sp>
              <p:nvSpPr>
                <p:cNvPr id="3125" name="Rectangle 49"/>
                <p:cNvSpPr>
                  <a:spLocks noChangeAspect="1" noChangeArrowheads="1"/>
                </p:cNvSpPr>
                <p:nvPr userDrawn="1"/>
              </p:nvSpPr>
              <p:spPr bwMode="auto">
                <a:xfrm flipV="1">
                  <a:off x="6010" y="3158"/>
                  <a:ext cx="116" cy="115"/>
                </a:xfrm>
                <a:prstGeom prst="rect">
                  <a:avLst/>
                </a:prstGeom>
                <a:solidFill>
                  <a:srgbClr val="009999"/>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rot="10800000" wrap="none" anchor="ctr"/>
                <a:lstStyle/>
                <a:p>
                  <a:endParaRPr lang="zh-CN" altLang="en-US" dirty="0">
                    <a:latin typeface="FrutigerNext LT Medium" pitchFamily="34" charset="0"/>
                  </a:endParaRPr>
                </a:p>
              </p:txBody>
            </p:sp>
            <p:sp>
              <p:nvSpPr>
                <p:cNvPr id="3126" name="Rectangle 50"/>
                <p:cNvSpPr>
                  <a:spLocks noChangeAspect="1" noChangeArrowheads="1"/>
                </p:cNvSpPr>
                <p:nvPr userDrawn="1"/>
              </p:nvSpPr>
              <p:spPr bwMode="auto">
                <a:xfrm flipV="1">
                  <a:off x="6126" y="3158"/>
                  <a:ext cx="116" cy="115"/>
                </a:xfrm>
                <a:prstGeom prst="rect">
                  <a:avLst/>
                </a:prstGeom>
                <a:solidFill>
                  <a:srgbClr val="CCFF99"/>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rot="10800000" wrap="none" anchor="ctr"/>
                <a:lstStyle/>
                <a:p>
                  <a:endParaRPr lang="zh-CN" altLang="en-US" dirty="0">
                    <a:latin typeface="FrutigerNext LT Medium" pitchFamily="34" charset="0"/>
                  </a:endParaRPr>
                </a:p>
              </p:txBody>
            </p:sp>
            <p:sp>
              <p:nvSpPr>
                <p:cNvPr id="3127" name="Rectangle 51"/>
                <p:cNvSpPr>
                  <a:spLocks noChangeAspect="1" noChangeArrowheads="1"/>
                </p:cNvSpPr>
                <p:nvPr userDrawn="1"/>
              </p:nvSpPr>
              <p:spPr bwMode="auto">
                <a:xfrm flipV="1">
                  <a:off x="6242" y="3158"/>
                  <a:ext cx="117" cy="115"/>
                </a:xfrm>
                <a:prstGeom prst="rect">
                  <a:avLst/>
                </a:prstGeom>
                <a:solidFill>
                  <a:srgbClr val="99CCCC"/>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rot="10800000" wrap="none" anchor="ctr"/>
                <a:lstStyle/>
                <a:p>
                  <a:endParaRPr lang="zh-CN" altLang="en-US" dirty="0">
                    <a:latin typeface="FrutigerNext LT Medium" pitchFamily="34" charset="0"/>
                  </a:endParaRPr>
                </a:p>
              </p:txBody>
            </p:sp>
            <p:sp>
              <p:nvSpPr>
                <p:cNvPr id="3128" name="Rectangle 52"/>
                <p:cNvSpPr>
                  <a:spLocks noChangeAspect="1" noChangeArrowheads="1"/>
                </p:cNvSpPr>
                <p:nvPr userDrawn="1"/>
              </p:nvSpPr>
              <p:spPr bwMode="auto">
                <a:xfrm flipV="1">
                  <a:off x="5893" y="3158"/>
                  <a:ext cx="117" cy="115"/>
                </a:xfrm>
                <a:prstGeom prst="rect">
                  <a:avLst/>
                </a:prstGeom>
                <a:solidFill>
                  <a:srgbClr val="990000"/>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rot="10800000" wrap="none" anchor="ctr"/>
                <a:lstStyle/>
                <a:p>
                  <a:endParaRPr lang="zh-CN" altLang="en-US" dirty="0">
                    <a:latin typeface="FrutigerNext LT Medium" pitchFamily="34" charset="0"/>
                  </a:endParaRPr>
                </a:p>
              </p:txBody>
            </p:sp>
          </p:grpSp>
          <p:grpSp>
            <p:nvGrpSpPr>
              <p:cNvPr id="3095" name="Group 53"/>
              <p:cNvGrpSpPr>
                <a:grpSpLocks noChangeAspect="1"/>
              </p:cNvGrpSpPr>
              <p:nvPr userDrawn="1"/>
            </p:nvGrpSpPr>
            <p:grpSpPr bwMode="auto">
              <a:xfrm>
                <a:off x="5921" y="3383"/>
                <a:ext cx="409" cy="100"/>
                <a:chOff x="5893" y="3385"/>
                <a:chExt cx="466" cy="115"/>
              </a:xfrm>
            </p:grpSpPr>
            <p:sp>
              <p:nvSpPr>
                <p:cNvPr id="3121" name="Rectangle 54"/>
                <p:cNvSpPr>
                  <a:spLocks noChangeAspect="1" noChangeArrowheads="1"/>
                </p:cNvSpPr>
                <p:nvPr userDrawn="1"/>
              </p:nvSpPr>
              <p:spPr bwMode="auto">
                <a:xfrm flipV="1">
                  <a:off x="6010" y="3385"/>
                  <a:ext cx="116" cy="115"/>
                </a:xfrm>
                <a:prstGeom prst="rect">
                  <a:avLst/>
                </a:prstGeom>
                <a:solidFill>
                  <a:srgbClr val="FF9900"/>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rot="10800000" wrap="none" anchor="ctr"/>
                <a:lstStyle/>
                <a:p>
                  <a:endParaRPr lang="zh-CN" altLang="en-US" dirty="0">
                    <a:latin typeface="FrutigerNext LT Medium" pitchFamily="34" charset="0"/>
                  </a:endParaRPr>
                </a:p>
              </p:txBody>
            </p:sp>
            <p:sp>
              <p:nvSpPr>
                <p:cNvPr id="3122" name="Rectangle 55"/>
                <p:cNvSpPr>
                  <a:spLocks noChangeAspect="1" noChangeArrowheads="1"/>
                </p:cNvSpPr>
                <p:nvPr userDrawn="1"/>
              </p:nvSpPr>
              <p:spPr bwMode="auto">
                <a:xfrm flipV="1">
                  <a:off x="6126" y="3385"/>
                  <a:ext cx="116" cy="115"/>
                </a:xfrm>
                <a:prstGeom prst="rect">
                  <a:avLst/>
                </a:prstGeom>
                <a:solidFill>
                  <a:srgbClr val="FFCC99"/>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rot="10800000" wrap="none" anchor="ctr"/>
                <a:lstStyle/>
                <a:p>
                  <a:endParaRPr lang="zh-CN" altLang="en-US" dirty="0">
                    <a:latin typeface="FrutigerNext LT Medium" pitchFamily="34" charset="0"/>
                  </a:endParaRPr>
                </a:p>
              </p:txBody>
            </p:sp>
            <p:sp>
              <p:nvSpPr>
                <p:cNvPr id="3123" name="Rectangle 56"/>
                <p:cNvSpPr>
                  <a:spLocks noChangeAspect="1" noChangeArrowheads="1"/>
                </p:cNvSpPr>
                <p:nvPr userDrawn="1"/>
              </p:nvSpPr>
              <p:spPr bwMode="auto">
                <a:xfrm flipV="1">
                  <a:off x="6242" y="3385"/>
                  <a:ext cx="117" cy="115"/>
                </a:xfrm>
                <a:prstGeom prst="rect">
                  <a:avLst/>
                </a:prstGeom>
                <a:solidFill>
                  <a:srgbClr val="FFCC66"/>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rot="10800000" wrap="none" anchor="ctr"/>
                <a:lstStyle/>
                <a:p>
                  <a:endParaRPr lang="zh-CN" altLang="en-US" dirty="0">
                    <a:latin typeface="FrutigerNext LT Medium" pitchFamily="34" charset="0"/>
                  </a:endParaRPr>
                </a:p>
              </p:txBody>
            </p:sp>
            <p:sp>
              <p:nvSpPr>
                <p:cNvPr id="3124" name="Rectangle 57"/>
                <p:cNvSpPr>
                  <a:spLocks noChangeAspect="1" noChangeArrowheads="1"/>
                </p:cNvSpPr>
                <p:nvPr userDrawn="1"/>
              </p:nvSpPr>
              <p:spPr bwMode="auto">
                <a:xfrm flipV="1">
                  <a:off x="5893" y="3385"/>
                  <a:ext cx="117" cy="115"/>
                </a:xfrm>
                <a:prstGeom prst="rect">
                  <a:avLst/>
                </a:prstGeom>
                <a:solidFill>
                  <a:schemeClr val="tx1"/>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rot="10800000" wrap="none" anchor="ctr"/>
                <a:lstStyle/>
                <a:p>
                  <a:endParaRPr lang="zh-CN" altLang="en-US" dirty="0">
                    <a:latin typeface="FrutigerNext LT Medium" pitchFamily="34" charset="0"/>
                  </a:endParaRPr>
                </a:p>
              </p:txBody>
            </p:sp>
          </p:grpSp>
          <p:grpSp>
            <p:nvGrpSpPr>
              <p:cNvPr id="3096" name="Group 58"/>
              <p:cNvGrpSpPr>
                <a:grpSpLocks noChangeAspect="1"/>
              </p:cNvGrpSpPr>
              <p:nvPr userDrawn="1"/>
            </p:nvGrpSpPr>
            <p:grpSpPr bwMode="auto">
              <a:xfrm>
                <a:off x="5921" y="3502"/>
                <a:ext cx="409" cy="101"/>
                <a:chOff x="5893" y="3521"/>
                <a:chExt cx="466" cy="115"/>
              </a:xfrm>
            </p:grpSpPr>
            <p:sp>
              <p:nvSpPr>
                <p:cNvPr id="3117" name="Rectangle 59"/>
                <p:cNvSpPr>
                  <a:spLocks noChangeAspect="1" noChangeArrowheads="1"/>
                </p:cNvSpPr>
                <p:nvPr userDrawn="1"/>
              </p:nvSpPr>
              <p:spPr bwMode="auto">
                <a:xfrm flipV="1">
                  <a:off x="6010" y="3521"/>
                  <a:ext cx="116" cy="115"/>
                </a:xfrm>
                <a:prstGeom prst="rect">
                  <a:avLst/>
                </a:prstGeom>
                <a:solidFill>
                  <a:srgbClr val="006699"/>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rot="10800000" wrap="none" anchor="ctr"/>
                <a:lstStyle/>
                <a:p>
                  <a:endParaRPr lang="zh-CN" altLang="en-US" dirty="0">
                    <a:latin typeface="FrutigerNext LT Medium" pitchFamily="34" charset="0"/>
                  </a:endParaRPr>
                </a:p>
              </p:txBody>
            </p:sp>
            <p:sp>
              <p:nvSpPr>
                <p:cNvPr id="3118" name="Rectangle 60"/>
                <p:cNvSpPr>
                  <a:spLocks noChangeAspect="1" noChangeArrowheads="1"/>
                </p:cNvSpPr>
                <p:nvPr userDrawn="1"/>
              </p:nvSpPr>
              <p:spPr bwMode="auto">
                <a:xfrm flipV="1">
                  <a:off x="6126" y="3521"/>
                  <a:ext cx="116" cy="115"/>
                </a:xfrm>
                <a:prstGeom prst="rect">
                  <a:avLst/>
                </a:prstGeom>
                <a:solidFill>
                  <a:srgbClr val="99CCFF"/>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rot="10800000" wrap="none" anchor="ctr"/>
                <a:lstStyle/>
                <a:p>
                  <a:endParaRPr lang="zh-CN" altLang="en-US" dirty="0">
                    <a:latin typeface="FrutigerNext LT Medium" pitchFamily="34" charset="0"/>
                  </a:endParaRPr>
                </a:p>
              </p:txBody>
            </p:sp>
            <p:sp>
              <p:nvSpPr>
                <p:cNvPr id="3119" name="Rectangle 61"/>
                <p:cNvSpPr>
                  <a:spLocks noChangeAspect="1" noChangeArrowheads="1"/>
                </p:cNvSpPr>
                <p:nvPr userDrawn="1"/>
              </p:nvSpPr>
              <p:spPr bwMode="auto">
                <a:xfrm flipV="1">
                  <a:off x="6242" y="3521"/>
                  <a:ext cx="117" cy="115"/>
                </a:xfrm>
                <a:prstGeom prst="rect">
                  <a:avLst/>
                </a:prstGeom>
                <a:solidFill>
                  <a:srgbClr val="CCCCFF"/>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rot="10800000" wrap="none" anchor="ctr"/>
                <a:lstStyle/>
                <a:p>
                  <a:endParaRPr lang="zh-CN" altLang="en-US" dirty="0">
                    <a:latin typeface="FrutigerNext LT Medium" pitchFamily="34" charset="0"/>
                  </a:endParaRPr>
                </a:p>
              </p:txBody>
            </p:sp>
            <p:sp>
              <p:nvSpPr>
                <p:cNvPr id="3120" name="Rectangle 62"/>
                <p:cNvSpPr>
                  <a:spLocks noChangeAspect="1" noChangeArrowheads="1"/>
                </p:cNvSpPr>
                <p:nvPr userDrawn="1"/>
              </p:nvSpPr>
              <p:spPr bwMode="auto">
                <a:xfrm flipV="1">
                  <a:off x="5893" y="3521"/>
                  <a:ext cx="117" cy="115"/>
                </a:xfrm>
                <a:prstGeom prst="rect">
                  <a:avLst/>
                </a:prstGeom>
                <a:solidFill>
                  <a:schemeClr val="tx1"/>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rot="10800000" wrap="none" anchor="ctr"/>
                <a:lstStyle/>
                <a:p>
                  <a:endParaRPr lang="zh-CN" altLang="en-US" dirty="0">
                    <a:latin typeface="FrutigerNext LT Medium" pitchFamily="34" charset="0"/>
                  </a:endParaRPr>
                </a:p>
              </p:txBody>
            </p:sp>
          </p:grpSp>
          <p:grpSp>
            <p:nvGrpSpPr>
              <p:cNvPr id="3097" name="Group 63"/>
              <p:cNvGrpSpPr>
                <a:grpSpLocks noChangeAspect="1"/>
              </p:cNvGrpSpPr>
              <p:nvPr userDrawn="1"/>
            </p:nvGrpSpPr>
            <p:grpSpPr bwMode="auto">
              <a:xfrm>
                <a:off x="5921" y="3621"/>
                <a:ext cx="409" cy="101"/>
                <a:chOff x="5893" y="3657"/>
                <a:chExt cx="466" cy="115"/>
              </a:xfrm>
            </p:grpSpPr>
            <p:sp>
              <p:nvSpPr>
                <p:cNvPr id="3113" name="Rectangle 64"/>
                <p:cNvSpPr>
                  <a:spLocks noChangeAspect="1" noChangeArrowheads="1"/>
                </p:cNvSpPr>
                <p:nvPr userDrawn="1"/>
              </p:nvSpPr>
              <p:spPr bwMode="auto">
                <a:xfrm flipV="1">
                  <a:off x="6010" y="3657"/>
                  <a:ext cx="116" cy="115"/>
                </a:xfrm>
                <a:prstGeom prst="rect">
                  <a:avLst/>
                </a:prstGeom>
                <a:solidFill>
                  <a:srgbClr val="009999"/>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rot="10800000" wrap="none" anchor="ctr"/>
                <a:lstStyle/>
                <a:p>
                  <a:endParaRPr lang="zh-CN" altLang="en-US" dirty="0">
                    <a:latin typeface="FrutigerNext LT Medium" pitchFamily="34" charset="0"/>
                  </a:endParaRPr>
                </a:p>
              </p:txBody>
            </p:sp>
            <p:sp>
              <p:nvSpPr>
                <p:cNvPr id="3114" name="Rectangle 65"/>
                <p:cNvSpPr>
                  <a:spLocks noChangeAspect="1" noChangeArrowheads="1"/>
                </p:cNvSpPr>
                <p:nvPr userDrawn="1"/>
              </p:nvSpPr>
              <p:spPr bwMode="auto">
                <a:xfrm flipV="1">
                  <a:off x="6126" y="3657"/>
                  <a:ext cx="116" cy="115"/>
                </a:xfrm>
                <a:prstGeom prst="rect">
                  <a:avLst/>
                </a:prstGeom>
                <a:solidFill>
                  <a:srgbClr val="CCFF99"/>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rot="10800000" wrap="none" anchor="ctr"/>
                <a:lstStyle/>
                <a:p>
                  <a:endParaRPr lang="zh-CN" altLang="en-US" dirty="0">
                    <a:latin typeface="FrutigerNext LT Medium" pitchFamily="34" charset="0"/>
                  </a:endParaRPr>
                </a:p>
              </p:txBody>
            </p:sp>
            <p:sp>
              <p:nvSpPr>
                <p:cNvPr id="3115" name="Rectangle 66"/>
                <p:cNvSpPr>
                  <a:spLocks noChangeAspect="1" noChangeArrowheads="1"/>
                </p:cNvSpPr>
                <p:nvPr userDrawn="1"/>
              </p:nvSpPr>
              <p:spPr bwMode="auto">
                <a:xfrm flipV="1">
                  <a:off x="6242" y="3657"/>
                  <a:ext cx="117" cy="115"/>
                </a:xfrm>
                <a:prstGeom prst="rect">
                  <a:avLst/>
                </a:prstGeom>
                <a:solidFill>
                  <a:srgbClr val="99CCCC"/>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rot="10800000" wrap="none" anchor="ctr"/>
                <a:lstStyle/>
                <a:p>
                  <a:endParaRPr lang="zh-CN" altLang="en-US" dirty="0">
                    <a:latin typeface="FrutigerNext LT Medium" pitchFamily="34" charset="0"/>
                  </a:endParaRPr>
                </a:p>
              </p:txBody>
            </p:sp>
            <p:sp>
              <p:nvSpPr>
                <p:cNvPr id="3116" name="Rectangle 67"/>
                <p:cNvSpPr>
                  <a:spLocks noChangeAspect="1" noChangeArrowheads="1"/>
                </p:cNvSpPr>
                <p:nvPr userDrawn="1"/>
              </p:nvSpPr>
              <p:spPr bwMode="auto">
                <a:xfrm flipV="1">
                  <a:off x="5893" y="3657"/>
                  <a:ext cx="117" cy="115"/>
                </a:xfrm>
                <a:prstGeom prst="rect">
                  <a:avLst/>
                </a:prstGeom>
                <a:solidFill>
                  <a:schemeClr val="tx1"/>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rot="10800000" wrap="none" anchor="ctr"/>
                <a:lstStyle/>
                <a:p>
                  <a:endParaRPr lang="zh-CN" altLang="en-US" dirty="0">
                    <a:latin typeface="FrutigerNext LT Medium" pitchFamily="34" charset="0"/>
                  </a:endParaRPr>
                </a:p>
              </p:txBody>
            </p:sp>
          </p:grpSp>
          <p:grpSp>
            <p:nvGrpSpPr>
              <p:cNvPr id="3098" name="Group 68"/>
              <p:cNvGrpSpPr>
                <a:grpSpLocks noChangeAspect="1"/>
              </p:cNvGrpSpPr>
              <p:nvPr userDrawn="1"/>
            </p:nvGrpSpPr>
            <p:grpSpPr bwMode="auto">
              <a:xfrm>
                <a:off x="5921" y="3821"/>
                <a:ext cx="409" cy="101"/>
                <a:chOff x="5893" y="3884"/>
                <a:chExt cx="466" cy="115"/>
              </a:xfrm>
            </p:grpSpPr>
            <p:sp>
              <p:nvSpPr>
                <p:cNvPr id="3109" name="Rectangle 69"/>
                <p:cNvSpPr>
                  <a:spLocks noChangeAspect="1" noChangeArrowheads="1"/>
                </p:cNvSpPr>
                <p:nvPr userDrawn="1"/>
              </p:nvSpPr>
              <p:spPr bwMode="auto">
                <a:xfrm flipV="1">
                  <a:off x="6010" y="3884"/>
                  <a:ext cx="116" cy="115"/>
                </a:xfrm>
                <a:prstGeom prst="rect">
                  <a:avLst/>
                </a:prstGeom>
                <a:solidFill>
                  <a:srgbClr val="FF9900"/>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rot="10800000" wrap="none" anchor="ctr"/>
                <a:lstStyle/>
                <a:p>
                  <a:endParaRPr lang="zh-CN" altLang="en-US" dirty="0">
                    <a:latin typeface="FrutigerNext LT Medium" pitchFamily="34" charset="0"/>
                  </a:endParaRPr>
                </a:p>
              </p:txBody>
            </p:sp>
            <p:sp>
              <p:nvSpPr>
                <p:cNvPr id="3110" name="Rectangle 70"/>
                <p:cNvSpPr>
                  <a:spLocks noChangeAspect="1" noChangeArrowheads="1"/>
                </p:cNvSpPr>
                <p:nvPr userDrawn="1"/>
              </p:nvSpPr>
              <p:spPr bwMode="auto">
                <a:xfrm flipV="1">
                  <a:off x="6126" y="3884"/>
                  <a:ext cx="116" cy="115"/>
                </a:xfrm>
                <a:prstGeom prst="rect">
                  <a:avLst/>
                </a:prstGeom>
                <a:solidFill>
                  <a:srgbClr val="FFCC99"/>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rot="10800000" wrap="none" anchor="ctr"/>
                <a:lstStyle/>
                <a:p>
                  <a:endParaRPr lang="zh-CN" altLang="en-US" dirty="0">
                    <a:latin typeface="FrutigerNext LT Medium" pitchFamily="34" charset="0"/>
                  </a:endParaRPr>
                </a:p>
              </p:txBody>
            </p:sp>
            <p:sp>
              <p:nvSpPr>
                <p:cNvPr id="3111" name="Rectangle 71"/>
                <p:cNvSpPr>
                  <a:spLocks noChangeAspect="1" noChangeArrowheads="1"/>
                </p:cNvSpPr>
                <p:nvPr userDrawn="1"/>
              </p:nvSpPr>
              <p:spPr bwMode="auto">
                <a:xfrm flipV="1">
                  <a:off x="6242" y="3884"/>
                  <a:ext cx="117" cy="115"/>
                </a:xfrm>
                <a:prstGeom prst="rect">
                  <a:avLst/>
                </a:prstGeom>
                <a:solidFill>
                  <a:srgbClr val="FFCC66"/>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rot="10800000" wrap="none" anchor="ctr"/>
                <a:lstStyle/>
                <a:p>
                  <a:endParaRPr lang="zh-CN" altLang="en-US" dirty="0">
                    <a:latin typeface="FrutigerNext LT Medium" pitchFamily="34" charset="0"/>
                  </a:endParaRPr>
                </a:p>
              </p:txBody>
            </p:sp>
            <p:sp>
              <p:nvSpPr>
                <p:cNvPr id="3112" name="Rectangle 72"/>
                <p:cNvSpPr>
                  <a:spLocks noChangeAspect="1" noChangeArrowheads="1"/>
                </p:cNvSpPr>
                <p:nvPr userDrawn="1"/>
              </p:nvSpPr>
              <p:spPr bwMode="auto">
                <a:xfrm flipV="1">
                  <a:off x="5893" y="3884"/>
                  <a:ext cx="117" cy="115"/>
                </a:xfrm>
                <a:prstGeom prst="rect">
                  <a:avLst/>
                </a:prstGeom>
                <a:solidFill>
                  <a:schemeClr val="bg2"/>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rot="10800000" wrap="none" anchor="ctr"/>
                <a:lstStyle/>
                <a:p>
                  <a:endParaRPr lang="zh-CN" altLang="en-US" dirty="0">
                    <a:latin typeface="FrutigerNext LT Medium" pitchFamily="34" charset="0"/>
                  </a:endParaRPr>
                </a:p>
              </p:txBody>
            </p:sp>
          </p:grpSp>
          <p:grpSp>
            <p:nvGrpSpPr>
              <p:cNvPr id="3099" name="Group 73"/>
              <p:cNvGrpSpPr>
                <a:grpSpLocks noChangeAspect="1"/>
              </p:cNvGrpSpPr>
              <p:nvPr userDrawn="1"/>
            </p:nvGrpSpPr>
            <p:grpSpPr bwMode="auto">
              <a:xfrm>
                <a:off x="5921" y="3945"/>
                <a:ext cx="409" cy="101"/>
                <a:chOff x="5893" y="4026"/>
                <a:chExt cx="466" cy="115"/>
              </a:xfrm>
            </p:grpSpPr>
            <p:sp>
              <p:nvSpPr>
                <p:cNvPr id="3105" name="Rectangle 74"/>
                <p:cNvSpPr>
                  <a:spLocks noChangeAspect="1" noChangeArrowheads="1"/>
                </p:cNvSpPr>
                <p:nvPr userDrawn="1"/>
              </p:nvSpPr>
              <p:spPr bwMode="auto">
                <a:xfrm flipV="1">
                  <a:off x="6010" y="4026"/>
                  <a:ext cx="116" cy="115"/>
                </a:xfrm>
                <a:prstGeom prst="rect">
                  <a:avLst/>
                </a:prstGeom>
                <a:solidFill>
                  <a:srgbClr val="006699"/>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rot="10800000" wrap="none" anchor="ctr"/>
                <a:lstStyle/>
                <a:p>
                  <a:endParaRPr lang="zh-CN" altLang="en-US" dirty="0">
                    <a:latin typeface="FrutigerNext LT Medium" pitchFamily="34" charset="0"/>
                  </a:endParaRPr>
                </a:p>
              </p:txBody>
            </p:sp>
            <p:sp>
              <p:nvSpPr>
                <p:cNvPr id="3106" name="Rectangle 75"/>
                <p:cNvSpPr>
                  <a:spLocks noChangeAspect="1" noChangeArrowheads="1"/>
                </p:cNvSpPr>
                <p:nvPr userDrawn="1"/>
              </p:nvSpPr>
              <p:spPr bwMode="auto">
                <a:xfrm flipV="1">
                  <a:off x="6126" y="4026"/>
                  <a:ext cx="116" cy="115"/>
                </a:xfrm>
                <a:prstGeom prst="rect">
                  <a:avLst/>
                </a:prstGeom>
                <a:solidFill>
                  <a:srgbClr val="99CCFF"/>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rot="10800000" wrap="none" anchor="ctr"/>
                <a:lstStyle/>
                <a:p>
                  <a:endParaRPr lang="zh-CN" altLang="en-US" dirty="0">
                    <a:latin typeface="FrutigerNext LT Medium" pitchFamily="34" charset="0"/>
                  </a:endParaRPr>
                </a:p>
              </p:txBody>
            </p:sp>
            <p:sp>
              <p:nvSpPr>
                <p:cNvPr id="3107" name="Rectangle 76"/>
                <p:cNvSpPr>
                  <a:spLocks noChangeAspect="1" noChangeArrowheads="1"/>
                </p:cNvSpPr>
                <p:nvPr userDrawn="1"/>
              </p:nvSpPr>
              <p:spPr bwMode="auto">
                <a:xfrm flipV="1">
                  <a:off x="6242" y="4026"/>
                  <a:ext cx="117" cy="115"/>
                </a:xfrm>
                <a:prstGeom prst="rect">
                  <a:avLst/>
                </a:prstGeom>
                <a:solidFill>
                  <a:srgbClr val="CCCCFF"/>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rot="10800000" wrap="none" anchor="ctr"/>
                <a:lstStyle/>
                <a:p>
                  <a:endParaRPr lang="zh-CN" altLang="en-US" dirty="0">
                    <a:latin typeface="FrutigerNext LT Medium" pitchFamily="34" charset="0"/>
                  </a:endParaRPr>
                </a:p>
              </p:txBody>
            </p:sp>
            <p:sp>
              <p:nvSpPr>
                <p:cNvPr id="3108" name="Rectangle 77"/>
                <p:cNvSpPr>
                  <a:spLocks noChangeAspect="1" noChangeArrowheads="1"/>
                </p:cNvSpPr>
                <p:nvPr userDrawn="1"/>
              </p:nvSpPr>
              <p:spPr bwMode="auto">
                <a:xfrm flipV="1">
                  <a:off x="5893" y="4026"/>
                  <a:ext cx="117" cy="115"/>
                </a:xfrm>
                <a:prstGeom prst="rect">
                  <a:avLst/>
                </a:prstGeom>
                <a:solidFill>
                  <a:schemeClr val="bg2"/>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rot="10800000" wrap="none" anchor="ctr"/>
                <a:lstStyle/>
                <a:p>
                  <a:endParaRPr lang="zh-CN" altLang="en-US" dirty="0">
                    <a:latin typeface="FrutigerNext LT Medium" pitchFamily="34" charset="0"/>
                  </a:endParaRPr>
                </a:p>
              </p:txBody>
            </p:sp>
          </p:grpSp>
          <p:grpSp>
            <p:nvGrpSpPr>
              <p:cNvPr id="3100" name="Group 78"/>
              <p:cNvGrpSpPr>
                <a:grpSpLocks noChangeAspect="1"/>
              </p:cNvGrpSpPr>
              <p:nvPr userDrawn="1"/>
            </p:nvGrpSpPr>
            <p:grpSpPr bwMode="auto">
              <a:xfrm>
                <a:off x="5921" y="4069"/>
                <a:ext cx="409" cy="101"/>
                <a:chOff x="5893" y="4167"/>
                <a:chExt cx="466" cy="115"/>
              </a:xfrm>
            </p:grpSpPr>
            <p:sp>
              <p:nvSpPr>
                <p:cNvPr id="3101" name="Rectangle 79"/>
                <p:cNvSpPr>
                  <a:spLocks noChangeAspect="1" noChangeArrowheads="1"/>
                </p:cNvSpPr>
                <p:nvPr userDrawn="1"/>
              </p:nvSpPr>
              <p:spPr bwMode="auto">
                <a:xfrm flipV="1">
                  <a:off x="6010" y="4167"/>
                  <a:ext cx="116" cy="115"/>
                </a:xfrm>
                <a:prstGeom prst="rect">
                  <a:avLst/>
                </a:prstGeom>
                <a:solidFill>
                  <a:schemeClr val="hlink"/>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rot="10800000" wrap="none" anchor="ctr"/>
                <a:lstStyle/>
                <a:p>
                  <a:endParaRPr lang="zh-CN" altLang="en-US" dirty="0">
                    <a:latin typeface="FrutigerNext LT Medium" pitchFamily="34" charset="0"/>
                  </a:endParaRPr>
                </a:p>
              </p:txBody>
            </p:sp>
            <p:sp>
              <p:nvSpPr>
                <p:cNvPr id="3102" name="Rectangle 80"/>
                <p:cNvSpPr>
                  <a:spLocks noChangeAspect="1" noChangeArrowheads="1"/>
                </p:cNvSpPr>
                <p:nvPr userDrawn="1"/>
              </p:nvSpPr>
              <p:spPr bwMode="auto">
                <a:xfrm flipV="1">
                  <a:off x="6126" y="4167"/>
                  <a:ext cx="116" cy="115"/>
                </a:xfrm>
                <a:prstGeom prst="rect">
                  <a:avLst/>
                </a:prstGeom>
                <a:solidFill>
                  <a:schemeClr val="accent2"/>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rot="10800000" wrap="none" anchor="ctr"/>
                <a:lstStyle/>
                <a:p>
                  <a:endParaRPr lang="zh-CN" altLang="en-US" dirty="0">
                    <a:latin typeface="FrutigerNext LT Medium" pitchFamily="34" charset="0"/>
                  </a:endParaRPr>
                </a:p>
              </p:txBody>
            </p:sp>
            <p:sp>
              <p:nvSpPr>
                <p:cNvPr id="3103" name="Rectangle 81"/>
                <p:cNvSpPr>
                  <a:spLocks noChangeAspect="1" noChangeArrowheads="1"/>
                </p:cNvSpPr>
                <p:nvPr userDrawn="1"/>
              </p:nvSpPr>
              <p:spPr bwMode="auto">
                <a:xfrm flipV="1">
                  <a:off x="6242" y="4167"/>
                  <a:ext cx="117" cy="115"/>
                </a:xfrm>
                <a:prstGeom prst="rect">
                  <a:avLst/>
                </a:prstGeom>
                <a:solidFill>
                  <a:schemeClr val="accent1"/>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rot="10800000" wrap="none" anchor="ctr"/>
                <a:lstStyle/>
                <a:p>
                  <a:endParaRPr lang="zh-CN" altLang="en-US" dirty="0">
                    <a:latin typeface="FrutigerNext LT Medium" pitchFamily="34" charset="0"/>
                  </a:endParaRPr>
                </a:p>
              </p:txBody>
            </p:sp>
            <p:sp>
              <p:nvSpPr>
                <p:cNvPr id="3104" name="Rectangle 82"/>
                <p:cNvSpPr>
                  <a:spLocks noChangeAspect="1" noChangeArrowheads="1"/>
                </p:cNvSpPr>
                <p:nvPr userDrawn="1"/>
              </p:nvSpPr>
              <p:spPr bwMode="auto">
                <a:xfrm flipV="1">
                  <a:off x="5893" y="4167"/>
                  <a:ext cx="117" cy="115"/>
                </a:xfrm>
                <a:prstGeom prst="rect">
                  <a:avLst/>
                </a:prstGeom>
                <a:solidFill>
                  <a:schemeClr val="bg2"/>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rot="10800000" wrap="none" anchor="ctr"/>
                <a:lstStyle/>
                <a:p>
                  <a:endParaRPr lang="zh-CN" altLang="en-US" dirty="0">
                    <a:latin typeface="FrutigerNext LT Medium" pitchFamily="34" charset="0"/>
                  </a:endParaRPr>
                </a:p>
              </p:txBody>
            </p:sp>
          </p:grpSp>
        </p:grpSp>
      </p:grpSp>
      <p:sp>
        <p:nvSpPr>
          <p:cNvPr id="10321" name="Text Box 81"/>
          <p:cNvSpPr txBox="1">
            <a:spLocks noChangeArrowheads="1"/>
          </p:cNvSpPr>
          <p:nvPr userDrawn="1"/>
        </p:nvSpPr>
        <p:spPr bwMode="auto">
          <a:xfrm>
            <a:off x="-2884134" y="997745"/>
            <a:ext cx="2775815" cy="2837328"/>
          </a:xfrm>
          <a:prstGeom prst="rect">
            <a:avLst/>
          </a:prstGeom>
          <a:noFill/>
          <a:ln>
            <a:noFill/>
          </a:ln>
          <a:effectLst/>
          <a:extLst>
            <a:ext uri="{909E8E84-426E-40DD-AFC4-6F175D3DCCD1}">
              <a14:hiddenFill xmlns="" xmlns:a14="http://schemas.microsoft.com/office/drawing/2010/main">
                <a:solidFill>
                  <a:srgbClr val="FFCC99"/>
                </a:solidFill>
              </a14:hiddenFill>
            </a:ext>
            <a:ext uri="{91240B29-F687-4F45-9708-019B960494DF}">
              <a14:hiddenLine xmlns="" xmlns:a14="http://schemas.microsoft.com/office/drawing/2010/main" w="9525" algn="ctr">
                <a:solidFill>
                  <a:srgbClr val="B2B2B2"/>
                </a:solidFill>
                <a:miter lim="800000"/>
                <a:headEnd/>
                <a:tailEnd/>
              </a14:hiddenLine>
            </a:ext>
            <a:ext uri="{AF507438-7753-43E0-B8FC-AC1667EBCBE1}">
              <a14:hiddenEffects xmlns="" xmlns:a14="http://schemas.microsoft.com/office/drawing/2010/main">
                <a:effectLst>
                  <a:outerShdw dist="35921" dir="2700000" algn="ctr" rotWithShape="0">
                    <a:srgbClr val="808080"/>
                  </a:outerShdw>
                </a:effectLst>
              </a14:hiddenEffects>
            </a:ext>
          </a:extLst>
        </p:spPr>
        <p:txBody>
          <a:bodyPr lIns="54497" tIns="27248" rIns="54497" bIns="27248">
            <a:spAutoFit/>
          </a:bodyPr>
          <a:lstStyle>
            <a:lvl1pPr defTabSz="784225" eaLnBrk="0" hangingPunct="0">
              <a:defRPr>
                <a:solidFill>
                  <a:schemeClr val="tx1"/>
                </a:solidFill>
                <a:latin typeface="Calibri" pitchFamily="34" charset="0"/>
                <a:ea typeface="宋体" charset="-122"/>
              </a:defRPr>
            </a:lvl1pPr>
            <a:lvl2pPr marL="390525" defTabSz="784225" eaLnBrk="0" hangingPunct="0">
              <a:defRPr>
                <a:solidFill>
                  <a:schemeClr val="tx1"/>
                </a:solidFill>
                <a:latin typeface="Calibri" pitchFamily="34" charset="0"/>
                <a:ea typeface="宋体" charset="-122"/>
              </a:defRPr>
            </a:lvl2pPr>
            <a:lvl3pPr marL="784225" defTabSz="784225" eaLnBrk="0" hangingPunct="0">
              <a:defRPr>
                <a:solidFill>
                  <a:schemeClr val="tx1"/>
                </a:solidFill>
                <a:latin typeface="Calibri" pitchFamily="34" charset="0"/>
                <a:ea typeface="宋体" charset="-122"/>
              </a:defRPr>
            </a:lvl3pPr>
            <a:lvl4pPr marL="1174750" defTabSz="784225" eaLnBrk="0" hangingPunct="0">
              <a:defRPr>
                <a:solidFill>
                  <a:schemeClr val="tx1"/>
                </a:solidFill>
                <a:latin typeface="Calibri" pitchFamily="34" charset="0"/>
                <a:ea typeface="宋体" charset="-122"/>
              </a:defRPr>
            </a:lvl4pPr>
            <a:lvl5pPr marL="1566863" defTabSz="784225" eaLnBrk="0" hangingPunct="0">
              <a:defRPr>
                <a:solidFill>
                  <a:schemeClr val="tx1"/>
                </a:solidFill>
                <a:latin typeface="Calibri" pitchFamily="34" charset="0"/>
                <a:ea typeface="宋体" charset="-122"/>
              </a:defRPr>
            </a:lvl5pPr>
            <a:lvl6pPr marL="2024063" defTabSz="784225" eaLnBrk="0" fontAlgn="base" hangingPunct="0">
              <a:spcBef>
                <a:spcPct val="0"/>
              </a:spcBef>
              <a:spcAft>
                <a:spcPct val="0"/>
              </a:spcAft>
              <a:defRPr>
                <a:solidFill>
                  <a:schemeClr val="tx1"/>
                </a:solidFill>
                <a:latin typeface="Calibri" pitchFamily="34" charset="0"/>
                <a:ea typeface="宋体" charset="-122"/>
              </a:defRPr>
            </a:lvl6pPr>
            <a:lvl7pPr marL="2481263" defTabSz="784225" eaLnBrk="0" fontAlgn="base" hangingPunct="0">
              <a:spcBef>
                <a:spcPct val="0"/>
              </a:spcBef>
              <a:spcAft>
                <a:spcPct val="0"/>
              </a:spcAft>
              <a:defRPr>
                <a:solidFill>
                  <a:schemeClr val="tx1"/>
                </a:solidFill>
                <a:latin typeface="Calibri" pitchFamily="34" charset="0"/>
                <a:ea typeface="宋体" charset="-122"/>
              </a:defRPr>
            </a:lvl7pPr>
            <a:lvl8pPr marL="2938463" defTabSz="784225" eaLnBrk="0" fontAlgn="base" hangingPunct="0">
              <a:spcBef>
                <a:spcPct val="0"/>
              </a:spcBef>
              <a:spcAft>
                <a:spcPct val="0"/>
              </a:spcAft>
              <a:defRPr>
                <a:solidFill>
                  <a:schemeClr val="tx1"/>
                </a:solidFill>
                <a:latin typeface="Calibri" pitchFamily="34" charset="0"/>
                <a:ea typeface="宋体" charset="-122"/>
              </a:defRPr>
            </a:lvl8pPr>
            <a:lvl9pPr marL="3395663" defTabSz="784225" eaLnBrk="0" fontAlgn="base" hangingPunct="0">
              <a:spcBef>
                <a:spcPct val="0"/>
              </a:spcBef>
              <a:spcAft>
                <a:spcPct val="0"/>
              </a:spcAft>
              <a:defRPr>
                <a:solidFill>
                  <a:schemeClr val="tx1"/>
                </a:solidFill>
                <a:latin typeface="Calibri" pitchFamily="34" charset="0"/>
                <a:ea typeface="宋体" charset="-122"/>
              </a:defRPr>
            </a:lvl9pPr>
          </a:lstStyle>
          <a:p>
            <a:pPr algn="r" eaLnBrk="1" hangingPunct="1">
              <a:spcBef>
                <a:spcPct val="20000"/>
              </a:spcBef>
              <a:defRPr/>
            </a:pPr>
            <a:r>
              <a:rPr lang="zh-CN" altLang="zh-CN" sz="800" dirty="0" smtClean="0">
                <a:solidFill>
                  <a:srgbClr val="FFFFFF"/>
                </a:solidFill>
                <a:latin typeface="FrutigerNext LT Regular" pitchFamily="34" charset="0"/>
              </a:rPr>
              <a:t>Slide title :32-35pt  </a:t>
            </a:r>
          </a:p>
          <a:p>
            <a:pPr algn="r" eaLnBrk="1" hangingPunct="1">
              <a:spcBef>
                <a:spcPct val="20000"/>
              </a:spcBef>
              <a:defRPr/>
            </a:pPr>
            <a:r>
              <a:rPr lang="zh-CN" altLang="zh-CN" sz="800" dirty="0" smtClean="0">
                <a:solidFill>
                  <a:srgbClr val="FFFFFF"/>
                </a:solidFill>
                <a:latin typeface="FrutigerNext LT Regular" pitchFamily="34" charset="0"/>
              </a:rPr>
              <a:t>Color: R153 G0 B0</a:t>
            </a:r>
          </a:p>
          <a:p>
            <a:pPr algn="r" eaLnBrk="1" hangingPunct="1">
              <a:spcBef>
                <a:spcPct val="20000"/>
              </a:spcBef>
              <a:defRPr/>
            </a:pPr>
            <a:r>
              <a:rPr lang="zh-CN" altLang="zh-CN" sz="800" dirty="0" smtClean="0">
                <a:solidFill>
                  <a:srgbClr val="FFFFFF"/>
                </a:solidFill>
                <a:latin typeface="FrutigerNext LT Regular" pitchFamily="34" charset="0"/>
              </a:rPr>
              <a:t>Corporate Font :</a:t>
            </a:r>
          </a:p>
          <a:p>
            <a:pPr algn="r" eaLnBrk="1" hangingPunct="1">
              <a:spcBef>
                <a:spcPct val="20000"/>
              </a:spcBef>
              <a:defRPr/>
            </a:pPr>
            <a:r>
              <a:rPr lang="zh-CN" altLang="zh-CN" sz="800" dirty="0" smtClean="0">
                <a:solidFill>
                  <a:srgbClr val="FFFFFF"/>
                </a:solidFill>
                <a:latin typeface="FrutigerNext LT Regular" pitchFamily="34" charset="0"/>
              </a:rPr>
              <a:t>FrutigerNext LT Medium</a:t>
            </a:r>
          </a:p>
          <a:p>
            <a:pPr algn="r" eaLnBrk="1" hangingPunct="1">
              <a:spcBef>
                <a:spcPct val="20000"/>
              </a:spcBef>
              <a:defRPr/>
            </a:pPr>
            <a:r>
              <a:rPr lang="zh-CN" altLang="zh-CN" sz="800" dirty="0" smtClean="0">
                <a:solidFill>
                  <a:srgbClr val="FFFFFF"/>
                </a:solidFill>
                <a:latin typeface="FrutigerNext LT Regular" pitchFamily="34" charset="0"/>
              </a:rPr>
              <a:t>Font to be used by customers and </a:t>
            </a:r>
          </a:p>
          <a:p>
            <a:pPr algn="r" eaLnBrk="1" hangingPunct="1">
              <a:spcBef>
                <a:spcPct val="20000"/>
              </a:spcBef>
              <a:defRPr/>
            </a:pPr>
            <a:r>
              <a:rPr lang="zh-CN" altLang="zh-CN" sz="800" dirty="0" smtClean="0">
                <a:solidFill>
                  <a:srgbClr val="FFFFFF"/>
                </a:solidFill>
                <a:latin typeface="FrutigerNext LT Regular" pitchFamily="34" charset="0"/>
              </a:rPr>
              <a:t>partners : </a:t>
            </a:r>
          </a:p>
          <a:p>
            <a:pPr algn="r" eaLnBrk="1" hangingPunct="1">
              <a:spcBef>
                <a:spcPct val="20000"/>
              </a:spcBef>
              <a:defRPr/>
            </a:pPr>
            <a:r>
              <a:rPr lang="zh-CN" altLang="zh-CN" sz="800" dirty="0" smtClean="0">
                <a:solidFill>
                  <a:srgbClr val="FFFFFF"/>
                </a:solidFill>
                <a:latin typeface="FrutigerNext LT Regular" pitchFamily="34" charset="0"/>
              </a:rPr>
              <a:t>Arial</a:t>
            </a:r>
          </a:p>
          <a:p>
            <a:pPr algn="r" eaLnBrk="1" hangingPunct="1">
              <a:spcBef>
                <a:spcPct val="20000"/>
              </a:spcBef>
              <a:defRPr/>
            </a:pPr>
            <a:endParaRPr lang="zh-CN" altLang="zh-CN" sz="800" dirty="0" smtClean="0">
              <a:solidFill>
                <a:srgbClr val="FFFFFF"/>
              </a:solidFill>
              <a:latin typeface="FrutigerNext LT Regular" pitchFamily="34" charset="0"/>
            </a:endParaRPr>
          </a:p>
          <a:p>
            <a:pPr algn="r" eaLnBrk="1" hangingPunct="1">
              <a:spcBef>
                <a:spcPct val="20000"/>
              </a:spcBef>
              <a:defRPr/>
            </a:pPr>
            <a:endParaRPr lang="zh-CN" altLang="zh-CN" sz="800" dirty="0" smtClean="0">
              <a:solidFill>
                <a:srgbClr val="FFFFFF"/>
              </a:solidFill>
              <a:latin typeface="FrutigerNext LT Regular" pitchFamily="34" charset="0"/>
            </a:endParaRPr>
          </a:p>
          <a:p>
            <a:pPr algn="r" eaLnBrk="1" hangingPunct="1">
              <a:spcBef>
                <a:spcPct val="20000"/>
              </a:spcBef>
              <a:defRPr/>
            </a:pPr>
            <a:endParaRPr lang="zh-CN" altLang="zh-CN" sz="800" dirty="0" smtClean="0">
              <a:solidFill>
                <a:srgbClr val="FFFFFF"/>
              </a:solidFill>
              <a:latin typeface="FrutigerNext LT Regular" pitchFamily="34" charset="0"/>
            </a:endParaRPr>
          </a:p>
          <a:p>
            <a:pPr algn="r" eaLnBrk="1" hangingPunct="1">
              <a:spcBef>
                <a:spcPct val="20000"/>
              </a:spcBef>
              <a:defRPr/>
            </a:pPr>
            <a:r>
              <a:rPr lang="zh-CN" altLang="zh-CN" sz="800" dirty="0" smtClean="0">
                <a:solidFill>
                  <a:srgbClr val="FFFFFF"/>
                </a:solidFill>
                <a:latin typeface="FrutigerNext LT Regular" pitchFamily="34" charset="0"/>
              </a:rPr>
              <a:t>Slide text :20-22pt</a:t>
            </a:r>
          </a:p>
          <a:p>
            <a:pPr algn="r" eaLnBrk="1" hangingPunct="1">
              <a:spcBef>
                <a:spcPct val="20000"/>
              </a:spcBef>
              <a:defRPr/>
            </a:pPr>
            <a:r>
              <a:rPr lang="zh-CN" altLang="zh-CN" sz="800" dirty="0" smtClean="0">
                <a:solidFill>
                  <a:srgbClr val="FFFFFF"/>
                </a:solidFill>
                <a:latin typeface="FrutigerNext LT Regular" pitchFamily="34" charset="0"/>
              </a:rPr>
              <a:t>Bullets level 2-5:</a:t>
            </a:r>
          </a:p>
          <a:p>
            <a:pPr algn="r" eaLnBrk="1" hangingPunct="1">
              <a:spcBef>
                <a:spcPct val="20000"/>
              </a:spcBef>
              <a:defRPr/>
            </a:pPr>
            <a:r>
              <a:rPr lang="zh-CN" altLang="zh-CN" sz="800" dirty="0" smtClean="0">
                <a:solidFill>
                  <a:srgbClr val="FFFFFF"/>
                </a:solidFill>
                <a:latin typeface="FrutigerNext LT Regular" pitchFamily="34" charset="0"/>
              </a:rPr>
              <a:t> 18pt  </a:t>
            </a:r>
          </a:p>
          <a:p>
            <a:pPr algn="r" eaLnBrk="1" hangingPunct="1">
              <a:spcBef>
                <a:spcPct val="20000"/>
              </a:spcBef>
              <a:defRPr/>
            </a:pPr>
            <a:r>
              <a:rPr lang="zh-CN" altLang="zh-CN" sz="800" dirty="0" smtClean="0">
                <a:solidFill>
                  <a:srgbClr val="FFFFFF"/>
                </a:solidFill>
                <a:latin typeface="FrutigerNext LT Regular" pitchFamily="34" charset="0"/>
              </a:rPr>
              <a:t>Color:Black</a:t>
            </a:r>
          </a:p>
          <a:p>
            <a:pPr algn="r" eaLnBrk="1" hangingPunct="1">
              <a:spcBef>
                <a:spcPct val="20000"/>
              </a:spcBef>
              <a:defRPr/>
            </a:pPr>
            <a:r>
              <a:rPr lang="zh-CN" altLang="zh-CN" sz="800" dirty="0" smtClean="0">
                <a:solidFill>
                  <a:srgbClr val="FFFFFF"/>
                </a:solidFill>
                <a:latin typeface="FrutigerNext LT Regular" pitchFamily="34" charset="0"/>
              </a:rPr>
              <a:t>Corporate Font :</a:t>
            </a:r>
          </a:p>
          <a:p>
            <a:pPr algn="r" eaLnBrk="1" hangingPunct="1">
              <a:spcBef>
                <a:spcPct val="20000"/>
              </a:spcBef>
              <a:defRPr/>
            </a:pPr>
            <a:r>
              <a:rPr lang="zh-CN" altLang="zh-CN" sz="800" dirty="0" smtClean="0">
                <a:solidFill>
                  <a:srgbClr val="FFFFFF"/>
                </a:solidFill>
                <a:latin typeface="FrutigerNext LT Regular" pitchFamily="34" charset="0"/>
              </a:rPr>
              <a:t>FrutigerNext LT Medium</a:t>
            </a:r>
          </a:p>
          <a:p>
            <a:pPr algn="r" eaLnBrk="1" hangingPunct="1">
              <a:spcBef>
                <a:spcPct val="20000"/>
              </a:spcBef>
              <a:defRPr/>
            </a:pPr>
            <a:r>
              <a:rPr lang="zh-CN" altLang="zh-CN" sz="800" dirty="0" smtClean="0">
                <a:solidFill>
                  <a:srgbClr val="FFFFFF"/>
                </a:solidFill>
                <a:latin typeface="FrutigerNext LT Regular" pitchFamily="34" charset="0"/>
              </a:rPr>
              <a:t>Font to be used by customers and </a:t>
            </a:r>
          </a:p>
          <a:p>
            <a:pPr algn="r" eaLnBrk="1" hangingPunct="1">
              <a:spcBef>
                <a:spcPct val="20000"/>
              </a:spcBef>
              <a:defRPr/>
            </a:pPr>
            <a:r>
              <a:rPr lang="zh-CN" altLang="zh-CN" sz="800" dirty="0" smtClean="0">
                <a:solidFill>
                  <a:srgbClr val="FFFFFF"/>
                </a:solidFill>
                <a:latin typeface="FrutigerNext LT Regular" pitchFamily="34" charset="0"/>
              </a:rPr>
              <a:t>partners : </a:t>
            </a:r>
          </a:p>
          <a:p>
            <a:pPr algn="r" eaLnBrk="1" hangingPunct="1">
              <a:spcBef>
                <a:spcPct val="20000"/>
              </a:spcBef>
              <a:defRPr/>
            </a:pPr>
            <a:r>
              <a:rPr lang="zh-CN" altLang="zh-CN" sz="800" dirty="0" smtClean="0">
                <a:solidFill>
                  <a:srgbClr val="FFFFFF"/>
                </a:solidFill>
                <a:latin typeface="FrutigerNext LT Regular" pitchFamily="34" charset="0"/>
              </a:rPr>
              <a:t>Arial</a:t>
            </a:r>
          </a:p>
        </p:txBody>
      </p:sp>
      <p:sp>
        <p:nvSpPr>
          <p:cNvPr id="3084" name="Text Box 84"/>
          <p:cNvSpPr txBox="1">
            <a:spLocks noChangeArrowheads="1"/>
          </p:cNvSpPr>
          <p:nvPr userDrawn="1"/>
        </p:nvSpPr>
        <p:spPr bwMode="auto">
          <a:xfrm>
            <a:off x="9252319" y="42864"/>
            <a:ext cx="1295063" cy="802891"/>
          </a:xfrm>
          <a:prstGeom prst="rect">
            <a:avLst/>
          </a:prstGeom>
          <a:noFill/>
          <a:ln>
            <a:noFill/>
          </a:ln>
          <a:effectLst/>
          <a:extLst>
            <a:ext uri="{909E8E84-426E-40DD-AFC4-6F175D3DCCD1}">
              <a14:hiddenFill xmlns="" xmlns:a14="http://schemas.microsoft.com/office/drawing/2010/main">
                <a:solidFill>
                  <a:srgbClr val="FFCC99"/>
                </a:solidFill>
              </a14:hiddenFill>
            </a:ext>
            <a:ext uri="{91240B29-F687-4F45-9708-019B960494DF}">
              <a14:hiddenLine xmlns="" xmlns:a14="http://schemas.microsoft.com/office/drawing/2010/main" w="9525">
                <a:solidFill>
                  <a:srgbClr val="B2B2B2"/>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lIns="63606" tIns="31803" rIns="63606" bIns="31803">
            <a:spAutoFit/>
          </a:bodyPr>
          <a:lstStyle>
            <a:lvl1pPr eaLnBrk="0" hangingPunct="0">
              <a:defRPr>
                <a:solidFill>
                  <a:schemeClr val="tx1"/>
                </a:solidFill>
                <a:latin typeface="Calibri" pitchFamily="34" charset="0"/>
                <a:ea typeface="宋体" charset="-122"/>
              </a:defRPr>
            </a:lvl1pPr>
            <a:lvl2pPr marL="742950" indent="-285750" eaLnBrk="0" hangingPunct="0">
              <a:defRPr>
                <a:solidFill>
                  <a:schemeClr val="tx1"/>
                </a:solidFill>
                <a:latin typeface="Calibri" pitchFamily="34" charset="0"/>
                <a:ea typeface="宋体" charset="-122"/>
              </a:defRPr>
            </a:lvl2pPr>
            <a:lvl3pPr marL="1143000" indent="-228600" eaLnBrk="0" hangingPunct="0">
              <a:defRPr>
                <a:solidFill>
                  <a:schemeClr val="tx1"/>
                </a:solidFill>
                <a:latin typeface="Calibri" pitchFamily="34" charset="0"/>
                <a:ea typeface="宋体" charset="-122"/>
              </a:defRPr>
            </a:lvl3pPr>
            <a:lvl4pPr marL="1600200" indent="-228600" eaLnBrk="0" hangingPunct="0">
              <a:defRPr>
                <a:solidFill>
                  <a:schemeClr val="tx1"/>
                </a:solidFill>
                <a:latin typeface="Calibri" pitchFamily="34" charset="0"/>
                <a:ea typeface="宋体" charset="-122"/>
              </a:defRPr>
            </a:lvl4pPr>
            <a:lvl5pPr marL="2057400" indent="-228600" eaLnBrk="0" hangingPunct="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eaLnBrk="1" hangingPunct="1"/>
            <a:r>
              <a:rPr lang="en-US" altLang="zh-CN" sz="800" dirty="0">
                <a:solidFill>
                  <a:srgbClr val="FFFFFF"/>
                </a:solidFill>
                <a:latin typeface="FrutigerNext LT Regular" pitchFamily="34" charset="0"/>
              </a:rPr>
              <a:t>Top right  corner  for   field-mark, customer or partner logotypes. </a:t>
            </a:r>
          </a:p>
          <a:p>
            <a:pPr eaLnBrk="1" hangingPunct="1"/>
            <a:endParaRPr lang="en-US" altLang="zh-CN" sz="800" dirty="0">
              <a:solidFill>
                <a:srgbClr val="FFFFFF"/>
              </a:solidFill>
              <a:latin typeface="FrutigerNext LT Regular" pitchFamily="34" charset="0"/>
            </a:endParaRPr>
          </a:p>
          <a:p>
            <a:pPr eaLnBrk="1" hangingPunct="1"/>
            <a:r>
              <a:rPr lang="en-US" altLang="zh-CN" sz="800" dirty="0">
                <a:solidFill>
                  <a:srgbClr val="FFFFFF"/>
                </a:solidFill>
                <a:latin typeface="FrutigerNext LT Regular" pitchFamily="34" charset="0"/>
              </a:rPr>
              <a:t>----------------   </a:t>
            </a:r>
          </a:p>
          <a:p>
            <a:pPr eaLnBrk="1" hangingPunct="1"/>
            <a:endParaRPr lang="zh-CN" altLang="en-US" sz="800" dirty="0">
              <a:solidFill>
                <a:srgbClr val="FFFFFF"/>
              </a:solidFill>
              <a:latin typeface="FrutigerNext LT Regular" pitchFamily="34" charset="0"/>
            </a:endParaRPr>
          </a:p>
        </p:txBody>
      </p:sp>
      <p:sp>
        <p:nvSpPr>
          <p:cNvPr id="3085" name="Text Box 85"/>
          <p:cNvSpPr txBox="1">
            <a:spLocks noChangeArrowheads="1"/>
          </p:cNvSpPr>
          <p:nvPr userDrawn="1"/>
        </p:nvSpPr>
        <p:spPr bwMode="auto">
          <a:xfrm>
            <a:off x="9252319" y="897732"/>
            <a:ext cx="1295063" cy="1418444"/>
          </a:xfrm>
          <a:prstGeom prst="rect">
            <a:avLst/>
          </a:prstGeom>
          <a:noFill/>
          <a:ln>
            <a:noFill/>
          </a:ln>
          <a:effectLst/>
          <a:extLst>
            <a:ext uri="{909E8E84-426E-40DD-AFC4-6F175D3DCCD1}">
              <a14:hiddenFill xmlns="" xmlns:a14="http://schemas.microsoft.com/office/drawing/2010/main">
                <a:solidFill>
                  <a:srgbClr val="FFCC99"/>
                </a:solidFill>
              </a14:hiddenFill>
            </a:ext>
            <a:ext uri="{91240B29-F687-4F45-9708-019B960494DF}">
              <a14:hiddenLine xmlns="" xmlns:a14="http://schemas.microsoft.com/office/drawing/2010/main" w="9525">
                <a:solidFill>
                  <a:srgbClr val="B2B2B2"/>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lIns="63606" tIns="31803" rIns="63606" bIns="31803">
            <a:spAutoFit/>
          </a:bodyPr>
          <a:lstStyle>
            <a:lvl1pPr eaLnBrk="0" hangingPunct="0">
              <a:defRPr>
                <a:solidFill>
                  <a:schemeClr val="tx1"/>
                </a:solidFill>
                <a:latin typeface="Calibri" pitchFamily="34" charset="0"/>
                <a:ea typeface="宋体" charset="-122"/>
              </a:defRPr>
            </a:lvl1pPr>
            <a:lvl2pPr marL="742950" indent="-285750" eaLnBrk="0" hangingPunct="0">
              <a:defRPr>
                <a:solidFill>
                  <a:schemeClr val="tx1"/>
                </a:solidFill>
                <a:latin typeface="Calibri" pitchFamily="34" charset="0"/>
                <a:ea typeface="宋体" charset="-122"/>
              </a:defRPr>
            </a:lvl2pPr>
            <a:lvl3pPr marL="1143000" indent="-228600" eaLnBrk="0" hangingPunct="0">
              <a:defRPr>
                <a:solidFill>
                  <a:schemeClr val="tx1"/>
                </a:solidFill>
                <a:latin typeface="Calibri" pitchFamily="34" charset="0"/>
                <a:ea typeface="宋体" charset="-122"/>
              </a:defRPr>
            </a:lvl3pPr>
            <a:lvl4pPr marL="1600200" indent="-228600" eaLnBrk="0" hangingPunct="0">
              <a:defRPr>
                <a:solidFill>
                  <a:schemeClr val="tx1"/>
                </a:solidFill>
                <a:latin typeface="Calibri" pitchFamily="34" charset="0"/>
                <a:ea typeface="宋体" charset="-122"/>
              </a:defRPr>
            </a:lvl4pPr>
            <a:lvl5pPr marL="2057400" indent="-228600" eaLnBrk="0" hangingPunct="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eaLnBrk="1" hangingPunct="1"/>
            <a:r>
              <a:rPr lang="en-US" altLang="zh-CN" sz="800" dirty="0">
                <a:solidFill>
                  <a:srgbClr val="FFFFFF"/>
                </a:solidFill>
                <a:latin typeface="FrutigerNext LT Regular" pitchFamily="34" charset="0"/>
              </a:rPr>
              <a:t>The following nine groups of colors are an example of how our design colors can be used, please take note that you should only use one design color group per slide. </a:t>
            </a:r>
          </a:p>
          <a:p>
            <a:pPr eaLnBrk="1" hangingPunct="1"/>
            <a:r>
              <a:rPr lang="en-US" altLang="zh-CN" sz="800" dirty="0">
                <a:solidFill>
                  <a:srgbClr val="FFFFFF"/>
                </a:solidFill>
                <a:latin typeface="FrutigerNext LT Regular" pitchFamily="34" charset="0"/>
              </a:rPr>
              <a:t> For specific usage details, refer to the “Typesetting Standard”.</a:t>
            </a:r>
          </a:p>
        </p:txBody>
      </p:sp>
    </p:spTree>
  </p:cSld>
  <p:clrMap bg1="lt1" tx1="dk1" bg2="lt2" tx2="dk2" accent1="accent1" accent2="accent2" accent3="accent3" accent4="accent4" accent5="accent5" accent6="accent6" hlink="hlink" folHlink="folHlink"/>
  <p:sldLayoutIdLst>
    <p:sldLayoutId id="2147483818" r:id="rId1"/>
  </p:sldLayoutIdLst>
  <p:transition advClick="0" advTm="8000">
    <p:fade thruBlk="1"/>
  </p:transition>
  <p:timing>
    <p:tnLst>
      <p:par>
        <p:cTn id="1" dur="indefinite" restart="never" nodeType="tmRoot"/>
      </p:par>
    </p:tnLst>
  </p:timing>
  <p:txStyles>
    <p:titleStyle>
      <a:lvl1pPr algn="l" rtl="0" eaLnBrk="0" fontAlgn="base" hangingPunct="0">
        <a:spcBef>
          <a:spcPct val="0"/>
        </a:spcBef>
        <a:spcAft>
          <a:spcPct val="0"/>
        </a:spcAft>
        <a:defRPr sz="2200" b="1">
          <a:solidFill>
            <a:srgbClr val="990000"/>
          </a:solidFill>
          <a:latin typeface="FrutigerNext LT Medium" pitchFamily="34" charset="0"/>
          <a:ea typeface="黑体" pitchFamily="49" charset="-122"/>
          <a:cs typeface="+mj-cs"/>
        </a:defRPr>
      </a:lvl1pPr>
      <a:lvl2pPr algn="l" rtl="0" eaLnBrk="0" fontAlgn="base" hangingPunct="0">
        <a:spcBef>
          <a:spcPct val="0"/>
        </a:spcBef>
        <a:spcAft>
          <a:spcPct val="0"/>
        </a:spcAft>
        <a:defRPr sz="2200" b="1">
          <a:solidFill>
            <a:srgbClr val="990000"/>
          </a:solidFill>
          <a:latin typeface="FrutigerNext LT Medium" pitchFamily="34" charset="0"/>
          <a:ea typeface="黑体" pitchFamily="49" charset="-122"/>
          <a:cs typeface="宋体" charset="-122"/>
        </a:defRPr>
      </a:lvl2pPr>
      <a:lvl3pPr algn="l" rtl="0" eaLnBrk="0" fontAlgn="base" hangingPunct="0">
        <a:spcBef>
          <a:spcPct val="0"/>
        </a:spcBef>
        <a:spcAft>
          <a:spcPct val="0"/>
        </a:spcAft>
        <a:defRPr sz="2200" b="1">
          <a:solidFill>
            <a:srgbClr val="990000"/>
          </a:solidFill>
          <a:latin typeface="FrutigerNext LT Medium" pitchFamily="34" charset="0"/>
          <a:ea typeface="黑体" pitchFamily="49" charset="-122"/>
          <a:cs typeface="宋体" charset="-122"/>
        </a:defRPr>
      </a:lvl3pPr>
      <a:lvl4pPr algn="l" rtl="0" eaLnBrk="0" fontAlgn="base" hangingPunct="0">
        <a:spcBef>
          <a:spcPct val="0"/>
        </a:spcBef>
        <a:spcAft>
          <a:spcPct val="0"/>
        </a:spcAft>
        <a:defRPr sz="2200" b="1">
          <a:solidFill>
            <a:srgbClr val="990000"/>
          </a:solidFill>
          <a:latin typeface="FrutigerNext LT Medium" pitchFamily="34" charset="0"/>
          <a:ea typeface="黑体" pitchFamily="49" charset="-122"/>
          <a:cs typeface="宋体" charset="-122"/>
        </a:defRPr>
      </a:lvl4pPr>
      <a:lvl5pPr algn="l" rtl="0" eaLnBrk="0" fontAlgn="base" hangingPunct="0">
        <a:spcBef>
          <a:spcPct val="0"/>
        </a:spcBef>
        <a:spcAft>
          <a:spcPct val="0"/>
        </a:spcAft>
        <a:defRPr sz="2200" b="1">
          <a:solidFill>
            <a:srgbClr val="990000"/>
          </a:solidFill>
          <a:latin typeface="FrutigerNext LT Medium" pitchFamily="34" charset="0"/>
          <a:ea typeface="黑体" pitchFamily="49" charset="-122"/>
          <a:cs typeface="宋体" charset="-122"/>
        </a:defRPr>
      </a:lvl5pPr>
      <a:lvl6pPr marL="318028" algn="l" rtl="0" eaLnBrk="1" fontAlgn="base" hangingPunct="1">
        <a:spcBef>
          <a:spcPct val="0"/>
        </a:spcBef>
        <a:spcAft>
          <a:spcPct val="0"/>
        </a:spcAft>
        <a:defRPr sz="2200" b="1">
          <a:solidFill>
            <a:srgbClr val="990000"/>
          </a:solidFill>
          <a:latin typeface="FrutigerNext LT Medium" pitchFamily="34" charset="0"/>
          <a:ea typeface="华文细黑" pitchFamily="2" charset="-122"/>
          <a:cs typeface="宋体" charset="-122"/>
        </a:defRPr>
      </a:lvl6pPr>
      <a:lvl7pPr marL="636057" algn="l" rtl="0" eaLnBrk="1" fontAlgn="base" hangingPunct="1">
        <a:spcBef>
          <a:spcPct val="0"/>
        </a:spcBef>
        <a:spcAft>
          <a:spcPct val="0"/>
        </a:spcAft>
        <a:defRPr sz="2200" b="1">
          <a:solidFill>
            <a:srgbClr val="990000"/>
          </a:solidFill>
          <a:latin typeface="FrutigerNext LT Medium" pitchFamily="34" charset="0"/>
          <a:ea typeface="华文细黑" pitchFamily="2" charset="-122"/>
          <a:cs typeface="宋体" charset="-122"/>
        </a:defRPr>
      </a:lvl7pPr>
      <a:lvl8pPr marL="954085" algn="l" rtl="0" eaLnBrk="1" fontAlgn="base" hangingPunct="1">
        <a:spcBef>
          <a:spcPct val="0"/>
        </a:spcBef>
        <a:spcAft>
          <a:spcPct val="0"/>
        </a:spcAft>
        <a:defRPr sz="2200" b="1">
          <a:solidFill>
            <a:srgbClr val="990000"/>
          </a:solidFill>
          <a:latin typeface="FrutigerNext LT Medium" pitchFamily="34" charset="0"/>
          <a:ea typeface="华文细黑" pitchFamily="2" charset="-122"/>
          <a:cs typeface="宋体" charset="-122"/>
        </a:defRPr>
      </a:lvl8pPr>
      <a:lvl9pPr marL="1272113" algn="l" rtl="0" eaLnBrk="1" fontAlgn="base" hangingPunct="1">
        <a:spcBef>
          <a:spcPct val="0"/>
        </a:spcBef>
        <a:spcAft>
          <a:spcPct val="0"/>
        </a:spcAft>
        <a:defRPr sz="2200" b="1">
          <a:solidFill>
            <a:srgbClr val="990000"/>
          </a:solidFill>
          <a:latin typeface="FrutigerNext LT Medium" pitchFamily="34" charset="0"/>
          <a:ea typeface="华文细黑" pitchFamily="2" charset="-122"/>
          <a:cs typeface="宋体" charset="-122"/>
        </a:defRPr>
      </a:lvl9pPr>
    </p:titleStyle>
    <p:bodyStyle>
      <a:lvl1pPr marL="238521" indent="-238521" algn="l" rtl="0" eaLnBrk="0" fontAlgn="base" hangingPunct="0">
        <a:lnSpc>
          <a:spcPct val="140000"/>
        </a:lnSpc>
        <a:spcBef>
          <a:spcPct val="0"/>
        </a:spcBef>
        <a:spcAft>
          <a:spcPct val="0"/>
        </a:spcAft>
        <a:buClr>
          <a:srgbClr val="777777"/>
        </a:buClr>
        <a:buSzPct val="60000"/>
        <a:buFont typeface="Wingdings" pitchFamily="2" charset="2"/>
        <a:buChar char="l"/>
        <a:defRPr sz="1400" b="1">
          <a:solidFill>
            <a:schemeClr val="tx1"/>
          </a:solidFill>
          <a:latin typeface="FrutigerNext LT Regular" pitchFamily="34" charset="0"/>
          <a:ea typeface="黑体" pitchFamily="49" charset="-122"/>
          <a:cs typeface="+mn-cs"/>
        </a:defRPr>
      </a:lvl1pPr>
      <a:lvl2pPr marL="516796" indent="-198768" algn="l" rtl="0" eaLnBrk="0" fontAlgn="base" hangingPunct="0">
        <a:lnSpc>
          <a:spcPct val="140000"/>
        </a:lnSpc>
        <a:spcBef>
          <a:spcPct val="0"/>
        </a:spcBef>
        <a:spcAft>
          <a:spcPct val="0"/>
        </a:spcAft>
        <a:buSzPct val="50000"/>
        <a:buFont typeface="Wingdings" pitchFamily="2" charset="2"/>
        <a:buChar char="p"/>
        <a:defRPr>
          <a:solidFill>
            <a:schemeClr val="tx1"/>
          </a:solidFill>
          <a:latin typeface="FrutigerNext LT Medium" pitchFamily="34" charset="0"/>
          <a:ea typeface="+mn-ea"/>
          <a:cs typeface="+mn-cs"/>
        </a:defRPr>
      </a:lvl2pPr>
      <a:lvl3pPr marL="795071" indent="-159014" algn="l" rtl="0" eaLnBrk="0" fontAlgn="base" hangingPunct="0">
        <a:lnSpc>
          <a:spcPct val="140000"/>
        </a:lnSpc>
        <a:spcBef>
          <a:spcPct val="0"/>
        </a:spcBef>
        <a:spcAft>
          <a:spcPct val="0"/>
        </a:spcAft>
        <a:buSzPct val="50000"/>
        <a:buFont typeface="Wingdings" pitchFamily="2" charset="2"/>
        <a:buChar char="n"/>
        <a:defRPr sz="1100">
          <a:solidFill>
            <a:schemeClr val="tx1"/>
          </a:solidFill>
          <a:latin typeface="FrutigerNext LT Regular" pitchFamily="34" charset="0"/>
          <a:ea typeface="+mn-ea"/>
          <a:cs typeface="+mn-cs"/>
        </a:defRPr>
      </a:lvl3pPr>
      <a:lvl4pPr marL="1113099" indent="-159014" algn="l" rtl="0" eaLnBrk="0" fontAlgn="base" hangingPunct="0">
        <a:lnSpc>
          <a:spcPct val="140000"/>
        </a:lnSpc>
        <a:spcBef>
          <a:spcPct val="0"/>
        </a:spcBef>
        <a:spcAft>
          <a:spcPct val="0"/>
        </a:spcAft>
        <a:buChar char="–"/>
        <a:defRPr sz="1000">
          <a:solidFill>
            <a:schemeClr val="tx1"/>
          </a:solidFill>
          <a:latin typeface="FrutigerNext LT Regular" pitchFamily="34" charset="0"/>
          <a:ea typeface="+mn-ea"/>
          <a:cs typeface="+mn-cs"/>
        </a:defRPr>
      </a:lvl4pPr>
      <a:lvl5pPr marL="1431127" indent="-159014" algn="l" rtl="0" eaLnBrk="0" fontAlgn="base" hangingPunct="0">
        <a:lnSpc>
          <a:spcPct val="140000"/>
        </a:lnSpc>
        <a:spcBef>
          <a:spcPct val="0"/>
        </a:spcBef>
        <a:spcAft>
          <a:spcPct val="0"/>
        </a:spcAft>
        <a:buFont typeface="Arial" charset="0"/>
        <a:buChar char="~"/>
        <a:defRPr sz="800">
          <a:solidFill>
            <a:schemeClr val="tx1"/>
          </a:solidFill>
          <a:latin typeface="FrutigerNext LT Regular" pitchFamily="34" charset="0"/>
          <a:ea typeface="+mn-ea"/>
          <a:cs typeface="+mn-cs"/>
        </a:defRPr>
      </a:lvl5pPr>
      <a:lvl6pPr marL="1749156" indent="-159014" algn="l" rtl="0" eaLnBrk="1" fontAlgn="base" hangingPunct="1">
        <a:spcBef>
          <a:spcPct val="20000"/>
        </a:spcBef>
        <a:spcAft>
          <a:spcPct val="0"/>
        </a:spcAft>
        <a:buFont typeface="Arial" charset="0"/>
        <a:buChar char="~"/>
        <a:defRPr sz="1100">
          <a:solidFill>
            <a:schemeClr val="tx1"/>
          </a:solidFill>
          <a:latin typeface="+mn-lt"/>
          <a:ea typeface="+mn-ea"/>
          <a:cs typeface="+mn-cs"/>
        </a:defRPr>
      </a:lvl6pPr>
      <a:lvl7pPr marL="2067184" indent="-159014" algn="l" rtl="0" eaLnBrk="1" fontAlgn="base" hangingPunct="1">
        <a:spcBef>
          <a:spcPct val="20000"/>
        </a:spcBef>
        <a:spcAft>
          <a:spcPct val="0"/>
        </a:spcAft>
        <a:buFont typeface="Arial" charset="0"/>
        <a:buChar char="~"/>
        <a:defRPr sz="1100">
          <a:solidFill>
            <a:schemeClr val="tx1"/>
          </a:solidFill>
          <a:latin typeface="+mn-lt"/>
          <a:ea typeface="+mn-ea"/>
          <a:cs typeface="+mn-cs"/>
        </a:defRPr>
      </a:lvl7pPr>
      <a:lvl8pPr marL="2385212" indent="-159014" algn="l" rtl="0" eaLnBrk="1" fontAlgn="base" hangingPunct="1">
        <a:spcBef>
          <a:spcPct val="20000"/>
        </a:spcBef>
        <a:spcAft>
          <a:spcPct val="0"/>
        </a:spcAft>
        <a:buFont typeface="Arial" charset="0"/>
        <a:buChar char="~"/>
        <a:defRPr sz="1100">
          <a:solidFill>
            <a:schemeClr val="tx1"/>
          </a:solidFill>
          <a:latin typeface="+mn-lt"/>
          <a:ea typeface="+mn-ea"/>
          <a:cs typeface="+mn-cs"/>
        </a:defRPr>
      </a:lvl8pPr>
      <a:lvl9pPr marL="2703241" indent="-159014" algn="l" rtl="0" eaLnBrk="1" fontAlgn="base" hangingPunct="1">
        <a:spcBef>
          <a:spcPct val="20000"/>
        </a:spcBef>
        <a:spcAft>
          <a:spcPct val="0"/>
        </a:spcAft>
        <a:buFont typeface="Arial" charset="0"/>
        <a:buChar char="~"/>
        <a:defRPr sz="1100">
          <a:solidFill>
            <a:schemeClr val="tx1"/>
          </a:solidFill>
          <a:latin typeface="+mn-lt"/>
          <a:ea typeface="+mn-ea"/>
          <a:cs typeface="+mn-cs"/>
        </a:defRPr>
      </a:lvl9pPr>
    </p:bodyStyle>
    <p:otherStyle>
      <a:defPPr>
        <a:defRPr lang="zh-CN"/>
      </a:defPPr>
      <a:lvl1pPr marL="0" algn="l" defTabSz="636057" rtl="0" eaLnBrk="1" latinLnBrk="0" hangingPunct="1">
        <a:defRPr sz="1300" kern="1200">
          <a:solidFill>
            <a:schemeClr val="tx1"/>
          </a:solidFill>
          <a:latin typeface="+mn-lt"/>
          <a:ea typeface="+mn-ea"/>
          <a:cs typeface="+mn-cs"/>
        </a:defRPr>
      </a:lvl1pPr>
      <a:lvl2pPr marL="318028" algn="l" defTabSz="636057" rtl="0" eaLnBrk="1" latinLnBrk="0" hangingPunct="1">
        <a:defRPr sz="1300" kern="1200">
          <a:solidFill>
            <a:schemeClr val="tx1"/>
          </a:solidFill>
          <a:latin typeface="+mn-lt"/>
          <a:ea typeface="+mn-ea"/>
          <a:cs typeface="+mn-cs"/>
        </a:defRPr>
      </a:lvl2pPr>
      <a:lvl3pPr marL="636057" algn="l" defTabSz="636057" rtl="0" eaLnBrk="1" latinLnBrk="0" hangingPunct="1">
        <a:defRPr sz="1300" kern="1200">
          <a:solidFill>
            <a:schemeClr val="tx1"/>
          </a:solidFill>
          <a:latin typeface="+mn-lt"/>
          <a:ea typeface="+mn-ea"/>
          <a:cs typeface="+mn-cs"/>
        </a:defRPr>
      </a:lvl3pPr>
      <a:lvl4pPr marL="954085" algn="l" defTabSz="636057" rtl="0" eaLnBrk="1" latinLnBrk="0" hangingPunct="1">
        <a:defRPr sz="1300" kern="1200">
          <a:solidFill>
            <a:schemeClr val="tx1"/>
          </a:solidFill>
          <a:latin typeface="+mn-lt"/>
          <a:ea typeface="+mn-ea"/>
          <a:cs typeface="+mn-cs"/>
        </a:defRPr>
      </a:lvl4pPr>
      <a:lvl5pPr marL="1272113" algn="l" defTabSz="636057" rtl="0" eaLnBrk="1" latinLnBrk="0" hangingPunct="1">
        <a:defRPr sz="1300" kern="1200">
          <a:solidFill>
            <a:schemeClr val="tx1"/>
          </a:solidFill>
          <a:latin typeface="+mn-lt"/>
          <a:ea typeface="+mn-ea"/>
          <a:cs typeface="+mn-cs"/>
        </a:defRPr>
      </a:lvl5pPr>
      <a:lvl6pPr marL="1590142" algn="l" defTabSz="636057" rtl="0" eaLnBrk="1" latinLnBrk="0" hangingPunct="1">
        <a:defRPr sz="1300" kern="1200">
          <a:solidFill>
            <a:schemeClr val="tx1"/>
          </a:solidFill>
          <a:latin typeface="+mn-lt"/>
          <a:ea typeface="+mn-ea"/>
          <a:cs typeface="+mn-cs"/>
        </a:defRPr>
      </a:lvl6pPr>
      <a:lvl7pPr marL="1908170" algn="l" defTabSz="636057" rtl="0" eaLnBrk="1" latinLnBrk="0" hangingPunct="1">
        <a:defRPr sz="1300" kern="1200">
          <a:solidFill>
            <a:schemeClr val="tx1"/>
          </a:solidFill>
          <a:latin typeface="+mn-lt"/>
          <a:ea typeface="+mn-ea"/>
          <a:cs typeface="+mn-cs"/>
        </a:defRPr>
      </a:lvl7pPr>
      <a:lvl8pPr marL="2226198" algn="l" defTabSz="636057" rtl="0" eaLnBrk="1" latinLnBrk="0" hangingPunct="1">
        <a:defRPr sz="1300" kern="1200">
          <a:solidFill>
            <a:schemeClr val="tx1"/>
          </a:solidFill>
          <a:latin typeface="+mn-lt"/>
          <a:ea typeface="+mn-ea"/>
          <a:cs typeface="+mn-cs"/>
        </a:defRPr>
      </a:lvl8pPr>
      <a:lvl9pPr marL="2544227" algn="l" defTabSz="636057" rtl="0" eaLnBrk="1" latinLnBrk="0" hangingPunct="1">
        <a:defRPr sz="13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4098" name="Picture 85" descr="PPT胶片内页元素-16比9-封底"/>
          <p:cNvPicPr>
            <a:picLocks noChangeAspect="1" noChangeArrowheads="1"/>
          </p:cNvPicPr>
          <p:nvPr userDrawn="1"/>
        </p:nvPicPr>
        <p:blipFill>
          <a:blip r:embed="rId2" cstate="print">
            <a:extLst>
              <a:ext uri="{28A0092B-C50C-407E-A947-70E740481C1C}">
                <a14:useLocalDpi xmlns="" xmlns:a14="http://schemas.microsoft.com/office/drawing/2010/main" val="0"/>
              </a:ext>
            </a:extLst>
          </a:blip>
          <a:srcRect/>
          <a:stretch>
            <a:fillRect/>
          </a:stretch>
        </p:blipFill>
        <p:spPr bwMode="auto">
          <a:xfrm>
            <a:off x="1192" y="0"/>
            <a:ext cx="9141619" cy="51435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4099" name="Picture 79" descr="5"/>
          <p:cNvPicPr>
            <a:picLocks noChangeAspect="1" noChangeArrowheads="1"/>
          </p:cNvPicPr>
          <p:nvPr userDrawn="1"/>
        </p:nvPicPr>
        <p:blipFill>
          <a:blip r:embed="rId3" cstate="print">
            <a:extLst>
              <a:ext uri="{28A0092B-C50C-407E-A947-70E740481C1C}">
                <a14:useLocalDpi xmlns="" xmlns:a14="http://schemas.microsoft.com/office/drawing/2010/main" val="0"/>
              </a:ext>
            </a:extLst>
          </a:blip>
          <a:srcRect/>
          <a:stretch>
            <a:fillRect/>
          </a:stretch>
        </p:blipFill>
        <p:spPr bwMode="auto">
          <a:xfrm>
            <a:off x="1" y="4212432"/>
            <a:ext cx="9144000" cy="93106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4100" name="Text Box 80"/>
          <p:cNvSpPr txBox="1">
            <a:spLocks noChangeArrowheads="1"/>
          </p:cNvSpPr>
          <p:nvPr userDrawn="1"/>
        </p:nvSpPr>
        <p:spPr bwMode="auto">
          <a:xfrm>
            <a:off x="3459056" y="1962151"/>
            <a:ext cx="2104957" cy="572058"/>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txBody>
          <a:bodyPr wrap="none" lIns="63606" tIns="31803" rIns="63606" bIns="31803">
            <a:spAutoFit/>
          </a:bodyPr>
          <a:lstStyle>
            <a:lvl1pPr eaLnBrk="0" hangingPunct="0">
              <a:defRPr>
                <a:solidFill>
                  <a:schemeClr val="tx1"/>
                </a:solidFill>
                <a:latin typeface="Calibri" pitchFamily="34" charset="0"/>
                <a:ea typeface="宋体" charset="-122"/>
              </a:defRPr>
            </a:lvl1pPr>
            <a:lvl2pPr marL="742950" indent="-285750" eaLnBrk="0" hangingPunct="0">
              <a:defRPr>
                <a:solidFill>
                  <a:schemeClr val="tx1"/>
                </a:solidFill>
                <a:latin typeface="Calibri" pitchFamily="34" charset="0"/>
                <a:ea typeface="宋体" charset="-122"/>
              </a:defRPr>
            </a:lvl2pPr>
            <a:lvl3pPr marL="1143000" indent="-228600" eaLnBrk="0" hangingPunct="0">
              <a:defRPr>
                <a:solidFill>
                  <a:schemeClr val="tx1"/>
                </a:solidFill>
                <a:latin typeface="Calibri" pitchFamily="34" charset="0"/>
                <a:ea typeface="宋体" charset="-122"/>
              </a:defRPr>
            </a:lvl3pPr>
            <a:lvl4pPr marL="1600200" indent="-228600" eaLnBrk="0" hangingPunct="0">
              <a:defRPr>
                <a:solidFill>
                  <a:schemeClr val="tx1"/>
                </a:solidFill>
                <a:latin typeface="Calibri" pitchFamily="34" charset="0"/>
                <a:ea typeface="宋体" charset="-122"/>
              </a:defRPr>
            </a:lvl4pPr>
            <a:lvl5pPr marL="2057400" indent="-228600" eaLnBrk="0" hangingPunct="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r>
              <a:rPr lang="en-US" altLang="zh-CN" sz="3300" dirty="0">
                <a:solidFill>
                  <a:schemeClr val="folHlink"/>
                </a:solidFill>
                <a:latin typeface="FrutigerNext LT Medium" pitchFamily="34" charset="0"/>
                <a:ea typeface="ＭＳ Ｐゴシック" pitchFamily="34" charset="-128"/>
              </a:rPr>
              <a:t>Thank you</a:t>
            </a:r>
          </a:p>
        </p:txBody>
      </p:sp>
      <p:sp>
        <p:nvSpPr>
          <p:cNvPr id="4101" name="Text Box 81"/>
          <p:cNvSpPr txBox="1">
            <a:spLocks noChangeArrowheads="1"/>
          </p:cNvSpPr>
          <p:nvPr userDrawn="1"/>
        </p:nvSpPr>
        <p:spPr bwMode="auto">
          <a:xfrm>
            <a:off x="3474530" y="2557463"/>
            <a:ext cx="2168885" cy="356615"/>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txBody>
          <a:bodyPr wrap="none" lIns="63606" tIns="31803" rIns="63606" bIns="31803">
            <a:spAutoFit/>
          </a:bodyPr>
          <a:lstStyle>
            <a:lvl1pPr eaLnBrk="0" hangingPunct="0">
              <a:defRPr>
                <a:solidFill>
                  <a:schemeClr val="tx1"/>
                </a:solidFill>
                <a:latin typeface="Calibri" pitchFamily="34" charset="0"/>
                <a:ea typeface="宋体" charset="-122"/>
              </a:defRPr>
            </a:lvl1pPr>
            <a:lvl2pPr marL="742950" indent="-285750" eaLnBrk="0" hangingPunct="0">
              <a:defRPr>
                <a:solidFill>
                  <a:schemeClr val="tx1"/>
                </a:solidFill>
                <a:latin typeface="Calibri" pitchFamily="34" charset="0"/>
                <a:ea typeface="宋体" charset="-122"/>
              </a:defRPr>
            </a:lvl2pPr>
            <a:lvl3pPr marL="1143000" indent="-228600" eaLnBrk="0" hangingPunct="0">
              <a:defRPr>
                <a:solidFill>
                  <a:schemeClr val="tx1"/>
                </a:solidFill>
                <a:latin typeface="Calibri" pitchFamily="34" charset="0"/>
                <a:ea typeface="宋体" charset="-122"/>
              </a:defRPr>
            </a:lvl3pPr>
            <a:lvl4pPr marL="1600200" indent="-228600" eaLnBrk="0" hangingPunct="0">
              <a:defRPr>
                <a:solidFill>
                  <a:schemeClr val="tx1"/>
                </a:solidFill>
                <a:latin typeface="Calibri" pitchFamily="34" charset="0"/>
                <a:ea typeface="宋体" charset="-122"/>
              </a:defRPr>
            </a:lvl4pPr>
            <a:lvl5pPr marL="2057400" indent="-228600" eaLnBrk="0" hangingPunct="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r>
              <a:rPr lang="en-US" altLang="zh-CN" sz="1900" dirty="0">
                <a:solidFill>
                  <a:srgbClr val="666666"/>
                </a:solidFill>
                <a:latin typeface="FrutigerNext LT Regular" pitchFamily="34" charset="0"/>
                <a:ea typeface="ＭＳ Ｐゴシック" pitchFamily="34" charset="-128"/>
              </a:rPr>
              <a:t>www.huawei.com</a:t>
            </a:r>
            <a:endParaRPr lang="en-US" altLang="zh-CN" sz="1600" dirty="0">
              <a:solidFill>
                <a:srgbClr val="990000"/>
              </a:solidFill>
              <a:latin typeface="FrutigerNext LT Regular" pitchFamily="34" charset="0"/>
              <a:ea typeface="ＭＳ Ｐゴシック" pitchFamily="34" charset="-128"/>
            </a:endParaRPr>
          </a:p>
        </p:txBody>
      </p:sp>
      <p:sp>
        <p:nvSpPr>
          <p:cNvPr id="6" name="Rectangle 11"/>
          <p:cNvSpPr>
            <a:spLocks noChangeArrowheads="1"/>
          </p:cNvSpPr>
          <p:nvPr userDrawn="1"/>
        </p:nvSpPr>
        <p:spPr bwMode="auto">
          <a:xfrm>
            <a:off x="573945" y="4397302"/>
            <a:ext cx="4742215" cy="48895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bg2"/>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lIns="63606" tIns="31803" rIns="63606" bIns="31803">
            <a:spAutoFit/>
          </a:bodyPr>
          <a:lstStyle/>
          <a:p>
            <a:pPr marL="0" marR="0" lvl="0" indent="0" defTabSz="636057" eaLnBrk="1" fontAlgn="auto" latinLnBrk="0" hangingPunct="1">
              <a:lnSpc>
                <a:spcPct val="115000"/>
              </a:lnSpc>
              <a:spcBef>
                <a:spcPts val="0"/>
              </a:spcBef>
              <a:spcAft>
                <a:spcPts val="0"/>
              </a:spcAft>
              <a:buClrTx/>
              <a:buSzTx/>
              <a:buFontTx/>
              <a:buNone/>
              <a:tabLst/>
              <a:defRPr/>
            </a:pPr>
            <a:r>
              <a:rPr kumimoji="0" lang="en-US" altLang="zh-CN" sz="800" b="0" i="0" u="none" strike="noStrike" kern="0" cap="none" spc="0" normalizeH="0" baseline="0" noProof="0" dirty="0" smtClean="0">
                <a:ln>
                  <a:noFill/>
                </a:ln>
                <a:solidFill>
                  <a:srgbClr val="2D2015"/>
                </a:solidFill>
                <a:effectLst/>
                <a:uLnTx/>
                <a:uFillTx/>
                <a:latin typeface="FrutigerNext LT Medium" pitchFamily="34" charset="0"/>
                <a:ea typeface="宋体" pitchFamily="2" charset="-122"/>
              </a:rPr>
              <a:t>Copyright©2011 Huawei Technologies Co., Ltd. All Rights Reserved. </a:t>
            </a:r>
          </a:p>
          <a:p>
            <a:pPr marL="0" marR="0" lvl="0" indent="0" defTabSz="636057" eaLnBrk="1" fontAlgn="auto" latinLnBrk="0" hangingPunct="1">
              <a:lnSpc>
                <a:spcPct val="115000"/>
              </a:lnSpc>
              <a:spcBef>
                <a:spcPts val="0"/>
              </a:spcBef>
              <a:spcAft>
                <a:spcPts val="0"/>
              </a:spcAft>
              <a:buClrTx/>
              <a:buSzTx/>
              <a:buFontTx/>
              <a:buNone/>
              <a:tabLst/>
              <a:defRPr/>
            </a:pPr>
            <a:r>
              <a:rPr kumimoji="0" lang="en-US" altLang="zh-CN" sz="800" b="0" i="0" u="none" strike="noStrike" kern="0" cap="none" spc="0" normalizeH="0" baseline="0" noProof="0" dirty="0" smtClean="0">
                <a:ln>
                  <a:noFill/>
                </a:ln>
                <a:solidFill>
                  <a:srgbClr val="2D2015"/>
                </a:solidFill>
                <a:effectLst/>
                <a:uLnTx/>
                <a:uFillTx/>
                <a:latin typeface="FrutigerNext LT Medium" pitchFamily="34" charset="0"/>
                <a:ea typeface="宋体" pitchFamily="2" charset="-122"/>
              </a:rPr>
              <a:t>The information contained in this document is for reference purpose only, and is subject to </a:t>
            </a:r>
          </a:p>
          <a:p>
            <a:pPr marL="0" marR="0" lvl="0" indent="0" defTabSz="636057" eaLnBrk="1" fontAlgn="auto" latinLnBrk="0" hangingPunct="1">
              <a:lnSpc>
                <a:spcPct val="115000"/>
              </a:lnSpc>
              <a:spcBef>
                <a:spcPts val="0"/>
              </a:spcBef>
              <a:spcAft>
                <a:spcPts val="0"/>
              </a:spcAft>
              <a:buClrTx/>
              <a:buSzTx/>
              <a:buFontTx/>
              <a:buNone/>
              <a:tabLst/>
              <a:defRPr/>
            </a:pPr>
            <a:r>
              <a:rPr kumimoji="0" lang="en-US" altLang="zh-CN" sz="800" b="0" i="0" u="none" strike="noStrike" kern="0" cap="none" spc="0" normalizeH="0" baseline="0" noProof="0" dirty="0" smtClean="0">
                <a:ln>
                  <a:noFill/>
                </a:ln>
                <a:solidFill>
                  <a:srgbClr val="2D2015"/>
                </a:solidFill>
                <a:effectLst/>
                <a:uLnTx/>
                <a:uFillTx/>
                <a:latin typeface="FrutigerNext LT Medium" pitchFamily="34" charset="0"/>
                <a:ea typeface="宋体" pitchFamily="2" charset="-122"/>
              </a:rPr>
              <a:t>change or withdrawal according to specific customer requirements and conditions. </a:t>
            </a:r>
          </a:p>
        </p:txBody>
      </p:sp>
    </p:spTree>
  </p:cSld>
  <p:clrMap bg1="lt1" tx1="dk1" bg2="lt2" tx2="dk2" accent1="accent1" accent2="accent2" accent3="accent3" accent4="accent4" accent5="accent5" accent6="accent6" hlink="hlink" folHlink="folHlink"/>
  <p:transition advClick="0" advTm="8000">
    <p:fade thruBlk="1"/>
  </p:transition>
  <p:timing>
    <p:tnLst>
      <p:par>
        <p:cTn id="1" dur="indefinite" restart="never" nodeType="tmRoot"/>
      </p:par>
    </p:tnLst>
  </p:timing>
  <p:txStyles>
    <p:titleStyle>
      <a:lvl1pPr algn="l" rtl="0" eaLnBrk="0" fontAlgn="base" hangingPunct="0">
        <a:spcBef>
          <a:spcPct val="0"/>
        </a:spcBef>
        <a:spcAft>
          <a:spcPct val="0"/>
        </a:spcAft>
        <a:defRPr sz="2200" b="1">
          <a:solidFill>
            <a:srgbClr val="990000"/>
          </a:solidFill>
          <a:latin typeface="+mj-lt"/>
          <a:ea typeface="+mj-ea"/>
          <a:cs typeface="+mj-cs"/>
        </a:defRPr>
      </a:lvl1pPr>
      <a:lvl2pPr algn="l" rtl="0" eaLnBrk="0" fontAlgn="base" hangingPunct="0">
        <a:spcBef>
          <a:spcPct val="0"/>
        </a:spcBef>
        <a:spcAft>
          <a:spcPct val="0"/>
        </a:spcAft>
        <a:defRPr sz="2200" b="1">
          <a:solidFill>
            <a:srgbClr val="990000"/>
          </a:solidFill>
          <a:latin typeface="FrutigerNext LT Medium" pitchFamily="34" charset="0"/>
          <a:ea typeface="华文细黑" pitchFamily="2" charset="-122"/>
          <a:cs typeface="宋体" charset="-122"/>
        </a:defRPr>
      </a:lvl2pPr>
      <a:lvl3pPr algn="l" rtl="0" eaLnBrk="0" fontAlgn="base" hangingPunct="0">
        <a:spcBef>
          <a:spcPct val="0"/>
        </a:spcBef>
        <a:spcAft>
          <a:spcPct val="0"/>
        </a:spcAft>
        <a:defRPr sz="2200" b="1">
          <a:solidFill>
            <a:srgbClr val="990000"/>
          </a:solidFill>
          <a:latin typeface="FrutigerNext LT Medium" pitchFamily="34" charset="0"/>
          <a:ea typeface="华文细黑" pitchFamily="2" charset="-122"/>
          <a:cs typeface="宋体" charset="-122"/>
        </a:defRPr>
      </a:lvl3pPr>
      <a:lvl4pPr algn="l" rtl="0" eaLnBrk="0" fontAlgn="base" hangingPunct="0">
        <a:spcBef>
          <a:spcPct val="0"/>
        </a:spcBef>
        <a:spcAft>
          <a:spcPct val="0"/>
        </a:spcAft>
        <a:defRPr sz="2200" b="1">
          <a:solidFill>
            <a:srgbClr val="990000"/>
          </a:solidFill>
          <a:latin typeface="FrutigerNext LT Medium" pitchFamily="34" charset="0"/>
          <a:ea typeface="华文细黑" pitchFamily="2" charset="-122"/>
          <a:cs typeface="宋体" charset="-122"/>
        </a:defRPr>
      </a:lvl4pPr>
      <a:lvl5pPr algn="l" rtl="0" eaLnBrk="0" fontAlgn="base" hangingPunct="0">
        <a:spcBef>
          <a:spcPct val="0"/>
        </a:spcBef>
        <a:spcAft>
          <a:spcPct val="0"/>
        </a:spcAft>
        <a:defRPr sz="2200" b="1">
          <a:solidFill>
            <a:srgbClr val="990000"/>
          </a:solidFill>
          <a:latin typeface="FrutigerNext LT Medium" pitchFamily="34" charset="0"/>
          <a:ea typeface="华文细黑" pitchFamily="2" charset="-122"/>
          <a:cs typeface="宋体" charset="-122"/>
        </a:defRPr>
      </a:lvl5pPr>
      <a:lvl6pPr marL="318028" algn="l" rtl="0" eaLnBrk="1" fontAlgn="base" hangingPunct="1">
        <a:spcBef>
          <a:spcPct val="0"/>
        </a:spcBef>
        <a:spcAft>
          <a:spcPct val="0"/>
        </a:spcAft>
        <a:defRPr sz="2200" b="1">
          <a:solidFill>
            <a:srgbClr val="990000"/>
          </a:solidFill>
          <a:latin typeface="FrutigerNext LT Medium" pitchFamily="34" charset="0"/>
          <a:ea typeface="华文细黑" pitchFamily="2" charset="-122"/>
          <a:cs typeface="宋体" charset="-122"/>
        </a:defRPr>
      </a:lvl6pPr>
      <a:lvl7pPr marL="636057" algn="l" rtl="0" eaLnBrk="1" fontAlgn="base" hangingPunct="1">
        <a:spcBef>
          <a:spcPct val="0"/>
        </a:spcBef>
        <a:spcAft>
          <a:spcPct val="0"/>
        </a:spcAft>
        <a:defRPr sz="2200" b="1">
          <a:solidFill>
            <a:srgbClr val="990000"/>
          </a:solidFill>
          <a:latin typeface="FrutigerNext LT Medium" pitchFamily="34" charset="0"/>
          <a:ea typeface="华文细黑" pitchFamily="2" charset="-122"/>
          <a:cs typeface="宋体" charset="-122"/>
        </a:defRPr>
      </a:lvl7pPr>
      <a:lvl8pPr marL="954085" algn="l" rtl="0" eaLnBrk="1" fontAlgn="base" hangingPunct="1">
        <a:spcBef>
          <a:spcPct val="0"/>
        </a:spcBef>
        <a:spcAft>
          <a:spcPct val="0"/>
        </a:spcAft>
        <a:defRPr sz="2200" b="1">
          <a:solidFill>
            <a:srgbClr val="990000"/>
          </a:solidFill>
          <a:latin typeface="FrutigerNext LT Medium" pitchFamily="34" charset="0"/>
          <a:ea typeface="华文细黑" pitchFamily="2" charset="-122"/>
          <a:cs typeface="宋体" charset="-122"/>
        </a:defRPr>
      </a:lvl8pPr>
      <a:lvl9pPr marL="1272113" algn="l" rtl="0" eaLnBrk="1" fontAlgn="base" hangingPunct="1">
        <a:spcBef>
          <a:spcPct val="0"/>
        </a:spcBef>
        <a:spcAft>
          <a:spcPct val="0"/>
        </a:spcAft>
        <a:defRPr sz="2200" b="1">
          <a:solidFill>
            <a:srgbClr val="990000"/>
          </a:solidFill>
          <a:latin typeface="FrutigerNext LT Medium" pitchFamily="34" charset="0"/>
          <a:ea typeface="华文细黑" pitchFamily="2" charset="-122"/>
          <a:cs typeface="宋体" charset="-122"/>
        </a:defRPr>
      </a:lvl9pPr>
    </p:titleStyle>
    <p:bodyStyle>
      <a:lvl1pPr marL="238521" indent="-238521" algn="l" rtl="0" eaLnBrk="0" fontAlgn="base" hangingPunct="0">
        <a:spcBef>
          <a:spcPct val="20000"/>
        </a:spcBef>
        <a:spcAft>
          <a:spcPct val="0"/>
        </a:spcAft>
        <a:buClr>
          <a:srgbClr val="990000"/>
        </a:buClr>
        <a:buChar char="•"/>
        <a:defRPr sz="1700" b="1">
          <a:solidFill>
            <a:schemeClr val="tx1"/>
          </a:solidFill>
          <a:latin typeface="+mn-lt"/>
          <a:ea typeface="+mn-ea"/>
          <a:cs typeface="+mn-cs"/>
        </a:defRPr>
      </a:lvl1pPr>
      <a:lvl2pPr marL="516796" indent="-198768" algn="l" rtl="0" eaLnBrk="0" fontAlgn="base" hangingPunct="0">
        <a:spcBef>
          <a:spcPct val="20000"/>
        </a:spcBef>
        <a:spcAft>
          <a:spcPct val="0"/>
        </a:spcAft>
        <a:buFont typeface="Arial" charset="0"/>
        <a:buChar char="›"/>
        <a:defRPr sz="1400">
          <a:solidFill>
            <a:schemeClr val="tx1"/>
          </a:solidFill>
          <a:latin typeface="+mn-lt"/>
          <a:ea typeface="+mn-ea"/>
          <a:cs typeface="+mn-cs"/>
        </a:defRPr>
      </a:lvl2pPr>
      <a:lvl3pPr marL="795071" indent="-159014" algn="l" rtl="0" eaLnBrk="0" fontAlgn="base" hangingPunct="0">
        <a:spcBef>
          <a:spcPct val="20000"/>
        </a:spcBef>
        <a:spcAft>
          <a:spcPct val="0"/>
        </a:spcAft>
        <a:buFont typeface="FrutigerNext LT Medium" pitchFamily="34" charset="0"/>
        <a:buChar char="»"/>
        <a:defRPr>
          <a:solidFill>
            <a:schemeClr val="tx1"/>
          </a:solidFill>
          <a:latin typeface="+mn-lt"/>
          <a:ea typeface="+mn-ea"/>
          <a:cs typeface="+mn-cs"/>
        </a:defRPr>
      </a:lvl3pPr>
      <a:lvl4pPr marL="1113099" indent="-159014" algn="l" rtl="0" eaLnBrk="0" fontAlgn="base" hangingPunct="0">
        <a:spcBef>
          <a:spcPct val="20000"/>
        </a:spcBef>
        <a:spcAft>
          <a:spcPct val="0"/>
        </a:spcAft>
        <a:buChar char="–"/>
        <a:defRPr sz="1100">
          <a:solidFill>
            <a:schemeClr val="tx1"/>
          </a:solidFill>
          <a:latin typeface="+mn-lt"/>
          <a:ea typeface="+mn-ea"/>
          <a:cs typeface="+mn-cs"/>
        </a:defRPr>
      </a:lvl4pPr>
      <a:lvl5pPr marL="1431127" indent="-159014" algn="l" rtl="0" eaLnBrk="0" fontAlgn="base" hangingPunct="0">
        <a:spcBef>
          <a:spcPct val="20000"/>
        </a:spcBef>
        <a:spcAft>
          <a:spcPct val="0"/>
        </a:spcAft>
        <a:buFont typeface="Arial" charset="0"/>
        <a:buChar char="~"/>
        <a:defRPr sz="1100">
          <a:solidFill>
            <a:schemeClr val="tx1"/>
          </a:solidFill>
          <a:latin typeface="+mn-lt"/>
          <a:ea typeface="+mn-ea"/>
          <a:cs typeface="+mn-cs"/>
        </a:defRPr>
      </a:lvl5pPr>
      <a:lvl6pPr marL="1749156" indent="-159014" algn="l" rtl="0" eaLnBrk="1" fontAlgn="base" hangingPunct="1">
        <a:spcBef>
          <a:spcPct val="20000"/>
        </a:spcBef>
        <a:spcAft>
          <a:spcPct val="0"/>
        </a:spcAft>
        <a:buFont typeface="Arial" charset="0"/>
        <a:buChar char="~"/>
        <a:defRPr sz="1100">
          <a:solidFill>
            <a:schemeClr val="tx1"/>
          </a:solidFill>
          <a:latin typeface="+mn-lt"/>
          <a:ea typeface="+mn-ea"/>
          <a:cs typeface="+mn-cs"/>
        </a:defRPr>
      </a:lvl6pPr>
      <a:lvl7pPr marL="2067184" indent="-159014" algn="l" rtl="0" eaLnBrk="1" fontAlgn="base" hangingPunct="1">
        <a:spcBef>
          <a:spcPct val="20000"/>
        </a:spcBef>
        <a:spcAft>
          <a:spcPct val="0"/>
        </a:spcAft>
        <a:buFont typeface="Arial" charset="0"/>
        <a:buChar char="~"/>
        <a:defRPr sz="1100">
          <a:solidFill>
            <a:schemeClr val="tx1"/>
          </a:solidFill>
          <a:latin typeface="+mn-lt"/>
          <a:ea typeface="+mn-ea"/>
          <a:cs typeface="+mn-cs"/>
        </a:defRPr>
      </a:lvl7pPr>
      <a:lvl8pPr marL="2385212" indent="-159014" algn="l" rtl="0" eaLnBrk="1" fontAlgn="base" hangingPunct="1">
        <a:spcBef>
          <a:spcPct val="20000"/>
        </a:spcBef>
        <a:spcAft>
          <a:spcPct val="0"/>
        </a:spcAft>
        <a:buFont typeface="Arial" charset="0"/>
        <a:buChar char="~"/>
        <a:defRPr sz="1100">
          <a:solidFill>
            <a:schemeClr val="tx1"/>
          </a:solidFill>
          <a:latin typeface="+mn-lt"/>
          <a:ea typeface="+mn-ea"/>
          <a:cs typeface="+mn-cs"/>
        </a:defRPr>
      </a:lvl8pPr>
      <a:lvl9pPr marL="2703241" indent="-159014" algn="l" rtl="0" eaLnBrk="1" fontAlgn="base" hangingPunct="1">
        <a:spcBef>
          <a:spcPct val="20000"/>
        </a:spcBef>
        <a:spcAft>
          <a:spcPct val="0"/>
        </a:spcAft>
        <a:buFont typeface="Arial" charset="0"/>
        <a:buChar char="~"/>
        <a:defRPr sz="1100">
          <a:solidFill>
            <a:schemeClr val="tx1"/>
          </a:solidFill>
          <a:latin typeface="+mn-lt"/>
          <a:ea typeface="+mn-ea"/>
          <a:cs typeface="+mn-cs"/>
        </a:defRPr>
      </a:lvl9pPr>
    </p:bodyStyle>
    <p:otherStyle>
      <a:defPPr>
        <a:defRPr lang="zh-CN"/>
      </a:defPPr>
      <a:lvl1pPr marL="0" algn="l" defTabSz="636057" rtl="0" eaLnBrk="1" latinLnBrk="0" hangingPunct="1">
        <a:defRPr sz="1300" kern="1200">
          <a:solidFill>
            <a:schemeClr val="tx1"/>
          </a:solidFill>
          <a:latin typeface="+mn-lt"/>
          <a:ea typeface="+mn-ea"/>
          <a:cs typeface="+mn-cs"/>
        </a:defRPr>
      </a:lvl1pPr>
      <a:lvl2pPr marL="318028" algn="l" defTabSz="636057" rtl="0" eaLnBrk="1" latinLnBrk="0" hangingPunct="1">
        <a:defRPr sz="1300" kern="1200">
          <a:solidFill>
            <a:schemeClr val="tx1"/>
          </a:solidFill>
          <a:latin typeface="+mn-lt"/>
          <a:ea typeface="+mn-ea"/>
          <a:cs typeface="+mn-cs"/>
        </a:defRPr>
      </a:lvl2pPr>
      <a:lvl3pPr marL="636057" algn="l" defTabSz="636057" rtl="0" eaLnBrk="1" latinLnBrk="0" hangingPunct="1">
        <a:defRPr sz="1300" kern="1200">
          <a:solidFill>
            <a:schemeClr val="tx1"/>
          </a:solidFill>
          <a:latin typeface="+mn-lt"/>
          <a:ea typeface="+mn-ea"/>
          <a:cs typeface="+mn-cs"/>
        </a:defRPr>
      </a:lvl3pPr>
      <a:lvl4pPr marL="954085" algn="l" defTabSz="636057" rtl="0" eaLnBrk="1" latinLnBrk="0" hangingPunct="1">
        <a:defRPr sz="1300" kern="1200">
          <a:solidFill>
            <a:schemeClr val="tx1"/>
          </a:solidFill>
          <a:latin typeface="+mn-lt"/>
          <a:ea typeface="+mn-ea"/>
          <a:cs typeface="+mn-cs"/>
        </a:defRPr>
      </a:lvl4pPr>
      <a:lvl5pPr marL="1272113" algn="l" defTabSz="636057" rtl="0" eaLnBrk="1" latinLnBrk="0" hangingPunct="1">
        <a:defRPr sz="1300" kern="1200">
          <a:solidFill>
            <a:schemeClr val="tx1"/>
          </a:solidFill>
          <a:latin typeface="+mn-lt"/>
          <a:ea typeface="+mn-ea"/>
          <a:cs typeface="+mn-cs"/>
        </a:defRPr>
      </a:lvl5pPr>
      <a:lvl6pPr marL="1590142" algn="l" defTabSz="636057" rtl="0" eaLnBrk="1" latinLnBrk="0" hangingPunct="1">
        <a:defRPr sz="1300" kern="1200">
          <a:solidFill>
            <a:schemeClr val="tx1"/>
          </a:solidFill>
          <a:latin typeface="+mn-lt"/>
          <a:ea typeface="+mn-ea"/>
          <a:cs typeface="+mn-cs"/>
        </a:defRPr>
      </a:lvl6pPr>
      <a:lvl7pPr marL="1908170" algn="l" defTabSz="636057" rtl="0" eaLnBrk="1" latinLnBrk="0" hangingPunct="1">
        <a:defRPr sz="1300" kern="1200">
          <a:solidFill>
            <a:schemeClr val="tx1"/>
          </a:solidFill>
          <a:latin typeface="+mn-lt"/>
          <a:ea typeface="+mn-ea"/>
          <a:cs typeface="+mn-cs"/>
        </a:defRPr>
      </a:lvl7pPr>
      <a:lvl8pPr marL="2226198" algn="l" defTabSz="636057" rtl="0" eaLnBrk="1" latinLnBrk="0" hangingPunct="1">
        <a:defRPr sz="1300" kern="1200">
          <a:solidFill>
            <a:schemeClr val="tx1"/>
          </a:solidFill>
          <a:latin typeface="+mn-lt"/>
          <a:ea typeface="+mn-ea"/>
          <a:cs typeface="+mn-cs"/>
        </a:defRPr>
      </a:lvl8pPr>
      <a:lvl9pPr marL="2544227" algn="l" defTabSz="636057" rtl="0" eaLnBrk="1" latinLnBrk="0" hangingPunct="1">
        <a:defRPr sz="13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8434" name="Picture 7" descr="7"/>
          <p:cNvPicPr>
            <a:picLocks noChangeAspect="1" noChangeArrowheads="1"/>
          </p:cNvPicPr>
          <p:nvPr/>
        </p:nvPicPr>
        <p:blipFill>
          <a:blip r:embed="rId14" cstate="print"/>
          <a:srcRect/>
          <a:stretch>
            <a:fillRect/>
          </a:stretch>
        </p:blipFill>
        <p:spPr bwMode="auto">
          <a:xfrm>
            <a:off x="0" y="4666061"/>
            <a:ext cx="9142810" cy="477440"/>
          </a:xfrm>
          <a:prstGeom prst="rect">
            <a:avLst/>
          </a:prstGeom>
          <a:noFill/>
          <a:ln w="9525">
            <a:noFill/>
            <a:miter lim="800000"/>
            <a:headEnd/>
            <a:tailEnd/>
          </a:ln>
        </p:spPr>
      </p:pic>
      <p:sp>
        <p:nvSpPr>
          <p:cNvPr id="28680" name="Text Box 8"/>
          <p:cNvSpPr txBox="1">
            <a:spLocks noChangeArrowheads="1"/>
          </p:cNvSpPr>
          <p:nvPr/>
        </p:nvSpPr>
        <p:spPr bwMode="auto">
          <a:xfrm>
            <a:off x="652293" y="4829175"/>
            <a:ext cx="1776361" cy="179336"/>
          </a:xfrm>
          <a:prstGeom prst="rect">
            <a:avLst/>
          </a:prstGeom>
          <a:noFill/>
          <a:ln>
            <a:noFill/>
          </a:ln>
          <a:extLst/>
        </p:spPr>
        <p:txBody>
          <a:bodyPr wrap="none" lIns="55678" tIns="27841" rIns="55678" bIns="27841">
            <a:spAutoFit/>
          </a:bodyPr>
          <a:lstStyle/>
          <a:p>
            <a:pPr defTabSz="557654" eaLnBrk="0" hangingPunct="0"/>
            <a:r>
              <a:rPr lang="en-US" altLang="zh-CN" sz="800" dirty="0" smtClean="0">
                <a:solidFill>
                  <a:srgbClr val="000000"/>
                </a:solidFill>
                <a:latin typeface="FrutigerNext LT Bold" pitchFamily="1" charset="0"/>
                <a:ea typeface="MS PGothic" pitchFamily="34" charset="-128"/>
              </a:rPr>
              <a:t>HUAWEI TECHNOLOGIES CO., LTD.</a:t>
            </a:r>
            <a:endParaRPr lang="en-US" altLang="zh-CN" sz="1500" dirty="0" smtClean="0">
              <a:solidFill>
                <a:srgbClr val="000000"/>
              </a:solidFill>
              <a:latin typeface="Arial" pitchFamily="34" charset="0"/>
              <a:ea typeface="MS PGothic" pitchFamily="34" charset="-128"/>
            </a:endParaRPr>
          </a:p>
        </p:txBody>
      </p:sp>
      <p:pic>
        <p:nvPicPr>
          <p:cNvPr id="18436" name="Picture 9" descr="8"/>
          <p:cNvPicPr>
            <a:picLocks noChangeAspect="1" noChangeArrowheads="1"/>
          </p:cNvPicPr>
          <p:nvPr/>
        </p:nvPicPr>
        <p:blipFill>
          <a:blip r:embed="rId15" cstate="print"/>
          <a:srcRect/>
          <a:stretch>
            <a:fillRect/>
          </a:stretch>
        </p:blipFill>
        <p:spPr bwMode="auto">
          <a:xfrm>
            <a:off x="7509699" y="4799411"/>
            <a:ext cx="1310536" cy="234553"/>
          </a:xfrm>
          <a:prstGeom prst="rect">
            <a:avLst/>
          </a:prstGeom>
          <a:noFill/>
          <a:ln w="9525">
            <a:noFill/>
            <a:miter lim="800000"/>
            <a:headEnd/>
            <a:tailEnd/>
          </a:ln>
        </p:spPr>
      </p:pic>
      <p:sp>
        <p:nvSpPr>
          <p:cNvPr id="28682" name="Rectangle 10"/>
          <p:cNvSpPr>
            <a:spLocks noGrp="1" noChangeArrowheads="1"/>
          </p:cNvSpPr>
          <p:nvPr>
            <p:ph type="dt" sz="half" idx="2"/>
          </p:nvPr>
        </p:nvSpPr>
        <p:spPr bwMode="auto">
          <a:xfrm>
            <a:off x="6361044" y="4867276"/>
            <a:ext cx="2097335" cy="341710"/>
          </a:xfrm>
          <a:prstGeom prst="rect">
            <a:avLst/>
          </a:prstGeom>
          <a:noFill/>
          <a:ln>
            <a:noFill/>
          </a:ln>
          <a:effectLst/>
          <a:extLst/>
        </p:spPr>
        <p:txBody>
          <a:bodyPr vert="horz" wrap="square" lIns="0" tIns="0" rIns="0" bIns="0" numCol="1" anchor="t" anchorCtr="0" compatLnSpc="1">
            <a:prstTxWarp prst="textNoShape">
              <a:avLst/>
            </a:prstTxWarp>
          </a:bodyPr>
          <a:lstStyle>
            <a:lvl1pPr eaLnBrk="0" hangingPunct="0">
              <a:lnSpc>
                <a:spcPct val="85000"/>
              </a:lnSpc>
              <a:defRPr sz="800">
                <a:latin typeface="FrutigerNext LT Bold" pitchFamily="1" charset="0"/>
                <a:ea typeface="MS PGothic" pitchFamily="34" charset="-128"/>
              </a:defRPr>
            </a:lvl1pPr>
          </a:lstStyle>
          <a:p>
            <a:r>
              <a:rPr lang="de-DE" altLang="zh-CN" smtClean="0">
                <a:solidFill>
                  <a:srgbClr val="000000"/>
                </a:solidFill>
              </a:rPr>
              <a:t>Page </a:t>
            </a:r>
            <a:fld id="{680E6DB7-A0B4-4B00-9985-5AB9596A7ED5}" type="slidenum">
              <a:rPr lang="de-DE" altLang="zh-CN" smtClean="0">
                <a:solidFill>
                  <a:srgbClr val="000000"/>
                </a:solidFill>
              </a:rPr>
              <a:pPr/>
              <a:t>‹#›</a:t>
            </a:fld>
            <a:endParaRPr lang="en-GB" altLang="zh-CN" smtClean="0">
              <a:solidFill>
                <a:srgbClr val="000000"/>
              </a:solidFill>
            </a:endParaRPr>
          </a:p>
        </p:txBody>
      </p:sp>
      <p:sp>
        <p:nvSpPr>
          <p:cNvPr id="18438" name="Rectangle 13"/>
          <p:cNvSpPr>
            <a:spLocks noGrp="1" noChangeArrowheads="1"/>
          </p:cNvSpPr>
          <p:nvPr>
            <p:ph type="title"/>
          </p:nvPr>
        </p:nvSpPr>
        <p:spPr bwMode="auto">
          <a:xfrm>
            <a:off x="652293" y="322661"/>
            <a:ext cx="7745380" cy="653653"/>
          </a:xfrm>
          <a:prstGeom prst="rect">
            <a:avLst/>
          </a:prstGeom>
          <a:noFill/>
          <a:ln w="9525">
            <a:noFill/>
            <a:miter lim="800000"/>
            <a:headEnd/>
            <a:tailEnd/>
          </a:ln>
        </p:spPr>
        <p:txBody>
          <a:bodyPr vert="horz" wrap="square" lIns="55688" tIns="27844" rIns="55688" bIns="27844" numCol="1" anchor="ctr" anchorCtr="0" compatLnSpc="1">
            <a:prstTxWarp prst="textNoShape">
              <a:avLst/>
            </a:prstTxWarp>
          </a:bodyPr>
          <a:lstStyle/>
          <a:p>
            <a:pPr lvl="0"/>
            <a:r>
              <a:rPr lang="zh-CN" altLang="en-US" smtClean="0"/>
              <a:t>单击此处编辑母版标题样式</a:t>
            </a:r>
            <a:endParaRPr lang="en-US" altLang="zh-CN" smtClean="0"/>
          </a:p>
        </p:txBody>
      </p:sp>
      <p:sp>
        <p:nvSpPr>
          <p:cNvPr id="197639" name="Rectangle 21"/>
          <p:cNvSpPr>
            <a:spLocks noChangeArrowheads="1"/>
          </p:cNvSpPr>
          <p:nvPr/>
        </p:nvSpPr>
        <p:spPr bwMode="auto">
          <a:xfrm>
            <a:off x="3893521" y="4829176"/>
            <a:ext cx="1099849" cy="179308"/>
          </a:xfrm>
          <a:prstGeom prst="rect">
            <a:avLst/>
          </a:prstGeom>
          <a:noFill/>
          <a:ln w="9525" algn="ctr">
            <a:noFill/>
            <a:miter lim="800000"/>
            <a:headEnd/>
            <a:tailEnd/>
          </a:ln>
        </p:spPr>
        <p:txBody>
          <a:bodyPr wrap="none" lIns="55656" tIns="27827" rIns="55656" bIns="27827">
            <a:spAutoFit/>
          </a:bodyPr>
          <a:lstStyle/>
          <a:p>
            <a:pPr defTabSz="557654" eaLnBrk="0" hangingPunct="0">
              <a:defRPr/>
            </a:pPr>
            <a:r>
              <a:rPr lang="en-US" altLang="zh-CN" sz="800" dirty="0">
                <a:solidFill>
                  <a:srgbClr val="000000"/>
                </a:solidFill>
                <a:latin typeface="FrutigerNext LT Bold" pitchFamily="1" charset="0"/>
                <a:ea typeface="ＭＳ Ｐゴシック" pitchFamily="34" charset="-128"/>
              </a:rPr>
              <a:t>Huawei Confidential </a:t>
            </a:r>
          </a:p>
        </p:txBody>
      </p:sp>
      <p:sp>
        <p:nvSpPr>
          <p:cNvPr id="197640" name="Rectangle 22"/>
          <p:cNvSpPr>
            <a:spLocks noChangeArrowheads="1"/>
          </p:cNvSpPr>
          <p:nvPr/>
        </p:nvSpPr>
        <p:spPr bwMode="auto">
          <a:xfrm>
            <a:off x="-1843798" y="396479"/>
            <a:ext cx="1843798" cy="3665934"/>
          </a:xfrm>
          <a:prstGeom prst="rect">
            <a:avLst/>
          </a:prstGeom>
          <a:noFill/>
          <a:ln w="9525">
            <a:noFill/>
            <a:miter lim="800000"/>
            <a:headEnd/>
            <a:tailEnd/>
          </a:ln>
        </p:spPr>
        <p:txBody>
          <a:bodyPr lIns="55678" tIns="27841" rIns="55678" bIns="27841"/>
          <a:lstStyle/>
          <a:p>
            <a:pPr algn="r" defTabSz="557654">
              <a:lnSpc>
                <a:spcPct val="125000"/>
              </a:lnSpc>
              <a:buClr>
                <a:srgbClr val="808080"/>
              </a:buClr>
              <a:buSzPct val="60000"/>
              <a:buFont typeface="Wingdings" pitchFamily="2" charset="2"/>
              <a:buNone/>
              <a:defRPr/>
            </a:pPr>
            <a:r>
              <a:rPr lang="zh-CN" altLang="en-US" sz="800" dirty="0">
                <a:solidFill>
                  <a:srgbClr val="FFFFFF"/>
                </a:solidFill>
                <a:latin typeface="Arial" pitchFamily="34" charset="0"/>
                <a:ea typeface="华文细黑" pitchFamily="2" charset="-122"/>
              </a:rPr>
              <a:t>英文标题</a:t>
            </a:r>
            <a:r>
              <a:rPr lang="en-US" altLang="zh-CN" sz="800" dirty="0">
                <a:solidFill>
                  <a:srgbClr val="FFFFFF"/>
                </a:solidFill>
                <a:latin typeface="Arial" pitchFamily="34" charset="0"/>
                <a:ea typeface="华文细黑" pitchFamily="2" charset="-122"/>
              </a:rPr>
              <a:t>:32-35pt  </a:t>
            </a:r>
            <a:endParaRPr lang="zh-CN" altLang="en-US" sz="800" dirty="0">
              <a:solidFill>
                <a:srgbClr val="FFFFFF"/>
              </a:solidFill>
              <a:latin typeface="Arial" pitchFamily="34" charset="0"/>
              <a:ea typeface="华文细黑" pitchFamily="2" charset="-122"/>
            </a:endParaRPr>
          </a:p>
          <a:p>
            <a:pPr algn="r" defTabSz="557654">
              <a:lnSpc>
                <a:spcPct val="125000"/>
              </a:lnSpc>
              <a:buClr>
                <a:srgbClr val="808080"/>
              </a:buClr>
              <a:buSzPct val="60000"/>
              <a:buFont typeface="Wingdings" pitchFamily="2" charset="2"/>
              <a:buNone/>
              <a:defRPr/>
            </a:pPr>
            <a:r>
              <a:rPr lang="zh-CN" altLang="en-US" sz="800" dirty="0">
                <a:solidFill>
                  <a:srgbClr val="FFFFFF"/>
                </a:solidFill>
                <a:latin typeface="Arial" pitchFamily="34" charset="0"/>
                <a:ea typeface="华文细黑" pitchFamily="2" charset="-122"/>
              </a:rPr>
              <a:t>颜色</a:t>
            </a:r>
            <a:r>
              <a:rPr lang="en-US" altLang="zh-CN" sz="800" dirty="0">
                <a:solidFill>
                  <a:srgbClr val="FFFFFF"/>
                </a:solidFill>
                <a:latin typeface="Arial" pitchFamily="34" charset="0"/>
                <a:ea typeface="华文细黑" pitchFamily="2" charset="-122"/>
              </a:rPr>
              <a:t>: R153 G0 B0</a:t>
            </a:r>
          </a:p>
          <a:p>
            <a:pPr algn="r" defTabSz="557654">
              <a:lnSpc>
                <a:spcPct val="125000"/>
              </a:lnSpc>
              <a:buClr>
                <a:srgbClr val="808080"/>
              </a:buClr>
              <a:buSzPct val="60000"/>
              <a:buFont typeface="Wingdings" pitchFamily="2" charset="2"/>
              <a:buNone/>
              <a:defRPr/>
            </a:pPr>
            <a:r>
              <a:rPr lang="zh-CN" altLang="en-US" sz="800" dirty="0">
                <a:solidFill>
                  <a:srgbClr val="FFFFFF"/>
                </a:solidFill>
                <a:latin typeface="FrutigerNext LT Regular" pitchFamily="34" charset="0"/>
                <a:ea typeface="华文细黑" pitchFamily="2" charset="-122"/>
              </a:rPr>
              <a:t>内部使用字体 </a:t>
            </a:r>
            <a:r>
              <a:rPr lang="en-US" altLang="zh-CN" sz="800" dirty="0">
                <a:solidFill>
                  <a:srgbClr val="FFFFFF"/>
                </a:solidFill>
                <a:latin typeface="FrutigerNext LT Regular" pitchFamily="34" charset="0"/>
                <a:ea typeface="华文细黑" pitchFamily="2" charset="-122"/>
              </a:rPr>
              <a:t>:</a:t>
            </a:r>
          </a:p>
          <a:p>
            <a:pPr algn="r" defTabSz="557654">
              <a:lnSpc>
                <a:spcPct val="125000"/>
              </a:lnSpc>
              <a:buClr>
                <a:srgbClr val="808080"/>
              </a:buClr>
              <a:buSzPct val="60000"/>
              <a:buFont typeface="Wingdings" pitchFamily="2" charset="2"/>
              <a:buNone/>
              <a:defRPr/>
            </a:pPr>
            <a:r>
              <a:rPr lang="en-US" altLang="zh-CN" sz="800" dirty="0" err="1">
                <a:solidFill>
                  <a:srgbClr val="FFFFFF"/>
                </a:solidFill>
                <a:latin typeface="FrutigerNext LT Regular" pitchFamily="34" charset="0"/>
                <a:ea typeface="华文细黑" pitchFamily="2" charset="-122"/>
              </a:rPr>
              <a:t>FrutigerNext</a:t>
            </a:r>
            <a:r>
              <a:rPr lang="en-US" altLang="zh-CN" sz="800" dirty="0">
                <a:solidFill>
                  <a:srgbClr val="FFFFFF"/>
                </a:solidFill>
                <a:latin typeface="FrutigerNext LT Regular" pitchFamily="34" charset="0"/>
                <a:ea typeface="华文细黑" pitchFamily="2" charset="-122"/>
              </a:rPr>
              <a:t> LT Medium</a:t>
            </a:r>
          </a:p>
          <a:p>
            <a:pPr algn="r" defTabSz="557654">
              <a:lnSpc>
                <a:spcPct val="125000"/>
              </a:lnSpc>
              <a:buClr>
                <a:srgbClr val="808080"/>
              </a:buClr>
              <a:buSzPct val="60000"/>
              <a:buFont typeface="Wingdings" pitchFamily="2" charset="2"/>
              <a:buNone/>
              <a:defRPr/>
            </a:pPr>
            <a:r>
              <a:rPr lang="zh-CN" altLang="en-US" sz="800" dirty="0">
                <a:solidFill>
                  <a:srgbClr val="FFFFFF"/>
                </a:solidFill>
                <a:latin typeface="FrutigerNext LT Regular" pitchFamily="34" charset="0"/>
                <a:ea typeface="华文细黑" pitchFamily="2" charset="-122"/>
              </a:rPr>
              <a:t>外部使用字体 </a:t>
            </a:r>
            <a:r>
              <a:rPr lang="en-US" altLang="zh-CN" sz="800" dirty="0">
                <a:solidFill>
                  <a:srgbClr val="FFFFFF"/>
                </a:solidFill>
                <a:latin typeface="FrutigerNext LT Regular" pitchFamily="34" charset="0"/>
                <a:ea typeface="华文细黑" pitchFamily="2" charset="-122"/>
              </a:rPr>
              <a:t>: Arial</a:t>
            </a:r>
          </a:p>
          <a:p>
            <a:pPr algn="r" defTabSz="557654">
              <a:lnSpc>
                <a:spcPct val="75000"/>
              </a:lnSpc>
              <a:buClr>
                <a:srgbClr val="808080"/>
              </a:buClr>
              <a:buSzPct val="60000"/>
              <a:buFont typeface="Wingdings" pitchFamily="2" charset="2"/>
              <a:buNone/>
              <a:defRPr/>
            </a:pPr>
            <a:endParaRPr lang="en-US" altLang="zh-CN" sz="800" dirty="0">
              <a:solidFill>
                <a:srgbClr val="FFFFFF"/>
              </a:solidFill>
              <a:latin typeface="Arial" pitchFamily="34" charset="0"/>
              <a:ea typeface="华文细黑" pitchFamily="2" charset="-122"/>
            </a:endParaRPr>
          </a:p>
          <a:p>
            <a:pPr algn="r" defTabSz="557654">
              <a:lnSpc>
                <a:spcPct val="125000"/>
              </a:lnSpc>
              <a:buClr>
                <a:srgbClr val="808080"/>
              </a:buClr>
              <a:buSzPct val="60000"/>
              <a:buFont typeface="Wingdings" pitchFamily="2" charset="2"/>
              <a:buNone/>
              <a:defRPr/>
            </a:pPr>
            <a:r>
              <a:rPr lang="zh-CN" altLang="en-US" sz="800" dirty="0">
                <a:solidFill>
                  <a:srgbClr val="FFFFFF"/>
                </a:solidFill>
                <a:latin typeface="Arial" pitchFamily="34" charset="0"/>
                <a:ea typeface="华文细黑" pitchFamily="2" charset="-122"/>
              </a:rPr>
              <a:t>中文标题</a:t>
            </a:r>
            <a:r>
              <a:rPr lang="en-US" altLang="zh-CN" sz="800" dirty="0">
                <a:solidFill>
                  <a:srgbClr val="FFFFFF"/>
                </a:solidFill>
                <a:latin typeface="Arial" pitchFamily="34" charset="0"/>
                <a:ea typeface="华文细黑" pitchFamily="2" charset="-122"/>
              </a:rPr>
              <a:t>:30-32pt  </a:t>
            </a:r>
            <a:endParaRPr lang="zh-CN" altLang="en-US" sz="800" dirty="0">
              <a:solidFill>
                <a:srgbClr val="FFFFFF"/>
              </a:solidFill>
              <a:latin typeface="Arial" pitchFamily="34" charset="0"/>
              <a:ea typeface="华文细黑" pitchFamily="2" charset="-122"/>
            </a:endParaRPr>
          </a:p>
          <a:p>
            <a:pPr algn="r" defTabSz="557654">
              <a:lnSpc>
                <a:spcPct val="125000"/>
              </a:lnSpc>
              <a:buClr>
                <a:srgbClr val="808080"/>
              </a:buClr>
              <a:buSzPct val="60000"/>
              <a:buFont typeface="Wingdings" pitchFamily="2" charset="2"/>
              <a:buNone/>
              <a:defRPr/>
            </a:pPr>
            <a:r>
              <a:rPr lang="zh-CN" altLang="en-US" sz="800" dirty="0">
                <a:solidFill>
                  <a:srgbClr val="FFFFFF"/>
                </a:solidFill>
                <a:latin typeface="Arial" pitchFamily="34" charset="0"/>
                <a:ea typeface="华文细黑" pitchFamily="2" charset="-122"/>
              </a:rPr>
              <a:t>颜色</a:t>
            </a:r>
            <a:r>
              <a:rPr lang="en-US" altLang="zh-CN" sz="800" dirty="0">
                <a:solidFill>
                  <a:srgbClr val="FFFFFF"/>
                </a:solidFill>
                <a:latin typeface="Arial" pitchFamily="34" charset="0"/>
                <a:ea typeface="华文细黑" pitchFamily="2" charset="-122"/>
              </a:rPr>
              <a:t>: R153 G0 B0</a:t>
            </a:r>
          </a:p>
          <a:p>
            <a:pPr algn="r" defTabSz="557654">
              <a:lnSpc>
                <a:spcPct val="125000"/>
              </a:lnSpc>
              <a:buClr>
                <a:srgbClr val="808080"/>
              </a:buClr>
              <a:buSzPct val="60000"/>
              <a:buFont typeface="Wingdings" pitchFamily="2" charset="2"/>
              <a:buNone/>
              <a:defRPr/>
            </a:pPr>
            <a:r>
              <a:rPr lang="zh-CN" altLang="en-US" sz="800" dirty="0">
                <a:solidFill>
                  <a:srgbClr val="FFFFFF"/>
                </a:solidFill>
                <a:latin typeface="Arial" pitchFamily="34" charset="0"/>
                <a:ea typeface="华文细黑" pitchFamily="2" charset="-122"/>
              </a:rPr>
              <a:t>字体</a:t>
            </a:r>
            <a:r>
              <a:rPr lang="en-US" altLang="zh-CN" sz="800" dirty="0">
                <a:solidFill>
                  <a:srgbClr val="FFFFFF"/>
                </a:solidFill>
                <a:latin typeface="Arial" pitchFamily="34" charset="0"/>
                <a:ea typeface="华文细黑" pitchFamily="2" charset="-122"/>
              </a:rPr>
              <a:t>:</a:t>
            </a:r>
            <a:r>
              <a:rPr lang="zh-CN" altLang="en-US" sz="800" dirty="0">
                <a:solidFill>
                  <a:srgbClr val="FFFFFF"/>
                </a:solidFill>
                <a:latin typeface="Arial" pitchFamily="34" charset="0"/>
                <a:ea typeface="华文细黑" pitchFamily="2" charset="-122"/>
              </a:rPr>
              <a:t>黑体</a:t>
            </a:r>
          </a:p>
          <a:p>
            <a:pPr algn="r" defTabSz="557654">
              <a:lnSpc>
                <a:spcPct val="125000"/>
              </a:lnSpc>
              <a:buClr>
                <a:srgbClr val="808080"/>
              </a:buClr>
              <a:buSzPct val="60000"/>
              <a:buFont typeface="Wingdings" pitchFamily="2" charset="2"/>
              <a:buNone/>
              <a:defRPr/>
            </a:pPr>
            <a:endParaRPr lang="zh-CN" altLang="en-US" sz="800" dirty="0">
              <a:solidFill>
                <a:srgbClr val="FFFFFF"/>
              </a:solidFill>
              <a:latin typeface="Arial" pitchFamily="34" charset="0"/>
              <a:ea typeface="华文细黑" pitchFamily="2" charset="-122"/>
            </a:endParaRPr>
          </a:p>
          <a:p>
            <a:pPr algn="r" defTabSz="557654">
              <a:lnSpc>
                <a:spcPct val="125000"/>
              </a:lnSpc>
              <a:buClr>
                <a:srgbClr val="808080"/>
              </a:buClr>
              <a:buSzPct val="60000"/>
              <a:buFont typeface="Wingdings" pitchFamily="2" charset="2"/>
              <a:buNone/>
              <a:defRPr/>
            </a:pPr>
            <a:endParaRPr lang="zh-CN" altLang="en-US" sz="800" dirty="0">
              <a:solidFill>
                <a:srgbClr val="FFFFFF"/>
              </a:solidFill>
              <a:latin typeface="Arial" pitchFamily="34" charset="0"/>
              <a:ea typeface="华文细黑" pitchFamily="2" charset="-122"/>
            </a:endParaRPr>
          </a:p>
          <a:p>
            <a:pPr algn="r" defTabSz="557654">
              <a:lnSpc>
                <a:spcPct val="125000"/>
              </a:lnSpc>
              <a:buClr>
                <a:srgbClr val="808080"/>
              </a:buClr>
              <a:buSzPct val="60000"/>
              <a:buFont typeface="Wingdings" pitchFamily="2" charset="2"/>
              <a:buNone/>
              <a:defRPr/>
            </a:pPr>
            <a:endParaRPr lang="zh-CN" altLang="en-US" sz="800" dirty="0">
              <a:solidFill>
                <a:srgbClr val="FFFFFF"/>
              </a:solidFill>
              <a:latin typeface="Arial" pitchFamily="34" charset="0"/>
              <a:ea typeface="华文细黑" pitchFamily="2" charset="-122"/>
            </a:endParaRPr>
          </a:p>
          <a:p>
            <a:pPr algn="r" defTabSz="557654">
              <a:lnSpc>
                <a:spcPct val="125000"/>
              </a:lnSpc>
              <a:buClr>
                <a:srgbClr val="808080"/>
              </a:buClr>
              <a:buSzPct val="60000"/>
              <a:buFont typeface="Wingdings" pitchFamily="2" charset="2"/>
              <a:buNone/>
              <a:defRPr/>
            </a:pPr>
            <a:r>
              <a:rPr lang="zh-CN" altLang="en-US" sz="800" dirty="0">
                <a:solidFill>
                  <a:srgbClr val="FFFFFF"/>
                </a:solidFill>
                <a:latin typeface="Arial" pitchFamily="34" charset="0"/>
                <a:ea typeface="华文细黑" pitchFamily="2" charset="-122"/>
              </a:rPr>
              <a:t>英文正文</a:t>
            </a:r>
            <a:r>
              <a:rPr lang="en-US" altLang="zh-CN" sz="800" dirty="0">
                <a:solidFill>
                  <a:srgbClr val="FFFFFF"/>
                </a:solidFill>
                <a:latin typeface="Arial" pitchFamily="34" charset="0"/>
                <a:ea typeface="华文细黑" pitchFamily="2" charset="-122"/>
              </a:rPr>
              <a:t>:20-22pt</a:t>
            </a:r>
          </a:p>
          <a:p>
            <a:pPr algn="r" defTabSz="557654">
              <a:lnSpc>
                <a:spcPct val="125000"/>
              </a:lnSpc>
              <a:buClr>
                <a:srgbClr val="808080"/>
              </a:buClr>
              <a:buSzPct val="60000"/>
              <a:buFont typeface="Wingdings" pitchFamily="2" charset="2"/>
              <a:buNone/>
              <a:defRPr/>
            </a:pPr>
            <a:r>
              <a:rPr lang="zh-CN" altLang="en-US" sz="800" dirty="0">
                <a:solidFill>
                  <a:srgbClr val="FFFFFF"/>
                </a:solidFill>
                <a:latin typeface="Arial" pitchFamily="34" charset="0"/>
                <a:ea typeface="华文细黑" pitchFamily="2" charset="-122"/>
              </a:rPr>
              <a:t>子目录 </a:t>
            </a:r>
            <a:r>
              <a:rPr lang="en-US" altLang="zh-CN" sz="800" dirty="0">
                <a:solidFill>
                  <a:srgbClr val="FFFFFF"/>
                </a:solidFill>
                <a:latin typeface="Arial" pitchFamily="34" charset="0"/>
                <a:ea typeface="华文细黑" pitchFamily="2" charset="-122"/>
              </a:rPr>
              <a:t>(2-5</a:t>
            </a:r>
            <a:r>
              <a:rPr lang="zh-CN" altLang="en-US" sz="800" dirty="0">
                <a:solidFill>
                  <a:srgbClr val="FFFFFF"/>
                </a:solidFill>
                <a:latin typeface="Arial" pitchFamily="34" charset="0"/>
                <a:ea typeface="华文细黑" pitchFamily="2" charset="-122"/>
              </a:rPr>
              <a:t>级</a:t>
            </a:r>
            <a:r>
              <a:rPr lang="en-US" altLang="zh-CN" sz="800" dirty="0">
                <a:solidFill>
                  <a:srgbClr val="FFFFFF"/>
                </a:solidFill>
                <a:latin typeface="Arial" pitchFamily="34" charset="0"/>
                <a:ea typeface="华文细黑" pitchFamily="2" charset="-122"/>
              </a:rPr>
              <a:t>) :18pt  </a:t>
            </a:r>
          </a:p>
          <a:p>
            <a:pPr algn="r" defTabSz="557654">
              <a:lnSpc>
                <a:spcPct val="125000"/>
              </a:lnSpc>
              <a:buClr>
                <a:srgbClr val="808080"/>
              </a:buClr>
              <a:buSzPct val="60000"/>
              <a:buFont typeface="Wingdings" pitchFamily="2" charset="2"/>
              <a:buNone/>
              <a:defRPr/>
            </a:pPr>
            <a:r>
              <a:rPr lang="zh-CN" altLang="en-US" sz="800" dirty="0">
                <a:solidFill>
                  <a:srgbClr val="FFFFFF"/>
                </a:solidFill>
                <a:latin typeface="Arial" pitchFamily="34" charset="0"/>
                <a:ea typeface="华文细黑" pitchFamily="2" charset="-122"/>
              </a:rPr>
              <a:t>颜色</a:t>
            </a:r>
            <a:r>
              <a:rPr lang="en-US" altLang="zh-CN" sz="800" dirty="0">
                <a:solidFill>
                  <a:srgbClr val="FFFFFF"/>
                </a:solidFill>
                <a:latin typeface="Arial" pitchFamily="34" charset="0"/>
                <a:ea typeface="华文细黑" pitchFamily="2" charset="-122"/>
              </a:rPr>
              <a:t>:</a:t>
            </a:r>
            <a:r>
              <a:rPr lang="zh-CN" altLang="en-US" sz="800" dirty="0">
                <a:solidFill>
                  <a:srgbClr val="FFFFFF"/>
                </a:solidFill>
                <a:latin typeface="Arial" pitchFamily="34" charset="0"/>
                <a:ea typeface="华文细黑" pitchFamily="2" charset="-122"/>
              </a:rPr>
              <a:t>黑色</a:t>
            </a:r>
          </a:p>
          <a:p>
            <a:pPr algn="r" defTabSz="557654">
              <a:lnSpc>
                <a:spcPct val="125000"/>
              </a:lnSpc>
              <a:buClr>
                <a:srgbClr val="808080"/>
              </a:buClr>
              <a:buSzPct val="60000"/>
              <a:buFont typeface="Wingdings" pitchFamily="2" charset="2"/>
              <a:buNone/>
              <a:defRPr/>
            </a:pPr>
            <a:r>
              <a:rPr lang="zh-CN" altLang="en-US" sz="800" dirty="0">
                <a:solidFill>
                  <a:srgbClr val="FFFFFF"/>
                </a:solidFill>
                <a:latin typeface="FrutigerNext LT Regular" pitchFamily="34" charset="0"/>
                <a:ea typeface="华文细黑" pitchFamily="2" charset="-122"/>
              </a:rPr>
              <a:t>内部使用字体 </a:t>
            </a:r>
            <a:r>
              <a:rPr lang="en-US" altLang="zh-CN" sz="800" dirty="0">
                <a:solidFill>
                  <a:srgbClr val="FFFFFF"/>
                </a:solidFill>
                <a:latin typeface="FrutigerNext LT Regular" pitchFamily="34" charset="0"/>
                <a:ea typeface="华文细黑" pitchFamily="2" charset="-122"/>
              </a:rPr>
              <a:t>:</a:t>
            </a:r>
          </a:p>
          <a:p>
            <a:pPr algn="r" defTabSz="557654">
              <a:lnSpc>
                <a:spcPct val="125000"/>
              </a:lnSpc>
              <a:buClr>
                <a:srgbClr val="808080"/>
              </a:buClr>
              <a:buSzPct val="60000"/>
              <a:buFont typeface="Wingdings" pitchFamily="2" charset="2"/>
              <a:buNone/>
              <a:defRPr/>
            </a:pPr>
            <a:r>
              <a:rPr lang="en-US" altLang="zh-CN" sz="800" dirty="0" err="1">
                <a:solidFill>
                  <a:srgbClr val="FFFFFF"/>
                </a:solidFill>
                <a:latin typeface="FrutigerNext LT Regular" pitchFamily="34" charset="0"/>
                <a:ea typeface="华文细黑" pitchFamily="2" charset="-122"/>
              </a:rPr>
              <a:t>FrutigerNext</a:t>
            </a:r>
            <a:r>
              <a:rPr lang="en-US" altLang="zh-CN" sz="800" dirty="0">
                <a:solidFill>
                  <a:srgbClr val="FFFFFF"/>
                </a:solidFill>
                <a:latin typeface="FrutigerNext LT Regular" pitchFamily="34" charset="0"/>
                <a:ea typeface="华文细黑" pitchFamily="2" charset="-122"/>
              </a:rPr>
              <a:t> LT Regular</a:t>
            </a:r>
          </a:p>
          <a:p>
            <a:pPr algn="r" defTabSz="557654">
              <a:lnSpc>
                <a:spcPct val="125000"/>
              </a:lnSpc>
              <a:buClr>
                <a:srgbClr val="808080"/>
              </a:buClr>
              <a:buSzPct val="60000"/>
              <a:buFont typeface="Wingdings" pitchFamily="2" charset="2"/>
              <a:buNone/>
              <a:defRPr/>
            </a:pPr>
            <a:r>
              <a:rPr lang="zh-CN" altLang="en-US" sz="800" dirty="0">
                <a:solidFill>
                  <a:srgbClr val="FFFFFF"/>
                </a:solidFill>
                <a:latin typeface="FrutigerNext LT Regular" pitchFamily="34" charset="0"/>
                <a:ea typeface="华文细黑" pitchFamily="2" charset="-122"/>
              </a:rPr>
              <a:t>外部使用字体 </a:t>
            </a:r>
            <a:r>
              <a:rPr lang="en-US" altLang="zh-CN" sz="800" dirty="0">
                <a:solidFill>
                  <a:srgbClr val="FFFFFF"/>
                </a:solidFill>
                <a:latin typeface="FrutigerNext LT Regular" pitchFamily="34" charset="0"/>
                <a:ea typeface="华文细黑" pitchFamily="2" charset="-122"/>
              </a:rPr>
              <a:t>: Arial</a:t>
            </a:r>
          </a:p>
          <a:p>
            <a:pPr algn="r" defTabSz="557654">
              <a:lnSpc>
                <a:spcPct val="75000"/>
              </a:lnSpc>
              <a:buClr>
                <a:srgbClr val="808080"/>
              </a:buClr>
              <a:buSzPct val="60000"/>
              <a:buFont typeface="Wingdings" pitchFamily="2" charset="2"/>
              <a:buNone/>
              <a:defRPr/>
            </a:pPr>
            <a:endParaRPr lang="en-US" altLang="zh-CN" sz="800" dirty="0">
              <a:solidFill>
                <a:srgbClr val="FFFFFF"/>
              </a:solidFill>
              <a:latin typeface="Arial" pitchFamily="34" charset="0"/>
              <a:ea typeface="华文细黑" pitchFamily="2" charset="-122"/>
            </a:endParaRPr>
          </a:p>
          <a:p>
            <a:pPr algn="r" defTabSz="557654">
              <a:lnSpc>
                <a:spcPct val="125000"/>
              </a:lnSpc>
              <a:buClr>
                <a:srgbClr val="808080"/>
              </a:buClr>
              <a:buSzPct val="60000"/>
              <a:buFont typeface="Wingdings" pitchFamily="2" charset="2"/>
              <a:buNone/>
              <a:defRPr/>
            </a:pPr>
            <a:r>
              <a:rPr lang="zh-CN" altLang="en-US" sz="800" dirty="0">
                <a:solidFill>
                  <a:srgbClr val="FFFFFF"/>
                </a:solidFill>
                <a:latin typeface="Arial" pitchFamily="34" charset="0"/>
                <a:ea typeface="华文细黑" pitchFamily="2" charset="-122"/>
              </a:rPr>
              <a:t>中文正文</a:t>
            </a:r>
            <a:r>
              <a:rPr lang="en-US" altLang="zh-CN" sz="800" dirty="0">
                <a:solidFill>
                  <a:srgbClr val="FFFFFF"/>
                </a:solidFill>
                <a:latin typeface="Arial" pitchFamily="34" charset="0"/>
                <a:ea typeface="华文细黑" pitchFamily="2" charset="-122"/>
              </a:rPr>
              <a:t>:18-20pt</a:t>
            </a:r>
          </a:p>
          <a:p>
            <a:pPr algn="r" defTabSz="557654">
              <a:lnSpc>
                <a:spcPct val="125000"/>
              </a:lnSpc>
              <a:buClr>
                <a:srgbClr val="808080"/>
              </a:buClr>
              <a:buSzPct val="60000"/>
              <a:buFont typeface="Wingdings" pitchFamily="2" charset="2"/>
              <a:buNone/>
              <a:defRPr/>
            </a:pPr>
            <a:r>
              <a:rPr lang="zh-CN" altLang="en-US" sz="800" dirty="0">
                <a:solidFill>
                  <a:srgbClr val="FFFFFF"/>
                </a:solidFill>
                <a:latin typeface="Arial" pitchFamily="34" charset="0"/>
                <a:ea typeface="华文细黑" pitchFamily="2" charset="-122"/>
              </a:rPr>
              <a:t>子目录</a:t>
            </a:r>
            <a:r>
              <a:rPr lang="en-US" altLang="zh-CN" sz="800" dirty="0">
                <a:solidFill>
                  <a:srgbClr val="FFFFFF"/>
                </a:solidFill>
                <a:latin typeface="Arial" pitchFamily="34" charset="0"/>
                <a:ea typeface="华文细黑" pitchFamily="2" charset="-122"/>
              </a:rPr>
              <a:t>(2-5</a:t>
            </a:r>
            <a:r>
              <a:rPr lang="zh-CN" altLang="en-US" sz="800" dirty="0">
                <a:solidFill>
                  <a:srgbClr val="FFFFFF"/>
                </a:solidFill>
                <a:latin typeface="Arial" pitchFamily="34" charset="0"/>
                <a:ea typeface="华文细黑" pitchFamily="2" charset="-122"/>
              </a:rPr>
              <a:t>级</a:t>
            </a:r>
            <a:r>
              <a:rPr lang="en-US" altLang="zh-CN" sz="800" dirty="0">
                <a:solidFill>
                  <a:srgbClr val="FFFFFF"/>
                </a:solidFill>
                <a:latin typeface="Arial" pitchFamily="34" charset="0"/>
                <a:ea typeface="华文细黑" pitchFamily="2" charset="-122"/>
              </a:rPr>
              <a:t>):18pt </a:t>
            </a:r>
            <a:endParaRPr lang="zh-CN" altLang="en-US" sz="800" dirty="0">
              <a:solidFill>
                <a:srgbClr val="FFFFFF"/>
              </a:solidFill>
              <a:latin typeface="Arial" pitchFamily="34" charset="0"/>
              <a:ea typeface="华文细黑" pitchFamily="2" charset="-122"/>
            </a:endParaRPr>
          </a:p>
          <a:p>
            <a:pPr algn="r" defTabSz="557654">
              <a:lnSpc>
                <a:spcPct val="125000"/>
              </a:lnSpc>
              <a:buClr>
                <a:srgbClr val="808080"/>
              </a:buClr>
              <a:buSzPct val="60000"/>
              <a:buFont typeface="Wingdings" pitchFamily="2" charset="2"/>
              <a:buNone/>
              <a:defRPr/>
            </a:pPr>
            <a:r>
              <a:rPr lang="zh-CN" altLang="en-US" sz="800" dirty="0">
                <a:solidFill>
                  <a:srgbClr val="FFFFFF"/>
                </a:solidFill>
                <a:latin typeface="Arial" pitchFamily="34" charset="0"/>
                <a:ea typeface="华文细黑" pitchFamily="2" charset="-122"/>
              </a:rPr>
              <a:t>颜色</a:t>
            </a:r>
            <a:r>
              <a:rPr lang="en-US" altLang="zh-CN" sz="800" dirty="0">
                <a:solidFill>
                  <a:srgbClr val="FFFFFF"/>
                </a:solidFill>
                <a:latin typeface="Arial" pitchFamily="34" charset="0"/>
                <a:ea typeface="华文细黑" pitchFamily="2" charset="-122"/>
              </a:rPr>
              <a:t>:</a:t>
            </a:r>
            <a:r>
              <a:rPr lang="zh-CN" altLang="en-US" sz="800" dirty="0">
                <a:solidFill>
                  <a:srgbClr val="FFFFFF"/>
                </a:solidFill>
                <a:latin typeface="Arial" pitchFamily="34" charset="0"/>
                <a:ea typeface="华文细黑" pitchFamily="2" charset="-122"/>
              </a:rPr>
              <a:t>黑色</a:t>
            </a:r>
          </a:p>
          <a:p>
            <a:pPr algn="r" defTabSz="557654">
              <a:lnSpc>
                <a:spcPct val="125000"/>
              </a:lnSpc>
              <a:buClr>
                <a:srgbClr val="808080"/>
              </a:buClr>
              <a:buSzPct val="60000"/>
              <a:buFont typeface="Wingdings" pitchFamily="2" charset="2"/>
              <a:buNone/>
              <a:defRPr/>
            </a:pPr>
            <a:r>
              <a:rPr lang="zh-CN" altLang="en-US" sz="800" dirty="0">
                <a:solidFill>
                  <a:srgbClr val="FFFFFF"/>
                </a:solidFill>
                <a:latin typeface="Arial" pitchFamily="34" charset="0"/>
                <a:ea typeface="华文细黑" pitchFamily="2" charset="-122"/>
              </a:rPr>
              <a:t>字体</a:t>
            </a:r>
            <a:r>
              <a:rPr lang="en-US" altLang="zh-CN" sz="800" dirty="0">
                <a:solidFill>
                  <a:srgbClr val="FFFFFF"/>
                </a:solidFill>
                <a:latin typeface="Arial" pitchFamily="34" charset="0"/>
                <a:ea typeface="华文细黑" pitchFamily="2" charset="-122"/>
              </a:rPr>
              <a:t>:</a:t>
            </a:r>
            <a:r>
              <a:rPr lang="zh-CN" altLang="en-US" sz="800" dirty="0">
                <a:solidFill>
                  <a:srgbClr val="FFFFFF"/>
                </a:solidFill>
                <a:latin typeface="Arial" pitchFamily="34" charset="0"/>
                <a:ea typeface="华文细黑" pitchFamily="2" charset="-122"/>
              </a:rPr>
              <a:t>细黑体 </a:t>
            </a:r>
          </a:p>
          <a:p>
            <a:pPr algn="r" defTabSz="557654">
              <a:lnSpc>
                <a:spcPct val="125000"/>
              </a:lnSpc>
              <a:buClr>
                <a:srgbClr val="808080"/>
              </a:buClr>
              <a:buSzPct val="60000"/>
              <a:buFont typeface="Wingdings" pitchFamily="2" charset="2"/>
              <a:buNone/>
              <a:defRPr/>
            </a:pPr>
            <a:endParaRPr lang="zh-CN" altLang="en-US" sz="800" dirty="0">
              <a:solidFill>
                <a:srgbClr val="FFFFFF"/>
              </a:solidFill>
              <a:latin typeface="Arial" pitchFamily="34" charset="0"/>
              <a:ea typeface="华文细黑" pitchFamily="2" charset="-122"/>
            </a:endParaRPr>
          </a:p>
          <a:p>
            <a:pPr algn="r" defTabSz="557654">
              <a:lnSpc>
                <a:spcPct val="125000"/>
              </a:lnSpc>
              <a:buClr>
                <a:srgbClr val="808080"/>
              </a:buClr>
              <a:buSzPct val="60000"/>
              <a:buFont typeface="Wingdings" pitchFamily="2" charset="2"/>
              <a:buNone/>
              <a:defRPr/>
            </a:pPr>
            <a:endParaRPr lang="zh-CN" altLang="en-US" sz="800" dirty="0">
              <a:solidFill>
                <a:srgbClr val="FFFFFF"/>
              </a:solidFill>
              <a:latin typeface="Arial" pitchFamily="34" charset="0"/>
              <a:ea typeface="华文细黑" pitchFamily="2" charset="-122"/>
            </a:endParaRPr>
          </a:p>
          <a:p>
            <a:pPr algn="r" defTabSz="557654">
              <a:lnSpc>
                <a:spcPct val="125000"/>
              </a:lnSpc>
              <a:buClr>
                <a:srgbClr val="808080"/>
              </a:buClr>
              <a:buSzPct val="60000"/>
              <a:buFont typeface="Wingdings" pitchFamily="2" charset="2"/>
              <a:buNone/>
              <a:defRPr/>
            </a:pPr>
            <a:endParaRPr lang="en-US" altLang="zh-CN" sz="800" dirty="0">
              <a:solidFill>
                <a:srgbClr val="FFFFFF"/>
              </a:solidFill>
              <a:latin typeface="Arial" pitchFamily="34" charset="0"/>
              <a:ea typeface="华文细黑" pitchFamily="2" charset="-122"/>
            </a:endParaRPr>
          </a:p>
          <a:p>
            <a:pPr algn="r" defTabSz="557654">
              <a:lnSpc>
                <a:spcPct val="125000"/>
              </a:lnSpc>
              <a:buClr>
                <a:srgbClr val="808080"/>
              </a:buClr>
              <a:buSzPct val="60000"/>
              <a:buFont typeface="Wingdings" pitchFamily="2" charset="2"/>
              <a:buNone/>
              <a:defRPr/>
            </a:pPr>
            <a:endParaRPr lang="en-US" altLang="zh-CN" sz="800" dirty="0">
              <a:solidFill>
                <a:srgbClr val="FFFFFF"/>
              </a:solidFill>
              <a:latin typeface="Arial" pitchFamily="34" charset="0"/>
              <a:ea typeface="华文细黑" pitchFamily="2" charset="-122"/>
            </a:endParaRPr>
          </a:p>
          <a:p>
            <a:pPr algn="r" defTabSz="557654">
              <a:lnSpc>
                <a:spcPct val="125000"/>
              </a:lnSpc>
              <a:buClr>
                <a:srgbClr val="808080"/>
              </a:buClr>
              <a:buSzPct val="60000"/>
              <a:buFont typeface="Wingdings" pitchFamily="2" charset="2"/>
              <a:buNone/>
              <a:defRPr/>
            </a:pPr>
            <a:endParaRPr lang="zh-CN" altLang="en-US" sz="800" dirty="0">
              <a:solidFill>
                <a:srgbClr val="000000"/>
              </a:solidFill>
              <a:latin typeface="Arial" pitchFamily="34" charset="0"/>
              <a:ea typeface="华文细黑" pitchFamily="2" charset="-122"/>
            </a:endParaRPr>
          </a:p>
        </p:txBody>
      </p:sp>
      <p:sp>
        <p:nvSpPr>
          <p:cNvPr id="197641" name="Rectangle 60"/>
          <p:cNvSpPr>
            <a:spLocks noChangeArrowheads="1"/>
          </p:cNvSpPr>
          <p:nvPr/>
        </p:nvSpPr>
        <p:spPr bwMode="auto">
          <a:xfrm>
            <a:off x="9268984" y="3231580"/>
            <a:ext cx="921304" cy="356603"/>
          </a:xfrm>
          <a:prstGeom prst="rect">
            <a:avLst/>
          </a:prstGeom>
          <a:solidFill>
            <a:schemeClr val="bg1"/>
          </a:solidFill>
          <a:ln w="9525" algn="ctr">
            <a:noFill/>
            <a:miter lim="800000"/>
            <a:headEnd/>
            <a:tailEnd/>
          </a:ln>
        </p:spPr>
        <p:txBody>
          <a:bodyPr lIns="63595" tIns="31797" rIns="63595" bIns="31797" anchor="ctr">
            <a:spAutoFit/>
          </a:bodyPr>
          <a:lstStyle/>
          <a:p>
            <a:pPr eaLnBrk="0" hangingPunct="0">
              <a:spcBef>
                <a:spcPct val="20000"/>
              </a:spcBef>
              <a:buClr>
                <a:srgbClr val="990000"/>
              </a:buClr>
              <a:buSzPct val="60000"/>
              <a:buFont typeface="Wingdings" pitchFamily="2" charset="2"/>
              <a:buNone/>
              <a:defRPr/>
            </a:pPr>
            <a:endParaRPr lang="zh-CN" altLang="en-US" sz="1900" dirty="0">
              <a:solidFill>
                <a:srgbClr val="990000"/>
              </a:solidFill>
              <a:latin typeface="FrutigerNext LT Medium" pitchFamily="34" charset="0"/>
              <a:ea typeface="黑体" pitchFamily="2" charset="-122"/>
            </a:endParaRPr>
          </a:p>
        </p:txBody>
      </p:sp>
      <p:grpSp>
        <p:nvGrpSpPr>
          <p:cNvPr id="2" name="Group 75"/>
          <p:cNvGrpSpPr>
            <a:grpSpLocks/>
          </p:cNvGrpSpPr>
          <p:nvPr/>
        </p:nvGrpSpPr>
        <p:grpSpPr bwMode="auto">
          <a:xfrm>
            <a:off x="9352306" y="3958828"/>
            <a:ext cx="739186" cy="138113"/>
            <a:chOff x="6657" y="3492"/>
            <a:chExt cx="527" cy="121"/>
          </a:xfrm>
        </p:grpSpPr>
        <p:sp>
          <p:nvSpPr>
            <p:cNvPr id="197643" name="Rectangle 24"/>
            <p:cNvSpPr>
              <a:spLocks noChangeArrowheads="1"/>
            </p:cNvSpPr>
            <p:nvPr/>
          </p:nvSpPr>
          <p:spPr bwMode="auto">
            <a:xfrm flipV="1">
              <a:off x="6789" y="3492"/>
              <a:ext cx="131" cy="121"/>
            </a:xfrm>
            <a:prstGeom prst="rect">
              <a:avLst/>
            </a:prstGeom>
            <a:solidFill>
              <a:srgbClr val="FFCC66"/>
            </a:solidFill>
            <a:ln w="9525">
              <a:noFill/>
              <a:miter lim="800000"/>
              <a:headEnd/>
              <a:tailEnd/>
            </a:ln>
          </p:spPr>
          <p:txBody>
            <a:bodyPr rot="10800000" wrap="none" anchor="ctr"/>
            <a:lstStyle/>
            <a:p>
              <a:pPr eaLnBrk="0" hangingPunct="0">
                <a:spcBef>
                  <a:spcPct val="20000"/>
                </a:spcBef>
                <a:buClr>
                  <a:srgbClr val="990000"/>
                </a:buClr>
                <a:buSzPct val="60000"/>
                <a:buFont typeface="Wingdings" pitchFamily="2" charset="2"/>
                <a:buNone/>
                <a:defRPr/>
              </a:pPr>
              <a:endParaRPr lang="zh-CN" altLang="en-US" sz="1900" dirty="0">
                <a:solidFill>
                  <a:srgbClr val="990000"/>
                </a:solidFill>
                <a:latin typeface="FrutigerNext LT Medium" pitchFamily="34" charset="0"/>
                <a:ea typeface="黑体" pitchFamily="2" charset="-122"/>
              </a:endParaRPr>
            </a:p>
          </p:txBody>
        </p:sp>
        <p:sp>
          <p:nvSpPr>
            <p:cNvPr id="197644" name="Rectangle 25"/>
            <p:cNvSpPr>
              <a:spLocks noChangeArrowheads="1"/>
            </p:cNvSpPr>
            <p:nvPr/>
          </p:nvSpPr>
          <p:spPr bwMode="auto">
            <a:xfrm flipV="1">
              <a:off x="6921" y="3492"/>
              <a:ext cx="131" cy="121"/>
            </a:xfrm>
            <a:prstGeom prst="rect">
              <a:avLst/>
            </a:prstGeom>
            <a:solidFill>
              <a:srgbClr val="FF9900"/>
            </a:solidFill>
            <a:ln w="9525">
              <a:noFill/>
              <a:miter lim="800000"/>
              <a:headEnd/>
              <a:tailEnd/>
            </a:ln>
          </p:spPr>
          <p:txBody>
            <a:bodyPr rot="10800000" wrap="none" anchor="ctr"/>
            <a:lstStyle/>
            <a:p>
              <a:pPr eaLnBrk="0" hangingPunct="0">
                <a:spcBef>
                  <a:spcPct val="20000"/>
                </a:spcBef>
                <a:buClr>
                  <a:srgbClr val="990000"/>
                </a:buClr>
                <a:buSzPct val="60000"/>
                <a:buFont typeface="Wingdings" pitchFamily="2" charset="2"/>
                <a:buNone/>
                <a:defRPr/>
              </a:pPr>
              <a:endParaRPr lang="zh-CN" altLang="en-US" sz="1900" dirty="0">
                <a:solidFill>
                  <a:srgbClr val="990000"/>
                </a:solidFill>
                <a:latin typeface="FrutigerNext LT Medium" pitchFamily="34" charset="0"/>
                <a:ea typeface="黑体" pitchFamily="2" charset="-122"/>
              </a:endParaRPr>
            </a:p>
          </p:txBody>
        </p:sp>
        <p:sp>
          <p:nvSpPr>
            <p:cNvPr id="197645" name="Rectangle 26"/>
            <p:cNvSpPr>
              <a:spLocks noChangeArrowheads="1"/>
            </p:cNvSpPr>
            <p:nvPr/>
          </p:nvSpPr>
          <p:spPr bwMode="auto">
            <a:xfrm flipV="1">
              <a:off x="7052" y="3492"/>
              <a:ext cx="132" cy="121"/>
            </a:xfrm>
            <a:prstGeom prst="rect">
              <a:avLst/>
            </a:prstGeom>
            <a:solidFill>
              <a:srgbClr val="99660A"/>
            </a:solidFill>
            <a:ln w="9525">
              <a:noFill/>
              <a:miter lim="800000"/>
              <a:headEnd/>
              <a:tailEnd/>
            </a:ln>
          </p:spPr>
          <p:txBody>
            <a:bodyPr rot="10800000" wrap="none" anchor="ctr"/>
            <a:lstStyle/>
            <a:p>
              <a:pPr eaLnBrk="0" hangingPunct="0">
                <a:spcBef>
                  <a:spcPct val="20000"/>
                </a:spcBef>
                <a:buClr>
                  <a:srgbClr val="990000"/>
                </a:buClr>
                <a:buSzPct val="60000"/>
                <a:buFont typeface="Wingdings" pitchFamily="2" charset="2"/>
                <a:buNone/>
                <a:defRPr/>
              </a:pPr>
              <a:endParaRPr lang="zh-CN" altLang="en-US" sz="1900" dirty="0">
                <a:solidFill>
                  <a:srgbClr val="990000"/>
                </a:solidFill>
                <a:latin typeface="FrutigerNext LT Medium" pitchFamily="34" charset="0"/>
                <a:ea typeface="黑体" pitchFamily="2" charset="-122"/>
              </a:endParaRPr>
            </a:p>
          </p:txBody>
        </p:sp>
        <p:sp>
          <p:nvSpPr>
            <p:cNvPr id="197646" name="Rectangle 27"/>
            <p:cNvSpPr>
              <a:spLocks noChangeArrowheads="1"/>
            </p:cNvSpPr>
            <p:nvPr/>
          </p:nvSpPr>
          <p:spPr bwMode="auto">
            <a:xfrm flipV="1">
              <a:off x="6657" y="3492"/>
              <a:ext cx="132" cy="121"/>
            </a:xfrm>
            <a:prstGeom prst="rect">
              <a:avLst/>
            </a:prstGeom>
            <a:solidFill>
              <a:srgbClr val="FFCC99"/>
            </a:solidFill>
            <a:ln w="9525">
              <a:noFill/>
              <a:miter lim="800000"/>
              <a:headEnd/>
              <a:tailEnd/>
            </a:ln>
          </p:spPr>
          <p:txBody>
            <a:bodyPr rot="10800000" wrap="none" anchor="ctr"/>
            <a:lstStyle/>
            <a:p>
              <a:pPr eaLnBrk="0" hangingPunct="0">
                <a:spcBef>
                  <a:spcPct val="20000"/>
                </a:spcBef>
                <a:buClr>
                  <a:srgbClr val="990000"/>
                </a:buClr>
                <a:buSzPct val="60000"/>
                <a:buFont typeface="Wingdings" pitchFamily="2" charset="2"/>
                <a:buNone/>
                <a:defRPr/>
              </a:pPr>
              <a:endParaRPr lang="zh-CN" altLang="en-US" sz="1900" dirty="0">
                <a:solidFill>
                  <a:srgbClr val="990000"/>
                </a:solidFill>
                <a:latin typeface="FrutigerNext LT Medium" pitchFamily="34" charset="0"/>
                <a:ea typeface="黑体" pitchFamily="2" charset="-122"/>
              </a:endParaRPr>
            </a:p>
          </p:txBody>
        </p:sp>
      </p:grpSp>
      <p:grpSp>
        <p:nvGrpSpPr>
          <p:cNvPr id="3" name="Group 72"/>
          <p:cNvGrpSpPr>
            <a:grpSpLocks/>
          </p:cNvGrpSpPr>
          <p:nvPr/>
        </p:nvGrpSpPr>
        <p:grpSpPr bwMode="auto">
          <a:xfrm>
            <a:off x="9352306" y="4652964"/>
            <a:ext cx="739186" cy="136922"/>
            <a:chOff x="6657" y="4103"/>
            <a:chExt cx="527" cy="121"/>
          </a:xfrm>
        </p:grpSpPr>
        <p:sp>
          <p:nvSpPr>
            <p:cNvPr id="197648" name="Rectangle 28"/>
            <p:cNvSpPr>
              <a:spLocks noChangeArrowheads="1"/>
            </p:cNvSpPr>
            <p:nvPr/>
          </p:nvSpPr>
          <p:spPr bwMode="auto">
            <a:xfrm flipV="1">
              <a:off x="6789" y="4103"/>
              <a:ext cx="131" cy="121"/>
            </a:xfrm>
            <a:prstGeom prst="rect">
              <a:avLst/>
            </a:prstGeom>
            <a:solidFill>
              <a:srgbClr val="99CCFF"/>
            </a:solidFill>
            <a:ln w="9525">
              <a:noFill/>
              <a:miter lim="800000"/>
              <a:headEnd/>
              <a:tailEnd/>
            </a:ln>
          </p:spPr>
          <p:txBody>
            <a:bodyPr rot="10800000" wrap="none" anchor="ctr"/>
            <a:lstStyle/>
            <a:p>
              <a:pPr eaLnBrk="0" hangingPunct="0">
                <a:spcBef>
                  <a:spcPct val="20000"/>
                </a:spcBef>
                <a:buClr>
                  <a:srgbClr val="990000"/>
                </a:buClr>
                <a:buSzPct val="60000"/>
                <a:buFont typeface="Wingdings" pitchFamily="2" charset="2"/>
                <a:buNone/>
                <a:defRPr/>
              </a:pPr>
              <a:endParaRPr lang="zh-CN" altLang="en-US" sz="1900" dirty="0">
                <a:solidFill>
                  <a:srgbClr val="990000"/>
                </a:solidFill>
                <a:latin typeface="FrutigerNext LT Medium" pitchFamily="34" charset="0"/>
                <a:ea typeface="黑体" pitchFamily="2" charset="-122"/>
              </a:endParaRPr>
            </a:p>
          </p:txBody>
        </p:sp>
        <p:sp>
          <p:nvSpPr>
            <p:cNvPr id="197649" name="Rectangle 29"/>
            <p:cNvSpPr>
              <a:spLocks noChangeArrowheads="1"/>
            </p:cNvSpPr>
            <p:nvPr/>
          </p:nvSpPr>
          <p:spPr bwMode="auto">
            <a:xfrm flipV="1">
              <a:off x="6921" y="4103"/>
              <a:ext cx="131" cy="121"/>
            </a:xfrm>
            <a:prstGeom prst="rect">
              <a:avLst/>
            </a:prstGeom>
            <a:solidFill>
              <a:srgbClr val="99CCCC"/>
            </a:solidFill>
            <a:ln w="9525">
              <a:noFill/>
              <a:miter lim="800000"/>
              <a:headEnd/>
              <a:tailEnd/>
            </a:ln>
          </p:spPr>
          <p:txBody>
            <a:bodyPr rot="10800000" wrap="none" anchor="ctr"/>
            <a:lstStyle/>
            <a:p>
              <a:pPr eaLnBrk="0" hangingPunct="0">
                <a:spcBef>
                  <a:spcPct val="20000"/>
                </a:spcBef>
                <a:buClr>
                  <a:srgbClr val="990000"/>
                </a:buClr>
                <a:buSzPct val="60000"/>
                <a:buFont typeface="Wingdings" pitchFamily="2" charset="2"/>
                <a:buNone/>
                <a:defRPr/>
              </a:pPr>
              <a:endParaRPr lang="zh-CN" altLang="en-US" sz="1900" dirty="0">
                <a:solidFill>
                  <a:srgbClr val="990000"/>
                </a:solidFill>
                <a:latin typeface="FrutigerNext LT Medium" pitchFamily="34" charset="0"/>
                <a:ea typeface="黑体" pitchFamily="2" charset="-122"/>
              </a:endParaRPr>
            </a:p>
          </p:txBody>
        </p:sp>
        <p:sp>
          <p:nvSpPr>
            <p:cNvPr id="197650" name="Rectangle 30"/>
            <p:cNvSpPr>
              <a:spLocks noChangeArrowheads="1"/>
            </p:cNvSpPr>
            <p:nvPr/>
          </p:nvSpPr>
          <p:spPr bwMode="auto">
            <a:xfrm flipV="1">
              <a:off x="7052" y="4103"/>
              <a:ext cx="132" cy="121"/>
            </a:xfrm>
            <a:prstGeom prst="rect">
              <a:avLst/>
            </a:prstGeom>
            <a:solidFill>
              <a:srgbClr val="009999"/>
            </a:solidFill>
            <a:ln w="9525">
              <a:noFill/>
              <a:miter lim="800000"/>
              <a:headEnd/>
              <a:tailEnd/>
            </a:ln>
          </p:spPr>
          <p:txBody>
            <a:bodyPr rot="10800000" wrap="none" anchor="ctr"/>
            <a:lstStyle/>
            <a:p>
              <a:pPr eaLnBrk="0" hangingPunct="0">
                <a:spcBef>
                  <a:spcPct val="20000"/>
                </a:spcBef>
                <a:buClr>
                  <a:srgbClr val="990000"/>
                </a:buClr>
                <a:buSzPct val="60000"/>
                <a:buFont typeface="Wingdings" pitchFamily="2" charset="2"/>
                <a:buNone/>
                <a:defRPr/>
              </a:pPr>
              <a:endParaRPr lang="zh-CN" altLang="en-US" sz="1900" dirty="0">
                <a:solidFill>
                  <a:srgbClr val="990000"/>
                </a:solidFill>
                <a:latin typeface="FrutigerNext LT Medium" pitchFamily="34" charset="0"/>
                <a:ea typeface="黑体" pitchFamily="2" charset="-122"/>
              </a:endParaRPr>
            </a:p>
          </p:txBody>
        </p:sp>
        <p:sp>
          <p:nvSpPr>
            <p:cNvPr id="197651" name="Rectangle 31"/>
            <p:cNvSpPr>
              <a:spLocks noChangeArrowheads="1"/>
            </p:cNvSpPr>
            <p:nvPr/>
          </p:nvSpPr>
          <p:spPr bwMode="auto">
            <a:xfrm flipV="1">
              <a:off x="6657" y="4103"/>
              <a:ext cx="132" cy="121"/>
            </a:xfrm>
            <a:prstGeom prst="rect">
              <a:avLst/>
            </a:prstGeom>
            <a:solidFill>
              <a:srgbClr val="CCCCFF"/>
            </a:solidFill>
            <a:ln w="9525">
              <a:noFill/>
              <a:miter lim="800000"/>
              <a:headEnd/>
              <a:tailEnd/>
            </a:ln>
          </p:spPr>
          <p:txBody>
            <a:bodyPr rot="10800000" wrap="none" anchor="ctr"/>
            <a:lstStyle/>
            <a:p>
              <a:pPr eaLnBrk="0" hangingPunct="0">
                <a:spcBef>
                  <a:spcPct val="20000"/>
                </a:spcBef>
                <a:buClr>
                  <a:srgbClr val="990000"/>
                </a:buClr>
                <a:buSzPct val="60000"/>
                <a:buFont typeface="Wingdings" pitchFamily="2" charset="2"/>
                <a:buNone/>
                <a:defRPr/>
              </a:pPr>
              <a:endParaRPr lang="zh-CN" altLang="en-US" sz="1900" dirty="0">
                <a:solidFill>
                  <a:srgbClr val="990000"/>
                </a:solidFill>
                <a:latin typeface="FrutigerNext LT Medium" pitchFamily="34" charset="0"/>
                <a:ea typeface="黑体" pitchFamily="2" charset="-122"/>
              </a:endParaRPr>
            </a:p>
          </p:txBody>
        </p:sp>
      </p:grpSp>
      <p:grpSp>
        <p:nvGrpSpPr>
          <p:cNvPr id="4" name="Group 71"/>
          <p:cNvGrpSpPr>
            <a:grpSpLocks/>
          </p:cNvGrpSpPr>
          <p:nvPr/>
        </p:nvGrpSpPr>
        <p:grpSpPr bwMode="auto">
          <a:xfrm>
            <a:off x="9352306" y="4837510"/>
            <a:ext cx="739186" cy="136922"/>
            <a:chOff x="6657" y="4266"/>
            <a:chExt cx="527" cy="121"/>
          </a:xfrm>
        </p:grpSpPr>
        <p:sp>
          <p:nvSpPr>
            <p:cNvPr id="197653" name="Rectangle 32"/>
            <p:cNvSpPr>
              <a:spLocks noChangeArrowheads="1"/>
            </p:cNvSpPr>
            <p:nvPr/>
          </p:nvSpPr>
          <p:spPr bwMode="auto">
            <a:xfrm flipV="1">
              <a:off x="6789" y="4266"/>
              <a:ext cx="131" cy="121"/>
            </a:xfrm>
            <a:prstGeom prst="rect">
              <a:avLst/>
            </a:prstGeom>
            <a:solidFill>
              <a:srgbClr val="99CCCC"/>
            </a:solidFill>
            <a:ln w="9525">
              <a:noFill/>
              <a:miter lim="800000"/>
              <a:headEnd/>
              <a:tailEnd/>
            </a:ln>
          </p:spPr>
          <p:txBody>
            <a:bodyPr rot="10800000" wrap="none" anchor="ctr"/>
            <a:lstStyle/>
            <a:p>
              <a:pPr eaLnBrk="0" hangingPunct="0">
                <a:spcBef>
                  <a:spcPct val="20000"/>
                </a:spcBef>
                <a:buClr>
                  <a:srgbClr val="990000"/>
                </a:buClr>
                <a:buSzPct val="60000"/>
                <a:buFont typeface="Wingdings" pitchFamily="2" charset="2"/>
                <a:buNone/>
                <a:defRPr/>
              </a:pPr>
              <a:endParaRPr lang="zh-CN" altLang="en-US" sz="1900" dirty="0">
                <a:solidFill>
                  <a:srgbClr val="990000"/>
                </a:solidFill>
                <a:latin typeface="FrutigerNext LT Medium" pitchFamily="34" charset="0"/>
                <a:ea typeface="黑体" pitchFamily="2" charset="-122"/>
              </a:endParaRPr>
            </a:p>
          </p:txBody>
        </p:sp>
        <p:sp>
          <p:nvSpPr>
            <p:cNvPr id="197654" name="Rectangle 33"/>
            <p:cNvSpPr>
              <a:spLocks noChangeArrowheads="1"/>
            </p:cNvSpPr>
            <p:nvPr/>
          </p:nvSpPr>
          <p:spPr bwMode="auto">
            <a:xfrm flipV="1">
              <a:off x="6921" y="4266"/>
              <a:ext cx="131" cy="121"/>
            </a:xfrm>
            <a:prstGeom prst="rect">
              <a:avLst/>
            </a:prstGeom>
            <a:solidFill>
              <a:srgbClr val="0099CC"/>
            </a:solidFill>
            <a:ln w="9525">
              <a:noFill/>
              <a:miter lim="800000"/>
              <a:headEnd/>
              <a:tailEnd/>
            </a:ln>
          </p:spPr>
          <p:txBody>
            <a:bodyPr rot="10800000" wrap="none" anchor="ctr"/>
            <a:lstStyle/>
            <a:p>
              <a:pPr eaLnBrk="0" hangingPunct="0">
                <a:spcBef>
                  <a:spcPct val="20000"/>
                </a:spcBef>
                <a:buClr>
                  <a:srgbClr val="990000"/>
                </a:buClr>
                <a:buSzPct val="60000"/>
                <a:buFont typeface="Wingdings" pitchFamily="2" charset="2"/>
                <a:buNone/>
                <a:defRPr/>
              </a:pPr>
              <a:endParaRPr lang="zh-CN" altLang="en-US" sz="1900" dirty="0">
                <a:solidFill>
                  <a:srgbClr val="990000"/>
                </a:solidFill>
                <a:latin typeface="FrutigerNext LT Medium" pitchFamily="34" charset="0"/>
                <a:ea typeface="黑体" pitchFamily="2" charset="-122"/>
              </a:endParaRPr>
            </a:p>
          </p:txBody>
        </p:sp>
        <p:sp>
          <p:nvSpPr>
            <p:cNvPr id="197655" name="Rectangle 34"/>
            <p:cNvSpPr>
              <a:spLocks noChangeArrowheads="1"/>
            </p:cNvSpPr>
            <p:nvPr/>
          </p:nvSpPr>
          <p:spPr bwMode="auto">
            <a:xfrm flipV="1">
              <a:off x="7052" y="4266"/>
              <a:ext cx="132" cy="121"/>
            </a:xfrm>
            <a:prstGeom prst="rect">
              <a:avLst/>
            </a:prstGeom>
            <a:solidFill>
              <a:srgbClr val="006699"/>
            </a:solidFill>
            <a:ln w="9525">
              <a:noFill/>
              <a:miter lim="800000"/>
              <a:headEnd/>
              <a:tailEnd/>
            </a:ln>
          </p:spPr>
          <p:txBody>
            <a:bodyPr rot="10800000" wrap="none" anchor="ctr"/>
            <a:lstStyle/>
            <a:p>
              <a:pPr eaLnBrk="0" hangingPunct="0">
                <a:spcBef>
                  <a:spcPct val="20000"/>
                </a:spcBef>
                <a:buClr>
                  <a:srgbClr val="990000"/>
                </a:buClr>
                <a:buSzPct val="60000"/>
                <a:buFont typeface="Wingdings" pitchFamily="2" charset="2"/>
                <a:buNone/>
                <a:defRPr/>
              </a:pPr>
              <a:endParaRPr lang="zh-CN" altLang="en-US" sz="1900" dirty="0">
                <a:solidFill>
                  <a:srgbClr val="990000"/>
                </a:solidFill>
                <a:latin typeface="FrutigerNext LT Medium" pitchFamily="34" charset="0"/>
                <a:ea typeface="黑体" pitchFamily="2" charset="-122"/>
              </a:endParaRPr>
            </a:p>
          </p:txBody>
        </p:sp>
        <p:sp>
          <p:nvSpPr>
            <p:cNvPr id="197656" name="Rectangle 35"/>
            <p:cNvSpPr>
              <a:spLocks noChangeArrowheads="1"/>
            </p:cNvSpPr>
            <p:nvPr/>
          </p:nvSpPr>
          <p:spPr bwMode="auto">
            <a:xfrm flipV="1">
              <a:off x="6657" y="4266"/>
              <a:ext cx="132" cy="121"/>
            </a:xfrm>
            <a:prstGeom prst="rect">
              <a:avLst/>
            </a:prstGeom>
            <a:solidFill>
              <a:srgbClr val="CCFF99"/>
            </a:solidFill>
            <a:ln w="9525">
              <a:noFill/>
              <a:miter lim="800000"/>
              <a:headEnd/>
              <a:tailEnd/>
            </a:ln>
          </p:spPr>
          <p:txBody>
            <a:bodyPr rot="10800000" wrap="none" anchor="ctr"/>
            <a:lstStyle/>
            <a:p>
              <a:pPr eaLnBrk="0" hangingPunct="0">
                <a:spcBef>
                  <a:spcPct val="20000"/>
                </a:spcBef>
                <a:buClr>
                  <a:srgbClr val="990000"/>
                </a:buClr>
                <a:buSzPct val="60000"/>
                <a:buFont typeface="Wingdings" pitchFamily="2" charset="2"/>
                <a:buNone/>
                <a:defRPr/>
              </a:pPr>
              <a:endParaRPr lang="zh-CN" altLang="en-US" sz="1900" dirty="0">
                <a:solidFill>
                  <a:srgbClr val="990000"/>
                </a:solidFill>
                <a:latin typeface="FrutigerNext LT Medium" pitchFamily="34" charset="0"/>
                <a:ea typeface="黑体" pitchFamily="2" charset="-122"/>
              </a:endParaRPr>
            </a:p>
          </p:txBody>
        </p:sp>
      </p:grpSp>
      <p:grpSp>
        <p:nvGrpSpPr>
          <p:cNvPr id="5" name="Group 74"/>
          <p:cNvGrpSpPr>
            <a:grpSpLocks/>
          </p:cNvGrpSpPr>
          <p:nvPr/>
        </p:nvGrpSpPr>
        <p:grpSpPr bwMode="auto">
          <a:xfrm>
            <a:off x="9352306" y="4145758"/>
            <a:ext cx="739186" cy="136922"/>
            <a:chOff x="6657" y="3656"/>
            <a:chExt cx="527" cy="121"/>
          </a:xfrm>
        </p:grpSpPr>
        <p:sp>
          <p:nvSpPr>
            <p:cNvPr id="197658" name="Rectangle 36"/>
            <p:cNvSpPr>
              <a:spLocks noChangeArrowheads="1"/>
            </p:cNvSpPr>
            <p:nvPr/>
          </p:nvSpPr>
          <p:spPr bwMode="auto">
            <a:xfrm flipV="1">
              <a:off x="6657" y="3656"/>
              <a:ext cx="132" cy="121"/>
            </a:xfrm>
            <a:prstGeom prst="rect">
              <a:avLst/>
            </a:prstGeom>
            <a:solidFill>
              <a:srgbClr val="CCCCCC"/>
            </a:solidFill>
            <a:ln w="9525">
              <a:noFill/>
              <a:miter lim="800000"/>
              <a:headEnd/>
              <a:tailEnd/>
            </a:ln>
          </p:spPr>
          <p:txBody>
            <a:bodyPr rot="10800000" wrap="none" anchor="ctr"/>
            <a:lstStyle/>
            <a:p>
              <a:pPr eaLnBrk="0" hangingPunct="0">
                <a:spcBef>
                  <a:spcPct val="20000"/>
                </a:spcBef>
                <a:buClr>
                  <a:srgbClr val="990000"/>
                </a:buClr>
                <a:buSzPct val="60000"/>
                <a:buFont typeface="Wingdings" pitchFamily="2" charset="2"/>
                <a:buNone/>
                <a:defRPr/>
              </a:pPr>
              <a:endParaRPr lang="zh-CN" altLang="en-US" sz="1900" dirty="0">
                <a:solidFill>
                  <a:srgbClr val="990000"/>
                </a:solidFill>
                <a:latin typeface="FrutigerNext LT Medium" pitchFamily="34" charset="0"/>
                <a:ea typeface="黑体" pitchFamily="2" charset="-122"/>
              </a:endParaRPr>
            </a:p>
          </p:txBody>
        </p:sp>
        <p:sp>
          <p:nvSpPr>
            <p:cNvPr id="197659" name="Rectangle 37"/>
            <p:cNvSpPr>
              <a:spLocks noChangeArrowheads="1"/>
            </p:cNvSpPr>
            <p:nvPr/>
          </p:nvSpPr>
          <p:spPr bwMode="auto">
            <a:xfrm flipV="1">
              <a:off x="6789" y="3656"/>
              <a:ext cx="131" cy="121"/>
            </a:xfrm>
            <a:prstGeom prst="rect">
              <a:avLst/>
            </a:prstGeom>
            <a:solidFill>
              <a:srgbClr val="FF9900"/>
            </a:solidFill>
            <a:ln w="9525">
              <a:noFill/>
              <a:miter lim="800000"/>
              <a:headEnd/>
              <a:tailEnd/>
            </a:ln>
          </p:spPr>
          <p:txBody>
            <a:bodyPr rot="10800000" wrap="none" anchor="ctr"/>
            <a:lstStyle/>
            <a:p>
              <a:pPr eaLnBrk="0" hangingPunct="0">
                <a:spcBef>
                  <a:spcPct val="20000"/>
                </a:spcBef>
                <a:buClr>
                  <a:srgbClr val="990000"/>
                </a:buClr>
                <a:buSzPct val="60000"/>
                <a:buFont typeface="Wingdings" pitchFamily="2" charset="2"/>
                <a:buNone/>
                <a:defRPr/>
              </a:pPr>
              <a:endParaRPr lang="zh-CN" altLang="en-US" sz="1900" dirty="0">
                <a:solidFill>
                  <a:srgbClr val="990000"/>
                </a:solidFill>
                <a:latin typeface="FrutigerNext LT Medium" pitchFamily="34" charset="0"/>
                <a:ea typeface="黑体" pitchFamily="2" charset="-122"/>
              </a:endParaRPr>
            </a:p>
          </p:txBody>
        </p:sp>
        <p:sp>
          <p:nvSpPr>
            <p:cNvPr id="197660" name="Rectangle 38"/>
            <p:cNvSpPr>
              <a:spLocks noChangeArrowheads="1"/>
            </p:cNvSpPr>
            <p:nvPr/>
          </p:nvSpPr>
          <p:spPr bwMode="auto">
            <a:xfrm flipV="1">
              <a:off x="6921" y="3656"/>
              <a:ext cx="131" cy="121"/>
            </a:xfrm>
            <a:prstGeom prst="rect">
              <a:avLst/>
            </a:prstGeom>
            <a:solidFill>
              <a:srgbClr val="990000"/>
            </a:solidFill>
            <a:ln w="9525">
              <a:noFill/>
              <a:miter lim="800000"/>
              <a:headEnd/>
              <a:tailEnd/>
            </a:ln>
          </p:spPr>
          <p:txBody>
            <a:bodyPr rot="10800000" wrap="none" anchor="ctr"/>
            <a:lstStyle/>
            <a:p>
              <a:pPr eaLnBrk="0" hangingPunct="0">
                <a:spcBef>
                  <a:spcPct val="20000"/>
                </a:spcBef>
                <a:buClr>
                  <a:srgbClr val="990000"/>
                </a:buClr>
                <a:buSzPct val="60000"/>
                <a:buFont typeface="Wingdings" pitchFamily="2" charset="2"/>
                <a:buNone/>
                <a:defRPr/>
              </a:pPr>
              <a:endParaRPr lang="zh-CN" altLang="en-US" sz="1900" dirty="0">
                <a:solidFill>
                  <a:srgbClr val="990000"/>
                </a:solidFill>
                <a:latin typeface="FrutigerNext LT Medium" pitchFamily="34" charset="0"/>
                <a:ea typeface="黑体" pitchFamily="2" charset="-122"/>
              </a:endParaRPr>
            </a:p>
          </p:txBody>
        </p:sp>
        <p:sp>
          <p:nvSpPr>
            <p:cNvPr id="197661" name="Rectangle 39"/>
            <p:cNvSpPr>
              <a:spLocks noChangeArrowheads="1"/>
            </p:cNvSpPr>
            <p:nvPr/>
          </p:nvSpPr>
          <p:spPr bwMode="auto">
            <a:xfrm flipV="1">
              <a:off x="7052" y="3656"/>
              <a:ext cx="132" cy="121"/>
            </a:xfrm>
            <a:prstGeom prst="rect">
              <a:avLst/>
            </a:prstGeom>
            <a:solidFill>
              <a:schemeClr val="tx1"/>
            </a:solidFill>
            <a:ln w="9525">
              <a:noFill/>
              <a:miter lim="800000"/>
              <a:headEnd/>
              <a:tailEnd/>
            </a:ln>
          </p:spPr>
          <p:txBody>
            <a:bodyPr rot="10800000" wrap="none" anchor="ctr"/>
            <a:lstStyle/>
            <a:p>
              <a:pPr eaLnBrk="0" hangingPunct="0">
                <a:spcBef>
                  <a:spcPct val="20000"/>
                </a:spcBef>
                <a:buClr>
                  <a:srgbClr val="990000"/>
                </a:buClr>
                <a:buSzPct val="60000"/>
                <a:buFont typeface="Wingdings" pitchFamily="2" charset="2"/>
                <a:buNone/>
                <a:defRPr/>
              </a:pPr>
              <a:endParaRPr lang="zh-CN" altLang="en-US" sz="1900" dirty="0">
                <a:solidFill>
                  <a:srgbClr val="990000"/>
                </a:solidFill>
                <a:latin typeface="FrutigerNext LT Medium" pitchFamily="34" charset="0"/>
                <a:ea typeface="黑体" pitchFamily="2" charset="-122"/>
              </a:endParaRPr>
            </a:p>
          </p:txBody>
        </p:sp>
      </p:grpSp>
      <p:grpSp>
        <p:nvGrpSpPr>
          <p:cNvPr id="6" name="Group 73"/>
          <p:cNvGrpSpPr>
            <a:grpSpLocks/>
          </p:cNvGrpSpPr>
          <p:nvPr/>
        </p:nvGrpSpPr>
        <p:grpSpPr bwMode="auto">
          <a:xfrm>
            <a:off x="9352306" y="4468416"/>
            <a:ext cx="739186" cy="136922"/>
            <a:chOff x="6657" y="3941"/>
            <a:chExt cx="527" cy="121"/>
          </a:xfrm>
        </p:grpSpPr>
        <p:sp>
          <p:nvSpPr>
            <p:cNvPr id="197663" name="Rectangle 40"/>
            <p:cNvSpPr>
              <a:spLocks noChangeArrowheads="1"/>
            </p:cNvSpPr>
            <p:nvPr/>
          </p:nvSpPr>
          <p:spPr bwMode="auto">
            <a:xfrm flipV="1">
              <a:off x="6789" y="3941"/>
              <a:ext cx="131" cy="121"/>
            </a:xfrm>
            <a:prstGeom prst="rect">
              <a:avLst/>
            </a:prstGeom>
            <a:solidFill>
              <a:srgbClr val="CCFF99"/>
            </a:solidFill>
            <a:ln w="9525">
              <a:noFill/>
              <a:miter lim="800000"/>
              <a:headEnd/>
              <a:tailEnd/>
            </a:ln>
          </p:spPr>
          <p:txBody>
            <a:bodyPr rot="10800000" wrap="none" anchor="ctr"/>
            <a:lstStyle/>
            <a:p>
              <a:pPr eaLnBrk="0" hangingPunct="0">
                <a:spcBef>
                  <a:spcPct val="20000"/>
                </a:spcBef>
                <a:buClr>
                  <a:srgbClr val="990000"/>
                </a:buClr>
                <a:buSzPct val="60000"/>
                <a:buFont typeface="Wingdings" pitchFamily="2" charset="2"/>
                <a:buNone/>
                <a:defRPr/>
              </a:pPr>
              <a:endParaRPr lang="zh-CN" altLang="en-US" sz="1900" dirty="0">
                <a:solidFill>
                  <a:srgbClr val="990000"/>
                </a:solidFill>
                <a:latin typeface="FrutigerNext LT Medium" pitchFamily="34" charset="0"/>
                <a:ea typeface="黑体" pitchFamily="2" charset="-122"/>
              </a:endParaRPr>
            </a:p>
          </p:txBody>
        </p:sp>
        <p:sp>
          <p:nvSpPr>
            <p:cNvPr id="197664" name="Rectangle 41"/>
            <p:cNvSpPr>
              <a:spLocks noChangeArrowheads="1"/>
            </p:cNvSpPr>
            <p:nvPr/>
          </p:nvSpPr>
          <p:spPr bwMode="auto">
            <a:xfrm flipV="1">
              <a:off x="6921" y="3941"/>
              <a:ext cx="131" cy="121"/>
            </a:xfrm>
            <a:prstGeom prst="rect">
              <a:avLst/>
            </a:prstGeom>
            <a:solidFill>
              <a:srgbClr val="669900"/>
            </a:solidFill>
            <a:ln w="9525">
              <a:noFill/>
              <a:miter lim="800000"/>
              <a:headEnd/>
              <a:tailEnd/>
            </a:ln>
          </p:spPr>
          <p:txBody>
            <a:bodyPr rot="10800000" wrap="none" anchor="ctr"/>
            <a:lstStyle/>
            <a:p>
              <a:pPr eaLnBrk="0" hangingPunct="0">
                <a:spcBef>
                  <a:spcPct val="20000"/>
                </a:spcBef>
                <a:buClr>
                  <a:srgbClr val="990000"/>
                </a:buClr>
                <a:buSzPct val="60000"/>
                <a:buFont typeface="Wingdings" pitchFamily="2" charset="2"/>
                <a:buNone/>
                <a:defRPr/>
              </a:pPr>
              <a:endParaRPr lang="zh-CN" altLang="en-US" sz="1900" dirty="0">
                <a:solidFill>
                  <a:srgbClr val="990000"/>
                </a:solidFill>
                <a:latin typeface="FrutigerNext LT Medium" pitchFamily="34" charset="0"/>
                <a:ea typeface="黑体" pitchFamily="2" charset="-122"/>
              </a:endParaRPr>
            </a:p>
          </p:txBody>
        </p:sp>
        <p:sp>
          <p:nvSpPr>
            <p:cNvPr id="197665" name="Rectangle 42"/>
            <p:cNvSpPr>
              <a:spLocks noChangeArrowheads="1"/>
            </p:cNvSpPr>
            <p:nvPr/>
          </p:nvSpPr>
          <p:spPr bwMode="auto">
            <a:xfrm flipV="1">
              <a:off x="7052" y="3941"/>
              <a:ext cx="132" cy="121"/>
            </a:xfrm>
            <a:prstGeom prst="rect">
              <a:avLst/>
            </a:prstGeom>
            <a:solidFill>
              <a:schemeClr val="tx1"/>
            </a:solidFill>
            <a:ln w="9525">
              <a:noFill/>
              <a:miter lim="800000"/>
              <a:headEnd/>
              <a:tailEnd/>
            </a:ln>
          </p:spPr>
          <p:txBody>
            <a:bodyPr rot="10800000" wrap="none" anchor="ctr"/>
            <a:lstStyle/>
            <a:p>
              <a:pPr eaLnBrk="0" hangingPunct="0">
                <a:spcBef>
                  <a:spcPct val="20000"/>
                </a:spcBef>
                <a:buClr>
                  <a:srgbClr val="990000"/>
                </a:buClr>
                <a:buSzPct val="60000"/>
                <a:buFont typeface="Wingdings" pitchFamily="2" charset="2"/>
                <a:buNone/>
                <a:defRPr/>
              </a:pPr>
              <a:endParaRPr lang="zh-CN" altLang="en-US" sz="1900" dirty="0">
                <a:solidFill>
                  <a:srgbClr val="990000"/>
                </a:solidFill>
                <a:latin typeface="FrutigerNext LT Medium" pitchFamily="34" charset="0"/>
                <a:ea typeface="黑体" pitchFamily="2" charset="-122"/>
              </a:endParaRPr>
            </a:p>
          </p:txBody>
        </p:sp>
        <p:sp>
          <p:nvSpPr>
            <p:cNvPr id="197666" name="Rectangle 43"/>
            <p:cNvSpPr>
              <a:spLocks noChangeArrowheads="1"/>
            </p:cNvSpPr>
            <p:nvPr/>
          </p:nvSpPr>
          <p:spPr bwMode="auto">
            <a:xfrm flipV="1">
              <a:off x="6657" y="3941"/>
              <a:ext cx="132" cy="121"/>
            </a:xfrm>
            <a:prstGeom prst="rect">
              <a:avLst/>
            </a:prstGeom>
            <a:solidFill>
              <a:srgbClr val="CCCCCC"/>
            </a:solidFill>
            <a:ln w="9525">
              <a:noFill/>
              <a:miter lim="800000"/>
              <a:headEnd/>
              <a:tailEnd/>
            </a:ln>
          </p:spPr>
          <p:txBody>
            <a:bodyPr rot="10800000" wrap="none" anchor="ctr"/>
            <a:lstStyle/>
            <a:p>
              <a:pPr eaLnBrk="0" hangingPunct="0">
                <a:spcBef>
                  <a:spcPct val="20000"/>
                </a:spcBef>
                <a:buClr>
                  <a:srgbClr val="990000"/>
                </a:buClr>
                <a:buSzPct val="60000"/>
                <a:buFont typeface="Wingdings" pitchFamily="2" charset="2"/>
                <a:buNone/>
                <a:defRPr/>
              </a:pPr>
              <a:endParaRPr lang="zh-CN" altLang="en-US" sz="1900" dirty="0">
                <a:solidFill>
                  <a:srgbClr val="990000"/>
                </a:solidFill>
                <a:latin typeface="FrutigerNext LT Medium" pitchFamily="34" charset="0"/>
                <a:ea typeface="黑体" pitchFamily="2" charset="-122"/>
              </a:endParaRPr>
            </a:p>
          </p:txBody>
        </p:sp>
      </p:grpSp>
      <p:grpSp>
        <p:nvGrpSpPr>
          <p:cNvPr id="7" name="Group 70"/>
          <p:cNvGrpSpPr>
            <a:grpSpLocks/>
          </p:cNvGrpSpPr>
          <p:nvPr/>
        </p:nvGrpSpPr>
        <p:grpSpPr bwMode="auto">
          <a:xfrm>
            <a:off x="9352306" y="5023247"/>
            <a:ext cx="739186" cy="136922"/>
            <a:chOff x="6657" y="4430"/>
            <a:chExt cx="527" cy="121"/>
          </a:xfrm>
        </p:grpSpPr>
        <p:sp>
          <p:nvSpPr>
            <p:cNvPr id="197668" name="Rectangle 44"/>
            <p:cNvSpPr>
              <a:spLocks noChangeArrowheads="1"/>
            </p:cNvSpPr>
            <p:nvPr/>
          </p:nvSpPr>
          <p:spPr bwMode="auto">
            <a:xfrm flipV="1">
              <a:off x="6789" y="4430"/>
              <a:ext cx="131" cy="121"/>
            </a:xfrm>
            <a:prstGeom prst="rect">
              <a:avLst/>
            </a:prstGeom>
            <a:solidFill>
              <a:schemeClr val="hlink"/>
            </a:solidFill>
            <a:ln w="9525">
              <a:noFill/>
              <a:miter lim="800000"/>
              <a:headEnd/>
              <a:tailEnd/>
            </a:ln>
          </p:spPr>
          <p:txBody>
            <a:bodyPr rot="10800000" wrap="none" anchor="ctr"/>
            <a:lstStyle/>
            <a:p>
              <a:pPr eaLnBrk="0" hangingPunct="0">
                <a:spcBef>
                  <a:spcPct val="20000"/>
                </a:spcBef>
                <a:buClr>
                  <a:srgbClr val="990000"/>
                </a:buClr>
                <a:buSzPct val="60000"/>
                <a:buFont typeface="Wingdings" pitchFamily="2" charset="2"/>
                <a:buNone/>
                <a:defRPr/>
              </a:pPr>
              <a:endParaRPr lang="zh-CN" altLang="en-US" sz="1900" dirty="0">
                <a:solidFill>
                  <a:srgbClr val="990000"/>
                </a:solidFill>
                <a:latin typeface="FrutigerNext LT Medium" pitchFamily="34" charset="0"/>
                <a:ea typeface="黑体" pitchFamily="2" charset="-122"/>
              </a:endParaRPr>
            </a:p>
          </p:txBody>
        </p:sp>
        <p:sp>
          <p:nvSpPr>
            <p:cNvPr id="197669" name="Rectangle 45"/>
            <p:cNvSpPr>
              <a:spLocks noChangeArrowheads="1"/>
            </p:cNvSpPr>
            <p:nvPr/>
          </p:nvSpPr>
          <p:spPr bwMode="auto">
            <a:xfrm flipV="1">
              <a:off x="6921" y="4430"/>
              <a:ext cx="131" cy="121"/>
            </a:xfrm>
            <a:prstGeom prst="rect">
              <a:avLst/>
            </a:prstGeom>
            <a:solidFill>
              <a:srgbClr val="006699"/>
            </a:solidFill>
            <a:ln w="9525">
              <a:noFill/>
              <a:miter lim="800000"/>
              <a:headEnd/>
              <a:tailEnd/>
            </a:ln>
          </p:spPr>
          <p:txBody>
            <a:bodyPr rot="10800000" wrap="none" anchor="ctr"/>
            <a:lstStyle/>
            <a:p>
              <a:pPr eaLnBrk="0" hangingPunct="0">
                <a:spcBef>
                  <a:spcPct val="20000"/>
                </a:spcBef>
                <a:buClr>
                  <a:srgbClr val="990000"/>
                </a:buClr>
                <a:buSzPct val="60000"/>
                <a:buFont typeface="Wingdings" pitchFamily="2" charset="2"/>
                <a:buNone/>
                <a:defRPr/>
              </a:pPr>
              <a:endParaRPr lang="zh-CN" altLang="en-US" sz="1900" dirty="0">
                <a:solidFill>
                  <a:srgbClr val="990000"/>
                </a:solidFill>
                <a:latin typeface="FrutigerNext LT Medium" pitchFamily="34" charset="0"/>
                <a:ea typeface="黑体" pitchFamily="2" charset="-122"/>
              </a:endParaRPr>
            </a:p>
          </p:txBody>
        </p:sp>
        <p:sp>
          <p:nvSpPr>
            <p:cNvPr id="197670" name="Rectangle 46"/>
            <p:cNvSpPr>
              <a:spLocks noChangeArrowheads="1"/>
            </p:cNvSpPr>
            <p:nvPr/>
          </p:nvSpPr>
          <p:spPr bwMode="auto">
            <a:xfrm flipV="1">
              <a:off x="7052" y="4430"/>
              <a:ext cx="132" cy="121"/>
            </a:xfrm>
            <a:prstGeom prst="rect">
              <a:avLst/>
            </a:prstGeom>
            <a:solidFill>
              <a:schemeClr val="tx1"/>
            </a:solidFill>
            <a:ln w="9525">
              <a:noFill/>
              <a:miter lim="800000"/>
              <a:headEnd/>
              <a:tailEnd/>
            </a:ln>
          </p:spPr>
          <p:txBody>
            <a:bodyPr rot="10800000" wrap="none" anchor="ctr"/>
            <a:lstStyle/>
            <a:p>
              <a:pPr eaLnBrk="0" hangingPunct="0">
                <a:spcBef>
                  <a:spcPct val="20000"/>
                </a:spcBef>
                <a:buClr>
                  <a:srgbClr val="990000"/>
                </a:buClr>
                <a:buSzPct val="60000"/>
                <a:buFont typeface="Wingdings" pitchFamily="2" charset="2"/>
                <a:buNone/>
                <a:defRPr/>
              </a:pPr>
              <a:endParaRPr lang="zh-CN" altLang="en-US" sz="1900" dirty="0">
                <a:solidFill>
                  <a:srgbClr val="990000"/>
                </a:solidFill>
                <a:latin typeface="FrutigerNext LT Medium" pitchFamily="34" charset="0"/>
                <a:ea typeface="黑体" pitchFamily="2" charset="-122"/>
              </a:endParaRPr>
            </a:p>
          </p:txBody>
        </p:sp>
        <p:sp>
          <p:nvSpPr>
            <p:cNvPr id="197671" name="Rectangle 47"/>
            <p:cNvSpPr>
              <a:spLocks noChangeArrowheads="1"/>
            </p:cNvSpPr>
            <p:nvPr/>
          </p:nvSpPr>
          <p:spPr bwMode="auto">
            <a:xfrm flipV="1">
              <a:off x="6657" y="4430"/>
              <a:ext cx="132" cy="121"/>
            </a:xfrm>
            <a:prstGeom prst="rect">
              <a:avLst/>
            </a:prstGeom>
            <a:solidFill>
              <a:srgbClr val="99CCFF"/>
            </a:solidFill>
            <a:ln w="9525">
              <a:noFill/>
              <a:miter lim="800000"/>
              <a:headEnd/>
              <a:tailEnd/>
            </a:ln>
          </p:spPr>
          <p:txBody>
            <a:bodyPr rot="10800000" wrap="none" anchor="ctr"/>
            <a:lstStyle/>
            <a:p>
              <a:pPr eaLnBrk="0" hangingPunct="0">
                <a:spcBef>
                  <a:spcPct val="20000"/>
                </a:spcBef>
                <a:buClr>
                  <a:srgbClr val="990000"/>
                </a:buClr>
                <a:buSzPct val="60000"/>
                <a:buFont typeface="Wingdings" pitchFamily="2" charset="2"/>
                <a:buNone/>
                <a:defRPr/>
              </a:pPr>
              <a:endParaRPr lang="zh-CN" altLang="en-US" sz="1900" dirty="0">
                <a:solidFill>
                  <a:srgbClr val="990000"/>
                </a:solidFill>
                <a:latin typeface="FrutigerNext LT Medium" pitchFamily="34" charset="0"/>
                <a:ea typeface="黑体" pitchFamily="2" charset="-122"/>
              </a:endParaRPr>
            </a:p>
          </p:txBody>
        </p:sp>
      </p:grpSp>
      <p:grpSp>
        <p:nvGrpSpPr>
          <p:cNvPr id="8" name="Group 76"/>
          <p:cNvGrpSpPr>
            <a:grpSpLocks/>
          </p:cNvGrpSpPr>
          <p:nvPr/>
        </p:nvGrpSpPr>
        <p:grpSpPr bwMode="auto">
          <a:xfrm>
            <a:off x="9352306" y="3773092"/>
            <a:ext cx="739186" cy="139303"/>
            <a:chOff x="6657" y="3329"/>
            <a:chExt cx="527" cy="122"/>
          </a:xfrm>
        </p:grpSpPr>
        <p:sp>
          <p:nvSpPr>
            <p:cNvPr id="197673" name="Rectangle 48"/>
            <p:cNvSpPr>
              <a:spLocks noChangeArrowheads="1"/>
            </p:cNvSpPr>
            <p:nvPr/>
          </p:nvSpPr>
          <p:spPr bwMode="auto">
            <a:xfrm flipV="1">
              <a:off x="6789" y="3329"/>
              <a:ext cx="131" cy="122"/>
            </a:xfrm>
            <a:prstGeom prst="rect">
              <a:avLst/>
            </a:prstGeom>
            <a:solidFill>
              <a:srgbClr val="FF9900"/>
            </a:solidFill>
            <a:ln w="9525">
              <a:noFill/>
              <a:miter lim="800000"/>
              <a:headEnd/>
              <a:tailEnd/>
            </a:ln>
          </p:spPr>
          <p:txBody>
            <a:bodyPr rot="10800000" wrap="none" anchor="ctr"/>
            <a:lstStyle/>
            <a:p>
              <a:pPr eaLnBrk="0" hangingPunct="0">
                <a:spcBef>
                  <a:spcPct val="20000"/>
                </a:spcBef>
                <a:buClr>
                  <a:srgbClr val="990000"/>
                </a:buClr>
                <a:buSzPct val="60000"/>
                <a:buFont typeface="Wingdings" pitchFamily="2" charset="2"/>
                <a:buNone/>
                <a:defRPr/>
              </a:pPr>
              <a:endParaRPr lang="zh-CN" altLang="en-US" sz="1900" dirty="0">
                <a:solidFill>
                  <a:srgbClr val="990000"/>
                </a:solidFill>
                <a:latin typeface="FrutigerNext LT Medium" pitchFamily="34" charset="0"/>
                <a:ea typeface="黑体" pitchFamily="2" charset="-122"/>
              </a:endParaRPr>
            </a:p>
          </p:txBody>
        </p:sp>
        <p:sp>
          <p:nvSpPr>
            <p:cNvPr id="197674" name="Rectangle 49"/>
            <p:cNvSpPr>
              <a:spLocks noChangeArrowheads="1"/>
            </p:cNvSpPr>
            <p:nvPr/>
          </p:nvSpPr>
          <p:spPr bwMode="auto">
            <a:xfrm flipV="1">
              <a:off x="6921" y="3329"/>
              <a:ext cx="131" cy="122"/>
            </a:xfrm>
            <a:prstGeom prst="rect">
              <a:avLst/>
            </a:prstGeom>
            <a:solidFill>
              <a:srgbClr val="99660A"/>
            </a:solidFill>
            <a:ln w="9525">
              <a:noFill/>
              <a:miter lim="800000"/>
              <a:headEnd/>
              <a:tailEnd/>
            </a:ln>
          </p:spPr>
          <p:txBody>
            <a:bodyPr rot="10800000" wrap="none" anchor="ctr"/>
            <a:lstStyle/>
            <a:p>
              <a:pPr eaLnBrk="0" hangingPunct="0">
                <a:spcBef>
                  <a:spcPct val="20000"/>
                </a:spcBef>
                <a:buClr>
                  <a:srgbClr val="990000"/>
                </a:buClr>
                <a:buSzPct val="60000"/>
                <a:buFont typeface="Wingdings" pitchFamily="2" charset="2"/>
                <a:buNone/>
                <a:defRPr/>
              </a:pPr>
              <a:endParaRPr lang="zh-CN" altLang="en-US" sz="1900" dirty="0">
                <a:solidFill>
                  <a:srgbClr val="990000"/>
                </a:solidFill>
                <a:latin typeface="FrutigerNext LT Medium" pitchFamily="34" charset="0"/>
                <a:ea typeface="黑体" pitchFamily="2" charset="-122"/>
              </a:endParaRPr>
            </a:p>
          </p:txBody>
        </p:sp>
        <p:sp>
          <p:nvSpPr>
            <p:cNvPr id="197675" name="Rectangle 50"/>
            <p:cNvSpPr>
              <a:spLocks noChangeArrowheads="1"/>
            </p:cNvSpPr>
            <p:nvPr/>
          </p:nvSpPr>
          <p:spPr bwMode="auto">
            <a:xfrm flipV="1">
              <a:off x="7052" y="3329"/>
              <a:ext cx="132" cy="122"/>
            </a:xfrm>
            <a:prstGeom prst="rect">
              <a:avLst/>
            </a:prstGeom>
            <a:solidFill>
              <a:srgbClr val="990000"/>
            </a:solidFill>
            <a:ln w="9525">
              <a:noFill/>
              <a:miter lim="800000"/>
              <a:headEnd/>
              <a:tailEnd/>
            </a:ln>
          </p:spPr>
          <p:txBody>
            <a:bodyPr rot="10800000" wrap="none" anchor="ctr"/>
            <a:lstStyle/>
            <a:p>
              <a:pPr eaLnBrk="0" hangingPunct="0">
                <a:spcBef>
                  <a:spcPct val="20000"/>
                </a:spcBef>
                <a:buClr>
                  <a:srgbClr val="990000"/>
                </a:buClr>
                <a:buSzPct val="60000"/>
                <a:buFont typeface="Wingdings" pitchFamily="2" charset="2"/>
                <a:buNone/>
                <a:defRPr/>
              </a:pPr>
              <a:endParaRPr lang="zh-CN" altLang="en-US" sz="1900" dirty="0">
                <a:solidFill>
                  <a:srgbClr val="990000"/>
                </a:solidFill>
                <a:latin typeface="FrutigerNext LT Medium" pitchFamily="34" charset="0"/>
                <a:ea typeface="黑体" pitchFamily="2" charset="-122"/>
              </a:endParaRPr>
            </a:p>
          </p:txBody>
        </p:sp>
        <p:sp>
          <p:nvSpPr>
            <p:cNvPr id="197676" name="Rectangle 51"/>
            <p:cNvSpPr>
              <a:spLocks noChangeArrowheads="1"/>
            </p:cNvSpPr>
            <p:nvPr/>
          </p:nvSpPr>
          <p:spPr bwMode="auto">
            <a:xfrm flipV="1">
              <a:off x="6657" y="3329"/>
              <a:ext cx="132" cy="122"/>
            </a:xfrm>
            <a:prstGeom prst="rect">
              <a:avLst/>
            </a:prstGeom>
            <a:solidFill>
              <a:srgbClr val="FFCC99"/>
            </a:solidFill>
            <a:ln w="9525">
              <a:noFill/>
              <a:miter lim="800000"/>
              <a:headEnd/>
              <a:tailEnd/>
            </a:ln>
          </p:spPr>
          <p:txBody>
            <a:bodyPr rot="10800000" wrap="none" anchor="ctr"/>
            <a:lstStyle/>
            <a:p>
              <a:pPr eaLnBrk="0" hangingPunct="0">
                <a:spcBef>
                  <a:spcPct val="20000"/>
                </a:spcBef>
                <a:buClr>
                  <a:srgbClr val="990000"/>
                </a:buClr>
                <a:buSzPct val="60000"/>
                <a:buFont typeface="Wingdings" pitchFamily="2" charset="2"/>
                <a:buNone/>
                <a:defRPr/>
              </a:pPr>
              <a:endParaRPr lang="zh-CN" altLang="en-US" sz="1900" dirty="0">
                <a:solidFill>
                  <a:srgbClr val="990000"/>
                </a:solidFill>
                <a:latin typeface="FrutigerNext LT Medium" pitchFamily="34" charset="0"/>
                <a:ea typeface="黑体" pitchFamily="2" charset="-122"/>
              </a:endParaRPr>
            </a:p>
          </p:txBody>
        </p:sp>
      </p:grpSp>
      <p:grpSp>
        <p:nvGrpSpPr>
          <p:cNvPr id="9" name="Group 78"/>
          <p:cNvGrpSpPr>
            <a:grpSpLocks/>
          </p:cNvGrpSpPr>
          <p:nvPr/>
        </p:nvGrpSpPr>
        <p:grpSpPr bwMode="auto">
          <a:xfrm>
            <a:off x="9352306" y="3450433"/>
            <a:ext cx="739186" cy="136922"/>
            <a:chOff x="6657" y="3043"/>
            <a:chExt cx="527" cy="121"/>
          </a:xfrm>
        </p:grpSpPr>
        <p:sp>
          <p:nvSpPr>
            <p:cNvPr id="197678" name="Rectangle 52"/>
            <p:cNvSpPr>
              <a:spLocks noChangeArrowheads="1"/>
            </p:cNvSpPr>
            <p:nvPr/>
          </p:nvSpPr>
          <p:spPr bwMode="auto">
            <a:xfrm flipV="1">
              <a:off x="6921" y="3043"/>
              <a:ext cx="131" cy="121"/>
            </a:xfrm>
            <a:prstGeom prst="rect">
              <a:avLst/>
            </a:prstGeom>
            <a:solidFill>
              <a:srgbClr val="FF9900"/>
            </a:solidFill>
            <a:ln w="9525">
              <a:noFill/>
              <a:miter lim="800000"/>
              <a:headEnd/>
              <a:tailEnd/>
            </a:ln>
          </p:spPr>
          <p:txBody>
            <a:bodyPr rot="10800000" wrap="none" anchor="ctr"/>
            <a:lstStyle/>
            <a:p>
              <a:pPr eaLnBrk="0" hangingPunct="0">
                <a:spcBef>
                  <a:spcPct val="20000"/>
                </a:spcBef>
                <a:buClr>
                  <a:srgbClr val="990000"/>
                </a:buClr>
                <a:buSzPct val="60000"/>
                <a:buFont typeface="Wingdings" pitchFamily="2" charset="2"/>
                <a:buNone/>
                <a:defRPr/>
              </a:pPr>
              <a:endParaRPr lang="zh-CN" altLang="en-US" sz="1900" dirty="0">
                <a:solidFill>
                  <a:srgbClr val="990000"/>
                </a:solidFill>
                <a:latin typeface="FrutigerNext LT Medium" pitchFamily="34" charset="0"/>
                <a:ea typeface="黑体" pitchFamily="2" charset="-122"/>
              </a:endParaRPr>
            </a:p>
          </p:txBody>
        </p:sp>
        <p:sp>
          <p:nvSpPr>
            <p:cNvPr id="197679" name="Rectangle 53"/>
            <p:cNvSpPr>
              <a:spLocks noChangeArrowheads="1"/>
            </p:cNvSpPr>
            <p:nvPr/>
          </p:nvSpPr>
          <p:spPr bwMode="auto">
            <a:xfrm flipV="1">
              <a:off x="7052" y="3043"/>
              <a:ext cx="132" cy="121"/>
            </a:xfrm>
            <a:prstGeom prst="rect">
              <a:avLst/>
            </a:prstGeom>
            <a:solidFill>
              <a:srgbClr val="CCCCCC"/>
            </a:solidFill>
            <a:ln w="9525">
              <a:noFill/>
              <a:miter lim="800000"/>
              <a:headEnd/>
              <a:tailEnd/>
            </a:ln>
          </p:spPr>
          <p:txBody>
            <a:bodyPr rot="10800000" wrap="none" anchor="ctr"/>
            <a:lstStyle/>
            <a:p>
              <a:pPr eaLnBrk="0" hangingPunct="0">
                <a:spcBef>
                  <a:spcPct val="20000"/>
                </a:spcBef>
                <a:buClr>
                  <a:srgbClr val="990000"/>
                </a:buClr>
                <a:buSzPct val="60000"/>
                <a:buFont typeface="Wingdings" pitchFamily="2" charset="2"/>
                <a:buNone/>
                <a:defRPr/>
              </a:pPr>
              <a:endParaRPr lang="zh-CN" altLang="en-US" sz="1900" dirty="0">
                <a:solidFill>
                  <a:srgbClr val="990000"/>
                </a:solidFill>
                <a:latin typeface="FrutigerNext LT Medium" pitchFamily="34" charset="0"/>
                <a:ea typeface="黑体" pitchFamily="2" charset="-122"/>
              </a:endParaRPr>
            </a:p>
          </p:txBody>
        </p:sp>
        <p:sp>
          <p:nvSpPr>
            <p:cNvPr id="197680" name="Rectangle 54"/>
            <p:cNvSpPr>
              <a:spLocks noChangeArrowheads="1"/>
            </p:cNvSpPr>
            <p:nvPr/>
          </p:nvSpPr>
          <p:spPr bwMode="auto">
            <a:xfrm flipV="1">
              <a:off x="6657" y="3043"/>
              <a:ext cx="132" cy="121"/>
            </a:xfrm>
            <a:prstGeom prst="rect">
              <a:avLst/>
            </a:prstGeom>
            <a:solidFill>
              <a:srgbClr val="99CCFF"/>
            </a:solidFill>
            <a:ln w="9525">
              <a:noFill/>
              <a:miter lim="800000"/>
              <a:headEnd/>
              <a:tailEnd/>
            </a:ln>
          </p:spPr>
          <p:txBody>
            <a:bodyPr rot="10800000" wrap="none" anchor="ctr"/>
            <a:lstStyle/>
            <a:p>
              <a:pPr eaLnBrk="0" hangingPunct="0">
                <a:spcBef>
                  <a:spcPct val="20000"/>
                </a:spcBef>
                <a:buClr>
                  <a:srgbClr val="990000"/>
                </a:buClr>
                <a:buSzPct val="60000"/>
                <a:buFont typeface="Wingdings" pitchFamily="2" charset="2"/>
                <a:buNone/>
                <a:defRPr/>
              </a:pPr>
              <a:endParaRPr lang="zh-CN" altLang="en-US" sz="1900" dirty="0">
                <a:solidFill>
                  <a:srgbClr val="990000"/>
                </a:solidFill>
                <a:latin typeface="FrutigerNext LT Medium" pitchFamily="34" charset="0"/>
                <a:ea typeface="黑体" pitchFamily="2" charset="-122"/>
              </a:endParaRPr>
            </a:p>
          </p:txBody>
        </p:sp>
        <p:sp>
          <p:nvSpPr>
            <p:cNvPr id="197681" name="Rectangle 55"/>
            <p:cNvSpPr>
              <a:spLocks noChangeArrowheads="1"/>
            </p:cNvSpPr>
            <p:nvPr/>
          </p:nvSpPr>
          <p:spPr bwMode="auto">
            <a:xfrm flipV="1">
              <a:off x="6789" y="3043"/>
              <a:ext cx="131" cy="121"/>
            </a:xfrm>
            <a:prstGeom prst="rect">
              <a:avLst/>
            </a:prstGeom>
            <a:solidFill>
              <a:srgbClr val="669900"/>
            </a:solidFill>
            <a:ln w="9525">
              <a:noFill/>
              <a:miter lim="800000"/>
              <a:headEnd/>
              <a:tailEnd/>
            </a:ln>
          </p:spPr>
          <p:txBody>
            <a:bodyPr rot="10800000" wrap="none" anchor="ctr"/>
            <a:lstStyle/>
            <a:p>
              <a:pPr eaLnBrk="0" hangingPunct="0">
                <a:spcBef>
                  <a:spcPct val="20000"/>
                </a:spcBef>
                <a:buClr>
                  <a:srgbClr val="990000"/>
                </a:buClr>
                <a:buSzPct val="60000"/>
                <a:buFont typeface="Wingdings" pitchFamily="2" charset="2"/>
                <a:buNone/>
                <a:defRPr/>
              </a:pPr>
              <a:endParaRPr lang="zh-CN" altLang="en-US" sz="1900" dirty="0">
                <a:solidFill>
                  <a:srgbClr val="990000"/>
                </a:solidFill>
                <a:latin typeface="FrutigerNext LT Medium" pitchFamily="34" charset="0"/>
                <a:ea typeface="黑体" pitchFamily="2" charset="-122"/>
              </a:endParaRPr>
            </a:p>
          </p:txBody>
        </p:sp>
      </p:grpSp>
      <p:grpSp>
        <p:nvGrpSpPr>
          <p:cNvPr id="10" name="Group 77"/>
          <p:cNvGrpSpPr>
            <a:grpSpLocks/>
          </p:cNvGrpSpPr>
          <p:nvPr/>
        </p:nvGrpSpPr>
        <p:grpSpPr bwMode="auto">
          <a:xfrm>
            <a:off x="9352306" y="3265884"/>
            <a:ext cx="739186" cy="138113"/>
            <a:chOff x="6657" y="2881"/>
            <a:chExt cx="527" cy="121"/>
          </a:xfrm>
        </p:grpSpPr>
        <p:sp>
          <p:nvSpPr>
            <p:cNvPr id="197683" name="Rectangle 56"/>
            <p:cNvSpPr>
              <a:spLocks noChangeArrowheads="1"/>
            </p:cNvSpPr>
            <p:nvPr/>
          </p:nvSpPr>
          <p:spPr bwMode="auto">
            <a:xfrm flipV="1">
              <a:off x="6921" y="2881"/>
              <a:ext cx="131" cy="121"/>
            </a:xfrm>
            <a:prstGeom prst="rect">
              <a:avLst/>
            </a:prstGeom>
            <a:solidFill>
              <a:srgbClr val="B2B2B2"/>
            </a:solidFill>
            <a:ln w="9525">
              <a:noFill/>
              <a:miter lim="800000"/>
              <a:headEnd/>
              <a:tailEnd/>
            </a:ln>
          </p:spPr>
          <p:txBody>
            <a:bodyPr rot="10800000" wrap="none" anchor="ctr"/>
            <a:lstStyle/>
            <a:p>
              <a:pPr eaLnBrk="0" hangingPunct="0">
                <a:spcBef>
                  <a:spcPct val="20000"/>
                </a:spcBef>
                <a:buClr>
                  <a:srgbClr val="990000"/>
                </a:buClr>
                <a:buSzPct val="60000"/>
                <a:buFont typeface="Wingdings" pitchFamily="2" charset="2"/>
                <a:buNone/>
                <a:defRPr/>
              </a:pPr>
              <a:endParaRPr lang="zh-CN" altLang="en-US" sz="1900" dirty="0">
                <a:solidFill>
                  <a:srgbClr val="990000"/>
                </a:solidFill>
                <a:latin typeface="FrutigerNext LT Medium" pitchFamily="34" charset="0"/>
                <a:ea typeface="黑体" pitchFamily="2" charset="-122"/>
              </a:endParaRPr>
            </a:p>
          </p:txBody>
        </p:sp>
        <p:sp>
          <p:nvSpPr>
            <p:cNvPr id="197684" name="Rectangle 57"/>
            <p:cNvSpPr>
              <a:spLocks noChangeArrowheads="1"/>
            </p:cNvSpPr>
            <p:nvPr/>
          </p:nvSpPr>
          <p:spPr bwMode="auto">
            <a:xfrm flipV="1">
              <a:off x="7052" y="2881"/>
              <a:ext cx="132" cy="121"/>
            </a:xfrm>
            <a:prstGeom prst="rect">
              <a:avLst/>
            </a:prstGeom>
            <a:solidFill>
              <a:srgbClr val="EAEAEA"/>
            </a:solidFill>
            <a:ln w="9525">
              <a:noFill/>
              <a:miter lim="800000"/>
              <a:headEnd/>
              <a:tailEnd/>
            </a:ln>
          </p:spPr>
          <p:txBody>
            <a:bodyPr rot="10800000" wrap="none" anchor="ctr"/>
            <a:lstStyle/>
            <a:p>
              <a:pPr eaLnBrk="0" hangingPunct="0">
                <a:spcBef>
                  <a:spcPct val="20000"/>
                </a:spcBef>
                <a:buClr>
                  <a:srgbClr val="990000"/>
                </a:buClr>
                <a:buSzPct val="60000"/>
                <a:buFont typeface="Wingdings" pitchFamily="2" charset="2"/>
                <a:buNone/>
                <a:defRPr/>
              </a:pPr>
              <a:endParaRPr lang="zh-CN" altLang="en-US" sz="1900" dirty="0">
                <a:solidFill>
                  <a:srgbClr val="990000"/>
                </a:solidFill>
                <a:latin typeface="FrutigerNext LT Medium" pitchFamily="34" charset="0"/>
                <a:ea typeface="黑体" pitchFamily="2" charset="-122"/>
              </a:endParaRPr>
            </a:p>
          </p:txBody>
        </p:sp>
        <p:sp>
          <p:nvSpPr>
            <p:cNvPr id="197685" name="Rectangle 58"/>
            <p:cNvSpPr>
              <a:spLocks noChangeArrowheads="1"/>
            </p:cNvSpPr>
            <p:nvPr/>
          </p:nvSpPr>
          <p:spPr bwMode="auto">
            <a:xfrm flipV="1">
              <a:off x="6657" y="2881"/>
              <a:ext cx="132" cy="121"/>
            </a:xfrm>
            <a:prstGeom prst="rect">
              <a:avLst/>
            </a:prstGeom>
            <a:solidFill>
              <a:srgbClr val="990000"/>
            </a:solidFill>
            <a:ln w="9525">
              <a:noFill/>
              <a:miter lim="800000"/>
              <a:headEnd/>
              <a:tailEnd/>
            </a:ln>
          </p:spPr>
          <p:txBody>
            <a:bodyPr rot="10800000" wrap="none" anchor="ctr"/>
            <a:lstStyle/>
            <a:p>
              <a:pPr eaLnBrk="0" hangingPunct="0">
                <a:spcBef>
                  <a:spcPct val="20000"/>
                </a:spcBef>
                <a:buClr>
                  <a:srgbClr val="990000"/>
                </a:buClr>
                <a:buSzPct val="60000"/>
                <a:buFont typeface="Wingdings" pitchFamily="2" charset="2"/>
                <a:buNone/>
                <a:defRPr/>
              </a:pPr>
              <a:endParaRPr lang="zh-CN" altLang="en-US" sz="1900" dirty="0">
                <a:solidFill>
                  <a:srgbClr val="990000"/>
                </a:solidFill>
                <a:latin typeface="FrutigerNext LT Medium" pitchFamily="34" charset="0"/>
                <a:ea typeface="黑体" pitchFamily="2" charset="-122"/>
              </a:endParaRPr>
            </a:p>
          </p:txBody>
        </p:sp>
        <p:sp>
          <p:nvSpPr>
            <p:cNvPr id="197686" name="Rectangle 59"/>
            <p:cNvSpPr>
              <a:spLocks noChangeArrowheads="1"/>
            </p:cNvSpPr>
            <p:nvPr/>
          </p:nvSpPr>
          <p:spPr bwMode="auto">
            <a:xfrm flipV="1">
              <a:off x="6789" y="2881"/>
              <a:ext cx="131" cy="121"/>
            </a:xfrm>
            <a:prstGeom prst="rect">
              <a:avLst/>
            </a:prstGeom>
            <a:solidFill>
              <a:schemeClr val="tx1"/>
            </a:solidFill>
            <a:ln w="9525">
              <a:noFill/>
              <a:miter lim="800000"/>
              <a:headEnd/>
              <a:tailEnd/>
            </a:ln>
          </p:spPr>
          <p:txBody>
            <a:bodyPr rot="10800000" wrap="none" anchor="ctr"/>
            <a:lstStyle/>
            <a:p>
              <a:pPr eaLnBrk="0" hangingPunct="0">
                <a:spcBef>
                  <a:spcPct val="20000"/>
                </a:spcBef>
                <a:buClr>
                  <a:srgbClr val="990000"/>
                </a:buClr>
                <a:buSzPct val="60000"/>
                <a:buFont typeface="Wingdings" pitchFamily="2" charset="2"/>
                <a:buNone/>
                <a:defRPr/>
              </a:pPr>
              <a:endParaRPr lang="zh-CN" altLang="en-US" sz="1900" dirty="0">
                <a:solidFill>
                  <a:srgbClr val="990000"/>
                </a:solidFill>
                <a:latin typeface="FrutigerNext LT Medium" pitchFamily="34" charset="0"/>
                <a:ea typeface="黑体" pitchFamily="2" charset="-122"/>
              </a:endParaRPr>
            </a:p>
          </p:txBody>
        </p:sp>
      </p:grpSp>
      <p:sp>
        <p:nvSpPr>
          <p:cNvPr id="197687" name="Rectangle 62"/>
          <p:cNvSpPr>
            <a:spLocks noChangeArrowheads="1"/>
          </p:cNvSpPr>
          <p:nvPr/>
        </p:nvSpPr>
        <p:spPr bwMode="auto">
          <a:xfrm>
            <a:off x="9199946" y="1697831"/>
            <a:ext cx="1049858" cy="1990725"/>
          </a:xfrm>
          <a:prstGeom prst="rect">
            <a:avLst/>
          </a:prstGeom>
          <a:noFill/>
          <a:ln w="9525">
            <a:noFill/>
            <a:miter lim="800000"/>
            <a:headEnd/>
            <a:tailEnd/>
          </a:ln>
        </p:spPr>
        <p:txBody>
          <a:bodyPr lIns="55678" tIns="27841" rIns="55678" bIns="27841"/>
          <a:lstStyle/>
          <a:p>
            <a:pPr defTabSz="557654">
              <a:lnSpc>
                <a:spcPct val="120000"/>
              </a:lnSpc>
              <a:buClr>
                <a:srgbClr val="808080"/>
              </a:buClr>
              <a:buSzPct val="60000"/>
              <a:buFont typeface="Wingdings" pitchFamily="2" charset="2"/>
              <a:buNone/>
              <a:defRPr/>
            </a:pPr>
            <a:r>
              <a:rPr lang="zh-CN" altLang="en-US" sz="800" dirty="0">
                <a:solidFill>
                  <a:srgbClr val="FFFFFF"/>
                </a:solidFill>
                <a:latin typeface="华文细黑" pitchFamily="2" charset="-122"/>
                <a:ea typeface="华文细黑" pitchFamily="2" charset="-122"/>
              </a:rPr>
              <a:t>配色参考方案：</a:t>
            </a:r>
          </a:p>
          <a:p>
            <a:pPr defTabSz="557654">
              <a:lnSpc>
                <a:spcPct val="120000"/>
              </a:lnSpc>
              <a:buClr>
                <a:srgbClr val="808080"/>
              </a:buClr>
              <a:buSzPct val="60000"/>
              <a:buFont typeface="Wingdings" pitchFamily="2" charset="2"/>
              <a:buNone/>
              <a:defRPr/>
            </a:pPr>
            <a:r>
              <a:rPr lang="zh-CN" altLang="en-US" sz="800" dirty="0">
                <a:solidFill>
                  <a:srgbClr val="FFFFFF"/>
                </a:solidFill>
                <a:latin typeface="华文细黑" pitchFamily="2" charset="-122"/>
                <a:ea typeface="华文细黑" pitchFamily="2" charset="-122"/>
              </a:rPr>
              <a:t>建议同一页面内不超过四种颜色，以下是９组配色方案，同一页面内只选择一组使用。</a:t>
            </a:r>
            <a:endParaRPr lang="en-US" altLang="zh-CN" sz="800" dirty="0">
              <a:solidFill>
                <a:srgbClr val="FFFFFF"/>
              </a:solidFill>
              <a:latin typeface="华文细黑" pitchFamily="2" charset="-122"/>
              <a:ea typeface="华文细黑" pitchFamily="2" charset="-122"/>
            </a:endParaRPr>
          </a:p>
          <a:p>
            <a:pPr defTabSz="557654">
              <a:lnSpc>
                <a:spcPct val="120000"/>
              </a:lnSpc>
              <a:buClr>
                <a:srgbClr val="808080"/>
              </a:buClr>
              <a:buSzPct val="60000"/>
              <a:buFont typeface="Wingdings" pitchFamily="2" charset="2"/>
              <a:buNone/>
              <a:defRPr/>
            </a:pPr>
            <a:r>
              <a:rPr lang="zh-CN" altLang="en-US" sz="800" dirty="0">
                <a:solidFill>
                  <a:srgbClr val="FFFFFF"/>
                </a:solidFill>
                <a:latin typeface="华文细黑" pitchFamily="2" charset="-122"/>
                <a:ea typeface="华文细黑" pitchFamily="2" charset="-122"/>
              </a:rPr>
              <a:t>（仅供参考）</a:t>
            </a:r>
          </a:p>
          <a:p>
            <a:pPr defTabSz="557654">
              <a:lnSpc>
                <a:spcPct val="125000"/>
              </a:lnSpc>
              <a:buClr>
                <a:srgbClr val="808080"/>
              </a:buClr>
              <a:buSzPct val="60000"/>
              <a:buFont typeface="Wingdings" pitchFamily="2" charset="2"/>
              <a:buNone/>
              <a:defRPr/>
            </a:pPr>
            <a:endParaRPr lang="en-US" altLang="zh-CN" sz="800" dirty="0">
              <a:solidFill>
                <a:srgbClr val="FFFFFF"/>
              </a:solidFill>
              <a:latin typeface="华文细黑" pitchFamily="2" charset="-122"/>
              <a:ea typeface="华文细黑" pitchFamily="2" charset="-122"/>
            </a:endParaRPr>
          </a:p>
          <a:p>
            <a:pPr defTabSz="557654">
              <a:lnSpc>
                <a:spcPct val="125000"/>
              </a:lnSpc>
              <a:buClr>
                <a:srgbClr val="808080"/>
              </a:buClr>
              <a:buSzPct val="60000"/>
              <a:buFont typeface="Wingdings" pitchFamily="2" charset="2"/>
              <a:buChar char="l"/>
              <a:defRPr/>
            </a:pPr>
            <a:endParaRPr lang="en-US" altLang="zh-CN" sz="800" dirty="0">
              <a:solidFill>
                <a:srgbClr val="FFFFFF"/>
              </a:solidFill>
              <a:latin typeface="华文细黑" pitchFamily="2" charset="-122"/>
              <a:ea typeface="华文细黑" pitchFamily="2" charset="-122"/>
            </a:endParaRPr>
          </a:p>
          <a:p>
            <a:pPr defTabSz="557654">
              <a:lnSpc>
                <a:spcPct val="125000"/>
              </a:lnSpc>
              <a:buClr>
                <a:srgbClr val="808080"/>
              </a:buClr>
              <a:buSzPct val="60000"/>
              <a:buFont typeface="Wingdings" pitchFamily="2" charset="2"/>
              <a:buChar char="l"/>
              <a:defRPr/>
            </a:pPr>
            <a:endParaRPr lang="zh-CN" altLang="en-US" sz="800" dirty="0">
              <a:solidFill>
                <a:srgbClr val="FFFFFF"/>
              </a:solidFill>
              <a:latin typeface="华文细黑" pitchFamily="2" charset="-122"/>
              <a:ea typeface="华文细黑" pitchFamily="2" charset="-122"/>
            </a:endParaRPr>
          </a:p>
        </p:txBody>
      </p:sp>
      <p:sp>
        <p:nvSpPr>
          <p:cNvPr id="197688" name="Rectangle 65"/>
          <p:cNvSpPr>
            <a:spLocks noChangeArrowheads="1"/>
          </p:cNvSpPr>
          <p:nvPr/>
        </p:nvSpPr>
        <p:spPr bwMode="auto">
          <a:xfrm>
            <a:off x="9199946" y="-46435"/>
            <a:ext cx="1049858" cy="628651"/>
          </a:xfrm>
          <a:prstGeom prst="rect">
            <a:avLst/>
          </a:prstGeom>
          <a:noFill/>
          <a:ln w="9525">
            <a:noFill/>
            <a:miter lim="800000"/>
            <a:headEnd/>
            <a:tailEnd/>
          </a:ln>
        </p:spPr>
        <p:txBody>
          <a:bodyPr lIns="55678" tIns="27841" rIns="55678" bIns="27841"/>
          <a:lstStyle/>
          <a:p>
            <a:pPr defTabSz="557654">
              <a:lnSpc>
                <a:spcPct val="120000"/>
              </a:lnSpc>
              <a:buClr>
                <a:srgbClr val="808080"/>
              </a:buClr>
              <a:buSzPct val="60000"/>
              <a:buFont typeface="Wingdings" pitchFamily="2" charset="2"/>
              <a:buNone/>
              <a:defRPr/>
            </a:pPr>
            <a:r>
              <a:rPr lang="zh-CN" altLang="en-US" sz="800" dirty="0">
                <a:solidFill>
                  <a:srgbClr val="FFFFFF"/>
                </a:solidFill>
                <a:latin typeface="华文细黑" pitchFamily="2" charset="-122"/>
                <a:ea typeface="华文细黑" pitchFamily="2" charset="-122"/>
              </a:rPr>
              <a:t>客户或者合作伙伴的标志放在右上角</a:t>
            </a:r>
            <a:r>
              <a:rPr lang="en-US" altLang="zh-CN" sz="800" dirty="0">
                <a:solidFill>
                  <a:srgbClr val="FFFFFF"/>
                </a:solidFill>
                <a:latin typeface="华文细黑" pitchFamily="2" charset="-122"/>
                <a:ea typeface="华文细黑" pitchFamily="2" charset="-122"/>
              </a:rPr>
              <a:t>.</a:t>
            </a:r>
          </a:p>
          <a:p>
            <a:pPr defTabSz="557654">
              <a:lnSpc>
                <a:spcPct val="125000"/>
              </a:lnSpc>
              <a:buClr>
                <a:srgbClr val="808080"/>
              </a:buClr>
              <a:buSzPct val="60000"/>
              <a:buFont typeface="Wingdings" pitchFamily="2" charset="2"/>
              <a:buNone/>
              <a:defRPr/>
            </a:pPr>
            <a:endParaRPr lang="en-US" altLang="zh-CN" sz="800" dirty="0">
              <a:solidFill>
                <a:srgbClr val="FFFFFF"/>
              </a:solidFill>
              <a:latin typeface="华文细黑" pitchFamily="2" charset="-122"/>
              <a:ea typeface="华文细黑" pitchFamily="2" charset="-122"/>
            </a:endParaRPr>
          </a:p>
          <a:p>
            <a:pPr defTabSz="557654">
              <a:lnSpc>
                <a:spcPct val="125000"/>
              </a:lnSpc>
              <a:buClr>
                <a:srgbClr val="808080"/>
              </a:buClr>
              <a:buSzPct val="60000"/>
              <a:buFont typeface="Wingdings" pitchFamily="2" charset="2"/>
              <a:buChar char="l"/>
              <a:defRPr/>
            </a:pPr>
            <a:endParaRPr lang="en-US" altLang="zh-CN" sz="800" dirty="0">
              <a:solidFill>
                <a:srgbClr val="FFFFFF"/>
              </a:solidFill>
              <a:latin typeface="华文细黑" pitchFamily="2" charset="-122"/>
              <a:ea typeface="华文细黑" pitchFamily="2" charset="-122"/>
            </a:endParaRPr>
          </a:p>
          <a:p>
            <a:pPr defTabSz="557654">
              <a:lnSpc>
                <a:spcPct val="125000"/>
              </a:lnSpc>
              <a:buClr>
                <a:srgbClr val="808080"/>
              </a:buClr>
              <a:buSzPct val="60000"/>
              <a:buFont typeface="Wingdings" pitchFamily="2" charset="2"/>
              <a:buChar char="l"/>
              <a:defRPr/>
            </a:pPr>
            <a:endParaRPr lang="zh-CN" altLang="en-US" sz="800" dirty="0">
              <a:solidFill>
                <a:srgbClr val="FFFFFF"/>
              </a:solidFill>
              <a:latin typeface="华文细黑" pitchFamily="2" charset="-122"/>
              <a:ea typeface="华文细黑" pitchFamily="2" charset="-122"/>
            </a:endParaRPr>
          </a:p>
        </p:txBody>
      </p:sp>
      <p:sp>
        <p:nvSpPr>
          <p:cNvPr id="18453" name="Rectangle 68"/>
          <p:cNvSpPr>
            <a:spLocks noGrp="1" noChangeArrowheads="1"/>
          </p:cNvSpPr>
          <p:nvPr>
            <p:ph type="body" idx="1"/>
          </p:nvPr>
        </p:nvSpPr>
        <p:spPr bwMode="auto">
          <a:xfrm>
            <a:off x="652293" y="1232299"/>
            <a:ext cx="7929878" cy="3144440"/>
          </a:xfrm>
          <a:prstGeom prst="rect">
            <a:avLst/>
          </a:prstGeom>
          <a:noFill/>
          <a:ln w="9525">
            <a:noFill/>
            <a:miter lim="800000"/>
            <a:headEnd/>
            <a:tailEnd/>
          </a:ln>
        </p:spPr>
        <p:txBody>
          <a:bodyPr vert="horz" wrap="square" lIns="55699" tIns="27849" rIns="55699" bIns="27849" numCol="1" anchor="t" anchorCtr="0" compatLnSpc="1">
            <a:prstTxWarp prst="textNoShape">
              <a:avLst/>
            </a:prstTxWarp>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p>
        </p:txBody>
      </p:sp>
    </p:spTree>
  </p:cSld>
  <p:clrMap bg1="lt1" tx1="dk1" bg2="lt2" tx2="dk2" accent1="accent1" accent2="accent2" accent3="accent3" accent4="accent4" accent5="accent5" accent6="accent6" hlink="hlink" folHlink="folHlink"/>
  <p:sldLayoutIdLst>
    <p:sldLayoutId id="2147483823" r:id="rId1"/>
    <p:sldLayoutId id="2147483824" r:id="rId2"/>
    <p:sldLayoutId id="2147483825" r:id="rId3"/>
    <p:sldLayoutId id="2147483826" r:id="rId4"/>
    <p:sldLayoutId id="2147483827" r:id="rId5"/>
    <p:sldLayoutId id="2147483828" r:id="rId6"/>
    <p:sldLayoutId id="2147483829" r:id="rId7"/>
    <p:sldLayoutId id="2147483830" r:id="rId8"/>
    <p:sldLayoutId id="2147483831" r:id="rId9"/>
    <p:sldLayoutId id="2147483832" r:id="rId10"/>
    <p:sldLayoutId id="2147483833" r:id="rId11"/>
    <p:sldLayoutId id="2147483834" r:id="rId12"/>
  </p:sldLayoutIdLst>
  <p:transition advClick="0"/>
  <p:hf sldNum="0" hdr="0" ftr="0"/>
  <p:txStyles>
    <p:titleStyle>
      <a:lvl1pPr algn="l" defTabSz="557654" rtl="0" eaLnBrk="0" fontAlgn="base" hangingPunct="0">
        <a:spcBef>
          <a:spcPct val="0"/>
        </a:spcBef>
        <a:spcAft>
          <a:spcPct val="0"/>
        </a:spcAft>
        <a:defRPr sz="1900">
          <a:solidFill>
            <a:srgbClr val="990000"/>
          </a:solidFill>
          <a:latin typeface="+mj-lt"/>
          <a:ea typeface="+mj-ea"/>
          <a:cs typeface="+mj-cs"/>
        </a:defRPr>
      </a:lvl1pPr>
      <a:lvl2pPr algn="l" defTabSz="557654" rtl="0" eaLnBrk="0" fontAlgn="base" hangingPunct="0">
        <a:spcBef>
          <a:spcPct val="0"/>
        </a:spcBef>
        <a:spcAft>
          <a:spcPct val="0"/>
        </a:spcAft>
        <a:defRPr sz="1900">
          <a:solidFill>
            <a:srgbClr val="990000"/>
          </a:solidFill>
          <a:latin typeface="FrutigerNext LT Medium" pitchFamily="34" charset="0"/>
          <a:ea typeface="宋体" pitchFamily="2" charset="-122"/>
        </a:defRPr>
      </a:lvl2pPr>
      <a:lvl3pPr algn="l" defTabSz="557654" rtl="0" eaLnBrk="0" fontAlgn="base" hangingPunct="0">
        <a:spcBef>
          <a:spcPct val="0"/>
        </a:spcBef>
        <a:spcAft>
          <a:spcPct val="0"/>
        </a:spcAft>
        <a:defRPr sz="1900">
          <a:solidFill>
            <a:srgbClr val="990000"/>
          </a:solidFill>
          <a:latin typeface="FrutigerNext LT Medium" pitchFamily="34" charset="0"/>
          <a:ea typeface="宋体" pitchFamily="2" charset="-122"/>
        </a:defRPr>
      </a:lvl3pPr>
      <a:lvl4pPr algn="l" defTabSz="557654" rtl="0" eaLnBrk="0" fontAlgn="base" hangingPunct="0">
        <a:spcBef>
          <a:spcPct val="0"/>
        </a:spcBef>
        <a:spcAft>
          <a:spcPct val="0"/>
        </a:spcAft>
        <a:defRPr sz="1900">
          <a:solidFill>
            <a:srgbClr val="990000"/>
          </a:solidFill>
          <a:latin typeface="FrutigerNext LT Medium" pitchFamily="34" charset="0"/>
          <a:ea typeface="宋体" pitchFamily="2" charset="-122"/>
        </a:defRPr>
      </a:lvl4pPr>
      <a:lvl5pPr algn="l" defTabSz="557654" rtl="0" eaLnBrk="0" fontAlgn="base" hangingPunct="0">
        <a:spcBef>
          <a:spcPct val="0"/>
        </a:spcBef>
        <a:spcAft>
          <a:spcPct val="0"/>
        </a:spcAft>
        <a:defRPr sz="1900">
          <a:solidFill>
            <a:srgbClr val="990000"/>
          </a:solidFill>
          <a:latin typeface="FrutigerNext LT Medium" pitchFamily="34" charset="0"/>
          <a:ea typeface="宋体" pitchFamily="2" charset="-122"/>
        </a:defRPr>
      </a:lvl5pPr>
      <a:lvl6pPr marL="318028" algn="l" defTabSz="557654" rtl="0" fontAlgn="base">
        <a:spcBef>
          <a:spcPct val="0"/>
        </a:spcBef>
        <a:spcAft>
          <a:spcPct val="0"/>
        </a:spcAft>
        <a:defRPr sz="1900">
          <a:solidFill>
            <a:srgbClr val="990000"/>
          </a:solidFill>
          <a:latin typeface="FrutigerNext LT Medium" pitchFamily="34" charset="0"/>
          <a:ea typeface="宋体" pitchFamily="2" charset="-122"/>
        </a:defRPr>
      </a:lvl6pPr>
      <a:lvl7pPr marL="636057" algn="l" defTabSz="557654" rtl="0" fontAlgn="base">
        <a:spcBef>
          <a:spcPct val="0"/>
        </a:spcBef>
        <a:spcAft>
          <a:spcPct val="0"/>
        </a:spcAft>
        <a:defRPr sz="1900">
          <a:solidFill>
            <a:srgbClr val="990000"/>
          </a:solidFill>
          <a:latin typeface="FrutigerNext LT Medium" pitchFamily="34" charset="0"/>
          <a:ea typeface="宋体" pitchFamily="2" charset="-122"/>
        </a:defRPr>
      </a:lvl7pPr>
      <a:lvl8pPr marL="954085" algn="l" defTabSz="557654" rtl="0" fontAlgn="base">
        <a:spcBef>
          <a:spcPct val="0"/>
        </a:spcBef>
        <a:spcAft>
          <a:spcPct val="0"/>
        </a:spcAft>
        <a:defRPr sz="1900">
          <a:solidFill>
            <a:srgbClr val="990000"/>
          </a:solidFill>
          <a:latin typeface="FrutigerNext LT Medium" pitchFamily="34" charset="0"/>
          <a:ea typeface="宋体" pitchFamily="2" charset="-122"/>
        </a:defRPr>
      </a:lvl8pPr>
      <a:lvl9pPr marL="1272113" algn="l" defTabSz="557654" rtl="0" fontAlgn="base">
        <a:spcBef>
          <a:spcPct val="0"/>
        </a:spcBef>
        <a:spcAft>
          <a:spcPct val="0"/>
        </a:spcAft>
        <a:defRPr sz="1900">
          <a:solidFill>
            <a:srgbClr val="990000"/>
          </a:solidFill>
          <a:latin typeface="FrutigerNext LT Medium" pitchFamily="34" charset="0"/>
          <a:ea typeface="宋体" pitchFamily="2" charset="-122"/>
        </a:defRPr>
      </a:lvl9pPr>
    </p:titleStyle>
    <p:bodyStyle>
      <a:lvl1pPr marL="208706" indent="-208706" algn="l" defTabSz="557654" rtl="0" eaLnBrk="0" fontAlgn="base" hangingPunct="0">
        <a:lnSpc>
          <a:spcPct val="140000"/>
        </a:lnSpc>
        <a:spcBef>
          <a:spcPct val="0"/>
        </a:spcBef>
        <a:spcAft>
          <a:spcPct val="0"/>
        </a:spcAft>
        <a:buClr>
          <a:schemeClr val="bg2"/>
        </a:buClr>
        <a:buSzPct val="60000"/>
        <a:buFont typeface="Wingdings" pitchFamily="2" charset="2"/>
        <a:buChar char="l"/>
        <a:defRPr sz="1300" b="1">
          <a:solidFill>
            <a:schemeClr val="tx1"/>
          </a:solidFill>
          <a:latin typeface="+mn-lt"/>
          <a:ea typeface="+mn-ea"/>
          <a:cs typeface="+mn-cs"/>
        </a:defRPr>
      </a:lvl1pPr>
      <a:lvl2pPr marL="453853" indent="-174474" algn="l" defTabSz="557654" rtl="0" eaLnBrk="0" fontAlgn="base" hangingPunct="0">
        <a:lnSpc>
          <a:spcPct val="140000"/>
        </a:lnSpc>
        <a:spcBef>
          <a:spcPct val="0"/>
        </a:spcBef>
        <a:spcAft>
          <a:spcPct val="0"/>
        </a:spcAft>
        <a:buClr>
          <a:schemeClr val="tx1"/>
        </a:buClr>
        <a:buSzPct val="50000"/>
        <a:buFont typeface="Wingdings" pitchFamily="2" charset="2"/>
        <a:buChar char="p"/>
        <a:defRPr sz="1200">
          <a:solidFill>
            <a:schemeClr val="tx1"/>
          </a:solidFill>
          <a:latin typeface="+mn-lt"/>
          <a:ea typeface="+mn-ea"/>
        </a:defRPr>
      </a:lvl2pPr>
      <a:lvl3pPr marL="697895" indent="-140242" algn="l" defTabSz="557654" rtl="0" eaLnBrk="0" fontAlgn="base" hangingPunct="0">
        <a:lnSpc>
          <a:spcPct val="140000"/>
        </a:lnSpc>
        <a:spcBef>
          <a:spcPct val="0"/>
        </a:spcBef>
        <a:spcAft>
          <a:spcPct val="0"/>
        </a:spcAft>
        <a:buSzPct val="50000"/>
        <a:buFont typeface="Wingdings" pitchFamily="2" charset="2"/>
        <a:buChar char="n"/>
        <a:defRPr sz="1100">
          <a:solidFill>
            <a:schemeClr val="tx1"/>
          </a:solidFill>
          <a:latin typeface="FrutigerNext LT Light" pitchFamily="34" charset="0"/>
          <a:ea typeface="+mn-ea"/>
        </a:defRPr>
      </a:lvl3pPr>
      <a:lvl4pPr marL="976170" indent="-140242" algn="l" defTabSz="557654" rtl="0" eaLnBrk="0" fontAlgn="base" hangingPunct="0">
        <a:lnSpc>
          <a:spcPct val="140000"/>
        </a:lnSpc>
        <a:spcBef>
          <a:spcPct val="0"/>
        </a:spcBef>
        <a:spcAft>
          <a:spcPct val="0"/>
        </a:spcAft>
        <a:buChar char="–"/>
        <a:defRPr sz="1000">
          <a:solidFill>
            <a:schemeClr val="tx1"/>
          </a:solidFill>
          <a:latin typeface="+mj-lt"/>
          <a:ea typeface="+mn-ea"/>
        </a:defRPr>
      </a:lvl4pPr>
      <a:lvl5pPr marL="1254445" indent="-139137" algn="l" defTabSz="557654" rtl="0" eaLnBrk="0" fontAlgn="base" hangingPunct="0">
        <a:lnSpc>
          <a:spcPct val="140000"/>
        </a:lnSpc>
        <a:spcBef>
          <a:spcPct val="0"/>
        </a:spcBef>
        <a:spcAft>
          <a:spcPct val="0"/>
        </a:spcAft>
        <a:buFont typeface="FrutigerNext LT Medium" pitchFamily="34" charset="0"/>
        <a:buChar char="~"/>
        <a:defRPr sz="800">
          <a:solidFill>
            <a:schemeClr val="tx1"/>
          </a:solidFill>
          <a:latin typeface="+mj-lt"/>
          <a:ea typeface="+mn-ea"/>
        </a:defRPr>
      </a:lvl5pPr>
      <a:lvl6pPr marL="1572473" indent="-139137" algn="l" defTabSz="557654" rtl="0" fontAlgn="base">
        <a:lnSpc>
          <a:spcPct val="140000"/>
        </a:lnSpc>
        <a:spcBef>
          <a:spcPct val="0"/>
        </a:spcBef>
        <a:spcAft>
          <a:spcPct val="0"/>
        </a:spcAft>
        <a:buFont typeface="FrutigerNext LT Medium" pitchFamily="34" charset="0"/>
        <a:buChar char="~"/>
        <a:defRPr sz="800">
          <a:solidFill>
            <a:schemeClr val="tx1"/>
          </a:solidFill>
          <a:latin typeface="+mj-lt"/>
          <a:ea typeface="+mn-ea"/>
        </a:defRPr>
      </a:lvl6pPr>
      <a:lvl7pPr marL="1890502" indent="-139137" algn="l" defTabSz="557654" rtl="0" fontAlgn="base">
        <a:lnSpc>
          <a:spcPct val="140000"/>
        </a:lnSpc>
        <a:spcBef>
          <a:spcPct val="0"/>
        </a:spcBef>
        <a:spcAft>
          <a:spcPct val="0"/>
        </a:spcAft>
        <a:buFont typeface="FrutigerNext LT Medium" pitchFamily="34" charset="0"/>
        <a:buChar char="~"/>
        <a:defRPr sz="800">
          <a:solidFill>
            <a:schemeClr val="tx1"/>
          </a:solidFill>
          <a:latin typeface="+mj-lt"/>
          <a:ea typeface="+mn-ea"/>
        </a:defRPr>
      </a:lvl7pPr>
      <a:lvl8pPr marL="2208530" indent="-139137" algn="l" defTabSz="557654" rtl="0" fontAlgn="base">
        <a:lnSpc>
          <a:spcPct val="140000"/>
        </a:lnSpc>
        <a:spcBef>
          <a:spcPct val="0"/>
        </a:spcBef>
        <a:spcAft>
          <a:spcPct val="0"/>
        </a:spcAft>
        <a:buFont typeface="FrutigerNext LT Medium" pitchFamily="34" charset="0"/>
        <a:buChar char="~"/>
        <a:defRPr sz="800">
          <a:solidFill>
            <a:schemeClr val="tx1"/>
          </a:solidFill>
          <a:latin typeface="+mj-lt"/>
          <a:ea typeface="+mn-ea"/>
        </a:defRPr>
      </a:lvl8pPr>
      <a:lvl9pPr marL="2526558" indent="-139137" algn="l" defTabSz="557654" rtl="0" fontAlgn="base">
        <a:lnSpc>
          <a:spcPct val="140000"/>
        </a:lnSpc>
        <a:spcBef>
          <a:spcPct val="0"/>
        </a:spcBef>
        <a:spcAft>
          <a:spcPct val="0"/>
        </a:spcAft>
        <a:buFont typeface="FrutigerNext LT Medium" pitchFamily="34" charset="0"/>
        <a:buChar char="~"/>
        <a:defRPr sz="800">
          <a:solidFill>
            <a:schemeClr val="tx1"/>
          </a:solidFill>
          <a:latin typeface="+mj-lt"/>
          <a:ea typeface="+mn-ea"/>
        </a:defRPr>
      </a:lvl9pPr>
    </p:bodyStyle>
    <p:otherStyle>
      <a:defPPr>
        <a:defRPr lang="zh-CN"/>
      </a:defPPr>
      <a:lvl1pPr marL="0" algn="l" defTabSz="636057" rtl="0" eaLnBrk="1" latinLnBrk="0" hangingPunct="1">
        <a:defRPr sz="1300" kern="1200">
          <a:solidFill>
            <a:schemeClr val="tx1"/>
          </a:solidFill>
          <a:latin typeface="+mn-lt"/>
          <a:ea typeface="+mn-ea"/>
          <a:cs typeface="+mn-cs"/>
        </a:defRPr>
      </a:lvl1pPr>
      <a:lvl2pPr marL="318028" algn="l" defTabSz="636057" rtl="0" eaLnBrk="1" latinLnBrk="0" hangingPunct="1">
        <a:defRPr sz="1300" kern="1200">
          <a:solidFill>
            <a:schemeClr val="tx1"/>
          </a:solidFill>
          <a:latin typeface="+mn-lt"/>
          <a:ea typeface="+mn-ea"/>
          <a:cs typeface="+mn-cs"/>
        </a:defRPr>
      </a:lvl2pPr>
      <a:lvl3pPr marL="636057" algn="l" defTabSz="636057" rtl="0" eaLnBrk="1" latinLnBrk="0" hangingPunct="1">
        <a:defRPr sz="1300" kern="1200">
          <a:solidFill>
            <a:schemeClr val="tx1"/>
          </a:solidFill>
          <a:latin typeface="+mn-lt"/>
          <a:ea typeface="+mn-ea"/>
          <a:cs typeface="+mn-cs"/>
        </a:defRPr>
      </a:lvl3pPr>
      <a:lvl4pPr marL="954085" algn="l" defTabSz="636057" rtl="0" eaLnBrk="1" latinLnBrk="0" hangingPunct="1">
        <a:defRPr sz="1300" kern="1200">
          <a:solidFill>
            <a:schemeClr val="tx1"/>
          </a:solidFill>
          <a:latin typeface="+mn-lt"/>
          <a:ea typeface="+mn-ea"/>
          <a:cs typeface="+mn-cs"/>
        </a:defRPr>
      </a:lvl4pPr>
      <a:lvl5pPr marL="1272113" algn="l" defTabSz="636057" rtl="0" eaLnBrk="1" latinLnBrk="0" hangingPunct="1">
        <a:defRPr sz="1300" kern="1200">
          <a:solidFill>
            <a:schemeClr val="tx1"/>
          </a:solidFill>
          <a:latin typeface="+mn-lt"/>
          <a:ea typeface="+mn-ea"/>
          <a:cs typeface="+mn-cs"/>
        </a:defRPr>
      </a:lvl5pPr>
      <a:lvl6pPr marL="1590142" algn="l" defTabSz="636057" rtl="0" eaLnBrk="1" latinLnBrk="0" hangingPunct="1">
        <a:defRPr sz="1300" kern="1200">
          <a:solidFill>
            <a:schemeClr val="tx1"/>
          </a:solidFill>
          <a:latin typeface="+mn-lt"/>
          <a:ea typeface="+mn-ea"/>
          <a:cs typeface="+mn-cs"/>
        </a:defRPr>
      </a:lvl6pPr>
      <a:lvl7pPr marL="1908170" algn="l" defTabSz="636057" rtl="0" eaLnBrk="1" latinLnBrk="0" hangingPunct="1">
        <a:defRPr sz="1300" kern="1200">
          <a:solidFill>
            <a:schemeClr val="tx1"/>
          </a:solidFill>
          <a:latin typeface="+mn-lt"/>
          <a:ea typeface="+mn-ea"/>
          <a:cs typeface="+mn-cs"/>
        </a:defRPr>
      </a:lvl7pPr>
      <a:lvl8pPr marL="2226198" algn="l" defTabSz="636057" rtl="0" eaLnBrk="1" latinLnBrk="0" hangingPunct="1">
        <a:defRPr sz="1300" kern="1200">
          <a:solidFill>
            <a:schemeClr val="tx1"/>
          </a:solidFill>
          <a:latin typeface="+mn-lt"/>
          <a:ea typeface="+mn-ea"/>
          <a:cs typeface="+mn-cs"/>
        </a:defRPr>
      </a:lvl8pPr>
      <a:lvl9pPr marL="2544227" algn="l" defTabSz="636057" rtl="0" eaLnBrk="1" latinLnBrk="0" hangingPunct="1">
        <a:defRPr sz="13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8" Type="http://schemas.openxmlformats.org/officeDocument/2006/relationships/image" Target="../media/image18.jpeg"/><Relationship Id="rId13" Type="http://schemas.openxmlformats.org/officeDocument/2006/relationships/image" Target="../media/image23.png"/><Relationship Id="rId3" Type="http://schemas.openxmlformats.org/officeDocument/2006/relationships/image" Target="../media/image13.png"/><Relationship Id="rId7" Type="http://schemas.openxmlformats.org/officeDocument/2006/relationships/image" Target="../media/image17.png"/><Relationship Id="rId12" Type="http://schemas.openxmlformats.org/officeDocument/2006/relationships/image" Target="../media/image22.png"/><Relationship Id="rId2" Type="http://schemas.openxmlformats.org/officeDocument/2006/relationships/notesSlide" Target="../notesSlides/notesSlide1.xml"/><Relationship Id="rId16" Type="http://schemas.openxmlformats.org/officeDocument/2006/relationships/image" Target="../media/image26.jpeg"/><Relationship Id="rId1" Type="http://schemas.openxmlformats.org/officeDocument/2006/relationships/slideLayout" Target="../slideLayouts/slideLayout3.xml"/><Relationship Id="rId6" Type="http://schemas.openxmlformats.org/officeDocument/2006/relationships/image" Target="../media/image16.png"/><Relationship Id="rId11" Type="http://schemas.openxmlformats.org/officeDocument/2006/relationships/image" Target="../media/image21.png"/><Relationship Id="rId5" Type="http://schemas.openxmlformats.org/officeDocument/2006/relationships/image" Target="../media/image15.png"/><Relationship Id="rId15" Type="http://schemas.openxmlformats.org/officeDocument/2006/relationships/image" Target="../media/image25.jpeg"/><Relationship Id="rId10" Type="http://schemas.openxmlformats.org/officeDocument/2006/relationships/image" Target="../media/image20.png"/><Relationship Id="rId4" Type="http://schemas.openxmlformats.org/officeDocument/2006/relationships/image" Target="../media/image14.png"/><Relationship Id="rId9" Type="http://schemas.openxmlformats.org/officeDocument/2006/relationships/image" Target="../media/image19.jpeg"/><Relationship Id="rId14" Type="http://schemas.openxmlformats.org/officeDocument/2006/relationships/image" Target="../media/image24.png"/></Relationships>
</file>

<file path=ppt/slides/_rels/slide3.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11.jpe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jpeg"/><Relationship Id="rId1" Type="http://schemas.openxmlformats.org/officeDocument/2006/relationships/slideLayout" Target="../slideLayouts/slideLayout3.xml"/><Relationship Id="rId6" Type="http://schemas.openxmlformats.org/officeDocument/2006/relationships/image" Target="../media/image33.jpeg"/><Relationship Id="rId5" Type="http://schemas.openxmlformats.org/officeDocument/2006/relationships/image" Target="../media/image32.jpeg"/><Relationship Id="rId4" Type="http://schemas.openxmlformats.org/officeDocument/2006/relationships/image" Target="../media/image31.png"/></Relationships>
</file>

<file path=ppt/slides/_rels/slide6.xml.rels><?xml version="1.0" encoding="UTF-8" standalone="yes"?>
<Relationships xmlns="http://schemas.openxmlformats.org/package/2006/relationships"><Relationship Id="rId8" Type="http://schemas.openxmlformats.org/officeDocument/2006/relationships/image" Target="../media/image40.png"/><Relationship Id="rId13" Type="http://schemas.openxmlformats.org/officeDocument/2006/relationships/image" Target="../media/image45.png"/><Relationship Id="rId18" Type="http://schemas.openxmlformats.org/officeDocument/2006/relationships/image" Target="../media/image50.png"/><Relationship Id="rId3" Type="http://schemas.openxmlformats.org/officeDocument/2006/relationships/image" Target="../media/image35.png"/><Relationship Id="rId21" Type="http://schemas.openxmlformats.org/officeDocument/2006/relationships/image" Target="../media/image53.png"/><Relationship Id="rId7" Type="http://schemas.openxmlformats.org/officeDocument/2006/relationships/image" Target="../media/image39.png"/><Relationship Id="rId12" Type="http://schemas.openxmlformats.org/officeDocument/2006/relationships/image" Target="../media/image44.png"/><Relationship Id="rId17" Type="http://schemas.openxmlformats.org/officeDocument/2006/relationships/image" Target="../media/image49.png"/><Relationship Id="rId25" Type="http://schemas.openxmlformats.org/officeDocument/2006/relationships/image" Target="../media/image57.jpeg"/><Relationship Id="rId2" Type="http://schemas.openxmlformats.org/officeDocument/2006/relationships/image" Target="../media/image34.png"/><Relationship Id="rId16" Type="http://schemas.openxmlformats.org/officeDocument/2006/relationships/image" Target="../media/image48.png"/><Relationship Id="rId20" Type="http://schemas.openxmlformats.org/officeDocument/2006/relationships/image" Target="../media/image52.png"/><Relationship Id="rId1" Type="http://schemas.openxmlformats.org/officeDocument/2006/relationships/slideLayout" Target="../slideLayouts/slideLayout3.xml"/><Relationship Id="rId6" Type="http://schemas.openxmlformats.org/officeDocument/2006/relationships/image" Target="../media/image38.png"/><Relationship Id="rId11" Type="http://schemas.openxmlformats.org/officeDocument/2006/relationships/image" Target="../media/image43.png"/><Relationship Id="rId24" Type="http://schemas.openxmlformats.org/officeDocument/2006/relationships/image" Target="../media/image56.png"/><Relationship Id="rId5" Type="http://schemas.openxmlformats.org/officeDocument/2006/relationships/image" Target="../media/image37.png"/><Relationship Id="rId15" Type="http://schemas.openxmlformats.org/officeDocument/2006/relationships/image" Target="../media/image47.png"/><Relationship Id="rId23" Type="http://schemas.openxmlformats.org/officeDocument/2006/relationships/image" Target="../media/image55.png"/><Relationship Id="rId10" Type="http://schemas.openxmlformats.org/officeDocument/2006/relationships/image" Target="../media/image42.png"/><Relationship Id="rId19" Type="http://schemas.openxmlformats.org/officeDocument/2006/relationships/image" Target="../media/image51.png"/><Relationship Id="rId4" Type="http://schemas.openxmlformats.org/officeDocument/2006/relationships/image" Target="../media/image36.png"/><Relationship Id="rId9" Type="http://schemas.openxmlformats.org/officeDocument/2006/relationships/image" Target="../media/image41.emf"/><Relationship Id="rId14" Type="http://schemas.openxmlformats.org/officeDocument/2006/relationships/image" Target="../media/image46.png"/><Relationship Id="rId22" Type="http://schemas.openxmlformats.org/officeDocument/2006/relationships/image" Target="../media/image54.png"/></Relationships>
</file>

<file path=ppt/slides/_rels/slide7.xml.rels><?xml version="1.0" encoding="UTF-8" standalone="yes"?>
<Relationships xmlns="http://schemas.openxmlformats.org/package/2006/relationships"><Relationship Id="rId2" Type="http://schemas.openxmlformats.org/officeDocument/2006/relationships/image" Target="../media/image57.jpe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8" Type="http://schemas.openxmlformats.org/officeDocument/2006/relationships/image" Target="../media/image64.png"/><Relationship Id="rId13" Type="http://schemas.openxmlformats.org/officeDocument/2006/relationships/image" Target="../media/image69.png"/><Relationship Id="rId18" Type="http://schemas.openxmlformats.org/officeDocument/2006/relationships/image" Target="../media/image74.png"/><Relationship Id="rId3" Type="http://schemas.openxmlformats.org/officeDocument/2006/relationships/image" Target="../media/image59.png"/><Relationship Id="rId21" Type="http://schemas.openxmlformats.org/officeDocument/2006/relationships/image" Target="../media/image77.png"/><Relationship Id="rId7" Type="http://schemas.openxmlformats.org/officeDocument/2006/relationships/image" Target="../media/image63.png"/><Relationship Id="rId12" Type="http://schemas.openxmlformats.org/officeDocument/2006/relationships/image" Target="../media/image68.png"/><Relationship Id="rId17" Type="http://schemas.openxmlformats.org/officeDocument/2006/relationships/image" Target="../media/image73.png"/><Relationship Id="rId25" Type="http://schemas.openxmlformats.org/officeDocument/2006/relationships/image" Target="../media/image36.png"/><Relationship Id="rId2" Type="http://schemas.openxmlformats.org/officeDocument/2006/relationships/image" Target="../media/image58.png"/><Relationship Id="rId16" Type="http://schemas.openxmlformats.org/officeDocument/2006/relationships/image" Target="../media/image72.png"/><Relationship Id="rId20" Type="http://schemas.openxmlformats.org/officeDocument/2006/relationships/image" Target="../media/image76.png"/><Relationship Id="rId1" Type="http://schemas.openxmlformats.org/officeDocument/2006/relationships/slideLayout" Target="../slideLayouts/slideLayout3.xml"/><Relationship Id="rId6" Type="http://schemas.openxmlformats.org/officeDocument/2006/relationships/image" Target="../media/image62.png"/><Relationship Id="rId11" Type="http://schemas.openxmlformats.org/officeDocument/2006/relationships/image" Target="../media/image67.png"/><Relationship Id="rId24" Type="http://schemas.openxmlformats.org/officeDocument/2006/relationships/image" Target="../media/image45.png"/><Relationship Id="rId5" Type="http://schemas.openxmlformats.org/officeDocument/2006/relationships/image" Target="../media/image61.png"/><Relationship Id="rId15" Type="http://schemas.openxmlformats.org/officeDocument/2006/relationships/image" Target="../media/image71.png"/><Relationship Id="rId23" Type="http://schemas.openxmlformats.org/officeDocument/2006/relationships/image" Target="../media/image79.png"/><Relationship Id="rId10" Type="http://schemas.openxmlformats.org/officeDocument/2006/relationships/image" Target="../media/image66.png"/><Relationship Id="rId19" Type="http://schemas.openxmlformats.org/officeDocument/2006/relationships/image" Target="../media/image75.png"/><Relationship Id="rId4" Type="http://schemas.openxmlformats.org/officeDocument/2006/relationships/image" Target="../media/image60.png"/><Relationship Id="rId9" Type="http://schemas.openxmlformats.org/officeDocument/2006/relationships/image" Target="../media/image65.png"/><Relationship Id="rId14" Type="http://schemas.openxmlformats.org/officeDocument/2006/relationships/image" Target="../media/image70.png"/><Relationship Id="rId22" Type="http://schemas.openxmlformats.org/officeDocument/2006/relationships/image" Target="../media/image78.png"/></Relationships>
</file>

<file path=ppt/slides/_rels/slide9.xml.rels><?xml version="1.0" encoding="UTF-8" standalone="yes"?>
<Relationships xmlns="http://schemas.openxmlformats.org/package/2006/relationships"><Relationship Id="rId2" Type="http://schemas.openxmlformats.org/officeDocument/2006/relationships/image" Target="../media/image80.pn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image" Target="../media/image81.jpe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image" Target="../media/image82.jpeg"/><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85.jpeg"/><Relationship Id="rId2" Type="http://schemas.openxmlformats.org/officeDocument/2006/relationships/image" Target="../media/image84.png"/><Relationship Id="rId1" Type="http://schemas.openxmlformats.org/officeDocument/2006/relationships/slideLayout" Target="../slideLayouts/slideLayout3.xml"/><Relationship Id="rId6" Type="http://schemas.openxmlformats.org/officeDocument/2006/relationships/image" Target="../media/image88.png"/><Relationship Id="rId5" Type="http://schemas.openxmlformats.org/officeDocument/2006/relationships/image" Target="../media/image87.png"/><Relationship Id="rId4" Type="http://schemas.openxmlformats.org/officeDocument/2006/relationships/image" Target="../media/image86.jpeg"/></Relationships>
</file>

<file path=ppt/slides/_rels/slide13.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hyperlink" Target="http://img-fotki.yandex.ru/get/3300/ilembitov.2/0_1dbc5_2e1b690_XL" TargetMode="Externa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标题 1"/>
          <p:cNvSpPr txBox="1">
            <a:spLocks/>
          </p:cNvSpPr>
          <p:nvPr/>
        </p:nvSpPr>
        <p:spPr bwMode="auto">
          <a:xfrm>
            <a:off x="578971" y="1502229"/>
            <a:ext cx="5208739" cy="149690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lgn="ctr">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0" tIns="32554" rIns="63606" bIns="32554" numCol="1" anchor="ctr" anchorCtr="0" compatLnSpc="1">
            <a:prstTxWarp prst="textNoShape">
              <a:avLst/>
            </a:prstTxWarp>
            <a:spAutoFit/>
          </a:bodyPr>
          <a:lstStyle>
            <a:lvl1pPr algn="l" rtl="0" eaLnBrk="0" fontAlgn="base" hangingPunct="0">
              <a:spcBef>
                <a:spcPct val="0"/>
              </a:spcBef>
              <a:spcAft>
                <a:spcPct val="0"/>
              </a:spcAft>
              <a:defRPr sz="3200" b="1">
                <a:solidFill>
                  <a:schemeClr val="bg1"/>
                </a:solidFill>
                <a:latin typeface="FrutigerNext LT Medium" pitchFamily="34" charset="0"/>
                <a:ea typeface="黑体" pitchFamily="49" charset="-122"/>
                <a:cs typeface="+mj-cs"/>
              </a:defRPr>
            </a:lvl1pPr>
            <a:lvl2pPr algn="l" rtl="0" eaLnBrk="0" fontAlgn="base" hangingPunct="0">
              <a:spcBef>
                <a:spcPct val="0"/>
              </a:spcBef>
              <a:spcAft>
                <a:spcPct val="0"/>
              </a:spcAft>
              <a:defRPr sz="3200" b="1">
                <a:solidFill>
                  <a:schemeClr val="bg1"/>
                </a:solidFill>
                <a:latin typeface="FrutigerNext LT Medium" pitchFamily="34" charset="0"/>
                <a:ea typeface="黑体" pitchFamily="49" charset="-122"/>
                <a:cs typeface="宋体" charset="-122"/>
              </a:defRPr>
            </a:lvl2pPr>
            <a:lvl3pPr algn="l" rtl="0" eaLnBrk="0" fontAlgn="base" hangingPunct="0">
              <a:spcBef>
                <a:spcPct val="0"/>
              </a:spcBef>
              <a:spcAft>
                <a:spcPct val="0"/>
              </a:spcAft>
              <a:defRPr sz="3200" b="1">
                <a:solidFill>
                  <a:schemeClr val="bg1"/>
                </a:solidFill>
                <a:latin typeface="FrutigerNext LT Medium" pitchFamily="34" charset="0"/>
                <a:ea typeface="黑体" pitchFamily="49" charset="-122"/>
                <a:cs typeface="宋体" charset="-122"/>
              </a:defRPr>
            </a:lvl3pPr>
            <a:lvl4pPr algn="l" rtl="0" eaLnBrk="0" fontAlgn="base" hangingPunct="0">
              <a:spcBef>
                <a:spcPct val="0"/>
              </a:spcBef>
              <a:spcAft>
                <a:spcPct val="0"/>
              </a:spcAft>
              <a:defRPr sz="3200" b="1">
                <a:solidFill>
                  <a:schemeClr val="bg1"/>
                </a:solidFill>
                <a:latin typeface="FrutigerNext LT Medium" pitchFamily="34" charset="0"/>
                <a:ea typeface="黑体" pitchFamily="49" charset="-122"/>
                <a:cs typeface="宋体" charset="-122"/>
              </a:defRPr>
            </a:lvl4pPr>
            <a:lvl5pPr algn="l" rtl="0" eaLnBrk="0" fontAlgn="base" hangingPunct="0">
              <a:spcBef>
                <a:spcPct val="0"/>
              </a:spcBef>
              <a:spcAft>
                <a:spcPct val="0"/>
              </a:spcAft>
              <a:defRPr sz="3200" b="1">
                <a:solidFill>
                  <a:schemeClr val="bg1"/>
                </a:solidFill>
                <a:latin typeface="FrutigerNext LT Medium" pitchFamily="34" charset="0"/>
                <a:ea typeface="黑体" pitchFamily="49" charset="-122"/>
                <a:cs typeface="宋体" charset="-122"/>
              </a:defRPr>
            </a:lvl5pPr>
            <a:lvl6pPr marL="457200"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宋体" charset="-122"/>
              </a:defRPr>
            </a:lvl6pPr>
            <a:lvl7pPr marL="914400"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宋体" charset="-122"/>
              </a:defRPr>
            </a:lvl7pPr>
            <a:lvl8pPr marL="1371600"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宋体" charset="-122"/>
              </a:defRPr>
            </a:lvl8pPr>
            <a:lvl9pPr marL="1828800"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宋体" charset="-122"/>
              </a:defRPr>
            </a:lvl9pPr>
          </a:lstStyle>
          <a:p>
            <a:pPr eaLnBrk="1" hangingPunct="1"/>
            <a:r>
              <a:rPr lang="ru-RU" altLang="zh-CN" sz="3100" b="0" dirty="0" smtClean="0">
                <a:effectLst>
                  <a:outerShdw blurRad="38100" dist="38100" dir="2700000" algn="tl">
                    <a:srgbClr val="000000">
                      <a:alpha val="43137"/>
                    </a:srgbClr>
                  </a:outerShdw>
                </a:effectLst>
                <a:latin typeface="Calibri" pitchFamily="34" charset="0"/>
                <a:cs typeface="Calibri" pitchFamily="34" charset="0"/>
              </a:rPr>
              <a:t>Проблемы конвергенции ИКТ при переходе к </a:t>
            </a:r>
            <a:r>
              <a:rPr lang="ru-RU" altLang="zh-CN" sz="3100" b="0" dirty="0" smtClean="0">
                <a:effectLst>
                  <a:outerShdw blurRad="38100" dist="38100" dir="2700000" algn="tl">
                    <a:srgbClr val="000000">
                      <a:alpha val="43137"/>
                    </a:srgbClr>
                  </a:outerShdw>
                </a:effectLst>
                <a:latin typeface="Calibri" pitchFamily="34" charset="0"/>
                <a:cs typeface="Calibri" pitchFamily="34" charset="0"/>
              </a:rPr>
              <a:t>технологиям</a:t>
            </a:r>
            <a:r>
              <a:rPr lang="en-US" altLang="zh-CN" sz="3100" b="0" dirty="0" smtClean="0">
                <a:effectLst>
                  <a:outerShdw blurRad="38100" dist="38100" dir="2700000" algn="tl">
                    <a:srgbClr val="000000">
                      <a:alpha val="43137"/>
                    </a:srgbClr>
                  </a:outerShdw>
                </a:effectLst>
                <a:latin typeface="Calibri" pitchFamily="34" charset="0"/>
                <a:cs typeface="Calibri" pitchFamily="34" charset="0"/>
              </a:rPr>
              <a:t> Cloud Computing</a:t>
            </a:r>
            <a:endParaRPr lang="en-US" altLang="zh-CN" sz="3100" b="0" dirty="0">
              <a:effectLst>
                <a:outerShdw blurRad="38100" dist="38100" dir="2700000" algn="tl">
                  <a:srgbClr val="000000">
                    <a:alpha val="43137"/>
                  </a:srgbClr>
                </a:outerShdw>
              </a:effectLst>
              <a:latin typeface="Calibri" pitchFamily="34" charset="0"/>
              <a:cs typeface="Calibri" pitchFamily="34" charset="0"/>
            </a:endParaRPr>
          </a:p>
        </p:txBody>
      </p:sp>
      <p:sp>
        <p:nvSpPr>
          <p:cNvPr id="3" name="TextBox 2"/>
          <p:cNvSpPr txBox="1"/>
          <p:nvPr/>
        </p:nvSpPr>
        <p:spPr>
          <a:xfrm>
            <a:off x="5637487" y="4563708"/>
            <a:ext cx="2110407" cy="433559"/>
          </a:xfrm>
          <a:prstGeom prst="rect">
            <a:avLst/>
          </a:prstGeom>
          <a:noFill/>
        </p:spPr>
        <p:txBody>
          <a:bodyPr wrap="none" lIns="63606" tIns="31803" rIns="63606" bIns="31803" rtlCol="0">
            <a:spAutoFit/>
          </a:bodyPr>
          <a:lstStyle/>
          <a:p>
            <a:r>
              <a:rPr lang="ru-RU" sz="1200" dirty="0" smtClean="0">
                <a:cs typeface="Calibri" pitchFamily="34" charset="0"/>
              </a:rPr>
              <a:t>Алексей Шалагинов</a:t>
            </a:r>
          </a:p>
          <a:p>
            <a:r>
              <a:rPr lang="en-US" sz="1200" dirty="0" smtClean="0">
                <a:cs typeface="Calibri" pitchFamily="34" charset="0"/>
              </a:rPr>
              <a:t>alexey.shalaginov@huawei.com</a:t>
            </a:r>
            <a:endParaRPr lang="ru-RU" sz="1200" dirty="0">
              <a:cs typeface="Calibri" pitchFamily="34" charset="0"/>
            </a:endParaRPr>
          </a:p>
        </p:txBody>
      </p:sp>
      <p:pic>
        <p:nvPicPr>
          <p:cNvPr id="5" name="Picture 2" descr="http://storagenerve.com/wp-content/uploads/2009/09/cloud-question-mark-cloud-computing.jpg"/>
          <p:cNvPicPr>
            <a:picLocks noChangeAspect="1" noChangeArrowheads="1"/>
          </p:cNvPicPr>
          <p:nvPr/>
        </p:nvPicPr>
        <p:blipFill>
          <a:blip r:embed="rId2" cstate="print"/>
          <a:srcRect/>
          <a:stretch>
            <a:fillRect/>
          </a:stretch>
        </p:blipFill>
        <p:spPr bwMode="auto">
          <a:xfrm>
            <a:off x="7014754" y="212228"/>
            <a:ext cx="1634795" cy="2357436"/>
          </a:xfrm>
          <a:prstGeom prst="rect">
            <a:avLst/>
          </a:prstGeom>
          <a:noFill/>
        </p:spPr>
      </p:pic>
      <p:grpSp>
        <p:nvGrpSpPr>
          <p:cNvPr id="7" name="Group 6"/>
          <p:cNvGrpSpPr/>
          <p:nvPr/>
        </p:nvGrpSpPr>
        <p:grpSpPr>
          <a:xfrm>
            <a:off x="1004253" y="3631872"/>
            <a:ext cx="2960323" cy="1511628"/>
            <a:chOff x="937352" y="3633120"/>
            <a:chExt cx="3046820" cy="1364827"/>
          </a:xfrm>
        </p:grpSpPr>
        <p:pic>
          <p:nvPicPr>
            <p:cNvPr id="7169" name="Picture 1"/>
            <p:cNvPicPr>
              <a:picLocks noChangeAspect="1" noChangeArrowheads="1"/>
            </p:cNvPicPr>
            <p:nvPr/>
          </p:nvPicPr>
          <p:blipFill>
            <a:blip r:embed="rId3" cstate="print"/>
            <a:srcRect/>
            <a:stretch>
              <a:fillRect/>
            </a:stretch>
          </p:blipFill>
          <p:spPr bwMode="auto">
            <a:xfrm>
              <a:off x="937352" y="3633120"/>
              <a:ext cx="3046820" cy="1319107"/>
            </a:xfrm>
            <a:prstGeom prst="rect">
              <a:avLst/>
            </a:prstGeom>
            <a:noFill/>
            <a:ln w="9525">
              <a:noFill/>
              <a:miter lim="800000"/>
              <a:headEnd/>
              <a:tailEnd/>
            </a:ln>
          </p:spPr>
        </p:pic>
        <p:sp>
          <p:nvSpPr>
            <p:cNvPr id="6" name="Rectangle 5"/>
            <p:cNvSpPr/>
            <p:nvPr/>
          </p:nvSpPr>
          <p:spPr bwMode="auto">
            <a:xfrm>
              <a:off x="1809206" y="4865915"/>
              <a:ext cx="803365" cy="132032"/>
            </a:xfrm>
            <a:prstGeom prst="rect">
              <a:avLst/>
            </a:prstGeom>
            <a:solidFill>
              <a:schemeClr val="bg1"/>
            </a:solid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
                  <a:srgbClr val="CC9900"/>
                </a:buClr>
                <a:buSzTx/>
                <a:buFont typeface="Wingdings" pitchFamily="2" charset="2"/>
                <a:buChar char="n"/>
                <a:tabLst/>
              </a:pPr>
              <a:endParaRPr kumimoji="0" lang="ru-RU" sz="1800" b="0" i="0" u="none" strike="noStrike" cap="none" normalizeH="0" baseline="0" smtClean="0">
                <a:ln>
                  <a:noFill/>
                </a:ln>
                <a:solidFill>
                  <a:schemeClr val="tx1"/>
                </a:solidFill>
                <a:effectLst/>
                <a:latin typeface="Arial" charset="0"/>
                <a:ea typeface="宋体" charset="-122"/>
              </a:endParaRPr>
            </a:p>
          </p:txBody>
        </p:sp>
      </p:grpSp>
    </p:spTree>
  </p:cSld>
  <p:clrMapOvr>
    <a:masterClrMapping/>
  </p:clrMapOvr>
  <mc:AlternateContent xmlns:mc="http://schemas.openxmlformats.org/markup-compatibility/2006">
    <mc:Choice xmlns="" xmlns:p14="http://schemas.microsoft.com/office/powerpoint/2010/main" Requires="p14">
      <p:transition p14:dur="0" advClick="0" advTm="8000"/>
    </mc:Choice>
    <mc:Fallback>
      <p:transition advClick="0" advTm="8000"/>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 name="云形 73"/>
          <p:cNvSpPr/>
          <p:nvPr/>
        </p:nvSpPr>
        <p:spPr bwMode="auto">
          <a:xfrm>
            <a:off x="2484607" y="719749"/>
            <a:ext cx="3223624" cy="930119"/>
          </a:xfrm>
          <a:prstGeom prst="cloud">
            <a:avLst/>
          </a:prstGeom>
          <a:solidFill>
            <a:schemeClr val="bg2">
              <a:lumMod val="20000"/>
              <a:lumOff val="80000"/>
            </a:schemeClr>
          </a:solidFill>
          <a:ln>
            <a:noFill/>
          </a:ln>
          <a:effectLst>
            <a:outerShdw blurRad="127000" algn="ctr" rotWithShape="0">
              <a:prstClr val="black">
                <a:alpha val="40000"/>
              </a:prstClr>
            </a:outerShdw>
          </a:effectLst>
          <a:extLst/>
        </p:spPr>
        <p:txBody>
          <a:bodyPr wrap="none" lIns="63572" tIns="31788" rIns="63572" bIns="31788" anchor="ctr"/>
          <a:lstStyle/>
          <a:p>
            <a:pPr>
              <a:buClr>
                <a:srgbClr val="990000"/>
              </a:buClr>
              <a:buSzPct val="60000"/>
              <a:buFont typeface="Wingdings" pitchFamily="2" charset="2"/>
              <a:buChar char="n"/>
            </a:pPr>
            <a:endParaRPr lang="zh-CN" altLang="en-US" sz="1000" dirty="0">
              <a:solidFill>
                <a:srgbClr val="FFFFFF"/>
              </a:solidFill>
              <a:ea typeface="ＭＳ Ｐゴシック" pitchFamily="34" charset="-128"/>
              <a:cs typeface="Calibri" pitchFamily="34" charset="0"/>
            </a:endParaRPr>
          </a:p>
        </p:txBody>
      </p:sp>
      <p:sp>
        <p:nvSpPr>
          <p:cNvPr id="2" name="Rectangle 2"/>
          <p:cNvSpPr>
            <a:spLocks noGrp="1" noChangeArrowheads="1"/>
          </p:cNvSpPr>
          <p:nvPr>
            <p:ph type="title"/>
          </p:nvPr>
        </p:nvSpPr>
        <p:spPr>
          <a:xfrm>
            <a:off x="623725" y="289903"/>
            <a:ext cx="8176924" cy="429847"/>
          </a:xfrm>
          <a:noFill/>
          <a:ln>
            <a:noFill/>
          </a:ln>
          <a:effectLst/>
          <a:extLst>
            <a:ext uri="{91240B29-F687-4F45-9708-019B960494DF}">
              <a14:hiddenLine xmlns="" xmlns:a14="http://schemas.microsoft.com/office/drawing/2010/main" w="9525" algn="ctr">
                <a:solidFill>
                  <a:srgbClr val="000000"/>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0" tIns="27869" rIns="55738" bIns="27869" numCol="1" anchor="t" anchorCtr="0" compatLnSpc="1">
            <a:prstTxWarp prst="textNoShape">
              <a:avLst/>
            </a:prstTxWarp>
            <a:noAutofit/>
          </a:bodyPr>
          <a:lstStyle/>
          <a:p>
            <a:r>
              <a:rPr lang="ru-RU" altLang="zh-CN" sz="1900" dirty="0" smtClean="0">
                <a:latin typeface="Calibri" pitchFamily="34" charset="0"/>
                <a:ea typeface="Arial Unicode MS" pitchFamily="34" charset="-122"/>
                <a:cs typeface="Calibri" pitchFamily="34" charset="0"/>
              </a:rPr>
              <a:t>Конвергенция информационно-коммуникационных технологий (ИКТ)</a:t>
            </a:r>
            <a:endParaRPr lang="zh-CN" altLang="en-US" sz="1900" dirty="0">
              <a:latin typeface="Calibri" pitchFamily="34" charset="0"/>
              <a:ea typeface="Arial Unicode MS" pitchFamily="34" charset="-122"/>
              <a:cs typeface="Calibri" pitchFamily="34" charset="0"/>
            </a:endParaRPr>
          </a:p>
        </p:txBody>
      </p:sp>
      <p:sp>
        <p:nvSpPr>
          <p:cNvPr id="3" name="等腰三角形 2"/>
          <p:cNvSpPr/>
          <p:nvPr/>
        </p:nvSpPr>
        <p:spPr bwMode="auto">
          <a:xfrm>
            <a:off x="3264054" y="1633859"/>
            <a:ext cx="1468641" cy="193115"/>
          </a:xfrm>
          <a:prstGeom prst="triangle">
            <a:avLst/>
          </a:prstGeom>
          <a:gradFill>
            <a:gsLst>
              <a:gs pos="34000">
                <a:schemeClr val="tx1">
                  <a:lumMod val="50000"/>
                  <a:lumOff val="50000"/>
                </a:schemeClr>
              </a:gs>
              <a:gs pos="82000">
                <a:srgbClr val="000000">
                  <a:lumMod val="75000"/>
                  <a:lumOff val="25000"/>
                  <a:alpha val="0"/>
                </a:srgbClr>
              </a:gs>
            </a:gsLst>
            <a:lin ang="5400000" scaled="0"/>
          </a:gradFill>
          <a:ln w="25400" cap="flat" cmpd="sng" algn="ctr">
            <a:noFill/>
            <a:prstDash val="solid"/>
          </a:ln>
          <a:effectLst/>
          <a:extLst/>
        </p:spPr>
        <p:txBody>
          <a:bodyPr lIns="63606" tIns="31803" rIns="63606" bIns="31803" anchor="ctr"/>
          <a:lstStyle/>
          <a:p>
            <a:pPr algn="ctr" fontAlgn="auto">
              <a:spcBef>
                <a:spcPts val="0"/>
              </a:spcBef>
              <a:spcAft>
                <a:spcPts val="0"/>
              </a:spcAft>
              <a:defRPr/>
            </a:pPr>
            <a:endParaRPr lang="zh-CN" altLang="en-US" sz="800" kern="0" dirty="0">
              <a:solidFill>
                <a:srgbClr val="000000"/>
              </a:solidFill>
              <a:ea typeface="Arial Unicode MS" pitchFamily="34" charset="-122"/>
              <a:cs typeface="Calibri" pitchFamily="34" charset="0"/>
            </a:endParaRPr>
          </a:p>
        </p:txBody>
      </p:sp>
      <p:sp>
        <p:nvSpPr>
          <p:cNvPr id="4" name="Rectangle 17"/>
          <p:cNvSpPr>
            <a:spLocks noChangeArrowheads="1"/>
          </p:cNvSpPr>
          <p:nvPr/>
        </p:nvSpPr>
        <p:spPr bwMode="auto">
          <a:xfrm>
            <a:off x="6511681" y="2090163"/>
            <a:ext cx="2060629" cy="766933"/>
          </a:xfrm>
          <a:prstGeom prst="roundRect">
            <a:avLst>
              <a:gd name="adj" fmla="val 12118"/>
            </a:avLst>
          </a:prstGeom>
          <a:solidFill>
            <a:srgbClr val="FCDCB2"/>
          </a:solidFill>
          <a:ln>
            <a:noFill/>
          </a:ln>
          <a:effectLst>
            <a:outerShdw blurRad="127000" algn="ctr" rotWithShape="0">
              <a:prstClr val="black">
                <a:alpha val="40000"/>
              </a:prstClr>
            </a:outerShdw>
          </a:effectLst>
        </p:spPr>
        <p:txBody>
          <a:bodyPr wrap="none" lIns="63572" tIns="31788" rIns="63572" bIns="31788" anchor="ctr"/>
          <a:lstStyle/>
          <a:p>
            <a:pPr>
              <a:buClr>
                <a:srgbClr val="990000"/>
              </a:buClr>
              <a:buSzPct val="60000"/>
              <a:buFont typeface="Wingdings" pitchFamily="2" charset="2"/>
              <a:buChar char="n"/>
            </a:pPr>
            <a:endParaRPr lang="sv-SE" altLang="zh-CN" sz="1000" dirty="0">
              <a:solidFill>
                <a:srgbClr val="FFFFFF"/>
              </a:solidFill>
              <a:ea typeface="ＭＳ Ｐゴシック" pitchFamily="34" charset="-128"/>
              <a:cs typeface="Calibri" pitchFamily="34" charset="0"/>
            </a:endParaRPr>
          </a:p>
        </p:txBody>
      </p:sp>
      <p:sp>
        <p:nvSpPr>
          <p:cNvPr id="5" name="Rectangle 17"/>
          <p:cNvSpPr>
            <a:spLocks noChangeArrowheads="1"/>
          </p:cNvSpPr>
          <p:nvPr/>
        </p:nvSpPr>
        <p:spPr bwMode="auto">
          <a:xfrm>
            <a:off x="6511681" y="3229080"/>
            <a:ext cx="2060629" cy="766933"/>
          </a:xfrm>
          <a:prstGeom prst="roundRect">
            <a:avLst>
              <a:gd name="adj" fmla="val 12118"/>
            </a:avLst>
          </a:prstGeom>
          <a:solidFill>
            <a:srgbClr val="FCDCB2"/>
          </a:solidFill>
          <a:ln>
            <a:noFill/>
          </a:ln>
          <a:effectLst>
            <a:outerShdw blurRad="127000" algn="ctr" rotWithShape="0">
              <a:prstClr val="black">
                <a:alpha val="40000"/>
              </a:prstClr>
            </a:outerShdw>
          </a:effectLst>
        </p:spPr>
        <p:txBody>
          <a:bodyPr wrap="none" lIns="63572" tIns="31788" rIns="63572" bIns="31788" anchor="ctr"/>
          <a:lstStyle/>
          <a:p>
            <a:pPr>
              <a:buClr>
                <a:srgbClr val="990000"/>
              </a:buClr>
              <a:buSzPct val="60000"/>
              <a:buFont typeface="Wingdings" pitchFamily="2" charset="2"/>
              <a:buChar char="n"/>
            </a:pPr>
            <a:endParaRPr lang="sv-SE" altLang="zh-CN" sz="1000" dirty="0">
              <a:solidFill>
                <a:srgbClr val="FFFFFF"/>
              </a:solidFill>
              <a:ea typeface="ＭＳ Ｐゴシック" pitchFamily="34" charset="-128"/>
              <a:cs typeface="Calibri" pitchFamily="34" charset="0"/>
            </a:endParaRPr>
          </a:p>
        </p:txBody>
      </p:sp>
      <p:sp>
        <p:nvSpPr>
          <p:cNvPr id="6" name="Rectangle 17"/>
          <p:cNvSpPr>
            <a:spLocks noChangeArrowheads="1"/>
          </p:cNvSpPr>
          <p:nvPr/>
        </p:nvSpPr>
        <p:spPr bwMode="auto">
          <a:xfrm>
            <a:off x="6511681" y="951244"/>
            <a:ext cx="2060629" cy="766933"/>
          </a:xfrm>
          <a:prstGeom prst="roundRect">
            <a:avLst>
              <a:gd name="adj" fmla="val 12118"/>
            </a:avLst>
          </a:prstGeom>
          <a:solidFill>
            <a:srgbClr val="FCDCB2"/>
          </a:solidFill>
          <a:ln>
            <a:noFill/>
          </a:ln>
          <a:effectLst>
            <a:outerShdw blurRad="127000" algn="ctr" rotWithShape="0">
              <a:prstClr val="black">
                <a:alpha val="40000"/>
              </a:prstClr>
            </a:outerShdw>
          </a:effectLst>
        </p:spPr>
        <p:txBody>
          <a:bodyPr wrap="none" lIns="63572" tIns="31788" rIns="63572" bIns="31788" anchor="ctr"/>
          <a:lstStyle/>
          <a:p>
            <a:pPr>
              <a:buClr>
                <a:srgbClr val="990000"/>
              </a:buClr>
              <a:buSzPct val="60000"/>
              <a:buFont typeface="Wingdings" pitchFamily="2" charset="2"/>
              <a:buChar char="n"/>
            </a:pPr>
            <a:endParaRPr lang="sv-SE" altLang="zh-CN" sz="1000" dirty="0">
              <a:solidFill>
                <a:srgbClr val="FFFFFF"/>
              </a:solidFill>
              <a:ea typeface="ＭＳ Ｐゴシック" pitchFamily="34" charset="-128"/>
              <a:cs typeface="Calibri" pitchFamily="34" charset="0"/>
            </a:endParaRPr>
          </a:p>
        </p:txBody>
      </p:sp>
      <p:sp>
        <p:nvSpPr>
          <p:cNvPr id="7" name="任意多边形 6"/>
          <p:cNvSpPr/>
          <p:nvPr/>
        </p:nvSpPr>
        <p:spPr bwMode="auto">
          <a:xfrm>
            <a:off x="2741114" y="3065532"/>
            <a:ext cx="2583318" cy="712091"/>
          </a:xfrm>
          <a:custGeom>
            <a:avLst/>
            <a:gdLst>
              <a:gd name="connsiteX0" fmla="*/ 27741 w 2666285"/>
              <a:gd name="connsiteY0" fmla="*/ 1319514 h 1443255"/>
              <a:gd name="connsiteX1" fmla="*/ 1081038 w 2666285"/>
              <a:gd name="connsiteY1" fmla="*/ 520861 h 1443255"/>
              <a:gd name="connsiteX2" fmla="*/ 733797 w 2666285"/>
              <a:gd name="connsiteY2" fmla="*/ 381965 h 1443255"/>
              <a:gd name="connsiteX3" fmla="*/ 1266233 w 2666285"/>
              <a:gd name="connsiteY3" fmla="*/ 0 h 1443255"/>
              <a:gd name="connsiteX4" fmla="*/ 1856541 w 2666285"/>
              <a:gd name="connsiteY4" fmla="*/ 381965 h 1443255"/>
              <a:gd name="connsiteX5" fmla="*/ 1358830 w 2666285"/>
              <a:gd name="connsiteY5" fmla="*/ 416689 h 1443255"/>
              <a:gd name="connsiteX6" fmla="*/ 2655195 w 2666285"/>
              <a:gd name="connsiteY6" fmla="*/ 1261641 h 1443255"/>
              <a:gd name="connsiteX7" fmla="*/ 1949139 w 2666285"/>
              <a:gd name="connsiteY7" fmla="*/ 1296365 h 1443255"/>
              <a:gd name="connsiteX8" fmla="*/ 1324106 w 2666285"/>
              <a:gd name="connsiteY8" fmla="*/ 613459 h 1443255"/>
              <a:gd name="connsiteX9" fmla="*/ 1578749 w 2666285"/>
              <a:gd name="connsiteY9" fmla="*/ 1354238 h 1443255"/>
              <a:gd name="connsiteX10" fmla="*/ 988440 w 2666285"/>
              <a:gd name="connsiteY10" fmla="*/ 1354238 h 1443255"/>
              <a:gd name="connsiteX11" fmla="*/ 1138911 w 2666285"/>
              <a:gd name="connsiteY11" fmla="*/ 671332 h 1443255"/>
              <a:gd name="connsiteX12" fmla="*/ 374982 w 2666285"/>
              <a:gd name="connsiteY12" fmla="*/ 1365813 h 1443255"/>
              <a:gd name="connsiteX13" fmla="*/ 27741 w 2666285"/>
              <a:gd name="connsiteY13" fmla="*/ 1319514 h 1443255"/>
              <a:gd name="connsiteX0" fmla="*/ 27741 w 2666285"/>
              <a:gd name="connsiteY0" fmla="*/ 1319514 h 1443255"/>
              <a:gd name="connsiteX1" fmla="*/ 1081038 w 2666285"/>
              <a:gd name="connsiteY1" fmla="*/ 520861 h 1443255"/>
              <a:gd name="connsiteX2" fmla="*/ 733797 w 2666285"/>
              <a:gd name="connsiteY2" fmla="*/ 381965 h 1443255"/>
              <a:gd name="connsiteX3" fmla="*/ 1266233 w 2666285"/>
              <a:gd name="connsiteY3" fmla="*/ 0 h 1443255"/>
              <a:gd name="connsiteX4" fmla="*/ 1856541 w 2666285"/>
              <a:gd name="connsiteY4" fmla="*/ 381965 h 1443255"/>
              <a:gd name="connsiteX5" fmla="*/ 1358830 w 2666285"/>
              <a:gd name="connsiteY5" fmla="*/ 416689 h 1443255"/>
              <a:gd name="connsiteX6" fmla="*/ 2655195 w 2666285"/>
              <a:gd name="connsiteY6" fmla="*/ 1261641 h 1443255"/>
              <a:gd name="connsiteX7" fmla="*/ 1949139 w 2666285"/>
              <a:gd name="connsiteY7" fmla="*/ 1296365 h 1443255"/>
              <a:gd name="connsiteX8" fmla="*/ 1324106 w 2666285"/>
              <a:gd name="connsiteY8" fmla="*/ 613459 h 1443255"/>
              <a:gd name="connsiteX9" fmla="*/ 1578749 w 2666285"/>
              <a:gd name="connsiteY9" fmla="*/ 1354238 h 1443255"/>
              <a:gd name="connsiteX10" fmla="*/ 988440 w 2666285"/>
              <a:gd name="connsiteY10" fmla="*/ 1354238 h 1443255"/>
              <a:gd name="connsiteX11" fmla="*/ 1138911 w 2666285"/>
              <a:gd name="connsiteY11" fmla="*/ 671332 h 1443255"/>
              <a:gd name="connsiteX12" fmla="*/ 374982 w 2666285"/>
              <a:gd name="connsiteY12" fmla="*/ 1365813 h 1443255"/>
              <a:gd name="connsiteX13" fmla="*/ 27741 w 2666285"/>
              <a:gd name="connsiteY13" fmla="*/ 1319514 h 1443255"/>
              <a:gd name="connsiteX0" fmla="*/ 27741 w 2666285"/>
              <a:gd name="connsiteY0" fmla="*/ 1319514 h 1443255"/>
              <a:gd name="connsiteX1" fmla="*/ 1081038 w 2666285"/>
              <a:gd name="connsiteY1" fmla="*/ 520861 h 1443255"/>
              <a:gd name="connsiteX2" fmla="*/ 733797 w 2666285"/>
              <a:gd name="connsiteY2" fmla="*/ 381965 h 1443255"/>
              <a:gd name="connsiteX3" fmla="*/ 1266233 w 2666285"/>
              <a:gd name="connsiteY3" fmla="*/ 0 h 1443255"/>
              <a:gd name="connsiteX4" fmla="*/ 1856541 w 2666285"/>
              <a:gd name="connsiteY4" fmla="*/ 381965 h 1443255"/>
              <a:gd name="connsiteX5" fmla="*/ 1358830 w 2666285"/>
              <a:gd name="connsiteY5" fmla="*/ 416689 h 1443255"/>
              <a:gd name="connsiteX6" fmla="*/ 2655195 w 2666285"/>
              <a:gd name="connsiteY6" fmla="*/ 1261641 h 1443255"/>
              <a:gd name="connsiteX7" fmla="*/ 1949139 w 2666285"/>
              <a:gd name="connsiteY7" fmla="*/ 1296365 h 1443255"/>
              <a:gd name="connsiteX8" fmla="*/ 1324106 w 2666285"/>
              <a:gd name="connsiteY8" fmla="*/ 613459 h 1443255"/>
              <a:gd name="connsiteX9" fmla="*/ 1578749 w 2666285"/>
              <a:gd name="connsiteY9" fmla="*/ 1354238 h 1443255"/>
              <a:gd name="connsiteX10" fmla="*/ 988440 w 2666285"/>
              <a:gd name="connsiteY10" fmla="*/ 1354238 h 1443255"/>
              <a:gd name="connsiteX11" fmla="*/ 1138911 w 2666285"/>
              <a:gd name="connsiteY11" fmla="*/ 671332 h 1443255"/>
              <a:gd name="connsiteX12" fmla="*/ 374982 w 2666285"/>
              <a:gd name="connsiteY12" fmla="*/ 1365813 h 1443255"/>
              <a:gd name="connsiteX13" fmla="*/ 27741 w 2666285"/>
              <a:gd name="connsiteY13" fmla="*/ 1319514 h 1443255"/>
              <a:gd name="connsiteX0" fmla="*/ 27741 w 2666285"/>
              <a:gd name="connsiteY0" fmla="*/ 1319514 h 1443255"/>
              <a:gd name="connsiteX1" fmla="*/ 1081038 w 2666285"/>
              <a:gd name="connsiteY1" fmla="*/ 520861 h 1443255"/>
              <a:gd name="connsiteX2" fmla="*/ 733797 w 2666285"/>
              <a:gd name="connsiteY2" fmla="*/ 381965 h 1443255"/>
              <a:gd name="connsiteX3" fmla="*/ 1266233 w 2666285"/>
              <a:gd name="connsiteY3" fmla="*/ 0 h 1443255"/>
              <a:gd name="connsiteX4" fmla="*/ 1856541 w 2666285"/>
              <a:gd name="connsiteY4" fmla="*/ 381965 h 1443255"/>
              <a:gd name="connsiteX5" fmla="*/ 1358830 w 2666285"/>
              <a:gd name="connsiteY5" fmla="*/ 416689 h 1443255"/>
              <a:gd name="connsiteX6" fmla="*/ 2655195 w 2666285"/>
              <a:gd name="connsiteY6" fmla="*/ 1261641 h 1443255"/>
              <a:gd name="connsiteX7" fmla="*/ 1949139 w 2666285"/>
              <a:gd name="connsiteY7" fmla="*/ 1296365 h 1443255"/>
              <a:gd name="connsiteX8" fmla="*/ 1324106 w 2666285"/>
              <a:gd name="connsiteY8" fmla="*/ 613459 h 1443255"/>
              <a:gd name="connsiteX9" fmla="*/ 1578749 w 2666285"/>
              <a:gd name="connsiteY9" fmla="*/ 1354238 h 1443255"/>
              <a:gd name="connsiteX10" fmla="*/ 988440 w 2666285"/>
              <a:gd name="connsiteY10" fmla="*/ 1354238 h 1443255"/>
              <a:gd name="connsiteX11" fmla="*/ 1138911 w 2666285"/>
              <a:gd name="connsiteY11" fmla="*/ 671332 h 1443255"/>
              <a:gd name="connsiteX12" fmla="*/ 374982 w 2666285"/>
              <a:gd name="connsiteY12" fmla="*/ 1365813 h 1443255"/>
              <a:gd name="connsiteX13" fmla="*/ 27741 w 2666285"/>
              <a:gd name="connsiteY13" fmla="*/ 1319514 h 1443255"/>
              <a:gd name="connsiteX0" fmla="*/ 32447 w 2670991"/>
              <a:gd name="connsiteY0" fmla="*/ 1319514 h 1445131"/>
              <a:gd name="connsiteX1" fmla="*/ 1166767 w 2670991"/>
              <a:gd name="connsiteY1" fmla="*/ 381965 h 1445131"/>
              <a:gd name="connsiteX2" fmla="*/ 738503 w 2670991"/>
              <a:gd name="connsiteY2" fmla="*/ 381965 h 1445131"/>
              <a:gd name="connsiteX3" fmla="*/ 1270939 w 2670991"/>
              <a:gd name="connsiteY3" fmla="*/ 0 h 1445131"/>
              <a:gd name="connsiteX4" fmla="*/ 1861247 w 2670991"/>
              <a:gd name="connsiteY4" fmla="*/ 381965 h 1445131"/>
              <a:gd name="connsiteX5" fmla="*/ 1363536 w 2670991"/>
              <a:gd name="connsiteY5" fmla="*/ 416689 h 1445131"/>
              <a:gd name="connsiteX6" fmla="*/ 2659901 w 2670991"/>
              <a:gd name="connsiteY6" fmla="*/ 1261641 h 1445131"/>
              <a:gd name="connsiteX7" fmla="*/ 1953845 w 2670991"/>
              <a:gd name="connsiteY7" fmla="*/ 1296365 h 1445131"/>
              <a:gd name="connsiteX8" fmla="*/ 1328812 w 2670991"/>
              <a:gd name="connsiteY8" fmla="*/ 613459 h 1445131"/>
              <a:gd name="connsiteX9" fmla="*/ 1583455 w 2670991"/>
              <a:gd name="connsiteY9" fmla="*/ 1354238 h 1445131"/>
              <a:gd name="connsiteX10" fmla="*/ 993146 w 2670991"/>
              <a:gd name="connsiteY10" fmla="*/ 1354238 h 1445131"/>
              <a:gd name="connsiteX11" fmla="*/ 1143617 w 2670991"/>
              <a:gd name="connsiteY11" fmla="*/ 671332 h 1445131"/>
              <a:gd name="connsiteX12" fmla="*/ 379688 w 2670991"/>
              <a:gd name="connsiteY12" fmla="*/ 1365813 h 1445131"/>
              <a:gd name="connsiteX13" fmla="*/ 32447 w 2670991"/>
              <a:gd name="connsiteY13" fmla="*/ 1319514 h 1445131"/>
              <a:gd name="connsiteX0" fmla="*/ 32447 w 2670991"/>
              <a:gd name="connsiteY0" fmla="*/ 1319514 h 1445131"/>
              <a:gd name="connsiteX1" fmla="*/ 1166767 w 2670991"/>
              <a:gd name="connsiteY1" fmla="*/ 381965 h 1445131"/>
              <a:gd name="connsiteX2" fmla="*/ 738503 w 2670991"/>
              <a:gd name="connsiteY2" fmla="*/ 381965 h 1445131"/>
              <a:gd name="connsiteX3" fmla="*/ 1270939 w 2670991"/>
              <a:gd name="connsiteY3" fmla="*/ 0 h 1445131"/>
              <a:gd name="connsiteX4" fmla="*/ 1861247 w 2670991"/>
              <a:gd name="connsiteY4" fmla="*/ 381965 h 1445131"/>
              <a:gd name="connsiteX5" fmla="*/ 1363536 w 2670991"/>
              <a:gd name="connsiteY5" fmla="*/ 416689 h 1445131"/>
              <a:gd name="connsiteX6" fmla="*/ 2659901 w 2670991"/>
              <a:gd name="connsiteY6" fmla="*/ 1261641 h 1445131"/>
              <a:gd name="connsiteX7" fmla="*/ 1953845 w 2670991"/>
              <a:gd name="connsiteY7" fmla="*/ 1296365 h 1445131"/>
              <a:gd name="connsiteX8" fmla="*/ 1328812 w 2670991"/>
              <a:gd name="connsiteY8" fmla="*/ 613459 h 1445131"/>
              <a:gd name="connsiteX9" fmla="*/ 1583455 w 2670991"/>
              <a:gd name="connsiteY9" fmla="*/ 1354238 h 1445131"/>
              <a:gd name="connsiteX10" fmla="*/ 993146 w 2670991"/>
              <a:gd name="connsiteY10" fmla="*/ 1354238 h 1445131"/>
              <a:gd name="connsiteX11" fmla="*/ 1143617 w 2670991"/>
              <a:gd name="connsiteY11" fmla="*/ 671332 h 1445131"/>
              <a:gd name="connsiteX12" fmla="*/ 379688 w 2670991"/>
              <a:gd name="connsiteY12" fmla="*/ 1365813 h 1445131"/>
              <a:gd name="connsiteX13" fmla="*/ 32447 w 2670991"/>
              <a:gd name="connsiteY13" fmla="*/ 1319514 h 1445131"/>
              <a:gd name="connsiteX0" fmla="*/ 32447 w 2670991"/>
              <a:gd name="connsiteY0" fmla="*/ 1319514 h 1445131"/>
              <a:gd name="connsiteX1" fmla="*/ 1166767 w 2670991"/>
              <a:gd name="connsiteY1" fmla="*/ 381965 h 1445131"/>
              <a:gd name="connsiteX2" fmla="*/ 738503 w 2670991"/>
              <a:gd name="connsiteY2" fmla="*/ 381965 h 1445131"/>
              <a:gd name="connsiteX3" fmla="*/ 1270939 w 2670991"/>
              <a:gd name="connsiteY3" fmla="*/ 0 h 1445131"/>
              <a:gd name="connsiteX4" fmla="*/ 1861247 w 2670991"/>
              <a:gd name="connsiteY4" fmla="*/ 381965 h 1445131"/>
              <a:gd name="connsiteX5" fmla="*/ 1363536 w 2670991"/>
              <a:gd name="connsiteY5" fmla="*/ 416689 h 1445131"/>
              <a:gd name="connsiteX6" fmla="*/ 2659901 w 2670991"/>
              <a:gd name="connsiteY6" fmla="*/ 1261641 h 1445131"/>
              <a:gd name="connsiteX7" fmla="*/ 1953845 w 2670991"/>
              <a:gd name="connsiteY7" fmla="*/ 1296365 h 1445131"/>
              <a:gd name="connsiteX8" fmla="*/ 1328812 w 2670991"/>
              <a:gd name="connsiteY8" fmla="*/ 613459 h 1445131"/>
              <a:gd name="connsiteX9" fmla="*/ 1583455 w 2670991"/>
              <a:gd name="connsiteY9" fmla="*/ 1354238 h 1445131"/>
              <a:gd name="connsiteX10" fmla="*/ 993146 w 2670991"/>
              <a:gd name="connsiteY10" fmla="*/ 1354238 h 1445131"/>
              <a:gd name="connsiteX11" fmla="*/ 1143617 w 2670991"/>
              <a:gd name="connsiteY11" fmla="*/ 671332 h 1445131"/>
              <a:gd name="connsiteX12" fmla="*/ 379688 w 2670991"/>
              <a:gd name="connsiteY12" fmla="*/ 1365813 h 1445131"/>
              <a:gd name="connsiteX13" fmla="*/ 32447 w 2670991"/>
              <a:gd name="connsiteY13" fmla="*/ 1319514 h 1445131"/>
              <a:gd name="connsiteX0" fmla="*/ 32447 w 2670991"/>
              <a:gd name="connsiteY0" fmla="*/ 1319514 h 1445131"/>
              <a:gd name="connsiteX1" fmla="*/ 1166767 w 2670991"/>
              <a:gd name="connsiteY1" fmla="*/ 381965 h 1445131"/>
              <a:gd name="connsiteX2" fmla="*/ 738503 w 2670991"/>
              <a:gd name="connsiteY2" fmla="*/ 381965 h 1445131"/>
              <a:gd name="connsiteX3" fmla="*/ 1270939 w 2670991"/>
              <a:gd name="connsiteY3" fmla="*/ 0 h 1445131"/>
              <a:gd name="connsiteX4" fmla="*/ 1861247 w 2670991"/>
              <a:gd name="connsiteY4" fmla="*/ 381965 h 1445131"/>
              <a:gd name="connsiteX5" fmla="*/ 1363536 w 2670991"/>
              <a:gd name="connsiteY5" fmla="*/ 416689 h 1445131"/>
              <a:gd name="connsiteX6" fmla="*/ 2659901 w 2670991"/>
              <a:gd name="connsiteY6" fmla="*/ 1261641 h 1445131"/>
              <a:gd name="connsiteX7" fmla="*/ 1953845 w 2670991"/>
              <a:gd name="connsiteY7" fmla="*/ 1296365 h 1445131"/>
              <a:gd name="connsiteX8" fmla="*/ 1328812 w 2670991"/>
              <a:gd name="connsiteY8" fmla="*/ 613459 h 1445131"/>
              <a:gd name="connsiteX9" fmla="*/ 1583455 w 2670991"/>
              <a:gd name="connsiteY9" fmla="*/ 1354238 h 1445131"/>
              <a:gd name="connsiteX10" fmla="*/ 993146 w 2670991"/>
              <a:gd name="connsiteY10" fmla="*/ 1354238 h 1445131"/>
              <a:gd name="connsiteX11" fmla="*/ 1143617 w 2670991"/>
              <a:gd name="connsiteY11" fmla="*/ 671332 h 1445131"/>
              <a:gd name="connsiteX12" fmla="*/ 379688 w 2670991"/>
              <a:gd name="connsiteY12" fmla="*/ 1365813 h 1445131"/>
              <a:gd name="connsiteX13" fmla="*/ 32447 w 2670991"/>
              <a:gd name="connsiteY13" fmla="*/ 1319514 h 1445131"/>
              <a:gd name="connsiteX0" fmla="*/ 32447 w 2670991"/>
              <a:gd name="connsiteY0" fmla="*/ 1319514 h 1445131"/>
              <a:gd name="connsiteX1" fmla="*/ 1166767 w 2670991"/>
              <a:gd name="connsiteY1" fmla="*/ 381965 h 1445131"/>
              <a:gd name="connsiteX2" fmla="*/ 738503 w 2670991"/>
              <a:gd name="connsiteY2" fmla="*/ 381965 h 1445131"/>
              <a:gd name="connsiteX3" fmla="*/ 1270939 w 2670991"/>
              <a:gd name="connsiteY3" fmla="*/ 0 h 1445131"/>
              <a:gd name="connsiteX4" fmla="*/ 1861247 w 2670991"/>
              <a:gd name="connsiteY4" fmla="*/ 381965 h 1445131"/>
              <a:gd name="connsiteX5" fmla="*/ 1363536 w 2670991"/>
              <a:gd name="connsiteY5" fmla="*/ 416689 h 1445131"/>
              <a:gd name="connsiteX6" fmla="*/ 2659901 w 2670991"/>
              <a:gd name="connsiteY6" fmla="*/ 1261641 h 1445131"/>
              <a:gd name="connsiteX7" fmla="*/ 1953845 w 2670991"/>
              <a:gd name="connsiteY7" fmla="*/ 1296365 h 1445131"/>
              <a:gd name="connsiteX8" fmla="*/ 1328812 w 2670991"/>
              <a:gd name="connsiteY8" fmla="*/ 613459 h 1445131"/>
              <a:gd name="connsiteX9" fmla="*/ 1583455 w 2670991"/>
              <a:gd name="connsiteY9" fmla="*/ 1354238 h 1445131"/>
              <a:gd name="connsiteX10" fmla="*/ 993146 w 2670991"/>
              <a:gd name="connsiteY10" fmla="*/ 1354238 h 1445131"/>
              <a:gd name="connsiteX11" fmla="*/ 1143617 w 2670991"/>
              <a:gd name="connsiteY11" fmla="*/ 671332 h 1445131"/>
              <a:gd name="connsiteX12" fmla="*/ 379688 w 2670991"/>
              <a:gd name="connsiteY12" fmla="*/ 1365813 h 1445131"/>
              <a:gd name="connsiteX13" fmla="*/ 32447 w 2670991"/>
              <a:gd name="connsiteY13" fmla="*/ 1319514 h 1445131"/>
              <a:gd name="connsiteX0" fmla="*/ 32447 w 2670991"/>
              <a:gd name="connsiteY0" fmla="*/ 1319514 h 1445131"/>
              <a:gd name="connsiteX1" fmla="*/ 1166767 w 2670991"/>
              <a:gd name="connsiteY1" fmla="*/ 381965 h 1445131"/>
              <a:gd name="connsiteX2" fmla="*/ 738503 w 2670991"/>
              <a:gd name="connsiteY2" fmla="*/ 381965 h 1445131"/>
              <a:gd name="connsiteX3" fmla="*/ 1270939 w 2670991"/>
              <a:gd name="connsiteY3" fmla="*/ 0 h 1445131"/>
              <a:gd name="connsiteX4" fmla="*/ 1861247 w 2670991"/>
              <a:gd name="connsiteY4" fmla="*/ 381965 h 1445131"/>
              <a:gd name="connsiteX5" fmla="*/ 1363536 w 2670991"/>
              <a:gd name="connsiteY5" fmla="*/ 416689 h 1445131"/>
              <a:gd name="connsiteX6" fmla="*/ 2659901 w 2670991"/>
              <a:gd name="connsiteY6" fmla="*/ 1261641 h 1445131"/>
              <a:gd name="connsiteX7" fmla="*/ 1953845 w 2670991"/>
              <a:gd name="connsiteY7" fmla="*/ 1296365 h 1445131"/>
              <a:gd name="connsiteX8" fmla="*/ 1328812 w 2670991"/>
              <a:gd name="connsiteY8" fmla="*/ 613459 h 1445131"/>
              <a:gd name="connsiteX9" fmla="*/ 1583455 w 2670991"/>
              <a:gd name="connsiteY9" fmla="*/ 1354238 h 1445131"/>
              <a:gd name="connsiteX10" fmla="*/ 993146 w 2670991"/>
              <a:gd name="connsiteY10" fmla="*/ 1354238 h 1445131"/>
              <a:gd name="connsiteX11" fmla="*/ 1143617 w 2670991"/>
              <a:gd name="connsiteY11" fmla="*/ 671332 h 1445131"/>
              <a:gd name="connsiteX12" fmla="*/ 379688 w 2670991"/>
              <a:gd name="connsiteY12" fmla="*/ 1365813 h 1445131"/>
              <a:gd name="connsiteX13" fmla="*/ 32447 w 2670991"/>
              <a:gd name="connsiteY13" fmla="*/ 1319514 h 1445131"/>
              <a:gd name="connsiteX0" fmla="*/ 32447 w 2670991"/>
              <a:gd name="connsiteY0" fmla="*/ 1319514 h 1445131"/>
              <a:gd name="connsiteX1" fmla="*/ 1166767 w 2670991"/>
              <a:gd name="connsiteY1" fmla="*/ 381965 h 1445131"/>
              <a:gd name="connsiteX2" fmla="*/ 738503 w 2670991"/>
              <a:gd name="connsiteY2" fmla="*/ 381965 h 1445131"/>
              <a:gd name="connsiteX3" fmla="*/ 1270939 w 2670991"/>
              <a:gd name="connsiteY3" fmla="*/ 0 h 1445131"/>
              <a:gd name="connsiteX4" fmla="*/ 1861247 w 2670991"/>
              <a:gd name="connsiteY4" fmla="*/ 381965 h 1445131"/>
              <a:gd name="connsiteX5" fmla="*/ 1363536 w 2670991"/>
              <a:gd name="connsiteY5" fmla="*/ 416689 h 1445131"/>
              <a:gd name="connsiteX6" fmla="*/ 2659901 w 2670991"/>
              <a:gd name="connsiteY6" fmla="*/ 1261641 h 1445131"/>
              <a:gd name="connsiteX7" fmla="*/ 1953845 w 2670991"/>
              <a:gd name="connsiteY7" fmla="*/ 1296365 h 1445131"/>
              <a:gd name="connsiteX8" fmla="*/ 1328812 w 2670991"/>
              <a:gd name="connsiteY8" fmla="*/ 613459 h 1445131"/>
              <a:gd name="connsiteX9" fmla="*/ 1583455 w 2670991"/>
              <a:gd name="connsiteY9" fmla="*/ 1354238 h 1445131"/>
              <a:gd name="connsiteX10" fmla="*/ 993146 w 2670991"/>
              <a:gd name="connsiteY10" fmla="*/ 1354238 h 1445131"/>
              <a:gd name="connsiteX11" fmla="*/ 1143617 w 2670991"/>
              <a:gd name="connsiteY11" fmla="*/ 671332 h 1445131"/>
              <a:gd name="connsiteX12" fmla="*/ 379688 w 2670991"/>
              <a:gd name="connsiteY12" fmla="*/ 1365813 h 1445131"/>
              <a:gd name="connsiteX13" fmla="*/ 32447 w 2670991"/>
              <a:gd name="connsiteY13" fmla="*/ 1319514 h 1445131"/>
              <a:gd name="connsiteX0" fmla="*/ 32447 w 2670991"/>
              <a:gd name="connsiteY0" fmla="*/ 1319514 h 1445131"/>
              <a:gd name="connsiteX1" fmla="*/ 1166767 w 2670991"/>
              <a:gd name="connsiteY1" fmla="*/ 381965 h 1445131"/>
              <a:gd name="connsiteX2" fmla="*/ 738503 w 2670991"/>
              <a:gd name="connsiteY2" fmla="*/ 381965 h 1445131"/>
              <a:gd name="connsiteX3" fmla="*/ 1270939 w 2670991"/>
              <a:gd name="connsiteY3" fmla="*/ 0 h 1445131"/>
              <a:gd name="connsiteX4" fmla="*/ 1861247 w 2670991"/>
              <a:gd name="connsiteY4" fmla="*/ 381965 h 1445131"/>
              <a:gd name="connsiteX5" fmla="*/ 1363536 w 2670991"/>
              <a:gd name="connsiteY5" fmla="*/ 416689 h 1445131"/>
              <a:gd name="connsiteX6" fmla="*/ 2659901 w 2670991"/>
              <a:gd name="connsiteY6" fmla="*/ 1261641 h 1445131"/>
              <a:gd name="connsiteX7" fmla="*/ 1953845 w 2670991"/>
              <a:gd name="connsiteY7" fmla="*/ 1296365 h 1445131"/>
              <a:gd name="connsiteX8" fmla="*/ 1328812 w 2670991"/>
              <a:gd name="connsiteY8" fmla="*/ 613459 h 1445131"/>
              <a:gd name="connsiteX9" fmla="*/ 1583455 w 2670991"/>
              <a:gd name="connsiteY9" fmla="*/ 1354238 h 1445131"/>
              <a:gd name="connsiteX10" fmla="*/ 993146 w 2670991"/>
              <a:gd name="connsiteY10" fmla="*/ 1354238 h 1445131"/>
              <a:gd name="connsiteX11" fmla="*/ 1143617 w 2670991"/>
              <a:gd name="connsiteY11" fmla="*/ 671332 h 1445131"/>
              <a:gd name="connsiteX12" fmla="*/ 379688 w 2670991"/>
              <a:gd name="connsiteY12" fmla="*/ 1365813 h 1445131"/>
              <a:gd name="connsiteX13" fmla="*/ 32447 w 2670991"/>
              <a:gd name="connsiteY13" fmla="*/ 1319514 h 1445131"/>
              <a:gd name="connsiteX0" fmla="*/ 32447 w 2670991"/>
              <a:gd name="connsiteY0" fmla="*/ 1319514 h 1445131"/>
              <a:gd name="connsiteX1" fmla="*/ 1166767 w 2670991"/>
              <a:gd name="connsiteY1" fmla="*/ 381965 h 1445131"/>
              <a:gd name="connsiteX2" fmla="*/ 738503 w 2670991"/>
              <a:gd name="connsiteY2" fmla="*/ 381965 h 1445131"/>
              <a:gd name="connsiteX3" fmla="*/ 1270939 w 2670991"/>
              <a:gd name="connsiteY3" fmla="*/ 0 h 1445131"/>
              <a:gd name="connsiteX4" fmla="*/ 1861247 w 2670991"/>
              <a:gd name="connsiteY4" fmla="*/ 381965 h 1445131"/>
              <a:gd name="connsiteX5" fmla="*/ 1363536 w 2670991"/>
              <a:gd name="connsiteY5" fmla="*/ 416689 h 1445131"/>
              <a:gd name="connsiteX6" fmla="*/ 2659901 w 2670991"/>
              <a:gd name="connsiteY6" fmla="*/ 1261641 h 1445131"/>
              <a:gd name="connsiteX7" fmla="*/ 1953845 w 2670991"/>
              <a:gd name="connsiteY7" fmla="*/ 1296365 h 1445131"/>
              <a:gd name="connsiteX8" fmla="*/ 1328812 w 2670991"/>
              <a:gd name="connsiteY8" fmla="*/ 613459 h 1445131"/>
              <a:gd name="connsiteX9" fmla="*/ 1583455 w 2670991"/>
              <a:gd name="connsiteY9" fmla="*/ 1354238 h 1445131"/>
              <a:gd name="connsiteX10" fmla="*/ 993146 w 2670991"/>
              <a:gd name="connsiteY10" fmla="*/ 1354238 h 1445131"/>
              <a:gd name="connsiteX11" fmla="*/ 1143617 w 2670991"/>
              <a:gd name="connsiteY11" fmla="*/ 671332 h 1445131"/>
              <a:gd name="connsiteX12" fmla="*/ 379688 w 2670991"/>
              <a:gd name="connsiteY12" fmla="*/ 1365813 h 1445131"/>
              <a:gd name="connsiteX13" fmla="*/ 32447 w 2670991"/>
              <a:gd name="connsiteY13" fmla="*/ 1319514 h 1445131"/>
              <a:gd name="connsiteX0" fmla="*/ 32447 w 2670991"/>
              <a:gd name="connsiteY0" fmla="*/ 1319514 h 1445131"/>
              <a:gd name="connsiteX1" fmla="*/ 1166767 w 2670991"/>
              <a:gd name="connsiteY1" fmla="*/ 381965 h 1445131"/>
              <a:gd name="connsiteX2" fmla="*/ 738503 w 2670991"/>
              <a:gd name="connsiteY2" fmla="*/ 381965 h 1445131"/>
              <a:gd name="connsiteX3" fmla="*/ 1270939 w 2670991"/>
              <a:gd name="connsiteY3" fmla="*/ 0 h 1445131"/>
              <a:gd name="connsiteX4" fmla="*/ 1861247 w 2670991"/>
              <a:gd name="connsiteY4" fmla="*/ 381965 h 1445131"/>
              <a:gd name="connsiteX5" fmla="*/ 1363536 w 2670991"/>
              <a:gd name="connsiteY5" fmla="*/ 416689 h 1445131"/>
              <a:gd name="connsiteX6" fmla="*/ 2659901 w 2670991"/>
              <a:gd name="connsiteY6" fmla="*/ 1261641 h 1445131"/>
              <a:gd name="connsiteX7" fmla="*/ 1953845 w 2670991"/>
              <a:gd name="connsiteY7" fmla="*/ 1296365 h 1445131"/>
              <a:gd name="connsiteX8" fmla="*/ 1328812 w 2670991"/>
              <a:gd name="connsiteY8" fmla="*/ 613459 h 1445131"/>
              <a:gd name="connsiteX9" fmla="*/ 1583455 w 2670991"/>
              <a:gd name="connsiteY9" fmla="*/ 1354238 h 1445131"/>
              <a:gd name="connsiteX10" fmla="*/ 993146 w 2670991"/>
              <a:gd name="connsiteY10" fmla="*/ 1354238 h 1445131"/>
              <a:gd name="connsiteX11" fmla="*/ 1143617 w 2670991"/>
              <a:gd name="connsiteY11" fmla="*/ 671332 h 1445131"/>
              <a:gd name="connsiteX12" fmla="*/ 379688 w 2670991"/>
              <a:gd name="connsiteY12" fmla="*/ 1365813 h 1445131"/>
              <a:gd name="connsiteX13" fmla="*/ 32447 w 2670991"/>
              <a:gd name="connsiteY13" fmla="*/ 1319514 h 1445131"/>
              <a:gd name="connsiteX0" fmla="*/ 32447 w 2670991"/>
              <a:gd name="connsiteY0" fmla="*/ 1319514 h 1445131"/>
              <a:gd name="connsiteX1" fmla="*/ 1166767 w 2670991"/>
              <a:gd name="connsiteY1" fmla="*/ 381965 h 1445131"/>
              <a:gd name="connsiteX2" fmla="*/ 738503 w 2670991"/>
              <a:gd name="connsiteY2" fmla="*/ 381965 h 1445131"/>
              <a:gd name="connsiteX3" fmla="*/ 1270939 w 2670991"/>
              <a:gd name="connsiteY3" fmla="*/ 0 h 1445131"/>
              <a:gd name="connsiteX4" fmla="*/ 1861247 w 2670991"/>
              <a:gd name="connsiteY4" fmla="*/ 381965 h 1445131"/>
              <a:gd name="connsiteX5" fmla="*/ 1363536 w 2670991"/>
              <a:gd name="connsiteY5" fmla="*/ 416689 h 1445131"/>
              <a:gd name="connsiteX6" fmla="*/ 2659901 w 2670991"/>
              <a:gd name="connsiteY6" fmla="*/ 1261641 h 1445131"/>
              <a:gd name="connsiteX7" fmla="*/ 1953845 w 2670991"/>
              <a:gd name="connsiteY7" fmla="*/ 1296365 h 1445131"/>
              <a:gd name="connsiteX8" fmla="*/ 1328812 w 2670991"/>
              <a:gd name="connsiteY8" fmla="*/ 613459 h 1445131"/>
              <a:gd name="connsiteX9" fmla="*/ 1583455 w 2670991"/>
              <a:gd name="connsiteY9" fmla="*/ 1354238 h 1445131"/>
              <a:gd name="connsiteX10" fmla="*/ 993146 w 2670991"/>
              <a:gd name="connsiteY10" fmla="*/ 1354238 h 1445131"/>
              <a:gd name="connsiteX11" fmla="*/ 1143617 w 2670991"/>
              <a:gd name="connsiteY11" fmla="*/ 671332 h 1445131"/>
              <a:gd name="connsiteX12" fmla="*/ 379688 w 2670991"/>
              <a:gd name="connsiteY12" fmla="*/ 1365813 h 1445131"/>
              <a:gd name="connsiteX13" fmla="*/ 32447 w 2670991"/>
              <a:gd name="connsiteY13" fmla="*/ 1319514 h 1445131"/>
              <a:gd name="connsiteX0" fmla="*/ 32447 w 2670991"/>
              <a:gd name="connsiteY0" fmla="*/ 1319514 h 1445131"/>
              <a:gd name="connsiteX1" fmla="*/ 1166767 w 2670991"/>
              <a:gd name="connsiteY1" fmla="*/ 381965 h 1445131"/>
              <a:gd name="connsiteX2" fmla="*/ 738503 w 2670991"/>
              <a:gd name="connsiteY2" fmla="*/ 381965 h 1445131"/>
              <a:gd name="connsiteX3" fmla="*/ 1270939 w 2670991"/>
              <a:gd name="connsiteY3" fmla="*/ 0 h 1445131"/>
              <a:gd name="connsiteX4" fmla="*/ 1861247 w 2670991"/>
              <a:gd name="connsiteY4" fmla="*/ 381965 h 1445131"/>
              <a:gd name="connsiteX5" fmla="*/ 1363536 w 2670991"/>
              <a:gd name="connsiteY5" fmla="*/ 358816 h 1445131"/>
              <a:gd name="connsiteX6" fmla="*/ 2659901 w 2670991"/>
              <a:gd name="connsiteY6" fmla="*/ 1261641 h 1445131"/>
              <a:gd name="connsiteX7" fmla="*/ 1953845 w 2670991"/>
              <a:gd name="connsiteY7" fmla="*/ 1296365 h 1445131"/>
              <a:gd name="connsiteX8" fmla="*/ 1328812 w 2670991"/>
              <a:gd name="connsiteY8" fmla="*/ 613459 h 1445131"/>
              <a:gd name="connsiteX9" fmla="*/ 1583455 w 2670991"/>
              <a:gd name="connsiteY9" fmla="*/ 1354238 h 1445131"/>
              <a:gd name="connsiteX10" fmla="*/ 993146 w 2670991"/>
              <a:gd name="connsiteY10" fmla="*/ 1354238 h 1445131"/>
              <a:gd name="connsiteX11" fmla="*/ 1143617 w 2670991"/>
              <a:gd name="connsiteY11" fmla="*/ 671332 h 1445131"/>
              <a:gd name="connsiteX12" fmla="*/ 379688 w 2670991"/>
              <a:gd name="connsiteY12" fmla="*/ 1365813 h 1445131"/>
              <a:gd name="connsiteX13" fmla="*/ 32447 w 2670991"/>
              <a:gd name="connsiteY13" fmla="*/ 1319514 h 1445131"/>
              <a:gd name="connsiteX0" fmla="*/ 32447 w 2670991"/>
              <a:gd name="connsiteY0" fmla="*/ 1319514 h 1445131"/>
              <a:gd name="connsiteX1" fmla="*/ 1166767 w 2670991"/>
              <a:gd name="connsiteY1" fmla="*/ 381965 h 1445131"/>
              <a:gd name="connsiteX2" fmla="*/ 738503 w 2670991"/>
              <a:gd name="connsiteY2" fmla="*/ 381965 h 1445131"/>
              <a:gd name="connsiteX3" fmla="*/ 1270939 w 2670991"/>
              <a:gd name="connsiteY3" fmla="*/ 0 h 1445131"/>
              <a:gd name="connsiteX4" fmla="*/ 1861247 w 2670991"/>
              <a:gd name="connsiteY4" fmla="*/ 381965 h 1445131"/>
              <a:gd name="connsiteX5" fmla="*/ 1363536 w 2670991"/>
              <a:gd name="connsiteY5" fmla="*/ 358816 h 1445131"/>
              <a:gd name="connsiteX6" fmla="*/ 2659901 w 2670991"/>
              <a:gd name="connsiteY6" fmla="*/ 1261641 h 1445131"/>
              <a:gd name="connsiteX7" fmla="*/ 1953845 w 2670991"/>
              <a:gd name="connsiteY7" fmla="*/ 1296365 h 1445131"/>
              <a:gd name="connsiteX8" fmla="*/ 1328812 w 2670991"/>
              <a:gd name="connsiteY8" fmla="*/ 613459 h 1445131"/>
              <a:gd name="connsiteX9" fmla="*/ 1583455 w 2670991"/>
              <a:gd name="connsiteY9" fmla="*/ 1354238 h 1445131"/>
              <a:gd name="connsiteX10" fmla="*/ 993146 w 2670991"/>
              <a:gd name="connsiteY10" fmla="*/ 1354238 h 1445131"/>
              <a:gd name="connsiteX11" fmla="*/ 1143617 w 2670991"/>
              <a:gd name="connsiteY11" fmla="*/ 671332 h 1445131"/>
              <a:gd name="connsiteX12" fmla="*/ 379688 w 2670991"/>
              <a:gd name="connsiteY12" fmla="*/ 1365813 h 1445131"/>
              <a:gd name="connsiteX13" fmla="*/ 32447 w 2670991"/>
              <a:gd name="connsiteY13" fmla="*/ 1319514 h 1445131"/>
              <a:gd name="connsiteX0" fmla="*/ 32447 w 2670991"/>
              <a:gd name="connsiteY0" fmla="*/ 1319514 h 1445131"/>
              <a:gd name="connsiteX1" fmla="*/ 1166767 w 2670991"/>
              <a:gd name="connsiteY1" fmla="*/ 381965 h 1445131"/>
              <a:gd name="connsiteX2" fmla="*/ 738503 w 2670991"/>
              <a:gd name="connsiteY2" fmla="*/ 381965 h 1445131"/>
              <a:gd name="connsiteX3" fmla="*/ 1270939 w 2670991"/>
              <a:gd name="connsiteY3" fmla="*/ 0 h 1445131"/>
              <a:gd name="connsiteX4" fmla="*/ 1861247 w 2670991"/>
              <a:gd name="connsiteY4" fmla="*/ 381965 h 1445131"/>
              <a:gd name="connsiteX5" fmla="*/ 1363536 w 2670991"/>
              <a:gd name="connsiteY5" fmla="*/ 358816 h 1445131"/>
              <a:gd name="connsiteX6" fmla="*/ 2659901 w 2670991"/>
              <a:gd name="connsiteY6" fmla="*/ 1261641 h 1445131"/>
              <a:gd name="connsiteX7" fmla="*/ 1953845 w 2670991"/>
              <a:gd name="connsiteY7" fmla="*/ 1296365 h 1445131"/>
              <a:gd name="connsiteX8" fmla="*/ 1328812 w 2670991"/>
              <a:gd name="connsiteY8" fmla="*/ 613459 h 1445131"/>
              <a:gd name="connsiteX9" fmla="*/ 1583455 w 2670991"/>
              <a:gd name="connsiteY9" fmla="*/ 1354238 h 1445131"/>
              <a:gd name="connsiteX10" fmla="*/ 993146 w 2670991"/>
              <a:gd name="connsiteY10" fmla="*/ 1354238 h 1445131"/>
              <a:gd name="connsiteX11" fmla="*/ 1143617 w 2670991"/>
              <a:gd name="connsiteY11" fmla="*/ 671332 h 1445131"/>
              <a:gd name="connsiteX12" fmla="*/ 379688 w 2670991"/>
              <a:gd name="connsiteY12" fmla="*/ 1365813 h 1445131"/>
              <a:gd name="connsiteX13" fmla="*/ 32447 w 2670991"/>
              <a:gd name="connsiteY13" fmla="*/ 1319514 h 1445131"/>
              <a:gd name="connsiteX0" fmla="*/ 32447 w 2670991"/>
              <a:gd name="connsiteY0" fmla="*/ 1319514 h 1445131"/>
              <a:gd name="connsiteX1" fmla="*/ 1166767 w 2670991"/>
              <a:gd name="connsiteY1" fmla="*/ 381965 h 1445131"/>
              <a:gd name="connsiteX2" fmla="*/ 738503 w 2670991"/>
              <a:gd name="connsiteY2" fmla="*/ 381965 h 1445131"/>
              <a:gd name="connsiteX3" fmla="*/ 1270939 w 2670991"/>
              <a:gd name="connsiteY3" fmla="*/ 0 h 1445131"/>
              <a:gd name="connsiteX4" fmla="*/ 1861247 w 2670991"/>
              <a:gd name="connsiteY4" fmla="*/ 381965 h 1445131"/>
              <a:gd name="connsiteX5" fmla="*/ 1363536 w 2670991"/>
              <a:gd name="connsiteY5" fmla="*/ 358816 h 1445131"/>
              <a:gd name="connsiteX6" fmla="*/ 2659901 w 2670991"/>
              <a:gd name="connsiteY6" fmla="*/ 1261641 h 1445131"/>
              <a:gd name="connsiteX7" fmla="*/ 1953845 w 2670991"/>
              <a:gd name="connsiteY7" fmla="*/ 1296365 h 1445131"/>
              <a:gd name="connsiteX8" fmla="*/ 1328812 w 2670991"/>
              <a:gd name="connsiteY8" fmla="*/ 613459 h 1445131"/>
              <a:gd name="connsiteX9" fmla="*/ 1583455 w 2670991"/>
              <a:gd name="connsiteY9" fmla="*/ 1354238 h 1445131"/>
              <a:gd name="connsiteX10" fmla="*/ 993146 w 2670991"/>
              <a:gd name="connsiteY10" fmla="*/ 1354238 h 1445131"/>
              <a:gd name="connsiteX11" fmla="*/ 1143617 w 2670991"/>
              <a:gd name="connsiteY11" fmla="*/ 671332 h 1445131"/>
              <a:gd name="connsiteX12" fmla="*/ 379688 w 2670991"/>
              <a:gd name="connsiteY12" fmla="*/ 1365813 h 1445131"/>
              <a:gd name="connsiteX13" fmla="*/ 32447 w 2670991"/>
              <a:gd name="connsiteY13" fmla="*/ 1319514 h 1445131"/>
              <a:gd name="connsiteX0" fmla="*/ 32447 w 2670991"/>
              <a:gd name="connsiteY0" fmla="*/ 1319514 h 1445131"/>
              <a:gd name="connsiteX1" fmla="*/ 1166767 w 2670991"/>
              <a:gd name="connsiteY1" fmla="*/ 381965 h 1445131"/>
              <a:gd name="connsiteX2" fmla="*/ 738503 w 2670991"/>
              <a:gd name="connsiteY2" fmla="*/ 381965 h 1445131"/>
              <a:gd name="connsiteX3" fmla="*/ 1270939 w 2670991"/>
              <a:gd name="connsiteY3" fmla="*/ 0 h 1445131"/>
              <a:gd name="connsiteX4" fmla="*/ 1861247 w 2670991"/>
              <a:gd name="connsiteY4" fmla="*/ 381965 h 1445131"/>
              <a:gd name="connsiteX5" fmla="*/ 1363536 w 2670991"/>
              <a:gd name="connsiteY5" fmla="*/ 358816 h 1445131"/>
              <a:gd name="connsiteX6" fmla="*/ 2659901 w 2670991"/>
              <a:gd name="connsiteY6" fmla="*/ 1261641 h 1445131"/>
              <a:gd name="connsiteX7" fmla="*/ 1953845 w 2670991"/>
              <a:gd name="connsiteY7" fmla="*/ 1296365 h 1445131"/>
              <a:gd name="connsiteX8" fmla="*/ 1328812 w 2670991"/>
              <a:gd name="connsiteY8" fmla="*/ 613459 h 1445131"/>
              <a:gd name="connsiteX9" fmla="*/ 1583455 w 2670991"/>
              <a:gd name="connsiteY9" fmla="*/ 1354238 h 1445131"/>
              <a:gd name="connsiteX10" fmla="*/ 993146 w 2670991"/>
              <a:gd name="connsiteY10" fmla="*/ 1354238 h 1445131"/>
              <a:gd name="connsiteX11" fmla="*/ 1143617 w 2670991"/>
              <a:gd name="connsiteY11" fmla="*/ 671332 h 1445131"/>
              <a:gd name="connsiteX12" fmla="*/ 379688 w 2670991"/>
              <a:gd name="connsiteY12" fmla="*/ 1365813 h 1445131"/>
              <a:gd name="connsiteX13" fmla="*/ 32447 w 2670991"/>
              <a:gd name="connsiteY13" fmla="*/ 1319514 h 1445131"/>
              <a:gd name="connsiteX0" fmla="*/ 32447 w 2670991"/>
              <a:gd name="connsiteY0" fmla="*/ 1319514 h 1445131"/>
              <a:gd name="connsiteX1" fmla="*/ 1166767 w 2670991"/>
              <a:gd name="connsiteY1" fmla="*/ 381965 h 1445131"/>
              <a:gd name="connsiteX2" fmla="*/ 738503 w 2670991"/>
              <a:gd name="connsiteY2" fmla="*/ 381965 h 1445131"/>
              <a:gd name="connsiteX3" fmla="*/ 1289989 w 2670991"/>
              <a:gd name="connsiteY3" fmla="*/ 0 h 1445131"/>
              <a:gd name="connsiteX4" fmla="*/ 1861247 w 2670991"/>
              <a:gd name="connsiteY4" fmla="*/ 381965 h 1445131"/>
              <a:gd name="connsiteX5" fmla="*/ 1363536 w 2670991"/>
              <a:gd name="connsiteY5" fmla="*/ 358816 h 1445131"/>
              <a:gd name="connsiteX6" fmla="*/ 2659901 w 2670991"/>
              <a:gd name="connsiteY6" fmla="*/ 1261641 h 1445131"/>
              <a:gd name="connsiteX7" fmla="*/ 1953845 w 2670991"/>
              <a:gd name="connsiteY7" fmla="*/ 1296365 h 1445131"/>
              <a:gd name="connsiteX8" fmla="*/ 1328812 w 2670991"/>
              <a:gd name="connsiteY8" fmla="*/ 613459 h 1445131"/>
              <a:gd name="connsiteX9" fmla="*/ 1583455 w 2670991"/>
              <a:gd name="connsiteY9" fmla="*/ 1354238 h 1445131"/>
              <a:gd name="connsiteX10" fmla="*/ 993146 w 2670991"/>
              <a:gd name="connsiteY10" fmla="*/ 1354238 h 1445131"/>
              <a:gd name="connsiteX11" fmla="*/ 1143617 w 2670991"/>
              <a:gd name="connsiteY11" fmla="*/ 671332 h 1445131"/>
              <a:gd name="connsiteX12" fmla="*/ 379688 w 2670991"/>
              <a:gd name="connsiteY12" fmla="*/ 1365813 h 1445131"/>
              <a:gd name="connsiteX13" fmla="*/ 32447 w 2670991"/>
              <a:gd name="connsiteY13" fmla="*/ 1319514 h 1445131"/>
              <a:gd name="connsiteX0" fmla="*/ 32447 w 2670991"/>
              <a:gd name="connsiteY0" fmla="*/ 1319514 h 1445131"/>
              <a:gd name="connsiteX1" fmla="*/ 1166767 w 2670991"/>
              <a:gd name="connsiteY1" fmla="*/ 381965 h 1445131"/>
              <a:gd name="connsiteX2" fmla="*/ 738503 w 2670991"/>
              <a:gd name="connsiteY2" fmla="*/ 381965 h 1445131"/>
              <a:gd name="connsiteX3" fmla="*/ 1289989 w 2670991"/>
              <a:gd name="connsiteY3" fmla="*/ 0 h 1445131"/>
              <a:gd name="connsiteX4" fmla="*/ 1861247 w 2670991"/>
              <a:gd name="connsiteY4" fmla="*/ 381965 h 1445131"/>
              <a:gd name="connsiteX5" fmla="*/ 1363536 w 2670991"/>
              <a:gd name="connsiteY5" fmla="*/ 358816 h 1445131"/>
              <a:gd name="connsiteX6" fmla="*/ 2659901 w 2670991"/>
              <a:gd name="connsiteY6" fmla="*/ 1261641 h 1445131"/>
              <a:gd name="connsiteX7" fmla="*/ 1953845 w 2670991"/>
              <a:gd name="connsiteY7" fmla="*/ 1296365 h 1445131"/>
              <a:gd name="connsiteX8" fmla="*/ 1328812 w 2670991"/>
              <a:gd name="connsiteY8" fmla="*/ 613459 h 1445131"/>
              <a:gd name="connsiteX9" fmla="*/ 1583455 w 2670991"/>
              <a:gd name="connsiteY9" fmla="*/ 1354238 h 1445131"/>
              <a:gd name="connsiteX10" fmla="*/ 993146 w 2670991"/>
              <a:gd name="connsiteY10" fmla="*/ 1354238 h 1445131"/>
              <a:gd name="connsiteX11" fmla="*/ 1143617 w 2670991"/>
              <a:gd name="connsiteY11" fmla="*/ 671332 h 1445131"/>
              <a:gd name="connsiteX12" fmla="*/ 379688 w 2670991"/>
              <a:gd name="connsiteY12" fmla="*/ 1365813 h 1445131"/>
              <a:gd name="connsiteX13" fmla="*/ 32447 w 2670991"/>
              <a:gd name="connsiteY13" fmla="*/ 1319514 h 1445131"/>
              <a:gd name="connsiteX0" fmla="*/ 32447 w 2670991"/>
              <a:gd name="connsiteY0" fmla="*/ 1319514 h 1445131"/>
              <a:gd name="connsiteX1" fmla="*/ 1166767 w 2670991"/>
              <a:gd name="connsiteY1" fmla="*/ 381965 h 1445131"/>
              <a:gd name="connsiteX2" fmla="*/ 738503 w 2670991"/>
              <a:gd name="connsiteY2" fmla="*/ 381965 h 1445131"/>
              <a:gd name="connsiteX3" fmla="*/ 1261414 w 2670991"/>
              <a:gd name="connsiteY3" fmla="*/ 0 h 1445131"/>
              <a:gd name="connsiteX4" fmla="*/ 1861247 w 2670991"/>
              <a:gd name="connsiteY4" fmla="*/ 381965 h 1445131"/>
              <a:gd name="connsiteX5" fmla="*/ 1363536 w 2670991"/>
              <a:gd name="connsiteY5" fmla="*/ 358816 h 1445131"/>
              <a:gd name="connsiteX6" fmla="*/ 2659901 w 2670991"/>
              <a:gd name="connsiteY6" fmla="*/ 1261641 h 1445131"/>
              <a:gd name="connsiteX7" fmla="*/ 1953845 w 2670991"/>
              <a:gd name="connsiteY7" fmla="*/ 1296365 h 1445131"/>
              <a:gd name="connsiteX8" fmla="*/ 1328812 w 2670991"/>
              <a:gd name="connsiteY8" fmla="*/ 613459 h 1445131"/>
              <a:gd name="connsiteX9" fmla="*/ 1583455 w 2670991"/>
              <a:gd name="connsiteY9" fmla="*/ 1354238 h 1445131"/>
              <a:gd name="connsiteX10" fmla="*/ 993146 w 2670991"/>
              <a:gd name="connsiteY10" fmla="*/ 1354238 h 1445131"/>
              <a:gd name="connsiteX11" fmla="*/ 1143617 w 2670991"/>
              <a:gd name="connsiteY11" fmla="*/ 671332 h 1445131"/>
              <a:gd name="connsiteX12" fmla="*/ 379688 w 2670991"/>
              <a:gd name="connsiteY12" fmla="*/ 1365813 h 1445131"/>
              <a:gd name="connsiteX13" fmla="*/ 32447 w 2670991"/>
              <a:gd name="connsiteY13" fmla="*/ 1319514 h 1445131"/>
              <a:gd name="connsiteX0" fmla="*/ 32447 w 2670991"/>
              <a:gd name="connsiteY0" fmla="*/ 1319514 h 1445131"/>
              <a:gd name="connsiteX1" fmla="*/ 1166767 w 2670991"/>
              <a:gd name="connsiteY1" fmla="*/ 381965 h 1445131"/>
              <a:gd name="connsiteX2" fmla="*/ 738503 w 2670991"/>
              <a:gd name="connsiteY2" fmla="*/ 381965 h 1445131"/>
              <a:gd name="connsiteX3" fmla="*/ 1261414 w 2670991"/>
              <a:gd name="connsiteY3" fmla="*/ 0 h 1445131"/>
              <a:gd name="connsiteX4" fmla="*/ 1861247 w 2670991"/>
              <a:gd name="connsiteY4" fmla="*/ 381965 h 1445131"/>
              <a:gd name="connsiteX5" fmla="*/ 1363536 w 2670991"/>
              <a:gd name="connsiteY5" fmla="*/ 358816 h 1445131"/>
              <a:gd name="connsiteX6" fmla="*/ 2659901 w 2670991"/>
              <a:gd name="connsiteY6" fmla="*/ 1261641 h 1445131"/>
              <a:gd name="connsiteX7" fmla="*/ 1953845 w 2670991"/>
              <a:gd name="connsiteY7" fmla="*/ 1296365 h 1445131"/>
              <a:gd name="connsiteX8" fmla="*/ 1328812 w 2670991"/>
              <a:gd name="connsiteY8" fmla="*/ 613459 h 1445131"/>
              <a:gd name="connsiteX9" fmla="*/ 1583455 w 2670991"/>
              <a:gd name="connsiteY9" fmla="*/ 1354238 h 1445131"/>
              <a:gd name="connsiteX10" fmla="*/ 993146 w 2670991"/>
              <a:gd name="connsiteY10" fmla="*/ 1354238 h 1445131"/>
              <a:gd name="connsiteX11" fmla="*/ 1143617 w 2670991"/>
              <a:gd name="connsiteY11" fmla="*/ 671332 h 1445131"/>
              <a:gd name="connsiteX12" fmla="*/ 379688 w 2670991"/>
              <a:gd name="connsiteY12" fmla="*/ 1365813 h 1445131"/>
              <a:gd name="connsiteX13" fmla="*/ 32447 w 2670991"/>
              <a:gd name="connsiteY13" fmla="*/ 1319514 h 1445131"/>
              <a:gd name="connsiteX0" fmla="*/ 32447 w 2670991"/>
              <a:gd name="connsiteY0" fmla="*/ 1319514 h 1445131"/>
              <a:gd name="connsiteX1" fmla="*/ 1166767 w 2670991"/>
              <a:gd name="connsiteY1" fmla="*/ 381965 h 1445131"/>
              <a:gd name="connsiteX2" fmla="*/ 738503 w 2670991"/>
              <a:gd name="connsiteY2" fmla="*/ 381965 h 1445131"/>
              <a:gd name="connsiteX3" fmla="*/ 1261414 w 2670991"/>
              <a:gd name="connsiteY3" fmla="*/ 0 h 1445131"/>
              <a:gd name="connsiteX4" fmla="*/ 1861247 w 2670991"/>
              <a:gd name="connsiteY4" fmla="*/ 381965 h 1445131"/>
              <a:gd name="connsiteX5" fmla="*/ 1363536 w 2670991"/>
              <a:gd name="connsiteY5" fmla="*/ 358816 h 1445131"/>
              <a:gd name="connsiteX6" fmla="*/ 2659901 w 2670991"/>
              <a:gd name="connsiteY6" fmla="*/ 1261641 h 1445131"/>
              <a:gd name="connsiteX7" fmla="*/ 1953845 w 2670991"/>
              <a:gd name="connsiteY7" fmla="*/ 1296365 h 1445131"/>
              <a:gd name="connsiteX8" fmla="*/ 1328812 w 2670991"/>
              <a:gd name="connsiteY8" fmla="*/ 613459 h 1445131"/>
              <a:gd name="connsiteX9" fmla="*/ 1583455 w 2670991"/>
              <a:gd name="connsiteY9" fmla="*/ 1354238 h 1445131"/>
              <a:gd name="connsiteX10" fmla="*/ 993146 w 2670991"/>
              <a:gd name="connsiteY10" fmla="*/ 1354238 h 1445131"/>
              <a:gd name="connsiteX11" fmla="*/ 1143617 w 2670991"/>
              <a:gd name="connsiteY11" fmla="*/ 671332 h 1445131"/>
              <a:gd name="connsiteX12" fmla="*/ 379688 w 2670991"/>
              <a:gd name="connsiteY12" fmla="*/ 1365813 h 1445131"/>
              <a:gd name="connsiteX13" fmla="*/ 32447 w 2670991"/>
              <a:gd name="connsiteY13" fmla="*/ 1319514 h 1445131"/>
              <a:gd name="connsiteX0" fmla="*/ 33212 w 2671756"/>
              <a:gd name="connsiteY0" fmla="*/ 1319514 h 1455729"/>
              <a:gd name="connsiteX1" fmla="*/ 1167532 w 2671756"/>
              <a:gd name="connsiteY1" fmla="*/ 381965 h 1455729"/>
              <a:gd name="connsiteX2" fmla="*/ 739268 w 2671756"/>
              <a:gd name="connsiteY2" fmla="*/ 381965 h 1455729"/>
              <a:gd name="connsiteX3" fmla="*/ 1262179 w 2671756"/>
              <a:gd name="connsiteY3" fmla="*/ 0 h 1455729"/>
              <a:gd name="connsiteX4" fmla="*/ 1862012 w 2671756"/>
              <a:gd name="connsiteY4" fmla="*/ 381965 h 1455729"/>
              <a:gd name="connsiteX5" fmla="*/ 1364301 w 2671756"/>
              <a:gd name="connsiteY5" fmla="*/ 358816 h 1455729"/>
              <a:gd name="connsiteX6" fmla="*/ 2660666 w 2671756"/>
              <a:gd name="connsiteY6" fmla="*/ 1261641 h 1455729"/>
              <a:gd name="connsiteX7" fmla="*/ 1954610 w 2671756"/>
              <a:gd name="connsiteY7" fmla="*/ 1296365 h 1455729"/>
              <a:gd name="connsiteX8" fmla="*/ 1329577 w 2671756"/>
              <a:gd name="connsiteY8" fmla="*/ 613459 h 1455729"/>
              <a:gd name="connsiteX9" fmla="*/ 1584220 w 2671756"/>
              <a:gd name="connsiteY9" fmla="*/ 1354238 h 1455729"/>
              <a:gd name="connsiteX10" fmla="*/ 993911 w 2671756"/>
              <a:gd name="connsiteY10" fmla="*/ 1354238 h 1455729"/>
              <a:gd name="connsiteX11" fmla="*/ 1182482 w 2671756"/>
              <a:gd name="connsiteY11" fmla="*/ 514170 h 1455729"/>
              <a:gd name="connsiteX12" fmla="*/ 380453 w 2671756"/>
              <a:gd name="connsiteY12" fmla="*/ 1365813 h 1455729"/>
              <a:gd name="connsiteX13" fmla="*/ 33212 w 2671756"/>
              <a:gd name="connsiteY13" fmla="*/ 1319514 h 1455729"/>
              <a:gd name="connsiteX0" fmla="*/ 33212 w 2671756"/>
              <a:gd name="connsiteY0" fmla="*/ 1319514 h 1455729"/>
              <a:gd name="connsiteX1" fmla="*/ 1167532 w 2671756"/>
              <a:gd name="connsiteY1" fmla="*/ 381965 h 1455729"/>
              <a:gd name="connsiteX2" fmla="*/ 739268 w 2671756"/>
              <a:gd name="connsiteY2" fmla="*/ 381965 h 1455729"/>
              <a:gd name="connsiteX3" fmla="*/ 1262179 w 2671756"/>
              <a:gd name="connsiteY3" fmla="*/ 0 h 1455729"/>
              <a:gd name="connsiteX4" fmla="*/ 1862012 w 2671756"/>
              <a:gd name="connsiteY4" fmla="*/ 381965 h 1455729"/>
              <a:gd name="connsiteX5" fmla="*/ 1364301 w 2671756"/>
              <a:gd name="connsiteY5" fmla="*/ 358816 h 1455729"/>
              <a:gd name="connsiteX6" fmla="*/ 2660666 w 2671756"/>
              <a:gd name="connsiteY6" fmla="*/ 1261641 h 1455729"/>
              <a:gd name="connsiteX7" fmla="*/ 1954610 w 2671756"/>
              <a:gd name="connsiteY7" fmla="*/ 1296365 h 1455729"/>
              <a:gd name="connsiteX8" fmla="*/ 1329577 w 2671756"/>
              <a:gd name="connsiteY8" fmla="*/ 613459 h 1455729"/>
              <a:gd name="connsiteX9" fmla="*/ 1584220 w 2671756"/>
              <a:gd name="connsiteY9" fmla="*/ 1354238 h 1455729"/>
              <a:gd name="connsiteX10" fmla="*/ 993911 w 2671756"/>
              <a:gd name="connsiteY10" fmla="*/ 1354238 h 1455729"/>
              <a:gd name="connsiteX11" fmla="*/ 1182482 w 2671756"/>
              <a:gd name="connsiteY11" fmla="*/ 514170 h 1455729"/>
              <a:gd name="connsiteX12" fmla="*/ 380453 w 2671756"/>
              <a:gd name="connsiteY12" fmla="*/ 1365813 h 1455729"/>
              <a:gd name="connsiteX13" fmla="*/ 33212 w 2671756"/>
              <a:gd name="connsiteY13" fmla="*/ 1319514 h 1455729"/>
              <a:gd name="connsiteX0" fmla="*/ 33212 w 2671704"/>
              <a:gd name="connsiteY0" fmla="*/ 1319514 h 1460186"/>
              <a:gd name="connsiteX1" fmla="*/ 1167532 w 2671704"/>
              <a:gd name="connsiteY1" fmla="*/ 381965 h 1460186"/>
              <a:gd name="connsiteX2" fmla="*/ 739268 w 2671704"/>
              <a:gd name="connsiteY2" fmla="*/ 381965 h 1460186"/>
              <a:gd name="connsiteX3" fmla="*/ 1262179 w 2671704"/>
              <a:gd name="connsiteY3" fmla="*/ 0 h 1460186"/>
              <a:gd name="connsiteX4" fmla="*/ 1862012 w 2671704"/>
              <a:gd name="connsiteY4" fmla="*/ 381965 h 1460186"/>
              <a:gd name="connsiteX5" fmla="*/ 1364301 w 2671704"/>
              <a:gd name="connsiteY5" fmla="*/ 358816 h 1460186"/>
              <a:gd name="connsiteX6" fmla="*/ 2660666 w 2671704"/>
              <a:gd name="connsiteY6" fmla="*/ 1261641 h 1460186"/>
              <a:gd name="connsiteX7" fmla="*/ 1954610 w 2671704"/>
              <a:gd name="connsiteY7" fmla="*/ 1296365 h 1460186"/>
              <a:gd name="connsiteX8" fmla="*/ 1348627 w 2671704"/>
              <a:gd name="connsiteY8" fmla="*/ 499159 h 1460186"/>
              <a:gd name="connsiteX9" fmla="*/ 1584220 w 2671704"/>
              <a:gd name="connsiteY9" fmla="*/ 1354238 h 1460186"/>
              <a:gd name="connsiteX10" fmla="*/ 993911 w 2671704"/>
              <a:gd name="connsiteY10" fmla="*/ 1354238 h 1460186"/>
              <a:gd name="connsiteX11" fmla="*/ 1182482 w 2671704"/>
              <a:gd name="connsiteY11" fmla="*/ 514170 h 1460186"/>
              <a:gd name="connsiteX12" fmla="*/ 380453 w 2671704"/>
              <a:gd name="connsiteY12" fmla="*/ 1365813 h 1460186"/>
              <a:gd name="connsiteX13" fmla="*/ 33212 w 2671704"/>
              <a:gd name="connsiteY13" fmla="*/ 1319514 h 1460186"/>
              <a:gd name="connsiteX0" fmla="*/ 33212 w 2671704"/>
              <a:gd name="connsiteY0" fmla="*/ 1319514 h 1460186"/>
              <a:gd name="connsiteX1" fmla="*/ 1167532 w 2671704"/>
              <a:gd name="connsiteY1" fmla="*/ 381965 h 1460186"/>
              <a:gd name="connsiteX2" fmla="*/ 739268 w 2671704"/>
              <a:gd name="connsiteY2" fmla="*/ 381965 h 1460186"/>
              <a:gd name="connsiteX3" fmla="*/ 1262179 w 2671704"/>
              <a:gd name="connsiteY3" fmla="*/ 0 h 1460186"/>
              <a:gd name="connsiteX4" fmla="*/ 1862012 w 2671704"/>
              <a:gd name="connsiteY4" fmla="*/ 381965 h 1460186"/>
              <a:gd name="connsiteX5" fmla="*/ 1364301 w 2671704"/>
              <a:gd name="connsiteY5" fmla="*/ 358816 h 1460186"/>
              <a:gd name="connsiteX6" fmla="*/ 2660666 w 2671704"/>
              <a:gd name="connsiteY6" fmla="*/ 1261641 h 1460186"/>
              <a:gd name="connsiteX7" fmla="*/ 1954610 w 2671704"/>
              <a:gd name="connsiteY7" fmla="*/ 1296365 h 1460186"/>
              <a:gd name="connsiteX8" fmla="*/ 1348627 w 2671704"/>
              <a:gd name="connsiteY8" fmla="*/ 499159 h 1460186"/>
              <a:gd name="connsiteX9" fmla="*/ 1584220 w 2671704"/>
              <a:gd name="connsiteY9" fmla="*/ 1354238 h 1460186"/>
              <a:gd name="connsiteX10" fmla="*/ 993911 w 2671704"/>
              <a:gd name="connsiteY10" fmla="*/ 1354238 h 1460186"/>
              <a:gd name="connsiteX11" fmla="*/ 1182482 w 2671704"/>
              <a:gd name="connsiteY11" fmla="*/ 514170 h 1460186"/>
              <a:gd name="connsiteX12" fmla="*/ 380453 w 2671704"/>
              <a:gd name="connsiteY12" fmla="*/ 1365813 h 1460186"/>
              <a:gd name="connsiteX13" fmla="*/ 33212 w 2671704"/>
              <a:gd name="connsiteY13" fmla="*/ 1319514 h 1460186"/>
              <a:gd name="connsiteX0" fmla="*/ 33212 w 2671704"/>
              <a:gd name="connsiteY0" fmla="*/ 1319514 h 1460186"/>
              <a:gd name="connsiteX1" fmla="*/ 1167532 w 2671704"/>
              <a:gd name="connsiteY1" fmla="*/ 381965 h 1460186"/>
              <a:gd name="connsiteX2" fmla="*/ 739268 w 2671704"/>
              <a:gd name="connsiteY2" fmla="*/ 381965 h 1460186"/>
              <a:gd name="connsiteX3" fmla="*/ 1262179 w 2671704"/>
              <a:gd name="connsiteY3" fmla="*/ 0 h 1460186"/>
              <a:gd name="connsiteX4" fmla="*/ 1862012 w 2671704"/>
              <a:gd name="connsiteY4" fmla="*/ 381965 h 1460186"/>
              <a:gd name="connsiteX5" fmla="*/ 1364301 w 2671704"/>
              <a:gd name="connsiteY5" fmla="*/ 358816 h 1460186"/>
              <a:gd name="connsiteX6" fmla="*/ 2660666 w 2671704"/>
              <a:gd name="connsiteY6" fmla="*/ 1261641 h 1460186"/>
              <a:gd name="connsiteX7" fmla="*/ 1954610 w 2671704"/>
              <a:gd name="connsiteY7" fmla="*/ 1296365 h 1460186"/>
              <a:gd name="connsiteX8" fmla="*/ 1348627 w 2671704"/>
              <a:gd name="connsiteY8" fmla="*/ 499159 h 1460186"/>
              <a:gd name="connsiteX9" fmla="*/ 1584220 w 2671704"/>
              <a:gd name="connsiteY9" fmla="*/ 1354238 h 1460186"/>
              <a:gd name="connsiteX10" fmla="*/ 993911 w 2671704"/>
              <a:gd name="connsiteY10" fmla="*/ 1354238 h 1460186"/>
              <a:gd name="connsiteX11" fmla="*/ 1182482 w 2671704"/>
              <a:gd name="connsiteY11" fmla="*/ 514170 h 1460186"/>
              <a:gd name="connsiteX12" fmla="*/ 380453 w 2671704"/>
              <a:gd name="connsiteY12" fmla="*/ 1365813 h 1460186"/>
              <a:gd name="connsiteX13" fmla="*/ 33212 w 2671704"/>
              <a:gd name="connsiteY13" fmla="*/ 1319514 h 1460186"/>
              <a:gd name="connsiteX0" fmla="*/ 33212 w 2671704"/>
              <a:gd name="connsiteY0" fmla="*/ 1319514 h 1460186"/>
              <a:gd name="connsiteX1" fmla="*/ 1167532 w 2671704"/>
              <a:gd name="connsiteY1" fmla="*/ 381965 h 1460186"/>
              <a:gd name="connsiteX2" fmla="*/ 739268 w 2671704"/>
              <a:gd name="connsiteY2" fmla="*/ 381965 h 1460186"/>
              <a:gd name="connsiteX3" fmla="*/ 1262179 w 2671704"/>
              <a:gd name="connsiteY3" fmla="*/ 0 h 1460186"/>
              <a:gd name="connsiteX4" fmla="*/ 1862012 w 2671704"/>
              <a:gd name="connsiteY4" fmla="*/ 381965 h 1460186"/>
              <a:gd name="connsiteX5" fmla="*/ 1364301 w 2671704"/>
              <a:gd name="connsiteY5" fmla="*/ 358816 h 1460186"/>
              <a:gd name="connsiteX6" fmla="*/ 2660666 w 2671704"/>
              <a:gd name="connsiteY6" fmla="*/ 1261641 h 1460186"/>
              <a:gd name="connsiteX7" fmla="*/ 1954610 w 2671704"/>
              <a:gd name="connsiteY7" fmla="*/ 1296365 h 1460186"/>
              <a:gd name="connsiteX8" fmla="*/ 1348627 w 2671704"/>
              <a:gd name="connsiteY8" fmla="*/ 499159 h 1460186"/>
              <a:gd name="connsiteX9" fmla="*/ 1584220 w 2671704"/>
              <a:gd name="connsiteY9" fmla="*/ 1354238 h 1460186"/>
              <a:gd name="connsiteX10" fmla="*/ 993911 w 2671704"/>
              <a:gd name="connsiteY10" fmla="*/ 1354238 h 1460186"/>
              <a:gd name="connsiteX11" fmla="*/ 1182482 w 2671704"/>
              <a:gd name="connsiteY11" fmla="*/ 514170 h 1460186"/>
              <a:gd name="connsiteX12" fmla="*/ 380453 w 2671704"/>
              <a:gd name="connsiteY12" fmla="*/ 1365813 h 1460186"/>
              <a:gd name="connsiteX13" fmla="*/ 33212 w 2671704"/>
              <a:gd name="connsiteY13" fmla="*/ 1319514 h 1460186"/>
              <a:gd name="connsiteX0" fmla="*/ 33212 w 2671577"/>
              <a:gd name="connsiteY0" fmla="*/ 1319514 h 1459589"/>
              <a:gd name="connsiteX1" fmla="*/ 1167532 w 2671577"/>
              <a:gd name="connsiteY1" fmla="*/ 381965 h 1459589"/>
              <a:gd name="connsiteX2" fmla="*/ 739268 w 2671577"/>
              <a:gd name="connsiteY2" fmla="*/ 381965 h 1459589"/>
              <a:gd name="connsiteX3" fmla="*/ 1262179 w 2671577"/>
              <a:gd name="connsiteY3" fmla="*/ 0 h 1459589"/>
              <a:gd name="connsiteX4" fmla="*/ 1862012 w 2671577"/>
              <a:gd name="connsiteY4" fmla="*/ 381965 h 1459589"/>
              <a:gd name="connsiteX5" fmla="*/ 1364301 w 2671577"/>
              <a:gd name="connsiteY5" fmla="*/ 358816 h 1459589"/>
              <a:gd name="connsiteX6" fmla="*/ 2660666 w 2671577"/>
              <a:gd name="connsiteY6" fmla="*/ 1261641 h 1459589"/>
              <a:gd name="connsiteX7" fmla="*/ 1954610 w 2671577"/>
              <a:gd name="connsiteY7" fmla="*/ 1296365 h 1459589"/>
              <a:gd name="connsiteX8" fmla="*/ 1396252 w 2671577"/>
              <a:gd name="connsiteY8" fmla="*/ 508684 h 1459589"/>
              <a:gd name="connsiteX9" fmla="*/ 1584220 w 2671577"/>
              <a:gd name="connsiteY9" fmla="*/ 1354238 h 1459589"/>
              <a:gd name="connsiteX10" fmla="*/ 993911 w 2671577"/>
              <a:gd name="connsiteY10" fmla="*/ 1354238 h 1459589"/>
              <a:gd name="connsiteX11" fmla="*/ 1182482 w 2671577"/>
              <a:gd name="connsiteY11" fmla="*/ 514170 h 1459589"/>
              <a:gd name="connsiteX12" fmla="*/ 380453 w 2671577"/>
              <a:gd name="connsiteY12" fmla="*/ 1365813 h 1459589"/>
              <a:gd name="connsiteX13" fmla="*/ 33212 w 2671577"/>
              <a:gd name="connsiteY13" fmla="*/ 1319514 h 1459589"/>
              <a:gd name="connsiteX0" fmla="*/ 33704 w 2672069"/>
              <a:gd name="connsiteY0" fmla="*/ 1319514 h 1460483"/>
              <a:gd name="connsiteX1" fmla="*/ 1168024 w 2672069"/>
              <a:gd name="connsiteY1" fmla="*/ 381965 h 1460483"/>
              <a:gd name="connsiteX2" fmla="*/ 739760 w 2672069"/>
              <a:gd name="connsiteY2" fmla="*/ 381965 h 1460483"/>
              <a:gd name="connsiteX3" fmla="*/ 1262671 w 2672069"/>
              <a:gd name="connsiteY3" fmla="*/ 0 h 1460483"/>
              <a:gd name="connsiteX4" fmla="*/ 1862504 w 2672069"/>
              <a:gd name="connsiteY4" fmla="*/ 381965 h 1460483"/>
              <a:gd name="connsiteX5" fmla="*/ 1364793 w 2672069"/>
              <a:gd name="connsiteY5" fmla="*/ 358816 h 1460483"/>
              <a:gd name="connsiteX6" fmla="*/ 2661158 w 2672069"/>
              <a:gd name="connsiteY6" fmla="*/ 1261641 h 1460483"/>
              <a:gd name="connsiteX7" fmla="*/ 1955102 w 2672069"/>
              <a:gd name="connsiteY7" fmla="*/ 1296365 h 1460483"/>
              <a:gd name="connsiteX8" fmla="*/ 1396744 w 2672069"/>
              <a:gd name="connsiteY8" fmla="*/ 508684 h 1460483"/>
              <a:gd name="connsiteX9" fmla="*/ 1584712 w 2672069"/>
              <a:gd name="connsiteY9" fmla="*/ 1354238 h 1460483"/>
              <a:gd name="connsiteX10" fmla="*/ 994403 w 2672069"/>
              <a:gd name="connsiteY10" fmla="*/ 1354238 h 1460483"/>
              <a:gd name="connsiteX11" fmla="*/ 1221074 w 2672069"/>
              <a:gd name="connsiteY11" fmla="*/ 499882 h 1460483"/>
              <a:gd name="connsiteX12" fmla="*/ 380945 w 2672069"/>
              <a:gd name="connsiteY12" fmla="*/ 1365813 h 1460483"/>
              <a:gd name="connsiteX13" fmla="*/ 33704 w 2672069"/>
              <a:gd name="connsiteY13" fmla="*/ 1319514 h 1460483"/>
              <a:gd name="connsiteX0" fmla="*/ 33704 w 2672196"/>
              <a:gd name="connsiteY0" fmla="*/ 1319514 h 1461674"/>
              <a:gd name="connsiteX1" fmla="*/ 1168024 w 2672196"/>
              <a:gd name="connsiteY1" fmla="*/ 381965 h 1461674"/>
              <a:gd name="connsiteX2" fmla="*/ 739760 w 2672196"/>
              <a:gd name="connsiteY2" fmla="*/ 381965 h 1461674"/>
              <a:gd name="connsiteX3" fmla="*/ 1262671 w 2672196"/>
              <a:gd name="connsiteY3" fmla="*/ 0 h 1461674"/>
              <a:gd name="connsiteX4" fmla="*/ 1862504 w 2672196"/>
              <a:gd name="connsiteY4" fmla="*/ 381965 h 1461674"/>
              <a:gd name="connsiteX5" fmla="*/ 1364793 w 2672196"/>
              <a:gd name="connsiteY5" fmla="*/ 358816 h 1461674"/>
              <a:gd name="connsiteX6" fmla="*/ 2661158 w 2672196"/>
              <a:gd name="connsiteY6" fmla="*/ 1261641 h 1461674"/>
              <a:gd name="connsiteX7" fmla="*/ 1955102 w 2672196"/>
              <a:gd name="connsiteY7" fmla="*/ 1296365 h 1461674"/>
              <a:gd name="connsiteX8" fmla="*/ 1349119 w 2672196"/>
              <a:gd name="connsiteY8" fmla="*/ 489634 h 1461674"/>
              <a:gd name="connsiteX9" fmla="*/ 1584712 w 2672196"/>
              <a:gd name="connsiteY9" fmla="*/ 1354238 h 1461674"/>
              <a:gd name="connsiteX10" fmla="*/ 994403 w 2672196"/>
              <a:gd name="connsiteY10" fmla="*/ 1354238 h 1461674"/>
              <a:gd name="connsiteX11" fmla="*/ 1221074 w 2672196"/>
              <a:gd name="connsiteY11" fmla="*/ 499882 h 1461674"/>
              <a:gd name="connsiteX12" fmla="*/ 380945 w 2672196"/>
              <a:gd name="connsiteY12" fmla="*/ 1365813 h 1461674"/>
              <a:gd name="connsiteX13" fmla="*/ 33704 w 2672196"/>
              <a:gd name="connsiteY13" fmla="*/ 1319514 h 1461674"/>
              <a:gd name="connsiteX0" fmla="*/ 33704 w 2678718"/>
              <a:gd name="connsiteY0" fmla="*/ 1319514 h 1461674"/>
              <a:gd name="connsiteX1" fmla="*/ 1168024 w 2678718"/>
              <a:gd name="connsiteY1" fmla="*/ 381965 h 1461674"/>
              <a:gd name="connsiteX2" fmla="*/ 739760 w 2678718"/>
              <a:gd name="connsiteY2" fmla="*/ 381965 h 1461674"/>
              <a:gd name="connsiteX3" fmla="*/ 1262671 w 2678718"/>
              <a:gd name="connsiteY3" fmla="*/ 0 h 1461674"/>
              <a:gd name="connsiteX4" fmla="*/ 1862504 w 2678718"/>
              <a:gd name="connsiteY4" fmla="*/ 381965 h 1461674"/>
              <a:gd name="connsiteX5" fmla="*/ 1364793 w 2678718"/>
              <a:gd name="connsiteY5" fmla="*/ 358816 h 1461674"/>
              <a:gd name="connsiteX6" fmla="*/ 2661158 w 2678718"/>
              <a:gd name="connsiteY6" fmla="*/ 1261641 h 1461674"/>
              <a:gd name="connsiteX7" fmla="*/ 2064640 w 2678718"/>
              <a:gd name="connsiteY7" fmla="*/ 1286840 h 1461674"/>
              <a:gd name="connsiteX8" fmla="*/ 1349119 w 2678718"/>
              <a:gd name="connsiteY8" fmla="*/ 489634 h 1461674"/>
              <a:gd name="connsiteX9" fmla="*/ 1584712 w 2678718"/>
              <a:gd name="connsiteY9" fmla="*/ 1354238 h 1461674"/>
              <a:gd name="connsiteX10" fmla="*/ 994403 w 2678718"/>
              <a:gd name="connsiteY10" fmla="*/ 1354238 h 1461674"/>
              <a:gd name="connsiteX11" fmla="*/ 1221074 w 2678718"/>
              <a:gd name="connsiteY11" fmla="*/ 499882 h 1461674"/>
              <a:gd name="connsiteX12" fmla="*/ 380945 w 2678718"/>
              <a:gd name="connsiteY12" fmla="*/ 1365813 h 1461674"/>
              <a:gd name="connsiteX13" fmla="*/ 33704 w 2678718"/>
              <a:gd name="connsiteY13" fmla="*/ 1319514 h 1461674"/>
              <a:gd name="connsiteX0" fmla="*/ 33704 w 2678382"/>
              <a:gd name="connsiteY0" fmla="*/ 1319514 h 1461674"/>
              <a:gd name="connsiteX1" fmla="*/ 1168024 w 2678382"/>
              <a:gd name="connsiteY1" fmla="*/ 381965 h 1461674"/>
              <a:gd name="connsiteX2" fmla="*/ 739760 w 2678382"/>
              <a:gd name="connsiteY2" fmla="*/ 381965 h 1461674"/>
              <a:gd name="connsiteX3" fmla="*/ 1262671 w 2678382"/>
              <a:gd name="connsiteY3" fmla="*/ 0 h 1461674"/>
              <a:gd name="connsiteX4" fmla="*/ 1862504 w 2678382"/>
              <a:gd name="connsiteY4" fmla="*/ 381965 h 1461674"/>
              <a:gd name="connsiteX5" fmla="*/ 1364793 w 2678382"/>
              <a:gd name="connsiteY5" fmla="*/ 358816 h 1461674"/>
              <a:gd name="connsiteX6" fmla="*/ 2661158 w 2678382"/>
              <a:gd name="connsiteY6" fmla="*/ 1261641 h 1461674"/>
              <a:gd name="connsiteX7" fmla="*/ 2059877 w 2678382"/>
              <a:gd name="connsiteY7" fmla="*/ 1282078 h 1461674"/>
              <a:gd name="connsiteX8" fmla="*/ 1349119 w 2678382"/>
              <a:gd name="connsiteY8" fmla="*/ 489634 h 1461674"/>
              <a:gd name="connsiteX9" fmla="*/ 1584712 w 2678382"/>
              <a:gd name="connsiteY9" fmla="*/ 1354238 h 1461674"/>
              <a:gd name="connsiteX10" fmla="*/ 994403 w 2678382"/>
              <a:gd name="connsiteY10" fmla="*/ 1354238 h 1461674"/>
              <a:gd name="connsiteX11" fmla="*/ 1221074 w 2678382"/>
              <a:gd name="connsiteY11" fmla="*/ 499882 h 1461674"/>
              <a:gd name="connsiteX12" fmla="*/ 380945 w 2678382"/>
              <a:gd name="connsiteY12" fmla="*/ 1365813 h 1461674"/>
              <a:gd name="connsiteX13" fmla="*/ 33704 w 2678382"/>
              <a:gd name="connsiteY13" fmla="*/ 1319514 h 1461674"/>
              <a:gd name="connsiteX0" fmla="*/ 31486 w 2709501"/>
              <a:gd name="connsiteY0" fmla="*/ 1262364 h 1461674"/>
              <a:gd name="connsiteX1" fmla="*/ 1199143 w 2709501"/>
              <a:gd name="connsiteY1" fmla="*/ 381965 h 1461674"/>
              <a:gd name="connsiteX2" fmla="*/ 770879 w 2709501"/>
              <a:gd name="connsiteY2" fmla="*/ 381965 h 1461674"/>
              <a:gd name="connsiteX3" fmla="*/ 1293790 w 2709501"/>
              <a:gd name="connsiteY3" fmla="*/ 0 h 1461674"/>
              <a:gd name="connsiteX4" fmla="*/ 1893623 w 2709501"/>
              <a:gd name="connsiteY4" fmla="*/ 381965 h 1461674"/>
              <a:gd name="connsiteX5" fmla="*/ 1395912 w 2709501"/>
              <a:gd name="connsiteY5" fmla="*/ 358816 h 1461674"/>
              <a:gd name="connsiteX6" fmla="*/ 2692277 w 2709501"/>
              <a:gd name="connsiteY6" fmla="*/ 1261641 h 1461674"/>
              <a:gd name="connsiteX7" fmla="*/ 2090996 w 2709501"/>
              <a:gd name="connsiteY7" fmla="*/ 1282078 h 1461674"/>
              <a:gd name="connsiteX8" fmla="*/ 1380238 w 2709501"/>
              <a:gd name="connsiteY8" fmla="*/ 489634 h 1461674"/>
              <a:gd name="connsiteX9" fmla="*/ 1615831 w 2709501"/>
              <a:gd name="connsiteY9" fmla="*/ 1354238 h 1461674"/>
              <a:gd name="connsiteX10" fmla="*/ 1025522 w 2709501"/>
              <a:gd name="connsiteY10" fmla="*/ 1354238 h 1461674"/>
              <a:gd name="connsiteX11" fmla="*/ 1252193 w 2709501"/>
              <a:gd name="connsiteY11" fmla="*/ 499882 h 1461674"/>
              <a:gd name="connsiteX12" fmla="*/ 412064 w 2709501"/>
              <a:gd name="connsiteY12" fmla="*/ 1365813 h 1461674"/>
              <a:gd name="connsiteX13" fmla="*/ 31486 w 2709501"/>
              <a:gd name="connsiteY13" fmla="*/ 1262364 h 1461674"/>
              <a:gd name="connsiteX0" fmla="*/ 31486 w 2709501"/>
              <a:gd name="connsiteY0" fmla="*/ 1262364 h 1461674"/>
              <a:gd name="connsiteX1" fmla="*/ 1199143 w 2709501"/>
              <a:gd name="connsiteY1" fmla="*/ 381965 h 1461674"/>
              <a:gd name="connsiteX2" fmla="*/ 770879 w 2709501"/>
              <a:gd name="connsiteY2" fmla="*/ 381965 h 1461674"/>
              <a:gd name="connsiteX3" fmla="*/ 1293790 w 2709501"/>
              <a:gd name="connsiteY3" fmla="*/ 0 h 1461674"/>
              <a:gd name="connsiteX4" fmla="*/ 1845998 w 2709501"/>
              <a:gd name="connsiteY4" fmla="*/ 348628 h 1461674"/>
              <a:gd name="connsiteX5" fmla="*/ 1395912 w 2709501"/>
              <a:gd name="connsiteY5" fmla="*/ 358816 h 1461674"/>
              <a:gd name="connsiteX6" fmla="*/ 2692277 w 2709501"/>
              <a:gd name="connsiteY6" fmla="*/ 1261641 h 1461674"/>
              <a:gd name="connsiteX7" fmla="*/ 2090996 w 2709501"/>
              <a:gd name="connsiteY7" fmla="*/ 1282078 h 1461674"/>
              <a:gd name="connsiteX8" fmla="*/ 1380238 w 2709501"/>
              <a:gd name="connsiteY8" fmla="*/ 489634 h 1461674"/>
              <a:gd name="connsiteX9" fmla="*/ 1615831 w 2709501"/>
              <a:gd name="connsiteY9" fmla="*/ 1354238 h 1461674"/>
              <a:gd name="connsiteX10" fmla="*/ 1025522 w 2709501"/>
              <a:gd name="connsiteY10" fmla="*/ 1354238 h 1461674"/>
              <a:gd name="connsiteX11" fmla="*/ 1252193 w 2709501"/>
              <a:gd name="connsiteY11" fmla="*/ 499882 h 1461674"/>
              <a:gd name="connsiteX12" fmla="*/ 412064 w 2709501"/>
              <a:gd name="connsiteY12" fmla="*/ 1365813 h 1461674"/>
              <a:gd name="connsiteX13" fmla="*/ 31486 w 2709501"/>
              <a:gd name="connsiteY13" fmla="*/ 1262364 h 1461674"/>
              <a:gd name="connsiteX0" fmla="*/ 31486 w 2709501"/>
              <a:gd name="connsiteY0" fmla="*/ 1262364 h 1461674"/>
              <a:gd name="connsiteX1" fmla="*/ 1199143 w 2709501"/>
              <a:gd name="connsiteY1" fmla="*/ 381965 h 1461674"/>
              <a:gd name="connsiteX2" fmla="*/ 770879 w 2709501"/>
              <a:gd name="connsiteY2" fmla="*/ 381965 h 1461674"/>
              <a:gd name="connsiteX3" fmla="*/ 1293790 w 2709501"/>
              <a:gd name="connsiteY3" fmla="*/ 0 h 1461674"/>
              <a:gd name="connsiteX4" fmla="*/ 1845998 w 2709501"/>
              <a:gd name="connsiteY4" fmla="*/ 348628 h 1461674"/>
              <a:gd name="connsiteX5" fmla="*/ 1395912 w 2709501"/>
              <a:gd name="connsiteY5" fmla="*/ 358816 h 1461674"/>
              <a:gd name="connsiteX6" fmla="*/ 2692277 w 2709501"/>
              <a:gd name="connsiteY6" fmla="*/ 1261641 h 1461674"/>
              <a:gd name="connsiteX7" fmla="*/ 2090996 w 2709501"/>
              <a:gd name="connsiteY7" fmla="*/ 1282078 h 1461674"/>
              <a:gd name="connsiteX8" fmla="*/ 1380238 w 2709501"/>
              <a:gd name="connsiteY8" fmla="*/ 489634 h 1461674"/>
              <a:gd name="connsiteX9" fmla="*/ 1615831 w 2709501"/>
              <a:gd name="connsiteY9" fmla="*/ 1354238 h 1461674"/>
              <a:gd name="connsiteX10" fmla="*/ 1025522 w 2709501"/>
              <a:gd name="connsiteY10" fmla="*/ 1354238 h 1461674"/>
              <a:gd name="connsiteX11" fmla="*/ 1252193 w 2709501"/>
              <a:gd name="connsiteY11" fmla="*/ 499882 h 1461674"/>
              <a:gd name="connsiteX12" fmla="*/ 412064 w 2709501"/>
              <a:gd name="connsiteY12" fmla="*/ 1365813 h 1461674"/>
              <a:gd name="connsiteX13" fmla="*/ 31486 w 2709501"/>
              <a:gd name="connsiteY13" fmla="*/ 1262364 h 1461674"/>
              <a:gd name="connsiteX0" fmla="*/ 31486 w 2709501"/>
              <a:gd name="connsiteY0" fmla="*/ 1262364 h 1461674"/>
              <a:gd name="connsiteX1" fmla="*/ 1199143 w 2709501"/>
              <a:gd name="connsiteY1" fmla="*/ 381965 h 1461674"/>
              <a:gd name="connsiteX2" fmla="*/ 770879 w 2709501"/>
              <a:gd name="connsiteY2" fmla="*/ 381965 h 1461674"/>
              <a:gd name="connsiteX3" fmla="*/ 1293790 w 2709501"/>
              <a:gd name="connsiteY3" fmla="*/ 0 h 1461674"/>
              <a:gd name="connsiteX4" fmla="*/ 1845998 w 2709501"/>
              <a:gd name="connsiteY4" fmla="*/ 348628 h 1461674"/>
              <a:gd name="connsiteX5" fmla="*/ 1395912 w 2709501"/>
              <a:gd name="connsiteY5" fmla="*/ 358816 h 1461674"/>
              <a:gd name="connsiteX6" fmla="*/ 2692277 w 2709501"/>
              <a:gd name="connsiteY6" fmla="*/ 1261641 h 1461674"/>
              <a:gd name="connsiteX7" fmla="*/ 2090996 w 2709501"/>
              <a:gd name="connsiteY7" fmla="*/ 1282078 h 1461674"/>
              <a:gd name="connsiteX8" fmla="*/ 1380238 w 2709501"/>
              <a:gd name="connsiteY8" fmla="*/ 489634 h 1461674"/>
              <a:gd name="connsiteX9" fmla="*/ 1615831 w 2709501"/>
              <a:gd name="connsiteY9" fmla="*/ 1354238 h 1461674"/>
              <a:gd name="connsiteX10" fmla="*/ 1025522 w 2709501"/>
              <a:gd name="connsiteY10" fmla="*/ 1354238 h 1461674"/>
              <a:gd name="connsiteX11" fmla="*/ 1252193 w 2709501"/>
              <a:gd name="connsiteY11" fmla="*/ 499882 h 1461674"/>
              <a:gd name="connsiteX12" fmla="*/ 412064 w 2709501"/>
              <a:gd name="connsiteY12" fmla="*/ 1365813 h 1461674"/>
              <a:gd name="connsiteX13" fmla="*/ 31486 w 2709501"/>
              <a:gd name="connsiteY13" fmla="*/ 1262364 h 1461674"/>
              <a:gd name="connsiteX0" fmla="*/ 31486 w 2709501"/>
              <a:gd name="connsiteY0" fmla="*/ 1262364 h 1461674"/>
              <a:gd name="connsiteX1" fmla="*/ 1199143 w 2709501"/>
              <a:gd name="connsiteY1" fmla="*/ 381965 h 1461674"/>
              <a:gd name="connsiteX2" fmla="*/ 770879 w 2709501"/>
              <a:gd name="connsiteY2" fmla="*/ 381965 h 1461674"/>
              <a:gd name="connsiteX3" fmla="*/ 1293790 w 2709501"/>
              <a:gd name="connsiteY3" fmla="*/ 0 h 1461674"/>
              <a:gd name="connsiteX4" fmla="*/ 1845998 w 2709501"/>
              <a:gd name="connsiteY4" fmla="*/ 348628 h 1461674"/>
              <a:gd name="connsiteX5" fmla="*/ 1395912 w 2709501"/>
              <a:gd name="connsiteY5" fmla="*/ 358816 h 1461674"/>
              <a:gd name="connsiteX6" fmla="*/ 2692277 w 2709501"/>
              <a:gd name="connsiteY6" fmla="*/ 1261641 h 1461674"/>
              <a:gd name="connsiteX7" fmla="*/ 2090996 w 2709501"/>
              <a:gd name="connsiteY7" fmla="*/ 1282078 h 1461674"/>
              <a:gd name="connsiteX8" fmla="*/ 1380238 w 2709501"/>
              <a:gd name="connsiteY8" fmla="*/ 489634 h 1461674"/>
              <a:gd name="connsiteX9" fmla="*/ 1615831 w 2709501"/>
              <a:gd name="connsiteY9" fmla="*/ 1354238 h 1461674"/>
              <a:gd name="connsiteX10" fmla="*/ 1025522 w 2709501"/>
              <a:gd name="connsiteY10" fmla="*/ 1354238 h 1461674"/>
              <a:gd name="connsiteX11" fmla="*/ 1252193 w 2709501"/>
              <a:gd name="connsiteY11" fmla="*/ 499882 h 1461674"/>
              <a:gd name="connsiteX12" fmla="*/ 412064 w 2709501"/>
              <a:gd name="connsiteY12" fmla="*/ 1365813 h 1461674"/>
              <a:gd name="connsiteX13" fmla="*/ 31486 w 2709501"/>
              <a:gd name="connsiteY13" fmla="*/ 1262364 h 1461674"/>
              <a:gd name="connsiteX0" fmla="*/ 32591 w 2710606"/>
              <a:gd name="connsiteY0" fmla="*/ 1262364 h 1461674"/>
              <a:gd name="connsiteX1" fmla="*/ 1219298 w 2710606"/>
              <a:gd name="connsiteY1" fmla="*/ 367678 h 1461674"/>
              <a:gd name="connsiteX2" fmla="*/ 771984 w 2710606"/>
              <a:gd name="connsiteY2" fmla="*/ 381965 h 1461674"/>
              <a:gd name="connsiteX3" fmla="*/ 1294895 w 2710606"/>
              <a:gd name="connsiteY3" fmla="*/ 0 h 1461674"/>
              <a:gd name="connsiteX4" fmla="*/ 1847103 w 2710606"/>
              <a:gd name="connsiteY4" fmla="*/ 348628 h 1461674"/>
              <a:gd name="connsiteX5" fmla="*/ 1397017 w 2710606"/>
              <a:gd name="connsiteY5" fmla="*/ 358816 h 1461674"/>
              <a:gd name="connsiteX6" fmla="*/ 2693382 w 2710606"/>
              <a:gd name="connsiteY6" fmla="*/ 1261641 h 1461674"/>
              <a:gd name="connsiteX7" fmla="*/ 2092101 w 2710606"/>
              <a:gd name="connsiteY7" fmla="*/ 1282078 h 1461674"/>
              <a:gd name="connsiteX8" fmla="*/ 1381343 w 2710606"/>
              <a:gd name="connsiteY8" fmla="*/ 489634 h 1461674"/>
              <a:gd name="connsiteX9" fmla="*/ 1616936 w 2710606"/>
              <a:gd name="connsiteY9" fmla="*/ 1354238 h 1461674"/>
              <a:gd name="connsiteX10" fmla="*/ 1026627 w 2710606"/>
              <a:gd name="connsiteY10" fmla="*/ 1354238 h 1461674"/>
              <a:gd name="connsiteX11" fmla="*/ 1253298 w 2710606"/>
              <a:gd name="connsiteY11" fmla="*/ 499882 h 1461674"/>
              <a:gd name="connsiteX12" fmla="*/ 413169 w 2710606"/>
              <a:gd name="connsiteY12" fmla="*/ 1365813 h 1461674"/>
              <a:gd name="connsiteX13" fmla="*/ 32591 w 2710606"/>
              <a:gd name="connsiteY13" fmla="*/ 1262364 h 1461674"/>
              <a:gd name="connsiteX0" fmla="*/ 32591 w 2710606"/>
              <a:gd name="connsiteY0" fmla="*/ 1262364 h 1461674"/>
              <a:gd name="connsiteX1" fmla="*/ 1219298 w 2710606"/>
              <a:gd name="connsiteY1" fmla="*/ 367678 h 1461674"/>
              <a:gd name="connsiteX2" fmla="*/ 533859 w 2710606"/>
              <a:gd name="connsiteY2" fmla="*/ 367677 h 1461674"/>
              <a:gd name="connsiteX3" fmla="*/ 1294895 w 2710606"/>
              <a:gd name="connsiteY3" fmla="*/ 0 h 1461674"/>
              <a:gd name="connsiteX4" fmla="*/ 1847103 w 2710606"/>
              <a:gd name="connsiteY4" fmla="*/ 348628 h 1461674"/>
              <a:gd name="connsiteX5" fmla="*/ 1397017 w 2710606"/>
              <a:gd name="connsiteY5" fmla="*/ 358816 h 1461674"/>
              <a:gd name="connsiteX6" fmla="*/ 2693382 w 2710606"/>
              <a:gd name="connsiteY6" fmla="*/ 1261641 h 1461674"/>
              <a:gd name="connsiteX7" fmla="*/ 2092101 w 2710606"/>
              <a:gd name="connsiteY7" fmla="*/ 1282078 h 1461674"/>
              <a:gd name="connsiteX8" fmla="*/ 1381343 w 2710606"/>
              <a:gd name="connsiteY8" fmla="*/ 489634 h 1461674"/>
              <a:gd name="connsiteX9" fmla="*/ 1616936 w 2710606"/>
              <a:gd name="connsiteY9" fmla="*/ 1354238 h 1461674"/>
              <a:gd name="connsiteX10" fmla="*/ 1026627 w 2710606"/>
              <a:gd name="connsiteY10" fmla="*/ 1354238 h 1461674"/>
              <a:gd name="connsiteX11" fmla="*/ 1253298 w 2710606"/>
              <a:gd name="connsiteY11" fmla="*/ 499882 h 1461674"/>
              <a:gd name="connsiteX12" fmla="*/ 413169 w 2710606"/>
              <a:gd name="connsiteY12" fmla="*/ 1365813 h 1461674"/>
              <a:gd name="connsiteX13" fmla="*/ 32591 w 2710606"/>
              <a:gd name="connsiteY13" fmla="*/ 1262364 h 1461674"/>
              <a:gd name="connsiteX0" fmla="*/ 32591 w 2710606"/>
              <a:gd name="connsiteY0" fmla="*/ 1262364 h 1461674"/>
              <a:gd name="connsiteX1" fmla="*/ 1219298 w 2710606"/>
              <a:gd name="connsiteY1" fmla="*/ 367678 h 1461674"/>
              <a:gd name="connsiteX2" fmla="*/ 519571 w 2710606"/>
              <a:gd name="connsiteY2" fmla="*/ 381965 h 1461674"/>
              <a:gd name="connsiteX3" fmla="*/ 1294895 w 2710606"/>
              <a:gd name="connsiteY3" fmla="*/ 0 h 1461674"/>
              <a:gd name="connsiteX4" fmla="*/ 1847103 w 2710606"/>
              <a:gd name="connsiteY4" fmla="*/ 348628 h 1461674"/>
              <a:gd name="connsiteX5" fmla="*/ 1397017 w 2710606"/>
              <a:gd name="connsiteY5" fmla="*/ 358816 h 1461674"/>
              <a:gd name="connsiteX6" fmla="*/ 2693382 w 2710606"/>
              <a:gd name="connsiteY6" fmla="*/ 1261641 h 1461674"/>
              <a:gd name="connsiteX7" fmla="*/ 2092101 w 2710606"/>
              <a:gd name="connsiteY7" fmla="*/ 1282078 h 1461674"/>
              <a:gd name="connsiteX8" fmla="*/ 1381343 w 2710606"/>
              <a:gd name="connsiteY8" fmla="*/ 489634 h 1461674"/>
              <a:gd name="connsiteX9" fmla="*/ 1616936 w 2710606"/>
              <a:gd name="connsiteY9" fmla="*/ 1354238 h 1461674"/>
              <a:gd name="connsiteX10" fmla="*/ 1026627 w 2710606"/>
              <a:gd name="connsiteY10" fmla="*/ 1354238 h 1461674"/>
              <a:gd name="connsiteX11" fmla="*/ 1253298 w 2710606"/>
              <a:gd name="connsiteY11" fmla="*/ 499882 h 1461674"/>
              <a:gd name="connsiteX12" fmla="*/ 413169 w 2710606"/>
              <a:gd name="connsiteY12" fmla="*/ 1365813 h 1461674"/>
              <a:gd name="connsiteX13" fmla="*/ 32591 w 2710606"/>
              <a:gd name="connsiteY13" fmla="*/ 1262364 h 1461674"/>
              <a:gd name="connsiteX0" fmla="*/ 32591 w 2710606"/>
              <a:gd name="connsiteY0" fmla="*/ 1262364 h 1461674"/>
              <a:gd name="connsiteX1" fmla="*/ 1219298 w 2710606"/>
              <a:gd name="connsiteY1" fmla="*/ 367678 h 1461674"/>
              <a:gd name="connsiteX2" fmla="*/ 519571 w 2710606"/>
              <a:gd name="connsiteY2" fmla="*/ 381965 h 1461674"/>
              <a:gd name="connsiteX3" fmla="*/ 1294895 w 2710606"/>
              <a:gd name="connsiteY3" fmla="*/ 0 h 1461674"/>
              <a:gd name="connsiteX4" fmla="*/ 1847103 w 2710606"/>
              <a:gd name="connsiteY4" fmla="*/ 348628 h 1461674"/>
              <a:gd name="connsiteX5" fmla="*/ 1397017 w 2710606"/>
              <a:gd name="connsiteY5" fmla="*/ 358816 h 1461674"/>
              <a:gd name="connsiteX6" fmla="*/ 2693382 w 2710606"/>
              <a:gd name="connsiteY6" fmla="*/ 1261641 h 1461674"/>
              <a:gd name="connsiteX7" fmla="*/ 2092101 w 2710606"/>
              <a:gd name="connsiteY7" fmla="*/ 1282078 h 1461674"/>
              <a:gd name="connsiteX8" fmla="*/ 1381343 w 2710606"/>
              <a:gd name="connsiteY8" fmla="*/ 489634 h 1461674"/>
              <a:gd name="connsiteX9" fmla="*/ 1616936 w 2710606"/>
              <a:gd name="connsiteY9" fmla="*/ 1354238 h 1461674"/>
              <a:gd name="connsiteX10" fmla="*/ 1026627 w 2710606"/>
              <a:gd name="connsiteY10" fmla="*/ 1354238 h 1461674"/>
              <a:gd name="connsiteX11" fmla="*/ 1253298 w 2710606"/>
              <a:gd name="connsiteY11" fmla="*/ 499882 h 1461674"/>
              <a:gd name="connsiteX12" fmla="*/ 413169 w 2710606"/>
              <a:gd name="connsiteY12" fmla="*/ 1365813 h 1461674"/>
              <a:gd name="connsiteX13" fmla="*/ 32591 w 2710606"/>
              <a:gd name="connsiteY13" fmla="*/ 1262364 h 1461674"/>
              <a:gd name="connsiteX0" fmla="*/ 32591 w 2710606"/>
              <a:gd name="connsiteY0" fmla="*/ 1262364 h 1461674"/>
              <a:gd name="connsiteX1" fmla="*/ 1219298 w 2710606"/>
              <a:gd name="connsiteY1" fmla="*/ 367678 h 1461674"/>
              <a:gd name="connsiteX2" fmla="*/ 519571 w 2710606"/>
              <a:gd name="connsiteY2" fmla="*/ 381965 h 1461674"/>
              <a:gd name="connsiteX3" fmla="*/ 1294895 w 2710606"/>
              <a:gd name="connsiteY3" fmla="*/ 0 h 1461674"/>
              <a:gd name="connsiteX4" fmla="*/ 2375740 w 2710606"/>
              <a:gd name="connsiteY4" fmla="*/ 339103 h 1461674"/>
              <a:gd name="connsiteX5" fmla="*/ 1397017 w 2710606"/>
              <a:gd name="connsiteY5" fmla="*/ 358816 h 1461674"/>
              <a:gd name="connsiteX6" fmla="*/ 2693382 w 2710606"/>
              <a:gd name="connsiteY6" fmla="*/ 1261641 h 1461674"/>
              <a:gd name="connsiteX7" fmla="*/ 2092101 w 2710606"/>
              <a:gd name="connsiteY7" fmla="*/ 1282078 h 1461674"/>
              <a:gd name="connsiteX8" fmla="*/ 1381343 w 2710606"/>
              <a:gd name="connsiteY8" fmla="*/ 489634 h 1461674"/>
              <a:gd name="connsiteX9" fmla="*/ 1616936 w 2710606"/>
              <a:gd name="connsiteY9" fmla="*/ 1354238 h 1461674"/>
              <a:gd name="connsiteX10" fmla="*/ 1026627 w 2710606"/>
              <a:gd name="connsiteY10" fmla="*/ 1354238 h 1461674"/>
              <a:gd name="connsiteX11" fmla="*/ 1253298 w 2710606"/>
              <a:gd name="connsiteY11" fmla="*/ 499882 h 1461674"/>
              <a:gd name="connsiteX12" fmla="*/ 413169 w 2710606"/>
              <a:gd name="connsiteY12" fmla="*/ 1365813 h 1461674"/>
              <a:gd name="connsiteX13" fmla="*/ 32591 w 2710606"/>
              <a:gd name="connsiteY13" fmla="*/ 1262364 h 1461674"/>
              <a:gd name="connsiteX0" fmla="*/ 32591 w 2710606"/>
              <a:gd name="connsiteY0" fmla="*/ 1262364 h 1461674"/>
              <a:gd name="connsiteX1" fmla="*/ 1219298 w 2710606"/>
              <a:gd name="connsiteY1" fmla="*/ 367678 h 1461674"/>
              <a:gd name="connsiteX2" fmla="*/ 519571 w 2710606"/>
              <a:gd name="connsiteY2" fmla="*/ 381965 h 1461674"/>
              <a:gd name="connsiteX3" fmla="*/ 1294895 w 2710606"/>
              <a:gd name="connsiteY3" fmla="*/ 0 h 1461674"/>
              <a:gd name="connsiteX4" fmla="*/ 2242390 w 2710606"/>
              <a:gd name="connsiteY4" fmla="*/ 343865 h 1461674"/>
              <a:gd name="connsiteX5" fmla="*/ 1397017 w 2710606"/>
              <a:gd name="connsiteY5" fmla="*/ 358816 h 1461674"/>
              <a:gd name="connsiteX6" fmla="*/ 2693382 w 2710606"/>
              <a:gd name="connsiteY6" fmla="*/ 1261641 h 1461674"/>
              <a:gd name="connsiteX7" fmla="*/ 2092101 w 2710606"/>
              <a:gd name="connsiteY7" fmla="*/ 1282078 h 1461674"/>
              <a:gd name="connsiteX8" fmla="*/ 1381343 w 2710606"/>
              <a:gd name="connsiteY8" fmla="*/ 489634 h 1461674"/>
              <a:gd name="connsiteX9" fmla="*/ 1616936 w 2710606"/>
              <a:gd name="connsiteY9" fmla="*/ 1354238 h 1461674"/>
              <a:gd name="connsiteX10" fmla="*/ 1026627 w 2710606"/>
              <a:gd name="connsiteY10" fmla="*/ 1354238 h 1461674"/>
              <a:gd name="connsiteX11" fmla="*/ 1253298 w 2710606"/>
              <a:gd name="connsiteY11" fmla="*/ 499882 h 1461674"/>
              <a:gd name="connsiteX12" fmla="*/ 413169 w 2710606"/>
              <a:gd name="connsiteY12" fmla="*/ 1365813 h 1461674"/>
              <a:gd name="connsiteX13" fmla="*/ 32591 w 2710606"/>
              <a:gd name="connsiteY13" fmla="*/ 1262364 h 1461674"/>
              <a:gd name="connsiteX0" fmla="*/ 32591 w 2710606"/>
              <a:gd name="connsiteY0" fmla="*/ 1262364 h 1461674"/>
              <a:gd name="connsiteX1" fmla="*/ 1219298 w 2710606"/>
              <a:gd name="connsiteY1" fmla="*/ 367678 h 1461674"/>
              <a:gd name="connsiteX2" fmla="*/ 519571 w 2710606"/>
              <a:gd name="connsiteY2" fmla="*/ 381965 h 1461674"/>
              <a:gd name="connsiteX3" fmla="*/ 1294895 w 2710606"/>
              <a:gd name="connsiteY3" fmla="*/ 0 h 1461674"/>
              <a:gd name="connsiteX4" fmla="*/ 2242390 w 2710606"/>
              <a:gd name="connsiteY4" fmla="*/ 343865 h 1461674"/>
              <a:gd name="connsiteX5" fmla="*/ 1397017 w 2710606"/>
              <a:gd name="connsiteY5" fmla="*/ 358816 h 1461674"/>
              <a:gd name="connsiteX6" fmla="*/ 2693382 w 2710606"/>
              <a:gd name="connsiteY6" fmla="*/ 1261641 h 1461674"/>
              <a:gd name="connsiteX7" fmla="*/ 2092101 w 2710606"/>
              <a:gd name="connsiteY7" fmla="*/ 1282078 h 1461674"/>
              <a:gd name="connsiteX8" fmla="*/ 1381343 w 2710606"/>
              <a:gd name="connsiteY8" fmla="*/ 489634 h 1461674"/>
              <a:gd name="connsiteX9" fmla="*/ 1616936 w 2710606"/>
              <a:gd name="connsiteY9" fmla="*/ 1354238 h 1461674"/>
              <a:gd name="connsiteX10" fmla="*/ 1026627 w 2710606"/>
              <a:gd name="connsiteY10" fmla="*/ 1354238 h 1461674"/>
              <a:gd name="connsiteX11" fmla="*/ 1253298 w 2710606"/>
              <a:gd name="connsiteY11" fmla="*/ 499882 h 1461674"/>
              <a:gd name="connsiteX12" fmla="*/ 413169 w 2710606"/>
              <a:gd name="connsiteY12" fmla="*/ 1365813 h 1461674"/>
              <a:gd name="connsiteX13" fmla="*/ 32591 w 2710606"/>
              <a:gd name="connsiteY13" fmla="*/ 1262364 h 1461674"/>
              <a:gd name="connsiteX0" fmla="*/ 20110 w 3012450"/>
              <a:gd name="connsiteY0" fmla="*/ 990902 h 1461674"/>
              <a:gd name="connsiteX1" fmla="*/ 1521142 w 3012450"/>
              <a:gd name="connsiteY1" fmla="*/ 367678 h 1461674"/>
              <a:gd name="connsiteX2" fmla="*/ 821415 w 3012450"/>
              <a:gd name="connsiteY2" fmla="*/ 381965 h 1461674"/>
              <a:gd name="connsiteX3" fmla="*/ 1596739 w 3012450"/>
              <a:gd name="connsiteY3" fmla="*/ 0 h 1461674"/>
              <a:gd name="connsiteX4" fmla="*/ 2544234 w 3012450"/>
              <a:gd name="connsiteY4" fmla="*/ 343865 h 1461674"/>
              <a:gd name="connsiteX5" fmla="*/ 1698861 w 3012450"/>
              <a:gd name="connsiteY5" fmla="*/ 358816 h 1461674"/>
              <a:gd name="connsiteX6" fmla="*/ 2995226 w 3012450"/>
              <a:gd name="connsiteY6" fmla="*/ 1261641 h 1461674"/>
              <a:gd name="connsiteX7" fmla="*/ 2393945 w 3012450"/>
              <a:gd name="connsiteY7" fmla="*/ 1282078 h 1461674"/>
              <a:gd name="connsiteX8" fmla="*/ 1683187 w 3012450"/>
              <a:gd name="connsiteY8" fmla="*/ 489634 h 1461674"/>
              <a:gd name="connsiteX9" fmla="*/ 1918780 w 3012450"/>
              <a:gd name="connsiteY9" fmla="*/ 1354238 h 1461674"/>
              <a:gd name="connsiteX10" fmla="*/ 1328471 w 3012450"/>
              <a:gd name="connsiteY10" fmla="*/ 1354238 h 1461674"/>
              <a:gd name="connsiteX11" fmla="*/ 1555142 w 3012450"/>
              <a:gd name="connsiteY11" fmla="*/ 499882 h 1461674"/>
              <a:gd name="connsiteX12" fmla="*/ 715013 w 3012450"/>
              <a:gd name="connsiteY12" fmla="*/ 1365813 h 1461674"/>
              <a:gd name="connsiteX13" fmla="*/ 20110 w 3012450"/>
              <a:gd name="connsiteY13" fmla="*/ 990902 h 1461674"/>
              <a:gd name="connsiteX0" fmla="*/ 57979 w 3050319"/>
              <a:gd name="connsiteY0" fmla="*/ 990902 h 1461674"/>
              <a:gd name="connsiteX1" fmla="*/ 1559011 w 3050319"/>
              <a:gd name="connsiteY1" fmla="*/ 367678 h 1461674"/>
              <a:gd name="connsiteX2" fmla="*/ 859284 w 3050319"/>
              <a:gd name="connsiteY2" fmla="*/ 381965 h 1461674"/>
              <a:gd name="connsiteX3" fmla="*/ 1634608 w 3050319"/>
              <a:gd name="connsiteY3" fmla="*/ 0 h 1461674"/>
              <a:gd name="connsiteX4" fmla="*/ 2582103 w 3050319"/>
              <a:gd name="connsiteY4" fmla="*/ 343865 h 1461674"/>
              <a:gd name="connsiteX5" fmla="*/ 1736730 w 3050319"/>
              <a:gd name="connsiteY5" fmla="*/ 358816 h 1461674"/>
              <a:gd name="connsiteX6" fmla="*/ 3033095 w 3050319"/>
              <a:gd name="connsiteY6" fmla="*/ 1261641 h 1461674"/>
              <a:gd name="connsiteX7" fmla="*/ 2431814 w 3050319"/>
              <a:gd name="connsiteY7" fmla="*/ 1282078 h 1461674"/>
              <a:gd name="connsiteX8" fmla="*/ 1721056 w 3050319"/>
              <a:gd name="connsiteY8" fmla="*/ 489634 h 1461674"/>
              <a:gd name="connsiteX9" fmla="*/ 1956649 w 3050319"/>
              <a:gd name="connsiteY9" fmla="*/ 1354238 h 1461674"/>
              <a:gd name="connsiteX10" fmla="*/ 1366340 w 3050319"/>
              <a:gd name="connsiteY10" fmla="*/ 1354238 h 1461674"/>
              <a:gd name="connsiteX11" fmla="*/ 1593011 w 3050319"/>
              <a:gd name="connsiteY11" fmla="*/ 499882 h 1461674"/>
              <a:gd name="connsiteX12" fmla="*/ 752882 w 3050319"/>
              <a:gd name="connsiteY12" fmla="*/ 1365813 h 1461674"/>
              <a:gd name="connsiteX13" fmla="*/ 57979 w 3050319"/>
              <a:gd name="connsiteY13" fmla="*/ 990902 h 1461674"/>
              <a:gd name="connsiteX0" fmla="*/ 51104 w 3043444"/>
              <a:gd name="connsiteY0" fmla="*/ 990902 h 1461674"/>
              <a:gd name="connsiteX1" fmla="*/ 1552136 w 3043444"/>
              <a:gd name="connsiteY1" fmla="*/ 367678 h 1461674"/>
              <a:gd name="connsiteX2" fmla="*/ 852409 w 3043444"/>
              <a:gd name="connsiteY2" fmla="*/ 381965 h 1461674"/>
              <a:gd name="connsiteX3" fmla="*/ 1627733 w 3043444"/>
              <a:gd name="connsiteY3" fmla="*/ 0 h 1461674"/>
              <a:gd name="connsiteX4" fmla="*/ 2575228 w 3043444"/>
              <a:gd name="connsiteY4" fmla="*/ 343865 h 1461674"/>
              <a:gd name="connsiteX5" fmla="*/ 1729855 w 3043444"/>
              <a:gd name="connsiteY5" fmla="*/ 358816 h 1461674"/>
              <a:gd name="connsiteX6" fmla="*/ 3026220 w 3043444"/>
              <a:gd name="connsiteY6" fmla="*/ 1261641 h 1461674"/>
              <a:gd name="connsiteX7" fmla="*/ 2424939 w 3043444"/>
              <a:gd name="connsiteY7" fmla="*/ 1282078 h 1461674"/>
              <a:gd name="connsiteX8" fmla="*/ 1714181 w 3043444"/>
              <a:gd name="connsiteY8" fmla="*/ 489634 h 1461674"/>
              <a:gd name="connsiteX9" fmla="*/ 1949774 w 3043444"/>
              <a:gd name="connsiteY9" fmla="*/ 1354238 h 1461674"/>
              <a:gd name="connsiteX10" fmla="*/ 1359465 w 3043444"/>
              <a:gd name="connsiteY10" fmla="*/ 1354238 h 1461674"/>
              <a:gd name="connsiteX11" fmla="*/ 1586136 w 3043444"/>
              <a:gd name="connsiteY11" fmla="*/ 499882 h 1461674"/>
              <a:gd name="connsiteX12" fmla="*/ 465019 w 3043444"/>
              <a:gd name="connsiteY12" fmla="*/ 1284851 h 1461674"/>
              <a:gd name="connsiteX13" fmla="*/ 51104 w 3043444"/>
              <a:gd name="connsiteY13" fmla="*/ 990902 h 1461674"/>
              <a:gd name="connsiteX0" fmla="*/ 51104 w 3319526"/>
              <a:gd name="connsiteY0" fmla="*/ 990902 h 1461674"/>
              <a:gd name="connsiteX1" fmla="*/ 1552136 w 3319526"/>
              <a:gd name="connsiteY1" fmla="*/ 367678 h 1461674"/>
              <a:gd name="connsiteX2" fmla="*/ 852409 w 3319526"/>
              <a:gd name="connsiteY2" fmla="*/ 381965 h 1461674"/>
              <a:gd name="connsiteX3" fmla="*/ 1627733 w 3319526"/>
              <a:gd name="connsiteY3" fmla="*/ 0 h 1461674"/>
              <a:gd name="connsiteX4" fmla="*/ 2575228 w 3319526"/>
              <a:gd name="connsiteY4" fmla="*/ 343865 h 1461674"/>
              <a:gd name="connsiteX5" fmla="*/ 1729855 w 3319526"/>
              <a:gd name="connsiteY5" fmla="*/ 358816 h 1461674"/>
              <a:gd name="connsiteX6" fmla="*/ 3307208 w 3319526"/>
              <a:gd name="connsiteY6" fmla="*/ 1028279 h 1461674"/>
              <a:gd name="connsiteX7" fmla="*/ 2424939 w 3319526"/>
              <a:gd name="connsiteY7" fmla="*/ 1282078 h 1461674"/>
              <a:gd name="connsiteX8" fmla="*/ 1714181 w 3319526"/>
              <a:gd name="connsiteY8" fmla="*/ 489634 h 1461674"/>
              <a:gd name="connsiteX9" fmla="*/ 1949774 w 3319526"/>
              <a:gd name="connsiteY9" fmla="*/ 1354238 h 1461674"/>
              <a:gd name="connsiteX10" fmla="*/ 1359465 w 3319526"/>
              <a:gd name="connsiteY10" fmla="*/ 1354238 h 1461674"/>
              <a:gd name="connsiteX11" fmla="*/ 1586136 w 3319526"/>
              <a:gd name="connsiteY11" fmla="*/ 499882 h 1461674"/>
              <a:gd name="connsiteX12" fmla="*/ 465019 w 3319526"/>
              <a:gd name="connsiteY12" fmla="*/ 1284851 h 1461674"/>
              <a:gd name="connsiteX13" fmla="*/ 51104 w 3319526"/>
              <a:gd name="connsiteY13" fmla="*/ 990902 h 1461674"/>
              <a:gd name="connsiteX0" fmla="*/ 51104 w 3335508"/>
              <a:gd name="connsiteY0" fmla="*/ 990902 h 1461674"/>
              <a:gd name="connsiteX1" fmla="*/ 1552136 w 3335508"/>
              <a:gd name="connsiteY1" fmla="*/ 367678 h 1461674"/>
              <a:gd name="connsiteX2" fmla="*/ 852409 w 3335508"/>
              <a:gd name="connsiteY2" fmla="*/ 381965 h 1461674"/>
              <a:gd name="connsiteX3" fmla="*/ 1627733 w 3335508"/>
              <a:gd name="connsiteY3" fmla="*/ 0 h 1461674"/>
              <a:gd name="connsiteX4" fmla="*/ 2575228 w 3335508"/>
              <a:gd name="connsiteY4" fmla="*/ 343865 h 1461674"/>
              <a:gd name="connsiteX5" fmla="*/ 1729855 w 3335508"/>
              <a:gd name="connsiteY5" fmla="*/ 358816 h 1461674"/>
              <a:gd name="connsiteX6" fmla="*/ 3307208 w 3335508"/>
              <a:gd name="connsiteY6" fmla="*/ 1028279 h 1461674"/>
              <a:gd name="connsiteX7" fmla="*/ 2667827 w 3335508"/>
              <a:gd name="connsiteY7" fmla="*/ 1215403 h 1461674"/>
              <a:gd name="connsiteX8" fmla="*/ 1714181 w 3335508"/>
              <a:gd name="connsiteY8" fmla="*/ 489634 h 1461674"/>
              <a:gd name="connsiteX9" fmla="*/ 1949774 w 3335508"/>
              <a:gd name="connsiteY9" fmla="*/ 1354238 h 1461674"/>
              <a:gd name="connsiteX10" fmla="*/ 1359465 w 3335508"/>
              <a:gd name="connsiteY10" fmla="*/ 1354238 h 1461674"/>
              <a:gd name="connsiteX11" fmla="*/ 1586136 w 3335508"/>
              <a:gd name="connsiteY11" fmla="*/ 499882 h 1461674"/>
              <a:gd name="connsiteX12" fmla="*/ 465019 w 3335508"/>
              <a:gd name="connsiteY12" fmla="*/ 1284851 h 1461674"/>
              <a:gd name="connsiteX13" fmla="*/ 51104 w 3335508"/>
              <a:gd name="connsiteY13" fmla="*/ 990902 h 1461674"/>
              <a:gd name="connsiteX0" fmla="*/ 41102 w 3325506"/>
              <a:gd name="connsiteY0" fmla="*/ 990902 h 1461674"/>
              <a:gd name="connsiteX1" fmla="*/ 1542134 w 3325506"/>
              <a:gd name="connsiteY1" fmla="*/ 367678 h 1461674"/>
              <a:gd name="connsiteX2" fmla="*/ 842407 w 3325506"/>
              <a:gd name="connsiteY2" fmla="*/ 381965 h 1461674"/>
              <a:gd name="connsiteX3" fmla="*/ 1617731 w 3325506"/>
              <a:gd name="connsiteY3" fmla="*/ 0 h 1461674"/>
              <a:gd name="connsiteX4" fmla="*/ 2565226 w 3325506"/>
              <a:gd name="connsiteY4" fmla="*/ 343865 h 1461674"/>
              <a:gd name="connsiteX5" fmla="*/ 1719853 w 3325506"/>
              <a:gd name="connsiteY5" fmla="*/ 358816 h 1461674"/>
              <a:gd name="connsiteX6" fmla="*/ 3297206 w 3325506"/>
              <a:gd name="connsiteY6" fmla="*/ 1028279 h 1461674"/>
              <a:gd name="connsiteX7" fmla="*/ 2657825 w 3325506"/>
              <a:gd name="connsiteY7" fmla="*/ 1215403 h 1461674"/>
              <a:gd name="connsiteX8" fmla="*/ 1704179 w 3325506"/>
              <a:gd name="connsiteY8" fmla="*/ 489634 h 1461674"/>
              <a:gd name="connsiteX9" fmla="*/ 1939772 w 3325506"/>
              <a:gd name="connsiteY9" fmla="*/ 1354238 h 1461674"/>
              <a:gd name="connsiteX10" fmla="*/ 1349463 w 3325506"/>
              <a:gd name="connsiteY10" fmla="*/ 1354238 h 1461674"/>
              <a:gd name="connsiteX11" fmla="*/ 1576134 w 3325506"/>
              <a:gd name="connsiteY11" fmla="*/ 499882 h 1461674"/>
              <a:gd name="connsiteX12" fmla="*/ 797320 w 3325506"/>
              <a:gd name="connsiteY12" fmla="*/ 1314881 h 1461674"/>
              <a:gd name="connsiteX13" fmla="*/ 455017 w 3325506"/>
              <a:gd name="connsiteY13" fmla="*/ 1284851 h 1461674"/>
              <a:gd name="connsiteX14" fmla="*/ 41102 w 3325506"/>
              <a:gd name="connsiteY14" fmla="*/ 990902 h 1461674"/>
              <a:gd name="connsiteX0" fmla="*/ 41102 w 3325506"/>
              <a:gd name="connsiteY0" fmla="*/ 990902 h 1461674"/>
              <a:gd name="connsiteX1" fmla="*/ 1542134 w 3325506"/>
              <a:gd name="connsiteY1" fmla="*/ 367678 h 1461674"/>
              <a:gd name="connsiteX2" fmla="*/ 842407 w 3325506"/>
              <a:gd name="connsiteY2" fmla="*/ 381965 h 1461674"/>
              <a:gd name="connsiteX3" fmla="*/ 1617731 w 3325506"/>
              <a:gd name="connsiteY3" fmla="*/ 0 h 1461674"/>
              <a:gd name="connsiteX4" fmla="*/ 2565226 w 3325506"/>
              <a:gd name="connsiteY4" fmla="*/ 343865 h 1461674"/>
              <a:gd name="connsiteX5" fmla="*/ 1719853 w 3325506"/>
              <a:gd name="connsiteY5" fmla="*/ 358816 h 1461674"/>
              <a:gd name="connsiteX6" fmla="*/ 3297206 w 3325506"/>
              <a:gd name="connsiteY6" fmla="*/ 1028279 h 1461674"/>
              <a:gd name="connsiteX7" fmla="*/ 2657825 w 3325506"/>
              <a:gd name="connsiteY7" fmla="*/ 1215403 h 1461674"/>
              <a:gd name="connsiteX8" fmla="*/ 1704179 w 3325506"/>
              <a:gd name="connsiteY8" fmla="*/ 489634 h 1461674"/>
              <a:gd name="connsiteX9" fmla="*/ 1939772 w 3325506"/>
              <a:gd name="connsiteY9" fmla="*/ 1354238 h 1461674"/>
              <a:gd name="connsiteX10" fmla="*/ 1349463 w 3325506"/>
              <a:gd name="connsiteY10" fmla="*/ 1354238 h 1461674"/>
              <a:gd name="connsiteX11" fmla="*/ 1576134 w 3325506"/>
              <a:gd name="connsiteY11" fmla="*/ 499882 h 1461674"/>
              <a:gd name="connsiteX12" fmla="*/ 797320 w 3325506"/>
              <a:gd name="connsiteY12" fmla="*/ 1314881 h 1461674"/>
              <a:gd name="connsiteX13" fmla="*/ 455017 w 3325506"/>
              <a:gd name="connsiteY13" fmla="*/ 1284851 h 1461674"/>
              <a:gd name="connsiteX14" fmla="*/ 41102 w 3325506"/>
              <a:gd name="connsiteY14" fmla="*/ 990902 h 1461674"/>
              <a:gd name="connsiteX0" fmla="*/ 41102 w 3325506"/>
              <a:gd name="connsiteY0" fmla="*/ 990902 h 1461674"/>
              <a:gd name="connsiteX1" fmla="*/ 1542134 w 3325506"/>
              <a:gd name="connsiteY1" fmla="*/ 367678 h 1461674"/>
              <a:gd name="connsiteX2" fmla="*/ 842407 w 3325506"/>
              <a:gd name="connsiteY2" fmla="*/ 381965 h 1461674"/>
              <a:gd name="connsiteX3" fmla="*/ 1617731 w 3325506"/>
              <a:gd name="connsiteY3" fmla="*/ 0 h 1461674"/>
              <a:gd name="connsiteX4" fmla="*/ 2565226 w 3325506"/>
              <a:gd name="connsiteY4" fmla="*/ 343865 h 1461674"/>
              <a:gd name="connsiteX5" fmla="*/ 1719853 w 3325506"/>
              <a:gd name="connsiteY5" fmla="*/ 358816 h 1461674"/>
              <a:gd name="connsiteX6" fmla="*/ 3297206 w 3325506"/>
              <a:gd name="connsiteY6" fmla="*/ 1028279 h 1461674"/>
              <a:gd name="connsiteX7" fmla="*/ 2657825 w 3325506"/>
              <a:gd name="connsiteY7" fmla="*/ 1215403 h 1461674"/>
              <a:gd name="connsiteX8" fmla="*/ 1704179 w 3325506"/>
              <a:gd name="connsiteY8" fmla="*/ 489634 h 1461674"/>
              <a:gd name="connsiteX9" fmla="*/ 1939772 w 3325506"/>
              <a:gd name="connsiteY9" fmla="*/ 1354238 h 1461674"/>
              <a:gd name="connsiteX10" fmla="*/ 1349463 w 3325506"/>
              <a:gd name="connsiteY10" fmla="*/ 1354238 h 1461674"/>
              <a:gd name="connsiteX11" fmla="*/ 1576134 w 3325506"/>
              <a:gd name="connsiteY11" fmla="*/ 499882 h 1461674"/>
              <a:gd name="connsiteX12" fmla="*/ 797320 w 3325506"/>
              <a:gd name="connsiteY12" fmla="*/ 1314881 h 1461674"/>
              <a:gd name="connsiteX13" fmla="*/ 455017 w 3325506"/>
              <a:gd name="connsiteY13" fmla="*/ 1284851 h 1461674"/>
              <a:gd name="connsiteX14" fmla="*/ 41102 w 3325506"/>
              <a:gd name="connsiteY14" fmla="*/ 990902 h 1461674"/>
              <a:gd name="connsiteX0" fmla="*/ 18500 w 3302904"/>
              <a:gd name="connsiteY0" fmla="*/ 990902 h 1461674"/>
              <a:gd name="connsiteX1" fmla="*/ 1081382 w 3302904"/>
              <a:gd name="connsiteY1" fmla="*/ 377203 h 1461674"/>
              <a:gd name="connsiteX2" fmla="*/ 819805 w 3302904"/>
              <a:gd name="connsiteY2" fmla="*/ 381965 h 1461674"/>
              <a:gd name="connsiteX3" fmla="*/ 1595129 w 3302904"/>
              <a:gd name="connsiteY3" fmla="*/ 0 h 1461674"/>
              <a:gd name="connsiteX4" fmla="*/ 2542624 w 3302904"/>
              <a:gd name="connsiteY4" fmla="*/ 343865 h 1461674"/>
              <a:gd name="connsiteX5" fmla="*/ 1697251 w 3302904"/>
              <a:gd name="connsiteY5" fmla="*/ 358816 h 1461674"/>
              <a:gd name="connsiteX6" fmla="*/ 3274604 w 3302904"/>
              <a:gd name="connsiteY6" fmla="*/ 1028279 h 1461674"/>
              <a:gd name="connsiteX7" fmla="*/ 2635223 w 3302904"/>
              <a:gd name="connsiteY7" fmla="*/ 1215403 h 1461674"/>
              <a:gd name="connsiteX8" fmla="*/ 1681577 w 3302904"/>
              <a:gd name="connsiteY8" fmla="*/ 489634 h 1461674"/>
              <a:gd name="connsiteX9" fmla="*/ 1917170 w 3302904"/>
              <a:gd name="connsiteY9" fmla="*/ 1354238 h 1461674"/>
              <a:gd name="connsiteX10" fmla="*/ 1326861 w 3302904"/>
              <a:gd name="connsiteY10" fmla="*/ 1354238 h 1461674"/>
              <a:gd name="connsiteX11" fmla="*/ 1553532 w 3302904"/>
              <a:gd name="connsiteY11" fmla="*/ 499882 h 1461674"/>
              <a:gd name="connsiteX12" fmla="*/ 774718 w 3302904"/>
              <a:gd name="connsiteY12" fmla="*/ 1314881 h 1461674"/>
              <a:gd name="connsiteX13" fmla="*/ 432415 w 3302904"/>
              <a:gd name="connsiteY13" fmla="*/ 1284851 h 1461674"/>
              <a:gd name="connsiteX14" fmla="*/ 18500 w 3302904"/>
              <a:gd name="connsiteY14" fmla="*/ 990902 h 1461674"/>
              <a:gd name="connsiteX0" fmla="*/ 18500 w 3284927"/>
              <a:gd name="connsiteY0" fmla="*/ 990902 h 1461674"/>
              <a:gd name="connsiteX1" fmla="*/ 1081382 w 3284927"/>
              <a:gd name="connsiteY1" fmla="*/ 377203 h 1461674"/>
              <a:gd name="connsiteX2" fmla="*/ 819805 w 3284927"/>
              <a:gd name="connsiteY2" fmla="*/ 381965 h 1461674"/>
              <a:gd name="connsiteX3" fmla="*/ 1595129 w 3284927"/>
              <a:gd name="connsiteY3" fmla="*/ 0 h 1461674"/>
              <a:gd name="connsiteX4" fmla="*/ 2542624 w 3284927"/>
              <a:gd name="connsiteY4" fmla="*/ 343865 h 1461674"/>
              <a:gd name="connsiteX5" fmla="*/ 2125876 w 3284927"/>
              <a:gd name="connsiteY5" fmla="*/ 358816 h 1461674"/>
              <a:gd name="connsiteX6" fmla="*/ 3274604 w 3284927"/>
              <a:gd name="connsiteY6" fmla="*/ 1028279 h 1461674"/>
              <a:gd name="connsiteX7" fmla="*/ 2635223 w 3284927"/>
              <a:gd name="connsiteY7" fmla="*/ 1215403 h 1461674"/>
              <a:gd name="connsiteX8" fmla="*/ 1681577 w 3284927"/>
              <a:gd name="connsiteY8" fmla="*/ 489634 h 1461674"/>
              <a:gd name="connsiteX9" fmla="*/ 1917170 w 3284927"/>
              <a:gd name="connsiteY9" fmla="*/ 1354238 h 1461674"/>
              <a:gd name="connsiteX10" fmla="*/ 1326861 w 3284927"/>
              <a:gd name="connsiteY10" fmla="*/ 1354238 h 1461674"/>
              <a:gd name="connsiteX11" fmla="*/ 1553532 w 3284927"/>
              <a:gd name="connsiteY11" fmla="*/ 499882 h 1461674"/>
              <a:gd name="connsiteX12" fmla="*/ 774718 w 3284927"/>
              <a:gd name="connsiteY12" fmla="*/ 1314881 h 1461674"/>
              <a:gd name="connsiteX13" fmla="*/ 432415 w 3284927"/>
              <a:gd name="connsiteY13" fmla="*/ 1284851 h 1461674"/>
              <a:gd name="connsiteX14" fmla="*/ 18500 w 3284927"/>
              <a:gd name="connsiteY14" fmla="*/ 990902 h 1461674"/>
              <a:gd name="connsiteX0" fmla="*/ 18500 w 3284927"/>
              <a:gd name="connsiteY0" fmla="*/ 990902 h 1464061"/>
              <a:gd name="connsiteX1" fmla="*/ 1081382 w 3284927"/>
              <a:gd name="connsiteY1" fmla="*/ 377203 h 1464061"/>
              <a:gd name="connsiteX2" fmla="*/ 819805 w 3284927"/>
              <a:gd name="connsiteY2" fmla="*/ 381965 h 1464061"/>
              <a:gd name="connsiteX3" fmla="*/ 1595129 w 3284927"/>
              <a:gd name="connsiteY3" fmla="*/ 0 h 1464061"/>
              <a:gd name="connsiteX4" fmla="*/ 2542624 w 3284927"/>
              <a:gd name="connsiteY4" fmla="*/ 343865 h 1464061"/>
              <a:gd name="connsiteX5" fmla="*/ 2125876 w 3284927"/>
              <a:gd name="connsiteY5" fmla="*/ 358816 h 1464061"/>
              <a:gd name="connsiteX6" fmla="*/ 3274604 w 3284927"/>
              <a:gd name="connsiteY6" fmla="*/ 1028279 h 1464061"/>
              <a:gd name="connsiteX7" fmla="*/ 2635223 w 3284927"/>
              <a:gd name="connsiteY7" fmla="*/ 1215403 h 1464061"/>
              <a:gd name="connsiteX8" fmla="*/ 1681577 w 3284927"/>
              <a:gd name="connsiteY8" fmla="*/ 489634 h 1464061"/>
              <a:gd name="connsiteX9" fmla="*/ 1917170 w 3284927"/>
              <a:gd name="connsiteY9" fmla="*/ 1354238 h 1464061"/>
              <a:gd name="connsiteX10" fmla="*/ 1326861 w 3284927"/>
              <a:gd name="connsiteY10" fmla="*/ 1354238 h 1464061"/>
              <a:gd name="connsiteX11" fmla="*/ 1324932 w 3284927"/>
              <a:gd name="connsiteY11" fmla="*/ 461782 h 1464061"/>
              <a:gd name="connsiteX12" fmla="*/ 774718 w 3284927"/>
              <a:gd name="connsiteY12" fmla="*/ 1314881 h 1464061"/>
              <a:gd name="connsiteX13" fmla="*/ 432415 w 3284927"/>
              <a:gd name="connsiteY13" fmla="*/ 1284851 h 1464061"/>
              <a:gd name="connsiteX14" fmla="*/ 18500 w 3284927"/>
              <a:gd name="connsiteY14" fmla="*/ 990902 h 1464061"/>
              <a:gd name="connsiteX0" fmla="*/ 18500 w 3284927"/>
              <a:gd name="connsiteY0" fmla="*/ 990902 h 1464061"/>
              <a:gd name="connsiteX1" fmla="*/ 1081382 w 3284927"/>
              <a:gd name="connsiteY1" fmla="*/ 377203 h 1464061"/>
              <a:gd name="connsiteX2" fmla="*/ 819805 w 3284927"/>
              <a:gd name="connsiteY2" fmla="*/ 381965 h 1464061"/>
              <a:gd name="connsiteX3" fmla="*/ 1595129 w 3284927"/>
              <a:gd name="connsiteY3" fmla="*/ 0 h 1464061"/>
              <a:gd name="connsiteX4" fmla="*/ 2542624 w 3284927"/>
              <a:gd name="connsiteY4" fmla="*/ 343865 h 1464061"/>
              <a:gd name="connsiteX5" fmla="*/ 2125876 w 3284927"/>
              <a:gd name="connsiteY5" fmla="*/ 358816 h 1464061"/>
              <a:gd name="connsiteX6" fmla="*/ 3274604 w 3284927"/>
              <a:gd name="connsiteY6" fmla="*/ 1028279 h 1464061"/>
              <a:gd name="connsiteX7" fmla="*/ 2635223 w 3284927"/>
              <a:gd name="connsiteY7" fmla="*/ 1215403 h 1464061"/>
              <a:gd name="connsiteX8" fmla="*/ 1681577 w 3284927"/>
              <a:gd name="connsiteY8" fmla="*/ 489634 h 1464061"/>
              <a:gd name="connsiteX9" fmla="*/ 1917170 w 3284927"/>
              <a:gd name="connsiteY9" fmla="*/ 1354238 h 1464061"/>
              <a:gd name="connsiteX10" fmla="*/ 1326861 w 3284927"/>
              <a:gd name="connsiteY10" fmla="*/ 1354238 h 1464061"/>
              <a:gd name="connsiteX11" fmla="*/ 1324932 w 3284927"/>
              <a:gd name="connsiteY11" fmla="*/ 461782 h 1464061"/>
              <a:gd name="connsiteX12" fmla="*/ 774718 w 3284927"/>
              <a:gd name="connsiteY12" fmla="*/ 1314881 h 1464061"/>
              <a:gd name="connsiteX13" fmla="*/ 432415 w 3284927"/>
              <a:gd name="connsiteY13" fmla="*/ 1284851 h 1464061"/>
              <a:gd name="connsiteX14" fmla="*/ 18500 w 3284927"/>
              <a:gd name="connsiteY14" fmla="*/ 990902 h 1464061"/>
              <a:gd name="connsiteX0" fmla="*/ 18500 w 3284538"/>
              <a:gd name="connsiteY0" fmla="*/ 990902 h 1469138"/>
              <a:gd name="connsiteX1" fmla="*/ 1081382 w 3284538"/>
              <a:gd name="connsiteY1" fmla="*/ 377203 h 1469138"/>
              <a:gd name="connsiteX2" fmla="*/ 819805 w 3284538"/>
              <a:gd name="connsiteY2" fmla="*/ 381965 h 1469138"/>
              <a:gd name="connsiteX3" fmla="*/ 1595129 w 3284538"/>
              <a:gd name="connsiteY3" fmla="*/ 0 h 1469138"/>
              <a:gd name="connsiteX4" fmla="*/ 2542624 w 3284538"/>
              <a:gd name="connsiteY4" fmla="*/ 343865 h 1469138"/>
              <a:gd name="connsiteX5" fmla="*/ 2125876 w 3284538"/>
              <a:gd name="connsiteY5" fmla="*/ 358816 h 1469138"/>
              <a:gd name="connsiteX6" fmla="*/ 3274604 w 3284538"/>
              <a:gd name="connsiteY6" fmla="*/ 1028279 h 1469138"/>
              <a:gd name="connsiteX7" fmla="*/ 2635223 w 3284538"/>
              <a:gd name="connsiteY7" fmla="*/ 1215403 h 1469138"/>
              <a:gd name="connsiteX8" fmla="*/ 1810164 w 3284538"/>
              <a:gd name="connsiteY8" fmla="*/ 408672 h 1469138"/>
              <a:gd name="connsiteX9" fmla="*/ 1917170 w 3284538"/>
              <a:gd name="connsiteY9" fmla="*/ 1354238 h 1469138"/>
              <a:gd name="connsiteX10" fmla="*/ 1326861 w 3284538"/>
              <a:gd name="connsiteY10" fmla="*/ 1354238 h 1469138"/>
              <a:gd name="connsiteX11" fmla="*/ 1324932 w 3284538"/>
              <a:gd name="connsiteY11" fmla="*/ 461782 h 1469138"/>
              <a:gd name="connsiteX12" fmla="*/ 774718 w 3284538"/>
              <a:gd name="connsiteY12" fmla="*/ 1314881 h 1469138"/>
              <a:gd name="connsiteX13" fmla="*/ 432415 w 3284538"/>
              <a:gd name="connsiteY13" fmla="*/ 1284851 h 1469138"/>
              <a:gd name="connsiteX14" fmla="*/ 18500 w 3284538"/>
              <a:gd name="connsiteY14" fmla="*/ 990902 h 1469138"/>
              <a:gd name="connsiteX0" fmla="*/ 18500 w 3284538"/>
              <a:gd name="connsiteY0" fmla="*/ 990902 h 1470905"/>
              <a:gd name="connsiteX1" fmla="*/ 1081382 w 3284538"/>
              <a:gd name="connsiteY1" fmla="*/ 377203 h 1470905"/>
              <a:gd name="connsiteX2" fmla="*/ 819805 w 3284538"/>
              <a:gd name="connsiteY2" fmla="*/ 381965 h 1470905"/>
              <a:gd name="connsiteX3" fmla="*/ 1595129 w 3284538"/>
              <a:gd name="connsiteY3" fmla="*/ 0 h 1470905"/>
              <a:gd name="connsiteX4" fmla="*/ 2542624 w 3284538"/>
              <a:gd name="connsiteY4" fmla="*/ 343865 h 1470905"/>
              <a:gd name="connsiteX5" fmla="*/ 2125876 w 3284538"/>
              <a:gd name="connsiteY5" fmla="*/ 358816 h 1470905"/>
              <a:gd name="connsiteX6" fmla="*/ 3274604 w 3284538"/>
              <a:gd name="connsiteY6" fmla="*/ 1028279 h 1470905"/>
              <a:gd name="connsiteX7" fmla="*/ 2635223 w 3284538"/>
              <a:gd name="connsiteY7" fmla="*/ 1215403 h 1470905"/>
              <a:gd name="connsiteX8" fmla="*/ 1810164 w 3284538"/>
              <a:gd name="connsiteY8" fmla="*/ 408672 h 1470905"/>
              <a:gd name="connsiteX9" fmla="*/ 1917170 w 3284538"/>
              <a:gd name="connsiteY9" fmla="*/ 1354238 h 1470905"/>
              <a:gd name="connsiteX10" fmla="*/ 1326861 w 3284538"/>
              <a:gd name="connsiteY10" fmla="*/ 1354238 h 1470905"/>
              <a:gd name="connsiteX11" fmla="*/ 1415420 w 3284538"/>
              <a:gd name="connsiteY11" fmla="*/ 433207 h 1470905"/>
              <a:gd name="connsiteX12" fmla="*/ 774718 w 3284538"/>
              <a:gd name="connsiteY12" fmla="*/ 1314881 h 1470905"/>
              <a:gd name="connsiteX13" fmla="*/ 432415 w 3284538"/>
              <a:gd name="connsiteY13" fmla="*/ 1284851 h 1470905"/>
              <a:gd name="connsiteX14" fmla="*/ 18500 w 3284538"/>
              <a:gd name="connsiteY14" fmla="*/ 990902 h 1470905"/>
              <a:gd name="connsiteX0" fmla="*/ 18500 w 3284538"/>
              <a:gd name="connsiteY0" fmla="*/ 990902 h 1470905"/>
              <a:gd name="connsiteX1" fmla="*/ 1081382 w 3284538"/>
              <a:gd name="connsiteY1" fmla="*/ 377203 h 1470905"/>
              <a:gd name="connsiteX2" fmla="*/ 762655 w 3284538"/>
              <a:gd name="connsiteY2" fmla="*/ 381965 h 1470905"/>
              <a:gd name="connsiteX3" fmla="*/ 1595129 w 3284538"/>
              <a:gd name="connsiteY3" fmla="*/ 0 h 1470905"/>
              <a:gd name="connsiteX4" fmla="*/ 2542624 w 3284538"/>
              <a:gd name="connsiteY4" fmla="*/ 343865 h 1470905"/>
              <a:gd name="connsiteX5" fmla="*/ 2125876 w 3284538"/>
              <a:gd name="connsiteY5" fmla="*/ 358816 h 1470905"/>
              <a:gd name="connsiteX6" fmla="*/ 3274604 w 3284538"/>
              <a:gd name="connsiteY6" fmla="*/ 1028279 h 1470905"/>
              <a:gd name="connsiteX7" fmla="*/ 2635223 w 3284538"/>
              <a:gd name="connsiteY7" fmla="*/ 1215403 h 1470905"/>
              <a:gd name="connsiteX8" fmla="*/ 1810164 w 3284538"/>
              <a:gd name="connsiteY8" fmla="*/ 408672 h 1470905"/>
              <a:gd name="connsiteX9" fmla="*/ 1917170 w 3284538"/>
              <a:gd name="connsiteY9" fmla="*/ 1354238 h 1470905"/>
              <a:gd name="connsiteX10" fmla="*/ 1326861 w 3284538"/>
              <a:gd name="connsiteY10" fmla="*/ 1354238 h 1470905"/>
              <a:gd name="connsiteX11" fmla="*/ 1415420 w 3284538"/>
              <a:gd name="connsiteY11" fmla="*/ 433207 h 1470905"/>
              <a:gd name="connsiteX12" fmla="*/ 774718 w 3284538"/>
              <a:gd name="connsiteY12" fmla="*/ 1314881 h 1470905"/>
              <a:gd name="connsiteX13" fmla="*/ 432415 w 3284538"/>
              <a:gd name="connsiteY13" fmla="*/ 1284851 h 1470905"/>
              <a:gd name="connsiteX14" fmla="*/ 18500 w 3284538"/>
              <a:gd name="connsiteY14" fmla="*/ 990902 h 1470905"/>
              <a:gd name="connsiteX0" fmla="*/ 18500 w 3284538"/>
              <a:gd name="connsiteY0" fmla="*/ 990902 h 1470905"/>
              <a:gd name="connsiteX1" fmla="*/ 1081382 w 3284538"/>
              <a:gd name="connsiteY1" fmla="*/ 377203 h 1470905"/>
              <a:gd name="connsiteX2" fmla="*/ 762655 w 3284538"/>
              <a:gd name="connsiteY2" fmla="*/ 381965 h 1470905"/>
              <a:gd name="connsiteX3" fmla="*/ 1595129 w 3284538"/>
              <a:gd name="connsiteY3" fmla="*/ 0 h 1470905"/>
              <a:gd name="connsiteX4" fmla="*/ 2542624 w 3284538"/>
              <a:gd name="connsiteY4" fmla="*/ 343865 h 1470905"/>
              <a:gd name="connsiteX5" fmla="*/ 2125876 w 3284538"/>
              <a:gd name="connsiteY5" fmla="*/ 358816 h 1470905"/>
              <a:gd name="connsiteX6" fmla="*/ 3274604 w 3284538"/>
              <a:gd name="connsiteY6" fmla="*/ 1028279 h 1470905"/>
              <a:gd name="connsiteX7" fmla="*/ 2635223 w 3284538"/>
              <a:gd name="connsiteY7" fmla="*/ 1215403 h 1470905"/>
              <a:gd name="connsiteX8" fmla="*/ 1810164 w 3284538"/>
              <a:gd name="connsiteY8" fmla="*/ 408672 h 1470905"/>
              <a:gd name="connsiteX9" fmla="*/ 1917170 w 3284538"/>
              <a:gd name="connsiteY9" fmla="*/ 1354238 h 1470905"/>
              <a:gd name="connsiteX10" fmla="*/ 1326861 w 3284538"/>
              <a:gd name="connsiteY10" fmla="*/ 1354238 h 1470905"/>
              <a:gd name="connsiteX11" fmla="*/ 1415420 w 3284538"/>
              <a:gd name="connsiteY11" fmla="*/ 433207 h 1470905"/>
              <a:gd name="connsiteX12" fmla="*/ 774718 w 3284538"/>
              <a:gd name="connsiteY12" fmla="*/ 1314881 h 1470905"/>
              <a:gd name="connsiteX13" fmla="*/ 432415 w 3284538"/>
              <a:gd name="connsiteY13" fmla="*/ 1284851 h 1470905"/>
              <a:gd name="connsiteX14" fmla="*/ 18500 w 3284538"/>
              <a:gd name="connsiteY14" fmla="*/ 990902 h 1470905"/>
              <a:gd name="connsiteX0" fmla="*/ 18500 w 3284538"/>
              <a:gd name="connsiteY0" fmla="*/ 990902 h 1470905"/>
              <a:gd name="connsiteX1" fmla="*/ 1081382 w 3284538"/>
              <a:gd name="connsiteY1" fmla="*/ 377203 h 1470905"/>
              <a:gd name="connsiteX2" fmla="*/ 762655 w 3284538"/>
              <a:gd name="connsiteY2" fmla="*/ 381965 h 1470905"/>
              <a:gd name="connsiteX3" fmla="*/ 1595129 w 3284538"/>
              <a:gd name="connsiteY3" fmla="*/ 0 h 1470905"/>
              <a:gd name="connsiteX4" fmla="*/ 2542624 w 3284538"/>
              <a:gd name="connsiteY4" fmla="*/ 343865 h 1470905"/>
              <a:gd name="connsiteX5" fmla="*/ 2125876 w 3284538"/>
              <a:gd name="connsiteY5" fmla="*/ 358816 h 1470905"/>
              <a:gd name="connsiteX6" fmla="*/ 3274604 w 3284538"/>
              <a:gd name="connsiteY6" fmla="*/ 1028279 h 1470905"/>
              <a:gd name="connsiteX7" fmla="*/ 2635223 w 3284538"/>
              <a:gd name="connsiteY7" fmla="*/ 1215403 h 1470905"/>
              <a:gd name="connsiteX8" fmla="*/ 1810164 w 3284538"/>
              <a:gd name="connsiteY8" fmla="*/ 408672 h 1470905"/>
              <a:gd name="connsiteX9" fmla="*/ 1917170 w 3284538"/>
              <a:gd name="connsiteY9" fmla="*/ 1354238 h 1470905"/>
              <a:gd name="connsiteX10" fmla="*/ 1326861 w 3284538"/>
              <a:gd name="connsiteY10" fmla="*/ 1354238 h 1470905"/>
              <a:gd name="connsiteX11" fmla="*/ 1415420 w 3284538"/>
              <a:gd name="connsiteY11" fmla="*/ 433207 h 1470905"/>
              <a:gd name="connsiteX12" fmla="*/ 774718 w 3284538"/>
              <a:gd name="connsiteY12" fmla="*/ 1314881 h 1470905"/>
              <a:gd name="connsiteX13" fmla="*/ 432415 w 3284538"/>
              <a:gd name="connsiteY13" fmla="*/ 1284851 h 1470905"/>
              <a:gd name="connsiteX14" fmla="*/ 18500 w 3284538"/>
              <a:gd name="connsiteY14" fmla="*/ 990902 h 1470905"/>
              <a:gd name="connsiteX0" fmla="*/ 18500 w 3378531"/>
              <a:gd name="connsiteY0" fmla="*/ 990902 h 1470905"/>
              <a:gd name="connsiteX1" fmla="*/ 1081382 w 3378531"/>
              <a:gd name="connsiteY1" fmla="*/ 377203 h 1470905"/>
              <a:gd name="connsiteX2" fmla="*/ 762655 w 3378531"/>
              <a:gd name="connsiteY2" fmla="*/ 381965 h 1470905"/>
              <a:gd name="connsiteX3" fmla="*/ 1595129 w 3378531"/>
              <a:gd name="connsiteY3" fmla="*/ 0 h 1470905"/>
              <a:gd name="connsiteX4" fmla="*/ 2542624 w 3378531"/>
              <a:gd name="connsiteY4" fmla="*/ 343865 h 1470905"/>
              <a:gd name="connsiteX5" fmla="*/ 2125876 w 3378531"/>
              <a:gd name="connsiteY5" fmla="*/ 358816 h 1470905"/>
              <a:gd name="connsiteX6" fmla="*/ 3369854 w 3378531"/>
              <a:gd name="connsiteY6" fmla="*/ 1028279 h 1470905"/>
              <a:gd name="connsiteX7" fmla="*/ 2635223 w 3378531"/>
              <a:gd name="connsiteY7" fmla="*/ 1215403 h 1470905"/>
              <a:gd name="connsiteX8" fmla="*/ 1810164 w 3378531"/>
              <a:gd name="connsiteY8" fmla="*/ 408672 h 1470905"/>
              <a:gd name="connsiteX9" fmla="*/ 1917170 w 3378531"/>
              <a:gd name="connsiteY9" fmla="*/ 1354238 h 1470905"/>
              <a:gd name="connsiteX10" fmla="*/ 1326861 w 3378531"/>
              <a:gd name="connsiteY10" fmla="*/ 1354238 h 1470905"/>
              <a:gd name="connsiteX11" fmla="*/ 1415420 w 3378531"/>
              <a:gd name="connsiteY11" fmla="*/ 433207 h 1470905"/>
              <a:gd name="connsiteX12" fmla="*/ 774718 w 3378531"/>
              <a:gd name="connsiteY12" fmla="*/ 1314881 h 1470905"/>
              <a:gd name="connsiteX13" fmla="*/ 432415 w 3378531"/>
              <a:gd name="connsiteY13" fmla="*/ 1284851 h 1470905"/>
              <a:gd name="connsiteX14" fmla="*/ 18500 w 3378531"/>
              <a:gd name="connsiteY14" fmla="*/ 990902 h 1470905"/>
              <a:gd name="connsiteX0" fmla="*/ 18500 w 3373964"/>
              <a:gd name="connsiteY0" fmla="*/ 990902 h 1470905"/>
              <a:gd name="connsiteX1" fmla="*/ 1081382 w 3373964"/>
              <a:gd name="connsiteY1" fmla="*/ 377203 h 1470905"/>
              <a:gd name="connsiteX2" fmla="*/ 762655 w 3373964"/>
              <a:gd name="connsiteY2" fmla="*/ 381965 h 1470905"/>
              <a:gd name="connsiteX3" fmla="*/ 1595129 w 3373964"/>
              <a:gd name="connsiteY3" fmla="*/ 0 h 1470905"/>
              <a:gd name="connsiteX4" fmla="*/ 2542624 w 3373964"/>
              <a:gd name="connsiteY4" fmla="*/ 343865 h 1470905"/>
              <a:gd name="connsiteX5" fmla="*/ 2125876 w 3373964"/>
              <a:gd name="connsiteY5" fmla="*/ 358816 h 1470905"/>
              <a:gd name="connsiteX6" fmla="*/ 3369854 w 3373964"/>
              <a:gd name="connsiteY6" fmla="*/ 1028279 h 1470905"/>
              <a:gd name="connsiteX7" fmla="*/ 2501873 w 3373964"/>
              <a:gd name="connsiteY7" fmla="*/ 1263028 h 1470905"/>
              <a:gd name="connsiteX8" fmla="*/ 1810164 w 3373964"/>
              <a:gd name="connsiteY8" fmla="*/ 408672 h 1470905"/>
              <a:gd name="connsiteX9" fmla="*/ 1917170 w 3373964"/>
              <a:gd name="connsiteY9" fmla="*/ 1354238 h 1470905"/>
              <a:gd name="connsiteX10" fmla="*/ 1326861 w 3373964"/>
              <a:gd name="connsiteY10" fmla="*/ 1354238 h 1470905"/>
              <a:gd name="connsiteX11" fmla="*/ 1415420 w 3373964"/>
              <a:gd name="connsiteY11" fmla="*/ 433207 h 1470905"/>
              <a:gd name="connsiteX12" fmla="*/ 774718 w 3373964"/>
              <a:gd name="connsiteY12" fmla="*/ 1314881 h 1470905"/>
              <a:gd name="connsiteX13" fmla="*/ 432415 w 3373964"/>
              <a:gd name="connsiteY13" fmla="*/ 1284851 h 1470905"/>
              <a:gd name="connsiteX14" fmla="*/ 18500 w 3373964"/>
              <a:gd name="connsiteY14" fmla="*/ 990902 h 1470905"/>
              <a:gd name="connsiteX0" fmla="*/ 13896 w 3558693"/>
              <a:gd name="connsiteY0" fmla="*/ 990902 h 1470905"/>
              <a:gd name="connsiteX1" fmla="*/ 1266111 w 3558693"/>
              <a:gd name="connsiteY1" fmla="*/ 377203 h 1470905"/>
              <a:gd name="connsiteX2" fmla="*/ 947384 w 3558693"/>
              <a:gd name="connsiteY2" fmla="*/ 381965 h 1470905"/>
              <a:gd name="connsiteX3" fmla="*/ 1779858 w 3558693"/>
              <a:gd name="connsiteY3" fmla="*/ 0 h 1470905"/>
              <a:gd name="connsiteX4" fmla="*/ 2727353 w 3558693"/>
              <a:gd name="connsiteY4" fmla="*/ 343865 h 1470905"/>
              <a:gd name="connsiteX5" fmla="*/ 2310605 w 3558693"/>
              <a:gd name="connsiteY5" fmla="*/ 358816 h 1470905"/>
              <a:gd name="connsiteX6" fmla="*/ 3554583 w 3558693"/>
              <a:gd name="connsiteY6" fmla="*/ 1028279 h 1470905"/>
              <a:gd name="connsiteX7" fmla="*/ 2686602 w 3558693"/>
              <a:gd name="connsiteY7" fmla="*/ 1263028 h 1470905"/>
              <a:gd name="connsiteX8" fmla="*/ 1994893 w 3558693"/>
              <a:gd name="connsiteY8" fmla="*/ 408672 h 1470905"/>
              <a:gd name="connsiteX9" fmla="*/ 2101899 w 3558693"/>
              <a:gd name="connsiteY9" fmla="*/ 1354238 h 1470905"/>
              <a:gd name="connsiteX10" fmla="*/ 1511590 w 3558693"/>
              <a:gd name="connsiteY10" fmla="*/ 1354238 h 1470905"/>
              <a:gd name="connsiteX11" fmla="*/ 1600149 w 3558693"/>
              <a:gd name="connsiteY11" fmla="*/ 433207 h 1470905"/>
              <a:gd name="connsiteX12" fmla="*/ 959447 w 3558693"/>
              <a:gd name="connsiteY12" fmla="*/ 1314881 h 1470905"/>
              <a:gd name="connsiteX13" fmla="*/ 617144 w 3558693"/>
              <a:gd name="connsiteY13" fmla="*/ 1284851 h 1470905"/>
              <a:gd name="connsiteX14" fmla="*/ 13896 w 3558693"/>
              <a:gd name="connsiteY14" fmla="*/ 990902 h 1470905"/>
              <a:gd name="connsiteX0" fmla="*/ 24494 w 3569291"/>
              <a:gd name="connsiteY0" fmla="*/ 990902 h 1470905"/>
              <a:gd name="connsiteX1" fmla="*/ 1276709 w 3569291"/>
              <a:gd name="connsiteY1" fmla="*/ 377203 h 1470905"/>
              <a:gd name="connsiteX2" fmla="*/ 957982 w 3569291"/>
              <a:gd name="connsiteY2" fmla="*/ 381965 h 1470905"/>
              <a:gd name="connsiteX3" fmla="*/ 1790456 w 3569291"/>
              <a:gd name="connsiteY3" fmla="*/ 0 h 1470905"/>
              <a:gd name="connsiteX4" fmla="*/ 2737951 w 3569291"/>
              <a:gd name="connsiteY4" fmla="*/ 343865 h 1470905"/>
              <a:gd name="connsiteX5" fmla="*/ 2321203 w 3569291"/>
              <a:gd name="connsiteY5" fmla="*/ 358816 h 1470905"/>
              <a:gd name="connsiteX6" fmla="*/ 3565181 w 3569291"/>
              <a:gd name="connsiteY6" fmla="*/ 1028279 h 1470905"/>
              <a:gd name="connsiteX7" fmla="*/ 2697200 w 3569291"/>
              <a:gd name="connsiteY7" fmla="*/ 1263028 h 1470905"/>
              <a:gd name="connsiteX8" fmla="*/ 2005491 w 3569291"/>
              <a:gd name="connsiteY8" fmla="*/ 408672 h 1470905"/>
              <a:gd name="connsiteX9" fmla="*/ 2112497 w 3569291"/>
              <a:gd name="connsiteY9" fmla="*/ 1354238 h 1470905"/>
              <a:gd name="connsiteX10" fmla="*/ 1522188 w 3569291"/>
              <a:gd name="connsiteY10" fmla="*/ 1354238 h 1470905"/>
              <a:gd name="connsiteX11" fmla="*/ 1610747 w 3569291"/>
              <a:gd name="connsiteY11" fmla="*/ 433207 h 1470905"/>
              <a:gd name="connsiteX12" fmla="*/ 970045 w 3569291"/>
              <a:gd name="connsiteY12" fmla="*/ 1314881 h 1470905"/>
              <a:gd name="connsiteX13" fmla="*/ 627742 w 3569291"/>
              <a:gd name="connsiteY13" fmla="*/ 1284851 h 1470905"/>
              <a:gd name="connsiteX14" fmla="*/ 24494 w 3569291"/>
              <a:gd name="connsiteY14" fmla="*/ 990902 h 1470905"/>
              <a:gd name="connsiteX0" fmla="*/ 24494 w 3602737"/>
              <a:gd name="connsiteY0" fmla="*/ 990902 h 1470905"/>
              <a:gd name="connsiteX1" fmla="*/ 1276709 w 3602737"/>
              <a:gd name="connsiteY1" fmla="*/ 377203 h 1470905"/>
              <a:gd name="connsiteX2" fmla="*/ 957982 w 3602737"/>
              <a:gd name="connsiteY2" fmla="*/ 381965 h 1470905"/>
              <a:gd name="connsiteX3" fmla="*/ 1790456 w 3602737"/>
              <a:gd name="connsiteY3" fmla="*/ 0 h 1470905"/>
              <a:gd name="connsiteX4" fmla="*/ 2737951 w 3602737"/>
              <a:gd name="connsiteY4" fmla="*/ 343865 h 1470905"/>
              <a:gd name="connsiteX5" fmla="*/ 2321203 w 3602737"/>
              <a:gd name="connsiteY5" fmla="*/ 358816 h 1470905"/>
              <a:gd name="connsiteX6" fmla="*/ 3565181 w 3602737"/>
              <a:gd name="connsiteY6" fmla="*/ 1028279 h 1470905"/>
              <a:gd name="connsiteX7" fmla="*/ 2697200 w 3602737"/>
              <a:gd name="connsiteY7" fmla="*/ 1263028 h 1470905"/>
              <a:gd name="connsiteX8" fmla="*/ 2005491 w 3602737"/>
              <a:gd name="connsiteY8" fmla="*/ 408672 h 1470905"/>
              <a:gd name="connsiteX9" fmla="*/ 2112497 w 3602737"/>
              <a:gd name="connsiteY9" fmla="*/ 1354238 h 1470905"/>
              <a:gd name="connsiteX10" fmla="*/ 1522188 w 3602737"/>
              <a:gd name="connsiteY10" fmla="*/ 1354238 h 1470905"/>
              <a:gd name="connsiteX11" fmla="*/ 1610747 w 3602737"/>
              <a:gd name="connsiteY11" fmla="*/ 433207 h 1470905"/>
              <a:gd name="connsiteX12" fmla="*/ 970045 w 3602737"/>
              <a:gd name="connsiteY12" fmla="*/ 1314881 h 1470905"/>
              <a:gd name="connsiteX13" fmla="*/ 627742 w 3602737"/>
              <a:gd name="connsiteY13" fmla="*/ 1284851 h 1470905"/>
              <a:gd name="connsiteX14" fmla="*/ 24494 w 3602737"/>
              <a:gd name="connsiteY14" fmla="*/ 990902 h 1470905"/>
              <a:gd name="connsiteX0" fmla="*/ 22561 w 3673625"/>
              <a:gd name="connsiteY0" fmla="*/ 1155337 h 1470905"/>
              <a:gd name="connsiteX1" fmla="*/ 1347597 w 3673625"/>
              <a:gd name="connsiteY1" fmla="*/ 377203 h 1470905"/>
              <a:gd name="connsiteX2" fmla="*/ 1028870 w 3673625"/>
              <a:gd name="connsiteY2" fmla="*/ 381965 h 1470905"/>
              <a:gd name="connsiteX3" fmla="*/ 1861344 w 3673625"/>
              <a:gd name="connsiteY3" fmla="*/ 0 h 1470905"/>
              <a:gd name="connsiteX4" fmla="*/ 2808839 w 3673625"/>
              <a:gd name="connsiteY4" fmla="*/ 343865 h 1470905"/>
              <a:gd name="connsiteX5" fmla="*/ 2392091 w 3673625"/>
              <a:gd name="connsiteY5" fmla="*/ 358816 h 1470905"/>
              <a:gd name="connsiteX6" fmla="*/ 3636069 w 3673625"/>
              <a:gd name="connsiteY6" fmla="*/ 1028279 h 1470905"/>
              <a:gd name="connsiteX7" fmla="*/ 2768088 w 3673625"/>
              <a:gd name="connsiteY7" fmla="*/ 1263028 h 1470905"/>
              <a:gd name="connsiteX8" fmla="*/ 2076379 w 3673625"/>
              <a:gd name="connsiteY8" fmla="*/ 408672 h 1470905"/>
              <a:gd name="connsiteX9" fmla="*/ 2183385 w 3673625"/>
              <a:gd name="connsiteY9" fmla="*/ 1354238 h 1470905"/>
              <a:gd name="connsiteX10" fmla="*/ 1593076 w 3673625"/>
              <a:gd name="connsiteY10" fmla="*/ 1354238 h 1470905"/>
              <a:gd name="connsiteX11" fmla="*/ 1681635 w 3673625"/>
              <a:gd name="connsiteY11" fmla="*/ 433207 h 1470905"/>
              <a:gd name="connsiteX12" fmla="*/ 1040933 w 3673625"/>
              <a:gd name="connsiteY12" fmla="*/ 1314881 h 1470905"/>
              <a:gd name="connsiteX13" fmla="*/ 698630 w 3673625"/>
              <a:gd name="connsiteY13" fmla="*/ 1284851 h 1470905"/>
              <a:gd name="connsiteX14" fmla="*/ 22561 w 3673625"/>
              <a:gd name="connsiteY14" fmla="*/ 1155337 h 1470905"/>
              <a:gd name="connsiteX0" fmla="*/ 2361 w 3653425"/>
              <a:gd name="connsiteY0" fmla="*/ 1155337 h 1470905"/>
              <a:gd name="connsiteX1" fmla="*/ 1327397 w 3653425"/>
              <a:gd name="connsiteY1" fmla="*/ 377203 h 1470905"/>
              <a:gd name="connsiteX2" fmla="*/ 1008670 w 3653425"/>
              <a:gd name="connsiteY2" fmla="*/ 381965 h 1470905"/>
              <a:gd name="connsiteX3" fmla="*/ 1841144 w 3653425"/>
              <a:gd name="connsiteY3" fmla="*/ 0 h 1470905"/>
              <a:gd name="connsiteX4" fmla="*/ 2788639 w 3653425"/>
              <a:gd name="connsiteY4" fmla="*/ 343865 h 1470905"/>
              <a:gd name="connsiteX5" fmla="*/ 2371891 w 3653425"/>
              <a:gd name="connsiteY5" fmla="*/ 358816 h 1470905"/>
              <a:gd name="connsiteX6" fmla="*/ 3615869 w 3653425"/>
              <a:gd name="connsiteY6" fmla="*/ 1028279 h 1470905"/>
              <a:gd name="connsiteX7" fmla="*/ 2747888 w 3653425"/>
              <a:gd name="connsiteY7" fmla="*/ 1263028 h 1470905"/>
              <a:gd name="connsiteX8" fmla="*/ 2056179 w 3653425"/>
              <a:gd name="connsiteY8" fmla="*/ 408672 h 1470905"/>
              <a:gd name="connsiteX9" fmla="*/ 2163185 w 3653425"/>
              <a:gd name="connsiteY9" fmla="*/ 1354238 h 1470905"/>
              <a:gd name="connsiteX10" fmla="*/ 1572876 w 3653425"/>
              <a:gd name="connsiteY10" fmla="*/ 1354238 h 1470905"/>
              <a:gd name="connsiteX11" fmla="*/ 1661435 w 3653425"/>
              <a:gd name="connsiteY11" fmla="*/ 433207 h 1470905"/>
              <a:gd name="connsiteX12" fmla="*/ 1020733 w 3653425"/>
              <a:gd name="connsiteY12" fmla="*/ 1314881 h 1470905"/>
              <a:gd name="connsiteX13" fmla="*/ 2361 w 3653425"/>
              <a:gd name="connsiteY13" fmla="*/ 1155337 h 14709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653425" h="1470905">
                <a:moveTo>
                  <a:pt x="2361" y="1155337"/>
                </a:moveTo>
                <a:cubicBezTo>
                  <a:pt x="154214" y="1145006"/>
                  <a:pt x="552496" y="1047811"/>
                  <a:pt x="1327397" y="377203"/>
                </a:cubicBezTo>
                <a:cubicBezTo>
                  <a:pt x="1132557" y="389141"/>
                  <a:pt x="1257526" y="376178"/>
                  <a:pt x="1008670" y="381965"/>
                </a:cubicBezTo>
                <a:cubicBezTo>
                  <a:pt x="1254632" y="280204"/>
                  <a:pt x="1596146" y="162045"/>
                  <a:pt x="1841144" y="0"/>
                </a:cubicBezTo>
                <a:cubicBezTo>
                  <a:pt x="2080655" y="140946"/>
                  <a:pt x="2544606" y="293466"/>
                  <a:pt x="2788639" y="343865"/>
                </a:cubicBezTo>
                <a:cubicBezTo>
                  <a:pt x="2569082" y="355439"/>
                  <a:pt x="2530922" y="358575"/>
                  <a:pt x="2371891" y="358816"/>
                </a:cubicBezTo>
                <a:cubicBezTo>
                  <a:pt x="3057450" y="981679"/>
                  <a:pt x="3392998" y="924559"/>
                  <a:pt x="3615869" y="1028279"/>
                </a:cubicBezTo>
                <a:cubicBezTo>
                  <a:pt x="3838740" y="1131999"/>
                  <a:pt x="3007836" y="1366296"/>
                  <a:pt x="2747888" y="1263028"/>
                </a:cubicBezTo>
                <a:cubicBezTo>
                  <a:pt x="2487940" y="1159760"/>
                  <a:pt x="2151249" y="560951"/>
                  <a:pt x="2056179" y="408672"/>
                </a:cubicBezTo>
                <a:cubicBezTo>
                  <a:pt x="2070647" y="608818"/>
                  <a:pt x="2243736" y="1196644"/>
                  <a:pt x="2163185" y="1354238"/>
                </a:cubicBezTo>
                <a:cubicBezTo>
                  <a:pt x="2082635" y="1511832"/>
                  <a:pt x="1656501" y="1507743"/>
                  <a:pt x="1572876" y="1354238"/>
                </a:cubicBezTo>
                <a:cubicBezTo>
                  <a:pt x="1489251" y="1200733"/>
                  <a:pt x="1669321" y="611217"/>
                  <a:pt x="1661435" y="433207"/>
                </a:cubicBezTo>
                <a:cubicBezTo>
                  <a:pt x="1601161" y="536185"/>
                  <a:pt x="1207586" y="1184053"/>
                  <a:pt x="1020733" y="1314881"/>
                </a:cubicBezTo>
                <a:cubicBezTo>
                  <a:pt x="744221" y="1435236"/>
                  <a:pt x="-48750" y="1311617"/>
                  <a:pt x="2361" y="1155337"/>
                </a:cubicBezTo>
                <a:close/>
              </a:path>
            </a:pathLst>
          </a:custGeom>
          <a:gradFill>
            <a:gsLst>
              <a:gs pos="34000">
                <a:schemeClr val="tx1">
                  <a:lumMod val="50000"/>
                  <a:lumOff val="50000"/>
                </a:schemeClr>
              </a:gs>
              <a:gs pos="82000">
                <a:srgbClr val="000000">
                  <a:lumMod val="75000"/>
                  <a:lumOff val="25000"/>
                  <a:alpha val="0"/>
                </a:srgbClr>
              </a:gs>
            </a:gsLst>
            <a:lin ang="5400000" scaled="0"/>
          </a:gradFill>
          <a:ln w="25400" cap="flat" cmpd="sng" algn="ctr">
            <a:noFill/>
            <a:prstDash val="solid"/>
          </a:ln>
          <a:effectLst/>
        </p:spPr>
        <p:txBody>
          <a:bodyPr lIns="63606" tIns="31803" rIns="63606" bIns="31803" anchor="ctr"/>
          <a:lstStyle/>
          <a:p>
            <a:pPr algn="ctr" fontAlgn="auto">
              <a:spcBef>
                <a:spcPts val="0"/>
              </a:spcBef>
              <a:spcAft>
                <a:spcPts val="0"/>
              </a:spcAft>
              <a:defRPr/>
            </a:pPr>
            <a:endParaRPr lang="zh-CN" altLang="en-US" sz="800" kern="0" dirty="0">
              <a:solidFill>
                <a:srgbClr val="000000"/>
              </a:solidFill>
              <a:ea typeface="Arial Unicode MS" pitchFamily="34" charset="-122"/>
              <a:cs typeface="Calibri" pitchFamily="34" charset="0"/>
            </a:endParaRPr>
          </a:p>
        </p:txBody>
      </p:sp>
      <p:sp>
        <p:nvSpPr>
          <p:cNvPr id="8" name="Rectangle 17"/>
          <p:cNvSpPr>
            <a:spLocks noChangeArrowheads="1"/>
          </p:cNvSpPr>
          <p:nvPr/>
        </p:nvSpPr>
        <p:spPr bwMode="auto">
          <a:xfrm>
            <a:off x="656374" y="951244"/>
            <a:ext cx="1480694" cy="766933"/>
          </a:xfrm>
          <a:prstGeom prst="roundRect">
            <a:avLst>
              <a:gd name="adj" fmla="val 12118"/>
            </a:avLst>
          </a:prstGeom>
          <a:solidFill>
            <a:srgbClr val="FCDCB2"/>
          </a:solidFill>
          <a:ln>
            <a:noFill/>
          </a:ln>
          <a:effectLst>
            <a:outerShdw blurRad="127000" algn="ctr" rotWithShape="0">
              <a:prstClr val="black">
                <a:alpha val="40000"/>
              </a:prstClr>
            </a:outerShdw>
          </a:effectLst>
        </p:spPr>
        <p:txBody>
          <a:bodyPr wrap="none" lIns="63572" tIns="31788" rIns="63572" bIns="31788" anchor="ctr"/>
          <a:lstStyle/>
          <a:p>
            <a:pPr algn="ctr">
              <a:buClr>
                <a:srgbClr val="990000"/>
              </a:buClr>
              <a:buSzPct val="60000"/>
            </a:pPr>
            <a:r>
              <a:rPr lang="sv-SE" altLang="zh-CN" sz="1000" b="1" dirty="0">
                <a:ea typeface="ＭＳ Ｐゴシック" pitchFamily="34" charset="-128"/>
                <a:cs typeface="Calibri" pitchFamily="34" charset="0"/>
              </a:rPr>
              <a:t>IT </a:t>
            </a:r>
            <a:r>
              <a:rPr lang="ru-RU" altLang="zh-CN" sz="1000" b="1" dirty="0" smtClean="0">
                <a:ea typeface="ＭＳ Ｐゴシック" pitchFamily="34" charset="-128"/>
                <a:cs typeface="Calibri" pitchFamily="34" charset="0"/>
              </a:rPr>
              <a:t>решения</a:t>
            </a:r>
            <a:endParaRPr lang="sv-SE" altLang="zh-CN" sz="1000" b="1" dirty="0">
              <a:ea typeface="ＭＳ Ｐゴシック" pitchFamily="34" charset="-128"/>
              <a:cs typeface="Calibri" pitchFamily="34" charset="0"/>
            </a:endParaRPr>
          </a:p>
        </p:txBody>
      </p:sp>
      <p:pic>
        <p:nvPicPr>
          <p:cNvPr id="9" name="Picture 15" descr="IM couple soft edge"/>
          <p:cNvPicPr>
            <a:picLocks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6528879" y="990263"/>
            <a:ext cx="801415" cy="65960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nvGrpSpPr>
          <p:cNvPr id="10" name="组合 141"/>
          <p:cNvGrpSpPr>
            <a:grpSpLocks/>
          </p:cNvGrpSpPr>
          <p:nvPr/>
        </p:nvGrpSpPr>
        <p:grpSpPr bwMode="auto">
          <a:xfrm>
            <a:off x="6586014" y="2161838"/>
            <a:ext cx="669710" cy="679847"/>
            <a:chOff x="10762767" y="3234040"/>
            <a:chExt cx="705425" cy="817426"/>
          </a:xfrm>
        </p:grpSpPr>
        <p:pic>
          <p:nvPicPr>
            <p:cNvPr id="11" name="Picture 41" descr="BlueGlobe"/>
            <p:cNvPicPr preferRelativeResize="0">
              <a:picLocks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10795052" y="3234040"/>
              <a:ext cx="612246" cy="61158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12" name="Rectangle 35860"/>
            <p:cNvPicPr>
              <a:picLocks noChangeAspect="1" noChangeArrowheads="1"/>
            </p:cNvPicPr>
            <p:nvPr/>
          </p:nvPicPr>
          <p:blipFill>
            <a:blip r:embed="rId5" cstate="print">
              <a:extLst>
                <a:ext uri="{28A0092B-C50C-407E-A947-70E740481C1C}">
                  <a14:useLocalDpi xmlns="" xmlns:a14="http://schemas.microsoft.com/office/drawing/2010/main" val="0"/>
                </a:ext>
              </a:extLst>
            </a:blip>
            <a:srcRect/>
            <a:stretch>
              <a:fillRect/>
            </a:stretch>
          </p:blipFill>
          <p:spPr bwMode="auto">
            <a:xfrm>
              <a:off x="11044727" y="3328691"/>
              <a:ext cx="423465" cy="7227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13" name="Rectangle 35861"/>
            <p:cNvPicPr>
              <a:picLocks noChangeAspect="1" noChangeArrowheads="1"/>
            </p:cNvPicPr>
            <p:nvPr/>
          </p:nvPicPr>
          <p:blipFill>
            <a:blip r:embed="rId6" cstate="print">
              <a:extLst>
                <a:ext uri="{28A0092B-C50C-407E-A947-70E740481C1C}">
                  <a14:useLocalDpi xmlns="" xmlns:a14="http://schemas.microsoft.com/office/drawing/2010/main" val="0"/>
                </a:ext>
              </a:extLst>
            </a:blip>
            <a:srcRect/>
            <a:stretch>
              <a:fillRect/>
            </a:stretch>
          </p:blipFill>
          <p:spPr bwMode="auto">
            <a:xfrm>
              <a:off x="10762767" y="3345822"/>
              <a:ext cx="334786" cy="70564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pic>
        <p:nvPicPr>
          <p:cNvPr id="14" name="Picture 68" descr="Media center family watching TV"/>
          <p:cNvPicPr>
            <a:picLocks noChangeAspect="1" noChangeArrowheads="1"/>
          </p:cNvPicPr>
          <p:nvPr/>
        </p:nvPicPr>
        <p:blipFill>
          <a:blip r:embed="rId7" cstate="print">
            <a:extLst>
              <a:ext uri="{28A0092B-C50C-407E-A947-70E740481C1C}">
                <a14:useLocalDpi xmlns="" xmlns:a14="http://schemas.microsoft.com/office/drawing/2010/main" val="0"/>
              </a:ext>
            </a:extLst>
          </a:blip>
          <a:srcRect/>
          <a:stretch>
            <a:fillRect/>
          </a:stretch>
        </p:blipFill>
        <p:spPr bwMode="auto">
          <a:xfrm>
            <a:off x="6556256" y="3313171"/>
            <a:ext cx="797688" cy="57507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5" name="Rectangle 17"/>
          <p:cNvSpPr>
            <a:spLocks noChangeArrowheads="1"/>
          </p:cNvSpPr>
          <p:nvPr/>
        </p:nvSpPr>
        <p:spPr bwMode="auto">
          <a:xfrm>
            <a:off x="7469410" y="1239103"/>
            <a:ext cx="1031089" cy="1538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63606" tIns="0" rIns="63606" bIns="0">
            <a:spAutoFit/>
          </a:bodyPr>
          <a:lstStyle/>
          <a:p>
            <a:pPr algn="ctr"/>
            <a:r>
              <a:rPr lang="ru-RU" altLang="zh-CN" sz="1000" b="1" dirty="0" smtClean="0">
                <a:solidFill>
                  <a:srgbClr val="990000"/>
                </a:solidFill>
                <a:ea typeface="ＭＳ Ｐゴシック" pitchFamily="34" charset="-128"/>
                <a:cs typeface="Calibri" pitchFamily="34" charset="0"/>
              </a:rPr>
              <a:t>Предприятия</a:t>
            </a:r>
            <a:endParaRPr lang="sv-SE" altLang="zh-CN" sz="1000" b="1" dirty="0">
              <a:solidFill>
                <a:srgbClr val="000000"/>
              </a:solidFill>
              <a:ea typeface="ＭＳ Ｐゴシック" pitchFamily="34" charset="-128"/>
              <a:cs typeface="Calibri" pitchFamily="34" charset="0"/>
            </a:endParaRPr>
          </a:p>
        </p:txBody>
      </p:sp>
      <p:sp>
        <p:nvSpPr>
          <p:cNvPr id="16" name="Rectangle 19"/>
          <p:cNvSpPr>
            <a:spLocks noChangeArrowheads="1"/>
          </p:cNvSpPr>
          <p:nvPr/>
        </p:nvSpPr>
        <p:spPr bwMode="auto">
          <a:xfrm>
            <a:off x="7421796" y="2255897"/>
            <a:ext cx="898332" cy="1538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63606" tIns="0" rIns="63606" bIns="0">
            <a:spAutoFit/>
          </a:bodyPr>
          <a:lstStyle/>
          <a:p>
            <a:pPr algn="ctr"/>
            <a:r>
              <a:rPr lang="ru-RU" altLang="zh-CN" sz="1000" b="1" dirty="0" smtClean="0">
                <a:ea typeface="ＭＳ Ｐゴシック" pitchFamily="34" charset="-128"/>
                <a:cs typeface="Calibri" pitchFamily="34" charset="0"/>
              </a:rPr>
              <a:t>Операторы</a:t>
            </a:r>
            <a:endParaRPr lang="sv-SE" altLang="zh-CN" sz="1000" b="1" dirty="0">
              <a:ea typeface="ＭＳ Ｐゴシック" pitchFamily="34" charset="-128"/>
              <a:cs typeface="Calibri" pitchFamily="34" charset="0"/>
            </a:endParaRPr>
          </a:p>
        </p:txBody>
      </p:sp>
      <p:sp>
        <p:nvSpPr>
          <p:cNvPr id="17" name="Rectangle 13"/>
          <p:cNvSpPr>
            <a:spLocks noChangeArrowheads="1"/>
          </p:cNvSpPr>
          <p:nvPr/>
        </p:nvSpPr>
        <p:spPr bwMode="auto">
          <a:xfrm>
            <a:off x="7291203" y="3520694"/>
            <a:ext cx="1135620" cy="1538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63606" tIns="0" rIns="63606" bIns="0">
            <a:spAutoFit/>
          </a:bodyPr>
          <a:lstStyle/>
          <a:p>
            <a:pPr algn="ctr"/>
            <a:r>
              <a:rPr lang="ru-RU" altLang="zh-CN" sz="1000" b="1" dirty="0" smtClean="0">
                <a:ea typeface="ＭＳ Ｐゴシック" pitchFamily="34" charset="-128"/>
                <a:cs typeface="Calibri" pitchFamily="34" charset="0"/>
              </a:rPr>
              <a:t>Пользователи </a:t>
            </a:r>
            <a:endParaRPr lang="sv-SE" altLang="zh-CN" sz="1000" b="1" dirty="0">
              <a:ea typeface="ＭＳ Ｐゴシック" pitchFamily="34" charset="-128"/>
              <a:cs typeface="Calibri" pitchFamily="34" charset="0"/>
            </a:endParaRPr>
          </a:p>
        </p:txBody>
      </p:sp>
      <p:grpSp>
        <p:nvGrpSpPr>
          <p:cNvPr id="18" name="组合 130"/>
          <p:cNvGrpSpPr>
            <a:grpSpLocks/>
          </p:cNvGrpSpPr>
          <p:nvPr/>
        </p:nvGrpSpPr>
        <p:grpSpPr bwMode="auto">
          <a:xfrm>
            <a:off x="5150494" y="3502820"/>
            <a:ext cx="474637" cy="459581"/>
            <a:chOff x="5773907" y="4303713"/>
            <a:chExt cx="836613" cy="768350"/>
          </a:xfrm>
        </p:grpSpPr>
        <p:sp>
          <p:nvSpPr>
            <p:cNvPr id="19" name="Oval 328"/>
            <p:cNvSpPr>
              <a:spLocks noChangeArrowheads="1"/>
            </p:cNvSpPr>
            <p:nvPr/>
          </p:nvSpPr>
          <p:spPr bwMode="auto">
            <a:xfrm>
              <a:off x="5773907" y="4303713"/>
              <a:ext cx="836613" cy="768350"/>
            </a:xfrm>
            <a:prstGeom prst="ellipse">
              <a:avLst/>
            </a:prstGeom>
            <a:solidFill>
              <a:schemeClr val="bg1"/>
            </a:solidFill>
            <a:ln w="31750" algn="ctr">
              <a:solidFill>
                <a:srgbClr val="FF9900"/>
              </a:solidFill>
              <a:round/>
              <a:headEnd/>
              <a:tailEnd/>
            </a:ln>
          </p:spPr>
          <p:txBody>
            <a:bodyPr wrap="none" lIns="90000" tIns="46800" rIns="90000" bIns="46800" anchor="ctr"/>
            <a:lstStyle/>
            <a:p>
              <a:pPr algn="ctr" fontAlgn="auto">
                <a:spcBef>
                  <a:spcPts val="0"/>
                </a:spcBef>
                <a:spcAft>
                  <a:spcPts val="0"/>
                </a:spcAft>
                <a:defRPr/>
              </a:pPr>
              <a:endParaRPr lang="zh-CN" altLang="en-US" sz="800" kern="0" dirty="0">
                <a:solidFill>
                  <a:srgbClr val="000000"/>
                </a:solidFill>
                <a:ea typeface="Arial Unicode MS" pitchFamily="34" charset="-122"/>
                <a:cs typeface="Calibri" pitchFamily="34" charset="0"/>
              </a:endParaRPr>
            </a:p>
          </p:txBody>
        </p:sp>
        <p:grpSp>
          <p:nvGrpSpPr>
            <p:cNvPr id="20" name="Group 294"/>
            <p:cNvGrpSpPr>
              <a:grpSpLocks/>
            </p:cNvGrpSpPr>
            <p:nvPr/>
          </p:nvGrpSpPr>
          <p:grpSpPr bwMode="auto">
            <a:xfrm>
              <a:off x="5860481" y="4361382"/>
              <a:ext cx="690486" cy="647511"/>
              <a:chOff x="2155" y="3057"/>
              <a:chExt cx="375" cy="382"/>
            </a:xfrm>
          </p:grpSpPr>
          <p:pic>
            <p:nvPicPr>
              <p:cNvPr id="21" name="Picture 295" descr="旋转活塞容积式冷水水表"/>
              <p:cNvPicPr>
                <a:picLocks noChangeAspect="1" noChangeArrowheads="1"/>
              </p:cNvPicPr>
              <p:nvPr/>
            </p:nvPicPr>
            <p:blipFill>
              <a:blip r:embed="rId8" cstate="print">
                <a:clrChange>
                  <a:clrFrom>
                    <a:srgbClr val="FFFFFF"/>
                  </a:clrFrom>
                  <a:clrTo>
                    <a:srgbClr val="FFFFFF">
                      <a:alpha val="0"/>
                    </a:srgbClr>
                  </a:clrTo>
                </a:clrChange>
                <a:extLst>
                  <a:ext uri="{28A0092B-C50C-407E-A947-70E740481C1C}">
                    <a14:useLocalDpi xmlns="" xmlns:a14="http://schemas.microsoft.com/office/drawing/2010/main" val="0"/>
                  </a:ext>
                </a:extLst>
              </a:blip>
              <a:srcRect/>
              <a:stretch>
                <a:fillRect/>
              </a:stretch>
            </p:blipFill>
            <p:spPr bwMode="auto">
              <a:xfrm>
                <a:off x="2155" y="3057"/>
                <a:ext cx="375" cy="38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22" name="Picture 296" descr="E8004"/>
              <p:cNvPicPr>
                <a:picLocks noChangeAspect="1" noChangeArrowheads="1"/>
              </p:cNvPicPr>
              <p:nvPr/>
            </p:nvPicPr>
            <p:blipFill>
              <a:blip r:embed="rId9" cstate="print">
                <a:extLst>
                  <a:ext uri="{28A0092B-C50C-407E-A947-70E740481C1C}">
                    <a14:useLocalDpi xmlns="" xmlns:a14="http://schemas.microsoft.com/office/drawing/2010/main" val="0"/>
                  </a:ext>
                </a:extLst>
              </a:blip>
              <a:srcRect/>
              <a:stretch>
                <a:fillRect/>
              </a:stretch>
            </p:blipFill>
            <p:spPr bwMode="auto">
              <a:xfrm rot="1815386">
                <a:off x="2346" y="3116"/>
                <a:ext cx="128" cy="5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grpSp>
      <p:grpSp>
        <p:nvGrpSpPr>
          <p:cNvPr id="23" name="组合 136"/>
          <p:cNvGrpSpPr>
            <a:grpSpLocks/>
          </p:cNvGrpSpPr>
          <p:nvPr/>
        </p:nvGrpSpPr>
        <p:grpSpPr bwMode="auto">
          <a:xfrm>
            <a:off x="3849139" y="3574599"/>
            <a:ext cx="538005" cy="467916"/>
            <a:chOff x="2725907" y="4305300"/>
            <a:chExt cx="855663" cy="779463"/>
          </a:xfrm>
        </p:grpSpPr>
        <p:sp>
          <p:nvSpPr>
            <p:cNvPr id="24" name="Oval 327"/>
            <p:cNvSpPr>
              <a:spLocks noChangeArrowheads="1"/>
            </p:cNvSpPr>
            <p:nvPr/>
          </p:nvSpPr>
          <p:spPr bwMode="auto">
            <a:xfrm>
              <a:off x="2725907" y="4305300"/>
              <a:ext cx="855663" cy="779463"/>
            </a:xfrm>
            <a:prstGeom prst="ellipse">
              <a:avLst/>
            </a:prstGeom>
            <a:solidFill>
              <a:schemeClr val="bg1"/>
            </a:solidFill>
            <a:ln w="31750" algn="ctr">
              <a:solidFill>
                <a:srgbClr val="FF9900"/>
              </a:solidFill>
              <a:round/>
              <a:headEnd/>
              <a:tailEnd/>
            </a:ln>
          </p:spPr>
          <p:txBody>
            <a:bodyPr wrap="none" lIns="90000" tIns="46800" rIns="90000" bIns="46800" anchor="ctr"/>
            <a:lstStyle/>
            <a:p>
              <a:pPr algn="ctr" fontAlgn="auto">
                <a:spcBef>
                  <a:spcPts val="0"/>
                </a:spcBef>
                <a:spcAft>
                  <a:spcPts val="0"/>
                </a:spcAft>
                <a:defRPr/>
              </a:pPr>
              <a:endParaRPr lang="zh-CN" altLang="en-US" sz="800" kern="0" dirty="0">
                <a:solidFill>
                  <a:srgbClr val="000000"/>
                </a:solidFill>
                <a:ea typeface="Arial Unicode MS" pitchFamily="34" charset="-122"/>
                <a:cs typeface="Calibri" pitchFamily="34" charset="0"/>
              </a:endParaRPr>
            </a:p>
          </p:txBody>
        </p:sp>
        <p:pic>
          <p:nvPicPr>
            <p:cNvPr id="25" name="Picture 68" descr="ivy2副本 拷贝"/>
            <p:cNvPicPr>
              <a:picLocks noChangeAspect="1" noChangeArrowheads="1"/>
            </p:cNvPicPr>
            <p:nvPr/>
          </p:nvPicPr>
          <p:blipFill>
            <a:blip r:embed="rId10" cstate="print">
              <a:clrChange>
                <a:clrFrom>
                  <a:srgbClr val="000000"/>
                </a:clrFrom>
                <a:clrTo>
                  <a:srgbClr val="000000">
                    <a:alpha val="0"/>
                  </a:srgbClr>
                </a:clrTo>
              </a:clrChange>
              <a:extLst>
                <a:ext uri="{28A0092B-C50C-407E-A947-70E740481C1C}">
                  <a14:useLocalDpi xmlns="" xmlns:a14="http://schemas.microsoft.com/office/drawing/2010/main" val="0"/>
                </a:ext>
              </a:extLst>
            </a:blip>
            <a:srcRect/>
            <a:stretch>
              <a:fillRect/>
            </a:stretch>
          </p:blipFill>
          <p:spPr bwMode="auto">
            <a:xfrm>
              <a:off x="2962445" y="4465638"/>
              <a:ext cx="358775" cy="501650"/>
            </a:xfrm>
            <a:prstGeom prst="rect">
              <a:avLst/>
            </a:prstGeom>
            <a:solidFill>
              <a:srgbClr val="E6E6E6"/>
            </a:solidFill>
            <a:ln>
              <a:noFill/>
            </a:ln>
            <a:extLst>
              <a:ext uri="{91240B29-F687-4F45-9708-019B960494DF}">
                <a14:hiddenLine xmlns="" xmlns:a14="http://schemas.microsoft.com/office/drawing/2010/main" w="9525">
                  <a:solidFill>
                    <a:srgbClr val="000000"/>
                  </a:solidFill>
                  <a:miter lim="800000"/>
                  <a:headEnd/>
                  <a:tailEnd/>
                </a14:hiddenLine>
              </a:ext>
            </a:extLst>
          </p:spPr>
        </p:pic>
      </p:grpSp>
      <p:grpSp>
        <p:nvGrpSpPr>
          <p:cNvPr id="26" name="组合 139"/>
          <p:cNvGrpSpPr>
            <a:grpSpLocks/>
          </p:cNvGrpSpPr>
          <p:nvPr/>
        </p:nvGrpSpPr>
        <p:grpSpPr bwMode="auto">
          <a:xfrm>
            <a:off x="4502962" y="3585824"/>
            <a:ext cx="506942" cy="423863"/>
            <a:chOff x="4099095" y="4729163"/>
            <a:chExt cx="1409700" cy="681037"/>
          </a:xfrm>
        </p:grpSpPr>
        <p:sp>
          <p:nvSpPr>
            <p:cNvPr id="27" name="Freeform 298"/>
            <p:cNvSpPr>
              <a:spLocks/>
            </p:cNvSpPr>
            <p:nvPr/>
          </p:nvSpPr>
          <p:spPr bwMode="auto">
            <a:xfrm>
              <a:off x="4099095" y="4729163"/>
              <a:ext cx="1409700" cy="656168"/>
            </a:xfrm>
            <a:custGeom>
              <a:avLst/>
              <a:gdLst>
                <a:gd name="T0" fmla="*/ 6490 w 7891"/>
                <a:gd name="T1" fmla="*/ 570 h 4741"/>
                <a:gd name="T2" fmla="*/ 6490 w 7891"/>
                <a:gd name="T3" fmla="*/ 253 h 4741"/>
                <a:gd name="T4" fmla="*/ 6409 w 7891"/>
                <a:gd name="T5" fmla="*/ 253 h 4741"/>
                <a:gd name="T6" fmla="*/ 6409 w 7891"/>
                <a:gd name="T7" fmla="*/ 63 h 4741"/>
                <a:gd name="T8" fmla="*/ 7269 w 7891"/>
                <a:gd name="T9" fmla="*/ 63 h 4741"/>
                <a:gd name="T10" fmla="*/ 7269 w 7891"/>
                <a:gd name="T11" fmla="*/ 253 h 4741"/>
                <a:gd name="T12" fmla="*/ 7193 w 7891"/>
                <a:gd name="T13" fmla="*/ 253 h 4741"/>
                <a:gd name="T14" fmla="*/ 7193 w 7891"/>
                <a:gd name="T15" fmla="*/ 948 h 4741"/>
                <a:gd name="T16" fmla="*/ 7891 w 7891"/>
                <a:gd name="T17" fmla="*/ 1308 h 4741"/>
                <a:gd name="T18" fmla="*/ 7891 w 7891"/>
                <a:gd name="T19" fmla="*/ 1674 h 4741"/>
                <a:gd name="T20" fmla="*/ 7416 w 7891"/>
                <a:gd name="T21" fmla="*/ 1667 h 4741"/>
                <a:gd name="T22" fmla="*/ 7428 w 7891"/>
                <a:gd name="T23" fmla="*/ 4741 h 4741"/>
                <a:gd name="T24" fmla="*/ 389 w 7891"/>
                <a:gd name="T25" fmla="*/ 4741 h 4741"/>
                <a:gd name="T26" fmla="*/ 389 w 7891"/>
                <a:gd name="T27" fmla="*/ 1707 h 4741"/>
                <a:gd name="T28" fmla="*/ 0 w 7891"/>
                <a:gd name="T29" fmla="*/ 1707 h 4741"/>
                <a:gd name="T30" fmla="*/ 0 w 7891"/>
                <a:gd name="T31" fmla="*/ 1327 h 4741"/>
                <a:gd name="T32" fmla="*/ 5317 w 7891"/>
                <a:gd name="T33" fmla="*/ 0 h 4741"/>
                <a:gd name="T34" fmla="*/ 6490 w 7891"/>
                <a:gd name="T35" fmla="*/ 570 h 4741"/>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7891"/>
                <a:gd name="T55" fmla="*/ 0 h 4741"/>
                <a:gd name="T56" fmla="*/ 7891 w 7891"/>
                <a:gd name="T57" fmla="*/ 4741 h 4741"/>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7891" h="4741">
                  <a:moveTo>
                    <a:pt x="6490" y="570"/>
                  </a:moveTo>
                  <a:lnTo>
                    <a:pt x="6490" y="253"/>
                  </a:lnTo>
                  <a:lnTo>
                    <a:pt x="6409" y="253"/>
                  </a:lnTo>
                  <a:lnTo>
                    <a:pt x="6409" y="63"/>
                  </a:lnTo>
                  <a:lnTo>
                    <a:pt x="7269" y="63"/>
                  </a:lnTo>
                  <a:lnTo>
                    <a:pt x="7269" y="253"/>
                  </a:lnTo>
                  <a:lnTo>
                    <a:pt x="7193" y="253"/>
                  </a:lnTo>
                  <a:lnTo>
                    <a:pt x="7193" y="948"/>
                  </a:lnTo>
                  <a:lnTo>
                    <a:pt x="7891" y="1308"/>
                  </a:lnTo>
                  <a:lnTo>
                    <a:pt x="7891" y="1674"/>
                  </a:lnTo>
                  <a:lnTo>
                    <a:pt x="7416" y="1667"/>
                  </a:lnTo>
                  <a:lnTo>
                    <a:pt x="7428" y="4741"/>
                  </a:lnTo>
                  <a:lnTo>
                    <a:pt x="389" y="4741"/>
                  </a:lnTo>
                  <a:lnTo>
                    <a:pt x="389" y="1707"/>
                  </a:lnTo>
                  <a:lnTo>
                    <a:pt x="0" y="1707"/>
                  </a:lnTo>
                  <a:lnTo>
                    <a:pt x="0" y="1327"/>
                  </a:lnTo>
                  <a:lnTo>
                    <a:pt x="5317" y="0"/>
                  </a:lnTo>
                  <a:lnTo>
                    <a:pt x="6490" y="570"/>
                  </a:lnTo>
                  <a:close/>
                </a:path>
              </a:pathLst>
            </a:custGeom>
            <a:solidFill>
              <a:schemeClr val="bg1">
                <a:alpha val="74117"/>
              </a:schemeClr>
            </a:solidFill>
            <a:ln w="31750">
              <a:solidFill>
                <a:srgbClr val="FF9900"/>
              </a:solidFill>
              <a:prstDash val="solid"/>
              <a:round/>
              <a:headEnd/>
              <a:tailEnd/>
            </a:ln>
          </p:spPr>
          <p:txBody>
            <a:bodyPr/>
            <a:lstStyle/>
            <a:p>
              <a:pPr algn="ctr" fontAlgn="auto">
                <a:spcBef>
                  <a:spcPts val="0"/>
                </a:spcBef>
                <a:spcAft>
                  <a:spcPts val="0"/>
                </a:spcAft>
                <a:defRPr/>
              </a:pPr>
              <a:endParaRPr lang="zh-CN" altLang="en-US" sz="800" kern="0" dirty="0">
                <a:solidFill>
                  <a:srgbClr val="000000"/>
                </a:solidFill>
                <a:ea typeface="Arial Unicode MS" pitchFamily="34" charset="-122"/>
                <a:cs typeface="Calibri" pitchFamily="34" charset="0"/>
              </a:endParaRPr>
            </a:p>
          </p:txBody>
        </p:sp>
        <p:pic>
          <p:nvPicPr>
            <p:cNvPr id="28" name="Picture 300" descr="mba"/>
            <p:cNvPicPr>
              <a:picLocks noChangeAspect="1" noChangeArrowheads="1"/>
            </p:cNvPicPr>
            <p:nvPr/>
          </p:nvPicPr>
          <p:blipFill>
            <a:blip r:embed="rId11" cstate="print">
              <a:extLst>
                <a:ext uri="{28A0092B-C50C-407E-A947-70E740481C1C}">
                  <a14:useLocalDpi xmlns="" xmlns:a14="http://schemas.microsoft.com/office/drawing/2010/main" val="0"/>
                </a:ext>
              </a:extLst>
            </a:blip>
            <a:srcRect/>
            <a:stretch>
              <a:fillRect/>
            </a:stretch>
          </p:blipFill>
          <p:spPr bwMode="auto">
            <a:xfrm>
              <a:off x="4208703" y="5112577"/>
              <a:ext cx="349853" cy="13889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29" name="Picture 311" descr="08-2"/>
            <p:cNvPicPr>
              <a:picLocks noChangeAspect="1" noChangeArrowheads="1"/>
            </p:cNvPicPr>
            <p:nvPr/>
          </p:nvPicPr>
          <p:blipFill>
            <a:blip r:embed="rId12" cstate="print">
              <a:extLst>
                <a:ext uri="{28A0092B-C50C-407E-A947-70E740481C1C}">
                  <a14:useLocalDpi xmlns="" xmlns:a14="http://schemas.microsoft.com/office/drawing/2010/main" val="0"/>
                </a:ext>
              </a:extLst>
            </a:blip>
            <a:srcRect b="-4176"/>
            <a:stretch>
              <a:fillRect/>
            </a:stretch>
          </p:blipFill>
          <p:spPr bwMode="auto">
            <a:xfrm>
              <a:off x="4646389" y="5114911"/>
              <a:ext cx="339206" cy="29528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30" name="Line 314"/>
            <p:cNvSpPr>
              <a:spLocks noChangeShapeType="1"/>
            </p:cNvSpPr>
            <p:nvPr/>
          </p:nvSpPr>
          <p:spPr bwMode="auto">
            <a:xfrm flipH="1">
              <a:off x="4568995" y="4951074"/>
              <a:ext cx="234950" cy="137738"/>
            </a:xfrm>
            <a:prstGeom prst="line">
              <a:avLst/>
            </a:prstGeom>
            <a:noFill/>
            <a:ln w="9525">
              <a:solidFill>
                <a:srgbClr val="000000"/>
              </a:solidFill>
              <a:prstDash val="dash"/>
              <a:round/>
              <a:headEnd type="arrow" w="med" len="med"/>
              <a:tailEnd type="triangle" w="med" len="med"/>
            </a:ln>
          </p:spPr>
          <p:txBody>
            <a:bodyPr lIns="79200" tIns="39600" rIns="79200" bIns="39600">
              <a:spAutoFit/>
            </a:bodyPr>
            <a:lstStyle/>
            <a:p>
              <a:pPr algn="ctr" fontAlgn="auto">
                <a:spcBef>
                  <a:spcPts val="0"/>
                </a:spcBef>
                <a:spcAft>
                  <a:spcPts val="0"/>
                </a:spcAft>
                <a:defRPr/>
              </a:pPr>
              <a:endParaRPr lang="zh-CN" altLang="en-US" sz="800" kern="0" dirty="0">
                <a:solidFill>
                  <a:srgbClr val="000000"/>
                </a:solidFill>
                <a:ea typeface="Arial Unicode MS" pitchFamily="34" charset="-122"/>
                <a:cs typeface="Calibri" pitchFamily="34" charset="0"/>
              </a:endParaRPr>
            </a:p>
          </p:txBody>
        </p:sp>
        <p:sp>
          <p:nvSpPr>
            <p:cNvPr id="31" name="Line 315"/>
            <p:cNvSpPr>
              <a:spLocks noChangeShapeType="1"/>
            </p:cNvSpPr>
            <p:nvPr/>
          </p:nvSpPr>
          <p:spPr bwMode="auto">
            <a:xfrm>
              <a:off x="4862681" y="4951074"/>
              <a:ext cx="234950" cy="137738"/>
            </a:xfrm>
            <a:prstGeom prst="line">
              <a:avLst/>
            </a:prstGeom>
            <a:noFill/>
            <a:ln w="9525">
              <a:solidFill>
                <a:srgbClr val="000000"/>
              </a:solidFill>
              <a:prstDash val="dash"/>
              <a:round/>
              <a:headEnd type="arrow" w="med" len="med"/>
              <a:tailEnd type="triangle" w="med" len="med"/>
            </a:ln>
          </p:spPr>
          <p:txBody>
            <a:bodyPr lIns="79200" tIns="39600" rIns="79200" bIns="39600">
              <a:spAutoFit/>
            </a:bodyPr>
            <a:lstStyle/>
            <a:p>
              <a:pPr algn="ctr" fontAlgn="auto">
                <a:spcBef>
                  <a:spcPts val="0"/>
                </a:spcBef>
                <a:spcAft>
                  <a:spcPts val="0"/>
                </a:spcAft>
                <a:defRPr/>
              </a:pPr>
              <a:endParaRPr lang="zh-CN" altLang="en-US" sz="800" kern="0" dirty="0">
                <a:solidFill>
                  <a:srgbClr val="000000"/>
                </a:solidFill>
                <a:ea typeface="Arial Unicode MS" pitchFamily="34" charset="-122"/>
                <a:cs typeface="Calibri" pitchFamily="34" charset="0"/>
              </a:endParaRPr>
            </a:p>
          </p:txBody>
        </p:sp>
        <p:sp>
          <p:nvSpPr>
            <p:cNvPr id="32" name="Line 316"/>
            <p:cNvSpPr>
              <a:spLocks noChangeShapeType="1"/>
            </p:cNvSpPr>
            <p:nvPr/>
          </p:nvSpPr>
          <p:spPr bwMode="auto">
            <a:xfrm>
              <a:off x="4831586" y="4981682"/>
              <a:ext cx="0" cy="133912"/>
            </a:xfrm>
            <a:prstGeom prst="line">
              <a:avLst/>
            </a:prstGeom>
            <a:noFill/>
            <a:ln w="9525">
              <a:solidFill>
                <a:srgbClr val="000000"/>
              </a:solidFill>
              <a:prstDash val="dash"/>
              <a:round/>
              <a:headEnd type="arrow" w="med" len="med"/>
              <a:tailEnd type="triangle" w="med" len="med"/>
            </a:ln>
          </p:spPr>
          <p:txBody>
            <a:bodyPr lIns="79200" tIns="39600" rIns="79200" bIns="39600">
              <a:spAutoFit/>
            </a:bodyPr>
            <a:lstStyle/>
            <a:p>
              <a:pPr algn="ctr" fontAlgn="auto">
                <a:spcBef>
                  <a:spcPts val="0"/>
                </a:spcBef>
                <a:spcAft>
                  <a:spcPts val="0"/>
                </a:spcAft>
                <a:defRPr/>
              </a:pPr>
              <a:endParaRPr lang="zh-CN" altLang="en-US" sz="800" kern="0" dirty="0">
                <a:solidFill>
                  <a:srgbClr val="000000"/>
                </a:solidFill>
                <a:ea typeface="Arial Unicode MS" pitchFamily="34" charset="-122"/>
                <a:cs typeface="Calibri" pitchFamily="34" charset="0"/>
              </a:endParaRPr>
            </a:p>
          </p:txBody>
        </p:sp>
        <p:pic>
          <p:nvPicPr>
            <p:cNvPr id="33" name="Picture 2" descr="C:\Users\andrew.tauhert\Documents\Prodea Systems\Business Development\Presentations\Slide Material\Graphics\Devices\vdslF.png"/>
            <p:cNvPicPr>
              <a:picLocks noChangeAspect="1" noChangeArrowheads="1"/>
            </p:cNvPicPr>
            <p:nvPr/>
          </p:nvPicPr>
          <p:blipFill>
            <a:blip r:embed="rId13" cstate="print">
              <a:extLst>
                <a:ext uri="{28A0092B-C50C-407E-A947-70E740481C1C}">
                  <a14:useLocalDpi xmlns="" xmlns:a14="http://schemas.microsoft.com/office/drawing/2010/main" val="0"/>
                </a:ext>
              </a:extLst>
            </a:blip>
            <a:srcRect/>
            <a:stretch>
              <a:fillRect/>
            </a:stretch>
          </p:blipFill>
          <p:spPr bwMode="auto">
            <a:xfrm>
              <a:off x="4622174" y="4746407"/>
              <a:ext cx="426987" cy="25708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34" name="Picture 59"/>
            <p:cNvPicPr>
              <a:picLocks noChangeAspect="1" noChangeArrowheads="1"/>
            </p:cNvPicPr>
            <p:nvPr/>
          </p:nvPicPr>
          <p:blipFill>
            <a:blip r:embed="rId14" cstate="print">
              <a:extLst>
                <a:ext uri="{28A0092B-C50C-407E-A947-70E740481C1C}">
                  <a14:useLocalDpi xmlns="" xmlns:a14="http://schemas.microsoft.com/office/drawing/2010/main" val="0"/>
                </a:ext>
              </a:extLst>
            </a:blip>
            <a:srcRect/>
            <a:stretch>
              <a:fillRect/>
            </a:stretch>
          </p:blipFill>
          <p:spPr bwMode="auto">
            <a:xfrm>
              <a:off x="5007145" y="4965700"/>
              <a:ext cx="382587" cy="1920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sp>
        <p:nvSpPr>
          <p:cNvPr id="35" name="TextBox 138"/>
          <p:cNvSpPr txBox="1">
            <a:spLocks noChangeArrowheads="1"/>
          </p:cNvSpPr>
          <p:nvPr/>
        </p:nvSpPr>
        <p:spPr bwMode="auto">
          <a:xfrm>
            <a:off x="3397182" y="4216052"/>
            <a:ext cx="1089650" cy="24622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63612" tIns="0" rIns="63612" bIns="0">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algn="ctr" eaLnBrk="1" hangingPunct="1"/>
            <a:r>
              <a:rPr lang="ru-RU" altLang="zh-CN" sz="800" dirty="0" smtClean="0">
                <a:solidFill>
                  <a:srgbClr val="000000"/>
                </a:solidFill>
                <a:ea typeface="Arial Unicode MS" pitchFamily="34" charset="-122"/>
                <a:cs typeface="Calibri" pitchFamily="34" charset="0"/>
              </a:rPr>
              <a:t>Индивидуальные пользователи</a:t>
            </a:r>
            <a:endParaRPr lang="en-US" altLang="zh-CN" sz="800" dirty="0">
              <a:solidFill>
                <a:srgbClr val="000000"/>
              </a:solidFill>
              <a:ea typeface="Arial Unicode MS" pitchFamily="34" charset="-122"/>
              <a:cs typeface="Calibri" pitchFamily="34" charset="0"/>
            </a:endParaRPr>
          </a:p>
        </p:txBody>
      </p:sp>
      <p:sp>
        <p:nvSpPr>
          <p:cNvPr id="36" name="TextBox 139"/>
          <p:cNvSpPr txBox="1">
            <a:spLocks noChangeArrowheads="1"/>
          </p:cNvSpPr>
          <p:nvPr/>
        </p:nvSpPr>
        <p:spPr bwMode="auto">
          <a:xfrm>
            <a:off x="5133378" y="3989446"/>
            <a:ext cx="891132" cy="12311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63612" tIns="0" rIns="63612" bIns="0">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algn="ctr" eaLnBrk="1" hangingPunct="1"/>
            <a:r>
              <a:rPr lang="ru-RU" altLang="zh-CN" sz="800" dirty="0" smtClean="0">
                <a:solidFill>
                  <a:srgbClr val="000000"/>
                </a:solidFill>
                <a:ea typeface="Arial Unicode MS" pitchFamily="34" charset="-122"/>
                <a:cs typeface="Calibri" pitchFamily="34" charset="0"/>
              </a:rPr>
              <a:t>Устройства М2М</a:t>
            </a:r>
            <a:endParaRPr lang="en-US" altLang="zh-CN" sz="800" dirty="0">
              <a:solidFill>
                <a:srgbClr val="000000"/>
              </a:solidFill>
              <a:ea typeface="Arial Unicode MS" pitchFamily="34" charset="-122"/>
              <a:cs typeface="Calibri" pitchFamily="34" charset="0"/>
            </a:endParaRPr>
          </a:p>
        </p:txBody>
      </p:sp>
      <p:sp>
        <p:nvSpPr>
          <p:cNvPr id="37" name="TextBox 140"/>
          <p:cNvSpPr txBox="1">
            <a:spLocks noChangeArrowheads="1"/>
          </p:cNvSpPr>
          <p:nvPr/>
        </p:nvSpPr>
        <p:spPr bwMode="auto">
          <a:xfrm>
            <a:off x="4408927" y="4077552"/>
            <a:ext cx="823197" cy="24622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63612" tIns="0" rIns="63612" bIns="0">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algn="ctr" eaLnBrk="1" hangingPunct="1"/>
            <a:r>
              <a:rPr lang="ru-RU" altLang="zh-CN" sz="800" dirty="0" smtClean="0">
                <a:solidFill>
                  <a:srgbClr val="000000"/>
                </a:solidFill>
                <a:ea typeface="Arial Unicode MS" pitchFamily="34" charset="-122"/>
                <a:cs typeface="Calibri" pitchFamily="34" charset="0"/>
              </a:rPr>
              <a:t>Домашние пользователи</a:t>
            </a:r>
            <a:endParaRPr lang="en-US" altLang="zh-CN" sz="800" dirty="0">
              <a:solidFill>
                <a:srgbClr val="000000"/>
              </a:solidFill>
              <a:ea typeface="Arial Unicode MS" pitchFamily="34" charset="-122"/>
              <a:cs typeface="Calibri" pitchFamily="34" charset="0"/>
            </a:endParaRPr>
          </a:p>
        </p:txBody>
      </p:sp>
      <p:sp>
        <p:nvSpPr>
          <p:cNvPr id="41" name="椭圆 154"/>
          <p:cNvSpPr/>
          <p:nvPr/>
        </p:nvSpPr>
        <p:spPr bwMode="auto">
          <a:xfrm rot="1354162">
            <a:off x="3032829" y="1159413"/>
            <a:ext cx="798930" cy="310754"/>
          </a:xfrm>
          <a:prstGeom prst="ellipse">
            <a:avLst/>
          </a:prstGeom>
          <a:noFill/>
          <a:ln w="22225" cap="rnd" cmpd="sng" algn="ctr">
            <a:solidFill>
              <a:srgbClr val="990000"/>
            </a:solidFill>
            <a:prstDash val="sysDot"/>
            <a:round/>
            <a:headEnd type="none" w="med" len="med"/>
            <a:tailEnd type="none" w="med" len="med"/>
          </a:ln>
          <a:effectLst/>
        </p:spPr>
        <p:txBody>
          <a:bodyPr wrap="none" lIns="63606" tIns="31803" rIns="63606" bIns="31803" anchor="ctr"/>
          <a:lstStyle/>
          <a:p>
            <a:pPr algn="ctr" fontAlgn="auto">
              <a:spcBef>
                <a:spcPts val="0"/>
              </a:spcBef>
              <a:spcAft>
                <a:spcPts val="0"/>
              </a:spcAft>
              <a:defRPr/>
            </a:pPr>
            <a:endParaRPr lang="zh-CN" altLang="en-US" sz="800" kern="0" dirty="0">
              <a:solidFill>
                <a:srgbClr val="000000"/>
              </a:solidFill>
              <a:effectLst>
                <a:outerShdw blurRad="38100" dist="38100" dir="2700000" algn="tl">
                  <a:srgbClr val="000000">
                    <a:alpha val="43137"/>
                  </a:srgbClr>
                </a:outerShdw>
              </a:effectLst>
              <a:ea typeface="Arial Unicode MS" pitchFamily="34" charset="-122"/>
              <a:cs typeface="Calibri" pitchFamily="34" charset="0"/>
            </a:endParaRPr>
          </a:p>
        </p:txBody>
      </p:sp>
      <p:sp>
        <p:nvSpPr>
          <p:cNvPr id="42" name="椭圆 155"/>
          <p:cNvSpPr/>
          <p:nvPr/>
        </p:nvSpPr>
        <p:spPr bwMode="auto">
          <a:xfrm rot="20245838" flipH="1">
            <a:off x="4186246" y="1127114"/>
            <a:ext cx="797688" cy="310753"/>
          </a:xfrm>
          <a:prstGeom prst="ellipse">
            <a:avLst/>
          </a:prstGeom>
          <a:noFill/>
          <a:ln w="22225" cap="rnd" cmpd="sng" algn="ctr">
            <a:solidFill>
              <a:srgbClr val="990000"/>
            </a:solidFill>
            <a:prstDash val="sysDot"/>
            <a:round/>
            <a:headEnd type="none" w="med" len="med"/>
            <a:tailEnd type="none" w="med" len="med"/>
          </a:ln>
          <a:effectLst/>
        </p:spPr>
        <p:txBody>
          <a:bodyPr wrap="none" lIns="63606" tIns="31803" rIns="63606" bIns="31803" anchor="ctr"/>
          <a:lstStyle/>
          <a:p>
            <a:pPr algn="ctr" fontAlgn="auto">
              <a:spcBef>
                <a:spcPts val="0"/>
              </a:spcBef>
              <a:spcAft>
                <a:spcPts val="0"/>
              </a:spcAft>
              <a:defRPr/>
            </a:pPr>
            <a:endParaRPr lang="zh-CN" altLang="en-US" sz="800" kern="0" dirty="0">
              <a:solidFill>
                <a:srgbClr val="000000"/>
              </a:solidFill>
              <a:effectLst>
                <a:outerShdw blurRad="38100" dist="38100" dir="2700000" algn="tl">
                  <a:srgbClr val="000000">
                    <a:alpha val="43137"/>
                  </a:srgbClr>
                </a:outerShdw>
              </a:effectLst>
              <a:ea typeface="Arial Unicode MS" pitchFamily="34" charset="-122"/>
              <a:cs typeface="Calibri" pitchFamily="34" charset="0"/>
            </a:endParaRPr>
          </a:p>
        </p:txBody>
      </p:sp>
      <p:sp>
        <p:nvSpPr>
          <p:cNvPr id="43" name="椭圆 156"/>
          <p:cNvSpPr/>
          <p:nvPr/>
        </p:nvSpPr>
        <p:spPr bwMode="auto">
          <a:xfrm>
            <a:off x="3710212" y="946210"/>
            <a:ext cx="515639" cy="477440"/>
          </a:xfrm>
          <a:prstGeom prst="ellipse">
            <a:avLst/>
          </a:prstGeom>
          <a:noFill/>
          <a:ln w="22225" cap="rnd" cmpd="sng" algn="ctr">
            <a:solidFill>
              <a:srgbClr val="990000"/>
            </a:solidFill>
            <a:prstDash val="sysDot"/>
            <a:round/>
            <a:headEnd type="none" w="med" len="med"/>
            <a:tailEnd type="none" w="med" len="med"/>
          </a:ln>
          <a:effectLst/>
        </p:spPr>
        <p:txBody>
          <a:bodyPr wrap="none" lIns="63606" tIns="31803" rIns="63606" bIns="31803" anchor="ctr"/>
          <a:lstStyle/>
          <a:p>
            <a:pPr algn="ctr" fontAlgn="auto">
              <a:spcBef>
                <a:spcPts val="0"/>
              </a:spcBef>
              <a:spcAft>
                <a:spcPts val="0"/>
              </a:spcAft>
              <a:defRPr/>
            </a:pPr>
            <a:endParaRPr lang="zh-CN" altLang="en-US" sz="800" kern="0" dirty="0">
              <a:solidFill>
                <a:srgbClr val="000000"/>
              </a:solidFill>
              <a:effectLst>
                <a:outerShdw blurRad="38100" dist="38100" dir="2700000" algn="tl">
                  <a:srgbClr val="000000">
                    <a:alpha val="43137"/>
                  </a:srgbClr>
                </a:outerShdw>
              </a:effectLst>
              <a:ea typeface="Arial Unicode MS" pitchFamily="34" charset="-122"/>
              <a:cs typeface="Calibri" pitchFamily="34" charset="0"/>
            </a:endParaRPr>
          </a:p>
        </p:txBody>
      </p:sp>
      <p:sp>
        <p:nvSpPr>
          <p:cNvPr id="44" name="TextBox 123"/>
          <p:cNvSpPr txBox="1">
            <a:spLocks noChangeArrowheads="1"/>
          </p:cNvSpPr>
          <p:nvPr/>
        </p:nvSpPr>
        <p:spPr bwMode="auto">
          <a:xfrm>
            <a:off x="3792698" y="1075988"/>
            <a:ext cx="303302" cy="1873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63606" tIns="31803" rIns="63606" bIns="31803">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algn="ctr" eaLnBrk="1" hangingPunct="1"/>
            <a:r>
              <a:rPr lang="en-US" altLang="zh-CN" sz="800" dirty="0">
                <a:solidFill>
                  <a:srgbClr val="000000"/>
                </a:solidFill>
                <a:ea typeface="Arial Unicode MS" pitchFamily="34" charset="-122"/>
                <a:cs typeface="Calibri" pitchFamily="34" charset="0"/>
              </a:rPr>
              <a:t>App</a:t>
            </a:r>
            <a:endParaRPr lang="zh-CN" altLang="en-US" sz="800" dirty="0">
              <a:solidFill>
                <a:srgbClr val="000000"/>
              </a:solidFill>
              <a:ea typeface="Arial Unicode MS" pitchFamily="34" charset="-122"/>
              <a:cs typeface="Calibri" pitchFamily="34" charset="0"/>
            </a:endParaRPr>
          </a:p>
        </p:txBody>
      </p:sp>
      <p:sp>
        <p:nvSpPr>
          <p:cNvPr id="45" name="TextBox 124"/>
          <p:cNvSpPr txBox="1">
            <a:spLocks noChangeArrowheads="1"/>
          </p:cNvSpPr>
          <p:nvPr/>
        </p:nvSpPr>
        <p:spPr bwMode="auto">
          <a:xfrm>
            <a:off x="3211825" y="1173619"/>
            <a:ext cx="303302" cy="1873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63606" tIns="31803" rIns="63606" bIns="31803">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algn="ctr" eaLnBrk="1" hangingPunct="1"/>
            <a:r>
              <a:rPr lang="en-US" altLang="zh-CN" sz="800" dirty="0">
                <a:solidFill>
                  <a:srgbClr val="000000"/>
                </a:solidFill>
                <a:ea typeface="Arial Unicode MS" pitchFamily="34" charset="-122"/>
                <a:cs typeface="Calibri" pitchFamily="34" charset="0"/>
              </a:rPr>
              <a:t>App</a:t>
            </a:r>
            <a:endParaRPr lang="zh-CN" altLang="en-US" sz="800" dirty="0">
              <a:solidFill>
                <a:srgbClr val="000000"/>
              </a:solidFill>
              <a:ea typeface="Arial Unicode MS" pitchFamily="34" charset="-122"/>
              <a:cs typeface="Calibri" pitchFamily="34" charset="0"/>
            </a:endParaRPr>
          </a:p>
        </p:txBody>
      </p:sp>
      <p:sp>
        <p:nvSpPr>
          <p:cNvPr id="46" name="TextBox 125"/>
          <p:cNvSpPr txBox="1">
            <a:spLocks noChangeArrowheads="1"/>
          </p:cNvSpPr>
          <p:nvPr/>
        </p:nvSpPr>
        <p:spPr bwMode="auto">
          <a:xfrm>
            <a:off x="4448563" y="1174810"/>
            <a:ext cx="303302" cy="1873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63606" tIns="31803" rIns="63606" bIns="31803">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algn="ctr" eaLnBrk="1" hangingPunct="1"/>
            <a:r>
              <a:rPr lang="en-US" altLang="zh-CN" sz="800" dirty="0">
                <a:solidFill>
                  <a:srgbClr val="000000"/>
                </a:solidFill>
                <a:ea typeface="Arial Unicode MS" pitchFamily="34" charset="-122"/>
                <a:cs typeface="Calibri" pitchFamily="34" charset="0"/>
              </a:rPr>
              <a:t>App</a:t>
            </a:r>
            <a:endParaRPr lang="zh-CN" altLang="en-US" sz="800" dirty="0">
              <a:solidFill>
                <a:srgbClr val="000000"/>
              </a:solidFill>
              <a:ea typeface="Arial Unicode MS" pitchFamily="34" charset="-122"/>
              <a:cs typeface="Calibri" pitchFamily="34" charset="0"/>
            </a:endParaRPr>
          </a:p>
        </p:txBody>
      </p:sp>
      <p:grpSp>
        <p:nvGrpSpPr>
          <p:cNvPr id="47" name="组合 163"/>
          <p:cNvGrpSpPr>
            <a:grpSpLocks/>
          </p:cNvGrpSpPr>
          <p:nvPr/>
        </p:nvGrpSpPr>
        <p:grpSpPr bwMode="auto">
          <a:xfrm>
            <a:off x="3524524" y="1302207"/>
            <a:ext cx="930636" cy="316706"/>
            <a:chOff x="4184820" y="1735138"/>
            <a:chExt cx="1189037" cy="422275"/>
          </a:xfrm>
        </p:grpSpPr>
        <p:sp>
          <p:nvSpPr>
            <p:cNvPr id="48" name="流程图: 手动操作 164"/>
            <p:cNvSpPr>
              <a:spLocks noChangeArrowheads="1"/>
            </p:cNvSpPr>
            <p:nvPr/>
          </p:nvSpPr>
          <p:spPr bwMode="auto">
            <a:xfrm flipV="1">
              <a:off x="4184820" y="1735138"/>
              <a:ext cx="1189037" cy="214313"/>
            </a:xfrm>
            <a:prstGeom prst="flowChartManualOperation">
              <a:avLst/>
            </a:prstGeom>
            <a:solidFill>
              <a:srgbClr val="FCD7B2"/>
            </a:solidFill>
            <a:ln>
              <a:noFill/>
            </a:ln>
            <a:effectLst>
              <a:outerShdw blurRad="40000" dist="23000" dir="5400000" rotWithShape="0">
                <a:srgbClr val="000000">
                  <a:alpha val="35000"/>
                </a:srgbClr>
              </a:outerShdw>
            </a:effectLst>
          </p:spPr>
          <p:txBody>
            <a:bodyPr lIns="0" rIns="0" anchor="ctr"/>
            <a:lstStyle/>
            <a:p>
              <a:pPr algn="ctr" fontAlgn="auto">
                <a:spcBef>
                  <a:spcPts val="0"/>
                </a:spcBef>
                <a:spcAft>
                  <a:spcPts val="0"/>
                </a:spcAft>
                <a:defRPr/>
              </a:pPr>
              <a:endParaRPr lang="zh-CN" altLang="en-US" kern="0" dirty="0">
                <a:solidFill>
                  <a:schemeClr val="bg1"/>
                </a:solidFill>
                <a:ea typeface="华文细黑"/>
                <a:cs typeface="Calibri" pitchFamily="34" charset="0"/>
              </a:endParaRPr>
            </a:p>
          </p:txBody>
        </p:sp>
        <p:sp>
          <p:nvSpPr>
            <p:cNvPr id="49" name="流程图: 过程 165"/>
            <p:cNvSpPr/>
            <p:nvPr/>
          </p:nvSpPr>
          <p:spPr bwMode="auto">
            <a:xfrm>
              <a:off x="4186407" y="1947863"/>
              <a:ext cx="1177925" cy="209550"/>
            </a:xfrm>
            <a:prstGeom prst="flowChartProcess">
              <a:avLst/>
            </a:prstGeom>
            <a:solidFill>
              <a:srgbClr val="FF9900"/>
            </a:solidFill>
            <a:ln>
              <a:noFill/>
            </a:ln>
            <a:effectLst>
              <a:outerShdw blurRad="40000" dist="23000" dir="5400000" rotWithShape="0">
                <a:srgbClr val="000000">
                  <a:alpha val="35000"/>
                </a:srgbClr>
              </a:outerShdw>
            </a:effectLst>
          </p:spPr>
          <p:txBody>
            <a:bodyPr lIns="0" rIns="0" anchor="ctr"/>
            <a:lstStyle/>
            <a:p>
              <a:pPr algn="ctr" fontAlgn="auto">
                <a:spcBef>
                  <a:spcPts val="0"/>
                </a:spcBef>
                <a:spcAft>
                  <a:spcPts val="0"/>
                </a:spcAft>
                <a:defRPr/>
              </a:pPr>
              <a:endParaRPr lang="zh-CN" altLang="en-US" kern="0" dirty="0">
                <a:solidFill>
                  <a:schemeClr val="bg1"/>
                </a:solidFill>
                <a:ea typeface="华文细黑"/>
                <a:cs typeface="Calibri" pitchFamily="34" charset="0"/>
              </a:endParaRPr>
            </a:p>
          </p:txBody>
        </p:sp>
      </p:grpSp>
      <p:sp>
        <p:nvSpPr>
          <p:cNvPr id="50" name="TextBox 122"/>
          <p:cNvSpPr txBox="1">
            <a:spLocks noChangeArrowheads="1"/>
          </p:cNvSpPr>
          <p:nvPr/>
        </p:nvSpPr>
        <p:spPr bwMode="auto">
          <a:xfrm>
            <a:off x="3455485" y="1442699"/>
            <a:ext cx="1047431" cy="1873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63606" tIns="31803" rIns="63606" bIns="31803">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algn="ctr" eaLnBrk="1" hangingPunct="1"/>
            <a:r>
              <a:rPr lang="ru-RU" altLang="zh-CN" sz="800" b="1" dirty="0" smtClean="0">
                <a:ea typeface="Arial Unicode MS" pitchFamily="34" charset="-122"/>
                <a:cs typeface="Calibri" pitchFamily="34" charset="0"/>
              </a:rPr>
              <a:t>ЦОД</a:t>
            </a:r>
            <a:endParaRPr lang="zh-CN" altLang="en-US" sz="800" b="1" dirty="0">
              <a:ea typeface="Arial Unicode MS" pitchFamily="34" charset="-122"/>
              <a:cs typeface="Calibri" pitchFamily="34" charset="0"/>
            </a:endParaRPr>
          </a:p>
        </p:txBody>
      </p:sp>
      <p:sp>
        <p:nvSpPr>
          <p:cNvPr id="51" name="TextBox 122"/>
          <p:cNvSpPr txBox="1">
            <a:spLocks noChangeArrowheads="1"/>
          </p:cNvSpPr>
          <p:nvPr/>
        </p:nvSpPr>
        <p:spPr bwMode="auto">
          <a:xfrm>
            <a:off x="3644153" y="1289110"/>
            <a:ext cx="633223" cy="17194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63606" tIns="31803" rIns="63606" bIns="31803">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algn="ctr" eaLnBrk="1" hangingPunct="1"/>
            <a:r>
              <a:rPr lang="ru-RU" altLang="zh-CN" sz="700" b="1" dirty="0" smtClean="0">
                <a:ea typeface="Arial Unicode MS" pitchFamily="34" charset="-122"/>
                <a:cs typeface="Calibri" pitchFamily="34" charset="0"/>
              </a:rPr>
              <a:t>Приложения</a:t>
            </a:r>
            <a:endParaRPr lang="zh-CN" altLang="en-US" sz="700" b="1" dirty="0">
              <a:ea typeface="Arial Unicode MS" pitchFamily="34" charset="-122"/>
              <a:cs typeface="Calibri" pitchFamily="34" charset="0"/>
            </a:endParaRPr>
          </a:p>
        </p:txBody>
      </p:sp>
      <p:sp>
        <p:nvSpPr>
          <p:cNvPr id="52" name="Rectangle 17"/>
          <p:cNvSpPr>
            <a:spLocks noChangeArrowheads="1"/>
          </p:cNvSpPr>
          <p:nvPr/>
        </p:nvSpPr>
        <p:spPr bwMode="auto">
          <a:xfrm>
            <a:off x="656374" y="2090163"/>
            <a:ext cx="1480694" cy="766933"/>
          </a:xfrm>
          <a:prstGeom prst="roundRect">
            <a:avLst>
              <a:gd name="adj" fmla="val 12118"/>
            </a:avLst>
          </a:prstGeom>
          <a:solidFill>
            <a:srgbClr val="FCDCB2"/>
          </a:solidFill>
          <a:ln>
            <a:noFill/>
          </a:ln>
          <a:effectLst>
            <a:outerShdw blurRad="127000" algn="ctr" rotWithShape="0">
              <a:prstClr val="black">
                <a:alpha val="40000"/>
              </a:prstClr>
            </a:outerShdw>
          </a:effectLst>
        </p:spPr>
        <p:txBody>
          <a:bodyPr wrap="none" lIns="63572" tIns="31788" rIns="63572" bIns="31788" anchor="ctr"/>
          <a:lstStyle/>
          <a:p>
            <a:pPr algn="ctr">
              <a:buClr>
                <a:srgbClr val="990000"/>
              </a:buClr>
              <a:buSzPct val="60000"/>
            </a:pPr>
            <a:r>
              <a:rPr lang="ru-RU" altLang="zh-CN" sz="1000" b="1" dirty="0" smtClean="0">
                <a:ea typeface="ＭＳ Ｐゴシック" pitchFamily="34" charset="-128"/>
                <a:cs typeface="Calibri" pitchFamily="34" charset="0"/>
              </a:rPr>
              <a:t>Сети</a:t>
            </a:r>
            <a:endParaRPr lang="sv-SE" altLang="zh-CN" sz="1000" b="1" dirty="0">
              <a:ea typeface="ＭＳ Ｐゴシック" pitchFamily="34" charset="-128"/>
              <a:cs typeface="Calibri" pitchFamily="34" charset="0"/>
            </a:endParaRPr>
          </a:p>
        </p:txBody>
      </p:sp>
      <p:sp>
        <p:nvSpPr>
          <p:cNvPr id="53" name="Rectangle 17"/>
          <p:cNvSpPr>
            <a:spLocks noChangeArrowheads="1"/>
          </p:cNvSpPr>
          <p:nvPr/>
        </p:nvSpPr>
        <p:spPr bwMode="auto">
          <a:xfrm>
            <a:off x="656374" y="3229080"/>
            <a:ext cx="1480694" cy="766933"/>
          </a:xfrm>
          <a:prstGeom prst="roundRect">
            <a:avLst>
              <a:gd name="adj" fmla="val 12118"/>
            </a:avLst>
          </a:prstGeom>
          <a:solidFill>
            <a:srgbClr val="FCDCB2"/>
          </a:solidFill>
          <a:ln>
            <a:noFill/>
          </a:ln>
          <a:effectLst>
            <a:outerShdw blurRad="127000" algn="ctr" rotWithShape="0">
              <a:prstClr val="black">
                <a:alpha val="40000"/>
              </a:prstClr>
            </a:outerShdw>
          </a:effectLst>
        </p:spPr>
        <p:txBody>
          <a:bodyPr wrap="none" lIns="63572" tIns="31788" rIns="63572" bIns="31788" anchor="ctr"/>
          <a:lstStyle/>
          <a:p>
            <a:pPr algn="ctr">
              <a:buClr>
                <a:srgbClr val="990000"/>
              </a:buClr>
              <a:buSzPct val="60000"/>
            </a:pPr>
            <a:r>
              <a:rPr lang="ru-RU" altLang="zh-CN" sz="1000" b="1" dirty="0" smtClean="0">
                <a:ea typeface="ＭＳ Ｐゴシック" pitchFamily="34" charset="-128"/>
                <a:cs typeface="Calibri" pitchFamily="34" charset="0"/>
              </a:rPr>
              <a:t>Терминалы </a:t>
            </a:r>
          </a:p>
          <a:p>
            <a:pPr algn="ctr">
              <a:buClr>
                <a:srgbClr val="990000"/>
              </a:buClr>
              <a:buSzPct val="60000"/>
            </a:pPr>
            <a:r>
              <a:rPr lang="ru-RU" altLang="zh-CN" sz="1000" b="1" dirty="0" smtClean="0">
                <a:ea typeface="ＭＳ Ｐゴシック" pitchFamily="34" charset="-128"/>
                <a:cs typeface="Calibri" pitchFamily="34" charset="0"/>
              </a:rPr>
              <a:t>и устройства</a:t>
            </a:r>
            <a:endParaRPr lang="sv-SE" altLang="zh-CN" sz="1000" b="1" dirty="0">
              <a:ea typeface="ＭＳ Ｐゴシック" pitchFamily="34" charset="-128"/>
              <a:cs typeface="Calibri" pitchFamily="34" charset="0"/>
            </a:endParaRPr>
          </a:p>
        </p:txBody>
      </p:sp>
      <p:sp>
        <p:nvSpPr>
          <p:cNvPr id="54" name="圆柱形 174"/>
          <p:cNvSpPr/>
          <p:nvPr/>
        </p:nvSpPr>
        <p:spPr bwMode="auto">
          <a:xfrm>
            <a:off x="3006736" y="1737974"/>
            <a:ext cx="2010373" cy="1425179"/>
          </a:xfrm>
          <a:prstGeom prst="can">
            <a:avLst>
              <a:gd name="adj" fmla="val 50000"/>
            </a:avLst>
          </a:prstGeom>
          <a:solidFill>
            <a:schemeClr val="bg1">
              <a:lumMod val="85000"/>
            </a:schemeClr>
          </a:solidFill>
          <a:ln>
            <a:noFill/>
          </a:ln>
          <a:effectLst>
            <a:outerShdw blurRad="40000" dist="23000" dir="5400000" rotWithShape="0">
              <a:srgbClr val="000000">
                <a:alpha val="35000"/>
              </a:srgbClr>
            </a:outerShdw>
          </a:effectLst>
          <a:extLst/>
        </p:spPr>
        <p:txBody>
          <a:bodyPr lIns="0" tIns="31803" rIns="0" bIns="31803" anchor="ctr"/>
          <a:lstStyle/>
          <a:p>
            <a:pPr algn="ctr" fontAlgn="auto">
              <a:spcBef>
                <a:spcPts val="0"/>
              </a:spcBef>
              <a:spcAft>
                <a:spcPts val="0"/>
              </a:spcAft>
              <a:defRPr/>
            </a:pPr>
            <a:endParaRPr lang="zh-CN" altLang="en-US" sz="1000" kern="0" dirty="0">
              <a:solidFill>
                <a:srgbClr val="000000"/>
              </a:solidFill>
              <a:ea typeface="华文细黑"/>
              <a:cs typeface="Calibri" pitchFamily="34" charset="0"/>
            </a:endParaRPr>
          </a:p>
        </p:txBody>
      </p:sp>
      <p:sp>
        <p:nvSpPr>
          <p:cNvPr id="55" name="椭圆 175"/>
          <p:cNvSpPr/>
          <p:nvPr/>
        </p:nvSpPr>
        <p:spPr bwMode="auto">
          <a:xfrm>
            <a:off x="3273368" y="1827273"/>
            <a:ext cx="1454973" cy="440531"/>
          </a:xfrm>
          <a:prstGeom prst="ellipse">
            <a:avLst/>
          </a:prstGeom>
          <a:solidFill>
            <a:schemeClr val="bg1">
              <a:lumMod val="65000"/>
            </a:schemeClr>
          </a:solidFill>
          <a:ln>
            <a:noFill/>
          </a:ln>
          <a:effectLst>
            <a:outerShdw blurRad="40000" dist="23000" dir="5400000" rotWithShape="0">
              <a:srgbClr val="000000">
                <a:alpha val="35000"/>
              </a:srgbClr>
            </a:outerShdw>
          </a:effectLst>
          <a:extLst/>
        </p:spPr>
        <p:txBody>
          <a:bodyPr lIns="0" tIns="31803" rIns="0" bIns="31803" anchor="ctr"/>
          <a:lstStyle/>
          <a:p>
            <a:pPr algn="ctr" fontAlgn="auto">
              <a:spcBef>
                <a:spcPts val="0"/>
              </a:spcBef>
              <a:spcAft>
                <a:spcPts val="0"/>
              </a:spcAft>
              <a:defRPr/>
            </a:pPr>
            <a:endParaRPr lang="zh-CN" altLang="en-US" sz="1000" kern="0" dirty="0">
              <a:solidFill>
                <a:srgbClr val="000000"/>
              </a:solidFill>
              <a:ea typeface="华文细黑"/>
              <a:cs typeface="Calibri" pitchFamily="34" charset="0"/>
            </a:endParaRPr>
          </a:p>
        </p:txBody>
      </p:sp>
      <p:sp>
        <p:nvSpPr>
          <p:cNvPr id="56" name="Line 307"/>
          <p:cNvSpPr>
            <a:spLocks noChangeShapeType="1"/>
          </p:cNvSpPr>
          <p:nvPr/>
        </p:nvSpPr>
        <p:spPr bwMode="auto">
          <a:xfrm rot="5400000">
            <a:off x="3873950" y="1546819"/>
            <a:ext cx="91679" cy="173951"/>
          </a:xfrm>
          <a:prstGeom prst="line">
            <a:avLst/>
          </a:prstGeom>
          <a:noFill/>
          <a:ln w="25400">
            <a:noFill/>
            <a:round/>
            <a:headEnd/>
            <a:tailEnd/>
          </a:ln>
        </p:spPr>
        <p:txBody>
          <a:bodyPr wrap="none" lIns="63606" tIns="31803" rIns="63606" bIns="31803" anchor="ctr"/>
          <a:lstStyle/>
          <a:p>
            <a:pPr algn="ctr" fontAlgn="auto">
              <a:spcBef>
                <a:spcPts val="0"/>
              </a:spcBef>
              <a:spcAft>
                <a:spcPts val="0"/>
              </a:spcAft>
              <a:defRPr/>
            </a:pPr>
            <a:endParaRPr lang="zh-CN" altLang="en-US" sz="800" kern="0" dirty="0">
              <a:solidFill>
                <a:srgbClr val="000000"/>
              </a:solidFill>
              <a:ea typeface="Arial Unicode MS" pitchFamily="34" charset="-122"/>
              <a:cs typeface="Calibri" pitchFamily="34" charset="0"/>
            </a:endParaRPr>
          </a:p>
        </p:txBody>
      </p:sp>
      <p:sp>
        <p:nvSpPr>
          <p:cNvPr id="57" name="Line 307"/>
          <p:cNvSpPr>
            <a:spLocks noChangeShapeType="1"/>
          </p:cNvSpPr>
          <p:nvPr/>
        </p:nvSpPr>
        <p:spPr bwMode="auto">
          <a:xfrm rot="16200000" flipH="1">
            <a:off x="3864718" y="1485812"/>
            <a:ext cx="111919" cy="216196"/>
          </a:xfrm>
          <a:prstGeom prst="line">
            <a:avLst/>
          </a:prstGeom>
          <a:noFill/>
          <a:ln w="25400">
            <a:noFill/>
            <a:round/>
            <a:headEnd/>
            <a:tailEnd/>
          </a:ln>
        </p:spPr>
        <p:txBody>
          <a:bodyPr wrap="none" lIns="63606" tIns="31803" rIns="63606" bIns="31803" anchor="ctr"/>
          <a:lstStyle/>
          <a:p>
            <a:pPr algn="ctr" fontAlgn="auto">
              <a:spcBef>
                <a:spcPts val="0"/>
              </a:spcBef>
              <a:spcAft>
                <a:spcPts val="0"/>
              </a:spcAft>
              <a:defRPr/>
            </a:pPr>
            <a:endParaRPr lang="zh-CN" altLang="en-US" sz="800" kern="0" dirty="0">
              <a:solidFill>
                <a:srgbClr val="000000"/>
              </a:solidFill>
              <a:ea typeface="Arial Unicode MS" pitchFamily="34" charset="-122"/>
              <a:cs typeface="Calibri" pitchFamily="34" charset="0"/>
            </a:endParaRPr>
          </a:p>
        </p:txBody>
      </p:sp>
      <p:sp>
        <p:nvSpPr>
          <p:cNvPr id="58" name="WordArt 303"/>
          <p:cNvSpPr>
            <a:spLocks noChangeArrowheads="1" noChangeShapeType="1" noTextEdit="1"/>
          </p:cNvSpPr>
          <p:nvPr/>
        </p:nvSpPr>
        <p:spPr bwMode="auto">
          <a:xfrm rot="10800000" flipH="1" flipV="1">
            <a:off x="3455485" y="1976099"/>
            <a:ext cx="1073524" cy="229791"/>
          </a:xfrm>
          <a:prstGeom prst="rect">
            <a:avLst/>
          </a:prstGeom>
          <a:extLst>
            <a:ext uri="{91240B29-F687-4F45-9708-019B960494DF}">
              <a14:hiddenLine xmlns="" xmlns:a14="http://schemas.microsoft.com/office/drawing/2010/main" w="9525">
                <a:solidFill>
                  <a:srgbClr val="000000"/>
                </a:solidFill>
                <a:round/>
                <a:headEnd/>
                <a:tailEnd/>
              </a14:hiddenLine>
            </a:ext>
          </a:extLst>
        </p:spPr>
        <p:txBody>
          <a:bodyPr spcFirstLastPara="1" wrap="none" lIns="63606" tIns="31803" rIns="63606" bIns="31803" fromWordArt="1">
            <a:prstTxWarp prst="textArchDown">
              <a:avLst>
                <a:gd name="adj" fmla="val 21494479"/>
              </a:avLst>
            </a:prstTxWarp>
          </a:bodyPr>
          <a:lstStyle/>
          <a:p>
            <a:pPr algn="ctr"/>
            <a:r>
              <a:rPr lang="en-US" altLang="zh-CN" sz="800" b="1" kern="10" dirty="0">
                <a:solidFill>
                  <a:schemeClr val="bg1"/>
                </a:solidFill>
                <a:cs typeface="Calibri" pitchFamily="34" charset="0"/>
              </a:rPr>
              <a:t>Content Delivery Network</a:t>
            </a:r>
            <a:endParaRPr lang="zh-CN" altLang="en-US" sz="800" b="1" kern="10" dirty="0">
              <a:solidFill>
                <a:schemeClr val="bg1"/>
              </a:solidFill>
              <a:cs typeface="Calibri" pitchFamily="34" charset="0"/>
            </a:endParaRPr>
          </a:p>
        </p:txBody>
      </p:sp>
      <p:sp>
        <p:nvSpPr>
          <p:cNvPr id="59" name="WordArt 304"/>
          <p:cNvSpPr>
            <a:spLocks noChangeArrowheads="1" noChangeShapeType="1" noTextEdit="1"/>
          </p:cNvSpPr>
          <p:nvPr/>
        </p:nvSpPr>
        <p:spPr bwMode="auto">
          <a:xfrm rot="10800000" flipH="1" flipV="1">
            <a:off x="3136480" y="1791554"/>
            <a:ext cx="1739507" cy="586978"/>
          </a:xfrm>
          <a:prstGeom prst="rect">
            <a:avLst/>
          </a:prstGeom>
          <a:extLst>
            <a:ext uri="{91240B29-F687-4F45-9708-019B960494DF}">
              <a14:hiddenLine xmlns="" xmlns:a14="http://schemas.microsoft.com/office/drawing/2010/main" w="9525">
                <a:solidFill>
                  <a:srgbClr val="000000"/>
                </a:solidFill>
                <a:round/>
                <a:headEnd/>
                <a:tailEnd/>
              </a14:hiddenLine>
            </a:ext>
          </a:extLst>
        </p:spPr>
        <p:txBody>
          <a:bodyPr spcFirstLastPara="1" wrap="none" lIns="63606" tIns="31803" rIns="63606" bIns="31803" fromWordArt="1">
            <a:prstTxWarp prst="textArchDown">
              <a:avLst>
                <a:gd name="adj" fmla="val 1205629"/>
              </a:avLst>
            </a:prstTxWarp>
          </a:bodyPr>
          <a:lstStyle/>
          <a:p>
            <a:pPr algn="ctr"/>
            <a:r>
              <a:rPr lang="en-US" altLang="zh-CN" sz="800" b="1" kern="10" dirty="0" err="1">
                <a:solidFill>
                  <a:srgbClr val="000000"/>
                </a:solidFill>
                <a:cs typeface="Calibri" pitchFamily="34" charset="0"/>
              </a:rPr>
              <a:t>FTTx</a:t>
            </a:r>
            <a:r>
              <a:rPr lang="en-US" altLang="zh-CN" sz="800" b="1" kern="10" dirty="0">
                <a:solidFill>
                  <a:srgbClr val="000000"/>
                </a:solidFill>
                <a:cs typeface="Calibri" pitchFamily="34" charset="0"/>
              </a:rPr>
              <a:t> (wire line) + HSPA/LTE(Wireless)</a:t>
            </a:r>
            <a:endParaRPr lang="zh-CN" altLang="en-US" sz="800" b="1" kern="10" dirty="0">
              <a:solidFill>
                <a:srgbClr val="000000"/>
              </a:solidFill>
              <a:cs typeface="Calibri" pitchFamily="34" charset="0"/>
            </a:endParaRPr>
          </a:p>
        </p:txBody>
      </p:sp>
      <p:sp>
        <p:nvSpPr>
          <p:cNvPr id="60" name="椭圆 180"/>
          <p:cNvSpPr/>
          <p:nvPr/>
        </p:nvSpPr>
        <p:spPr bwMode="auto">
          <a:xfrm>
            <a:off x="3520952" y="1872515"/>
            <a:ext cx="936848" cy="227409"/>
          </a:xfrm>
          <a:prstGeom prst="ellipse">
            <a:avLst/>
          </a:prstGeom>
          <a:solidFill>
            <a:schemeClr val="bg1">
              <a:lumMod val="50000"/>
            </a:schemeClr>
          </a:solidFill>
          <a:ln>
            <a:noFill/>
          </a:ln>
          <a:effectLst>
            <a:outerShdw blurRad="40000" dist="23000" dir="5400000" rotWithShape="0">
              <a:srgbClr val="000000">
                <a:alpha val="35000"/>
              </a:srgbClr>
            </a:outerShdw>
          </a:effectLst>
          <a:extLst/>
        </p:spPr>
        <p:txBody>
          <a:bodyPr lIns="0" tIns="31803" rIns="0" bIns="31803" anchor="ctr"/>
          <a:lstStyle/>
          <a:p>
            <a:pPr algn="ctr" fontAlgn="auto">
              <a:spcBef>
                <a:spcPts val="0"/>
              </a:spcBef>
              <a:spcAft>
                <a:spcPts val="0"/>
              </a:spcAft>
              <a:defRPr/>
            </a:pPr>
            <a:endParaRPr lang="zh-CN" altLang="en-US" sz="1000" kern="0" dirty="0">
              <a:solidFill>
                <a:srgbClr val="000000"/>
              </a:solidFill>
              <a:ea typeface="华文细黑"/>
              <a:cs typeface="Calibri" pitchFamily="34" charset="0"/>
            </a:endParaRPr>
          </a:p>
        </p:txBody>
      </p:sp>
      <p:sp>
        <p:nvSpPr>
          <p:cNvPr id="61" name="TextBox 113"/>
          <p:cNvSpPr txBox="1">
            <a:spLocks noChangeArrowheads="1"/>
          </p:cNvSpPr>
          <p:nvPr/>
        </p:nvSpPr>
        <p:spPr bwMode="auto">
          <a:xfrm>
            <a:off x="3662410" y="1918950"/>
            <a:ext cx="660166" cy="160606"/>
          </a:xfrm>
          <a:prstGeom prst="rect">
            <a:avLst/>
          </a:prstGeom>
          <a:noFill/>
          <a:ln>
            <a:noFill/>
          </a:ln>
          <a:extLst/>
        </p:spPr>
        <p:txBody>
          <a:bodyPr wrap="square" lIns="63612" tIns="31806" rIns="63612" bIns="31806">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algn="ctr" eaLnBrk="1" hangingPunct="1">
              <a:lnSpc>
                <a:spcPct val="75000"/>
              </a:lnSpc>
              <a:defRPr/>
            </a:pPr>
            <a:r>
              <a:rPr kumimoji="1" lang="en-US" altLang="zh-CN" sz="800" b="1" dirty="0">
                <a:solidFill>
                  <a:schemeClr val="bg1"/>
                </a:solidFill>
                <a:ea typeface="Arial Unicode MS" pitchFamily="34" charset="-122"/>
                <a:cs typeface="Calibri" pitchFamily="34" charset="0"/>
              </a:rPr>
              <a:t>IP + Optical</a:t>
            </a:r>
            <a:r>
              <a:rPr kumimoji="1" lang="zh-CN" altLang="en-US" sz="800" b="1" dirty="0">
                <a:solidFill>
                  <a:schemeClr val="bg1"/>
                </a:solidFill>
                <a:ea typeface="Arial Unicode MS" pitchFamily="34" charset="-122"/>
                <a:cs typeface="Calibri" pitchFamily="34" charset="0"/>
              </a:rPr>
              <a:t> </a:t>
            </a:r>
          </a:p>
        </p:txBody>
      </p:sp>
      <p:sp>
        <p:nvSpPr>
          <p:cNvPr id="64" name="AutoShape 1056"/>
          <p:cNvSpPr>
            <a:spLocks noChangeArrowheads="1"/>
          </p:cNvSpPr>
          <p:nvPr/>
        </p:nvSpPr>
        <p:spPr bwMode="auto">
          <a:xfrm rot="16200000">
            <a:off x="1616852" y="2345566"/>
            <a:ext cx="1849481" cy="352871"/>
          </a:xfrm>
          <a:prstGeom prst="flowChartMerge">
            <a:avLst/>
          </a:prstGeom>
          <a:solidFill>
            <a:schemeClr val="bg2">
              <a:lumMod val="60000"/>
              <a:lumOff val="40000"/>
            </a:schemeClr>
          </a:solidFill>
          <a:ln>
            <a:noFill/>
          </a:ln>
          <a:effectLst>
            <a:outerShdw blurRad="127000" algn="ctr" rotWithShape="0">
              <a:prstClr val="black">
                <a:alpha val="40000"/>
              </a:prstClr>
            </a:outerShdw>
          </a:effectLst>
          <a:extLst>
            <a:ext uri="{91240B29-F687-4F45-9708-019B960494DF}">
              <a14:hiddenLine xmlns="" xmlns:a14="http://schemas.microsoft.com/office/drawing/2010/main" w="6350">
                <a:solidFill>
                  <a:srgbClr val="000000"/>
                </a:solidFill>
                <a:miter lim="800000"/>
                <a:headEnd/>
                <a:tailEnd/>
              </a14:hiddenLine>
            </a:ext>
          </a:extLst>
        </p:spPr>
        <p:txBody>
          <a:bodyPr wrap="none" lIns="63572" tIns="31788" rIns="63572" bIns="31788" anchor="ctr"/>
          <a:lstStyle/>
          <a:p>
            <a:pPr>
              <a:buClr>
                <a:srgbClr val="990000"/>
              </a:buClr>
              <a:buSzPct val="60000"/>
              <a:buFont typeface="Wingdings" pitchFamily="2" charset="2"/>
              <a:buChar char="n"/>
            </a:pPr>
            <a:endParaRPr lang="en-US" altLang="zh-CN" sz="1000" dirty="0">
              <a:solidFill>
                <a:srgbClr val="FFFFFF"/>
              </a:solidFill>
              <a:ea typeface="ＭＳ Ｐゴシック" pitchFamily="34" charset="-128"/>
              <a:cs typeface="Calibri" pitchFamily="34" charset="0"/>
            </a:endParaRPr>
          </a:p>
        </p:txBody>
      </p:sp>
      <p:grpSp>
        <p:nvGrpSpPr>
          <p:cNvPr id="65" name="Group 87"/>
          <p:cNvGrpSpPr>
            <a:grpSpLocks/>
          </p:cNvGrpSpPr>
          <p:nvPr/>
        </p:nvGrpSpPr>
        <p:grpSpPr bwMode="auto">
          <a:xfrm>
            <a:off x="2613932" y="3509624"/>
            <a:ext cx="1202745" cy="467916"/>
            <a:chOff x="2236" y="3070"/>
            <a:chExt cx="968" cy="393"/>
          </a:xfrm>
        </p:grpSpPr>
        <p:sp>
          <p:nvSpPr>
            <p:cNvPr id="66" name="Oval 327"/>
            <p:cNvSpPr>
              <a:spLocks noChangeArrowheads="1"/>
            </p:cNvSpPr>
            <p:nvPr/>
          </p:nvSpPr>
          <p:spPr bwMode="auto">
            <a:xfrm>
              <a:off x="2236" y="3070"/>
              <a:ext cx="968" cy="393"/>
            </a:xfrm>
            <a:prstGeom prst="ellipse">
              <a:avLst/>
            </a:prstGeom>
            <a:solidFill>
              <a:schemeClr val="bg1"/>
            </a:solidFill>
            <a:ln w="31750" algn="ctr">
              <a:solidFill>
                <a:srgbClr val="FF9900"/>
              </a:solidFill>
              <a:round/>
              <a:headEnd/>
              <a:tailEnd/>
            </a:ln>
          </p:spPr>
          <p:txBody>
            <a:bodyPr wrap="none" lIns="90000" tIns="46800" rIns="90000" bIns="46800" anchor="ctr"/>
            <a:lstStyle/>
            <a:p>
              <a:pPr algn="ctr" fontAlgn="auto">
                <a:spcBef>
                  <a:spcPts val="0"/>
                </a:spcBef>
                <a:spcAft>
                  <a:spcPts val="0"/>
                </a:spcAft>
                <a:defRPr/>
              </a:pPr>
              <a:endParaRPr lang="zh-CN" altLang="en-US" sz="800" kern="0" dirty="0">
                <a:solidFill>
                  <a:srgbClr val="000000"/>
                </a:solidFill>
                <a:ea typeface="Arial Unicode MS" pitchFamily="34" charset="-122"/>
                <a:cs typeface="Calibri" pitchFamily="34" charset="0"/>
              </a:endParaRPr>
            </a:p>
          </p:txBody>
        </p:sp>
        <p:pic>
          <p:nvPicPr>
            <p:cNvPr id="67" name="Picture 76" descr="未命名"/>
            <p:cNvPicPr>
              <a:picLocks noChangeAspect="1" noChangeArrowheads="1"/>
            </p:cNvPicPr>
            <p:nvPr/>
          </p:nvPicPr>
          <p:blipFill>
            <a:blip r:embed="rId15" cstate="print"/>
            <a:stretch>
              <a:fillRect/>
            </a:stretch>
          </p:blipFill>
          <p:spPr bwMode="auto">
            <a:xfrm>
              <a:off x="2325" y="3110"/>
              <a:ext cx="341" cy="284"/>
            </a:xfrm>
            <a:prstGeom prst="roundRect">
              <a:avLst>
                <a:gd name="adj" fmla="val 10785"/>
              </a:avLst>
            </a:prstGeom>
            <a:noFill/>
            <a:ln>
              <a:noFill/>
            </a:ln>
            <a:effectLst>
              <a:outerShdw blurRad="50800" dist="38100" dir="2700000" algn="tl" rotWithShape="0">
                <a:prstClr val="black">
                  <a:alpha val="40000"/>
                </a:prstClr>
              </a:outerShdw>
            </a:effectLst>
          </p:spPr>
        </p:pic>
        <p:pic>
          <p:nvPicPr>
            <p:cNvPr id="68" name="Picture 79"/>
            <p:cNvPicPr>
              <a:picLocks noChangeAspect="1" noChangeArrowheads="1"/>
            </p:cNvPicPr>
            <p:nvPr/>
          </p:nvPicPr>
          <p:blipFill>
            <a:blip r:embed="rId16" cstate="print"/>
            <a:stretch>
              <a:fillRect/>
            </a:stretch>
          </p:blipFill>
          <p:spPr bwMode="auto">
            <a:xfrm>
              <a:off x="2761" y="3110"/>
              <a:ext cx="382" cy="284"/>
            </a:xfrm>
            <a:prstGeom prst="roundRect">
              <a:avLst>
                <a:gd name="adj" fmla="val 11657"/>
              </a:avLst>
            </a:prstGeom>
            <a:noFill/>
            <a:ln>
              <a:noFill/>
            </a:ln>
            <a:effectLst>
              <a:outerShdw blurRad="50800" dist="38100" dir="2700000" algn="tl" rotWithShape="0">
                <a:prstClr val="black">
                  <a:alpha val="40000"/>
                </a:prstClr>
              </a:outerShdw>
            </a:effectLst>
          </p:spPr>
        </p:pic>
      </p:grpSp>
      <p:sp>
        <p:nvSpPr>
          <p:cNvPr id="69" name="TextBox 138"/>
          <p:cNvSpPr txBox="1">
            <a:spLocks noChangeArrowheads="1"/>
          </p:cNvSpPr>
          <p:nvPr/>
        </p:nvSpPr>
        <p:spPr bwMode="auto">
          <a:xfrm>
            <a:off x="2836217" y="3989446"/>
            <a:ext cx="736886" cy="12311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63612" tIns="0" rIns="63612" bIns="0">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algn="ctr" eaLnBrk="1" hangingPunct="1"/>
            <a:r>
              <a:rPr lang="ru-RU" altLang="zh-CN" sz="800" dirty="0" smtClean="0">
                <a:solidFill>
                  <a:srgbClr val="000000"/>
                </a:solidFill>
                <a:ea typeface="Arial Unicode MS" pitchFamily="34" charset="-122"/>
                <a:cs typeface="Calibri" pitchFamily="34" charset="0"/>
              </a:rPr>
              <a:t>Предприятия</a:t>
            </a:r>
            <a:endParaRPr lang="en-US" altLang="zh-CN" sz="800" dirty="0">
              <a:solidFill>
                <a:srgbClr val="000000"/>
              </a:solidFill>
              <a:ea typeface="Arial Unicode MS" pitchFamily="34" charset="-122"/>
              <a:cs typeface="Calibri" pitchFamily="34" charset="0"/>
            </a:endParaRPr>
          </a:p>
        </p:txBody>
      </p:sp>
      <p:sp>
        <p:nvSpPr>
          <p:cNvPr id="70" name="Rectangle 69"/>
          <p:cNvSpPr/>
          <p:nvPr/>
        </p:nvSpPr>
        <p:spPr>
          <a:xfrm>
            <a:off x="2298389" y="653023"/>
            <a:ext cx="3593554" cy="649003"/>
          </a:xfrm>
          <a:prstGeom prst="rect">
            <a:avLst/>
          </a:prstGeom>
          <a:noFill/>
        </p:spPr>
        <p:txBody>
          <a:bodyPr wrap="square" lIns="63606" tIns="31803" rIns="63606" bIns="31803">
            <a:spAutoFit/>
          </a:bodyPr>
          <a:lstStyle/>
          <a:p>
            <a:pPr algn="ctr"/>
            <a:r>
              <a:rPr lang="en-US" sz="3800" b="1"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cs typeface="Calibri" pitchFamily="34" charset="0"/>
              </a:rPr>
              <a:t>Cloud Computing</a:t>
            </a:r>
            <a:endParaRPr lang="en-US" sz="3800" b="1"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cs typeface="Calibri" pitchFamily="34" charset="0"/>
            </a:endParaRPr>
          </a:p>
        </p:txBody>
      </p:sp>
      <p:sp>
        <p:nvSpPr>
          <p:cNvPr id="71" name="AutoShape 1056"/>
          <p:cNvSpPr>
            <a:spLocks noChangeArrowheads="1"/>
          </p:cNvSpPr>
          <p:nvPr/>
        </p:nvSpPr>
        <p:spPr bwMode="auto">
          <a:xfrm rot="16200000" flipV="1">
            <a:off x="5009895" y="2236287"/>
            <a:ext cx="1849481" cy="452809"/>
          </a:xfrm>
          <a:prstGeom prst="flowChartMerge">
            <a:avLst/>
          </a:prstGeom>
          <a:solidFill>
            <a:schemeClr val="bg2">
              <a:lumMod val="60000"/>
              <a:lumOff val="40000"/>
            </a:schemeClr>
          </a:solidFill>
          <a:ln>
            <a:noFill/>
          </a:ln>
          <a:effectLst>
            <a:outerShdw blurRad="127000" algn="ctr" rotWithShape="0">
              <a:prstClr val="black">
                <a:alpha val="40000"/>
              </a:prstClr>
            </a:outerShdw>
          </a:effectLst>
          <a:extLst>
            <a:ext uri="{91240B29-F687-4F45-9708-019B960494DF}">
              <a14:hiddenLine xmlns="" xmlns:a14="http://schemas.microsoft.com/office/drawing/2010/main" w="6350">
                <a:solidFill>
                  <a:srgbClr val="000000"/>
                </a:solidFill>
                <a:miter lim="800000"/>
                <a:headEnd/>
                <a:tailEnd/>
              </a14:hiddenLine>
            </a:ext>
          </a:extLst>
        </p:spPr>
        <p:txBody>
          <a:bodyPr wrap="none" lIns="63572" tIns="31788" rIns="63572" bIns="31788" anchor="ctr"/>
          <a:lstStyle/>
          <a:p>
            <a:pPr>
              <a:buClr>
                <a:srgbClr val="990000"/>
              </a:buClr>
              <a:buSzPct val="60000"/>
              <a:buFont typeface="Wingdings" pitchFamily="2" charset="2"/>
              <a:buChar char="n"/>
            </a:pPr>
            <a:endParaRPr lang="en-US" altLang="zh-CN" sz="1000" dirty="0">
              <a:solidFill>
                <a:srgbClr val="FFFFFF"/>
              </a:solidFill>
              <a:ea typeface="ＭＳ Ｐゴシック" pitchFamily="34" charset="-128"/>
              <a:cs typeface="Calibri" pitchFamily="34" charset="0"/>
            </a:endParaRPr>
          </a:p>
        </p:txBody>
      </p:sp>
    </p:spTree>
    <p:extLst>
      <p:ext uri="{BB962C8B-B14F-4D97-AF65-F5344CB8AC3E}">
        <p14:creationId xmlns="" xmlns:p14="http://schemas.microsoft.com/office/powerpoint/2010/main" val="1016906836"/>
      </p:ext>
    </p:extLst>
  </p:cSld>
  <p:clrMapOvr>
    <a:masterClrMapping/>
  </p:clrMapOvr>
  <p:transition advClick="0" advTm="8000">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7" presetClass="entr" presetSubtype="10" fill="hold" grpId="0" nodeType="clickEffect">
                                  <p:stCondLst>
                                    <p:cond delay="0"/>
                                  </p:stCondLst>
                                  <p:childTnLst>
                                    <p:set>
                                      <p:cBhvr>
                                        <p:cTn id="6" dur="1" fill="hold">
                                          <p:stCondLst>
                                            <p:cond delay="0"/>
                                          </p:stCondLst>
                                        </p:cTn>
                                        <p:tgtEl>
                                          <p:spTgt spid="70"/>
                                        </p:tgtEl>
                                        <p:attrNameLst>
                                          <p:attrName>style.visibility</p:attrName>
                                        </p:attrNameLst>
                                      </p:cBhvr>
                                      <p:to>
                                        <p:strVal val="visible"/>
                                      </p:to>
                                    </p:set>
                                    <p:anim calcmode="lin" valueType="num">
                                      <p:cBhvr>
                                        <p:cTn id="7" dur="500" fill="hold"/>
                                        <p:tgtEl>
                                          <p:spTgt spid="70"/>
                                        </p:tgtEl>
                                        <p:attrNameLst>
                                          <p:attrName>ppt_w</p:attrName>
                                        </p:attrNameLst>
                                      </p:cBhvr>
                                      <p:tavLst>
                                        <p:tav tm="0">
                                          <p:val>
                                            <p:fltVal val="0"/>
                                          </p:val>
                                        </p:tav>
                                        <p:tav tm="100000">
                                          <p:val>
                                            <p:strVal val="#ppt_w"/>
                                          </p:val>
                                        </p:tav>
                                      </p:tavLst>
                                    </p:anim>
                                    <p:anim calcmode="lin" valueType="num">
                                      <p:cBhvr>
                                        <p:cTn id="8" dur="500" fill="hold"/>
                                        <p:tgtEl>
                                          <p:spTgt spid="70"/>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0"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txBox="1">
            <a:spLocks noChangeArrowheads="1"/>
          </p:cNvSpPr>
          <p:nvPr/>
        </p:nvSpPr>
        <p:spPr bwMode="auto">
          <a:xfrm>
            <a:off x="407437" y="205979"/>
            <a:ext cx="5042039" cy="85725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0" tIns="27869" rIns="55738" bIns="27869" numCol="1" anchor="ctr" anchorCtr="0" compatLnSpc="1">
            <a:prstTxWarp prst="textNoShape">
              <a:avLst/>
            </a:prstTxWarp>
          </a:bodyPr>
          <a:lstStyle/>
          <a:p>
            <a:pPr defTabSz="636057" eaLnBrk="0" hangingPunct="0">
              <a:defRPr/>
            </a:pPr>
            <a:r>
              <a:rPr lang="ru-RU" altLang="zh-CN" sz="2200" b="1" kern="0" dirty="0" smtClean="0">
                <a:solidFill>
                  <a:srgbClr val="990000"/>
                </a:solidFill>
                <a:ea typeface="宋体" pitchFamily="2" charset="-122"/>
                <a:cs typeface="Calibri" pitchFamily="34" charset="0"/>
              </a:rPr>
              <a:t>Облака облегчают жизнь</a:t>
            </a:r>
            <a:endParaRPr lang="zh-CN" altLang="en-US" sz="2200" b="1" kern="0" dirty="0">
              <a:solidFill>
                <a:srgbClr val="990000"/>
              </a:solidFill>
              <a:ea typeface="宋体" pitchFamily="2" charset="-122"/>
              <a:cs typeface="Calibri" pitchFamily="34" charset="0"/>
            </a:endParaRPr>
          </a:p>
        </p:txBody>
      </p:sp>
      <p:grpSp>
        <p:nvGrpSpPr>
          <p:cNvPr id="5" name="Group 4"/>
          <p:cNvGrpSpPr/>
          <p:nvPr/>
        </p:nvGrpSpPr>
        <p:grpSpPr>
          <a:xfrm>
            <a:off x="816778" y="964396"/>
            <a:ext cx="6511384" cy="3651560"/>
            <a:chOff x="1368789" y="1285860"/>
            <a:chExt cx="6346483" cy="4868747"/>
          </a:xfrm>
        </p:grpSpPr>
        <p:pic>
          <p:nvPicPr>
            <p:cNvPr id="6" name="Picture 3"/>
            <p:cNvPicPr>
              <a:picLocks noChangeAspect="1" noChangeArrowheads="1"/>
            </p:cNvPicPr>
            <p:nvPr/>
          </p:nvPicPr>
          <p:blipFill>
            <a:blip r:embed="rId2" cstate="print"/>
            <a:srcRect/>
            <a:stretch>
              <a:fillRect/>
            </a:stretch>
          </p:blipFill>
          <p:spPr bwMode="auto">
            <a:xfrm>
              <a:off x="1643042" y="1285860"/>
              <a:ext cx="6072230" cy="4868747"/>
            </a:xfrm>
            <a:prstGeom prst="rect">
              <a:avLst/>
            </a:prstGeom>
            <a:noFill/>
            <a:ln w="9525">
              <a:noFill/>
              <a:miter lim="800000"/>
              <a:headEnd/>
              <a:tailEnd/>
            </a:ln>
            <a:effectLst/>
          </p:spPr>
        </p:pic>
        <p:sp>
          <p:nvSpPr>
            <p:cNvPr id="7" name="Oval 6"/>
            <p:cNvSpPr/>
            <p:nvPr/>
          </p:nvSpPr>
          <p:spPr bwMode="auto">
            <a:xfrm>
              <a:off x="5643569" y="1643050"/>
              <a:ext cx="1898670" cy="1214446"/>
            </a:xfrm>
            <a:prstGeom prst="ellipse">
              <a:avLst/>
            </a:prstGeom>
            <a:solidFill>
              <a:schemeClr val="bg1"/>
            </a:solidFill>
            <a:ln w="9525" cap="flat" cmpd="sng" algn="ctr">
              <a:noFill/>
              <a:prstDash val="solid"/>
              <a:round/>
              <a:headEnd type="none" w="med" len="med"/>
              <a:tailEnd type="none" w="med" len="med"/>
            </a:ln>
            <a:effectLst/>
          </p:spPr>
          <p:txBody>
            <a:bodyPr vert="horz" wrap="square" lIns="0" tIns="0" rIns="0" bIns="0" numCol="1" rtlCol="0" anchor="ctr" anchorCtr="0" compatLnSpc="1">
              <a:prstTxWarp prst="textNoShape">
                <a:avLst/>
              </a:prstTxWarp>
            </a:bodyPr>
            <a:lstStyle/>
            <a:p>
              <a:pPr algn="ctr"/>
              <a:r>
                <a:rPr lang="ru-RU" sz="1000" i="1" dirty="0" smtClean="0">
                  <a:cs typeface="Calibri" pitchFamily="34" charset="0"/>
                </a:rPr>
                <a:t>В прошлом году мы пришли к выводу, что бизнес процессы нашего предприятия сложные слишком</a:t>
              </a:r>
            </a:p>
          </p:txBody>
        </p:sp>
        <p:sp>
          <p:nvSpPr>
            <p:cNvPr id="8" name="Oval 7"/>
            <p:cNvSpPr/>
            <p:nvPr/>
          </p:nvSpPr>
          <p:spPr bwMode="auto">
            <a:xfrm>
              <a:off x="1368789" y="4071942"/>
              <a:ext cx="2060203" cy="714380"/>
            </a:xfrm>
            <a:prstGeom prst="ellipse">
              <a:avLst/>
            </a:prstGeom>
            <a:solidFill>
              <a:schemeClr val="bg1"/>
            </a:solidFill>
            <a:ln w="9525" cap="flat" cmpd="sng" algn="ctr">
              <a:noFill/>
              <a:prstDash val="solid"/>
              <a:round/>
              <a:headEnd type="none" w="med" len="med"/>
              <a:tailEnd type="none" w="med" len="med"/>
            </a:ln>
            <a:effectLst/>
          </p:spPr>
          <p:txBody>
            <a:bodyPr vert="horz" wrap="square" lIns="0" tIns="0" rIns="0" bIns="0" numCol="1" rtlCol="0" anchor="ctr" anchorCtr="0" compatLnSpc="1">
              <a:prstTxWarp prst="textNoShape">
                <a:avLst/>
              </a:prstTxWarp>
            </a:bodyPr>
            <a:lstStyle/>
            <a:p>
              <a:pPr algn="ctr" defTabSz="636057"/>
              <a:r>
                <a:rPr lang="ru-RU" sz="1000" i="1" dirty="0" smtClean="0">
                  <a:cs typeface="Calibri" pitchFamily="34" charset="0"/>
                </a:rPr>
                <a:t>Поэтому мы решили отправить их в облако</a:t>
              </a:r>
            </a:p>
          </p:txBody>
        </p:sp>
      </p:gr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http://storagenerve.com/wp-content/uploads/2009/09/cloud-question-mark-cloud-computing.jpg"/>
          <p:cNvPicPr>
            <a:picLocks noChangeAspect="1" noChangeArrowheads="1"/>
          </p:cNvPicPr>
          <p:nvPr/>
        </p:nvPicPr>
        <p:blipFill>
          <a:blip r:embed="rId2" cstate="print"/>
          <a:srcRect/>
          <a:stretch>
            <a:fillRect/>
          </a:stretch>
        </p:blipFill>
        <p:spPr bwMode="auto">
          <a:xfrm>
            <a:off x="3552604" y="1656365"/>
            <a:ext cx="1324231" cy="2357436"/>
          </a:xfrm>
          <a:prstGeom prst="rect">
            <a:avLst/>
          </a:prstGeom>
          <a:noFill/>
        </p:spPr>
      </p:pic>
      <p:sp>
        <p:nvSpPr>
          <p:cNvPr id="2" name="Title 1"/>
          <p:cNvSpPr>
            <a:spLocks noGrp="1"/>
          </p:cNvSpPr>
          <p:nvPr>
            <p:ph type="title"/>
          </p:nvPr>
        </p:nvSpPr>
        <p:spPr/>
        <p:txBody>
          <a:bodyPr/>
          <a:lstStyle/>
          <a:p>
            <a:r>
              <a:rPr lang="ru-RU" dirty="0" smtClean="0">
                <a:latin typeface="Calibri" pitchFamily="34" charset="0"/>
                <a:cs typeface="Calibri" pitchFamily="34" charset="0"/>
              </a:rPr>
              <a:t>На каком уровне развития сейчас находится </a:t>
            </a:r>
            <a:r>
              <a:rPr lang="en-US" dirty="0" smtClean="0">
                <a:latin typeface="Calibri" pitchFamily="34" charset="0"/>
                <a:cs typeface="Calibri" pitchFamily="34" charset="0"/>
              </a:rPr>
              <a:t>Cloud Computing? </a:t>
            </a:r>
            <a:endParaRPr lang="ru-RU" dirty="0">
              <a:latin typeface="Calibri" pitchFamily="34" charset="0"/>
              <a:cs typeface="Calibri" pitchFamily="34" charset="0"/>
            </a:endParaRPr>
          </a:p>
        </p:txBody>
      </p:sp>
      <p:pic>
        <p:nvPicPr>
          <p:cNvPr id="28674" name="Picture 1" descr="Лампочка Ильича"/>
          <p:cNvPicPr>
            <a:picLocks noChangeAspect="1" noChangeArrowheads="1"/>
          </p:cNvPicPr>
          <p:nvPr/>
        </p:nvPicPr>
        <p:blipFill>
          <a:blip r:embed="rId3" cstate="print"/>
          <a:srcRect/>
          <a:stretch>
            <a:fillRect/>
          </a:stretch>
        </p:blipFill>
        <p:spPr bwMode="auto">
          <a:xfrm>
            <a:off x="1639543" y="1095222"/>
            <a:ext cx="5237246" cy="3568733"/>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7" presetClass="entr" presetSubtype="10" fill="hold" nodeType="clickEffect">
                                  <p:stCondLst>
                                    <p:cond delay="0"/>
                                  </p:stCondLst>
                                  <p:childTnLst>
                                    <p:set>
                                      <p:cBhvr>
                                        <p:cTn id="6" dur="1" fill="hold">
                                          <p:stCondLst>
                                            <p:cond delay="0"/>
                                          </p:stCondLst>
                                        </p:cTn>
                                        <p:tgtEl>
                                          <p:spTgt spid="28674"/>
                                        </p:tgtEl>
                                        <p:attrNameLst>
                                          <p:attrName>style.visibility</p:attrName>
                                        </p:attrNameLst>
                                      </p:cBhvr>
                                      <p:to>
                                        <p:strVal val="visible"/>
                                      </p:to>
                                    </p:set>
                                    <p:anim calcmode="lin" valueType="num">
                                      <p:cBhvr>
                                        <p:cTn id="7" dur="500" fill="hold"/>
                                        <p:tgtEl>
                                          <p:spTgt spid="28674"/>
                                        </p:tgtEl>
                                        <p:attrNameLst>
                                          <p:attrName>ppt_w</p:attrName>
                                        </p:attrNameLst>
                                      </p:cBhvr>
                                      <p:tavLst>
                                        <p:tav tm="0">
                                          <p:val>
                                            <p:fltVal val="0"/>
                                          </p:val>
                                        </p:tav>
                                        <p:tav tm="100000">
                                          <p:val>
                                            <p:strVal val="#ppt_w"/>
                                          </p:val>
                                        </p:tav>
                                      </p:tavLst>
                                    </p:anim>
                                    <p:anim calcmode="lin" valueType="num">
                                      <p:cBhvr>
                                        <p:cTn id="8" dur="500" fill="hold"/>
                                        <p:tgtEl>
                                          <p:spTgt spid="28674"/>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 name="Group 18"/>
          <p:cNvGrpSpPr/>
          <p:nvPr/>
        </p:nvGrpSpPr>
        <p:grpSpPr>
          <a:xfrm>
            <a:off x="5357818" y="2946800"/>
            <a:ext cx="3429024" cy="1878637"/>
            <a:chOff x="5357818" y="2946800"/>
            <a:chExt cx="3429024" cy="1878637"/>
          </a:xfrm>
        </p:grpSpPr>
        <p:pic>
          <p:nvPicPr>
            <p:cNvPr id="3076" name="Picture 4" descr="http://prebynski.com/wp-content/uploads/2009/06/cloudcomputing.jpg"/>
            <p:cNvPicPr>
              <a:picLocks noChangeAspect="1" noChangeArrowheads="1"/>
            </p:cNvPicPr>
            <p:nvPr/>
          </p:nvPicPr>
          <p:blipFill>
            <a:blip r:embed="rId2" cstate="print"/>
            <a:srcRect/>
            <a:stretch>
              <a:fillRect/>
            </a:stretch>
          </p:blipFill>
          <p:spPr bwMode="auto">
            <a:xfrm>
              <a:off x="5572132" y="2946800"/>
              <a:ext cx="2928958" cy="1285884"/>
            </a:xfrm>
            <a:prstGeom prst="rect">
              <a:avLst/>
            </a:prstGeom>
            <a:noFill/>
          </p:spPr>
        </p:pic>
        <p:sp>
          <p:nvSpPr>
            <p:cNvPr id="12" name="TextBox 11"/>
            <p:cNvSpPr txBox="1"/>
            <p:nvPr/>
          </p:nvSpPr>
          <p:spPr>
            <a:xfrm>
              <a:off x="5357818" y="4179106"/>
              <a:ext cx="3429024" cy="646331"/>
            </a:xfrm>
            <a:prstGeom prst="rect">
              <a:avLst/>
            </a:prstGeom>
            <a:noFill/>
          </p:spPr>
          <p:txBody>
            <a:bodyPr wrap="square" rtlCol="0">
              <a:spAutoFit/>
            </a:bodyPr>
            <a:lstStyle/>
            <a:p>
              <a:r>
                <a:rPr lang="ru-RU" sz="1200" dirty="0" smtClean="0"/>
                <a:t>Эра Интернет</a:t>
              </a:r>
              <a:r>
                <a:rPr lang="en-US" sz="1200" dirty="0" smtClean="0"/>
                <a:t>: </a:t>
              </a:r>
              <a:r>
                <a:rPr lang="ru-RU" sz="1200" dirty="0" smtClean="0"/>
                <a:t>данные и приложения распределены в персональных компьютерах, пользователи работают в монопольном режиме</a:t>
              </a:r>
              <a:r>
                <a:rPr lang="en-US" sz="1200" dirty="0" smtClean="0"/>
                <a:t>. </a:t>
              </a:r>
              <a:endParaRPr lang="ru-RU" sz="1200" dirty="0"/>
            </a:p>
          </p:txBody>
        </p:sp>
      </p:grpSp>
      <p:sp>
        <p:nvSpPr>
          <p:cNvPr id="2" name="Title 1"/>
          <p:cNvSpPr>
            <a:spLocks noGrp="1"/>
          </p:cNvSpPr>
          <p:nvPr>
            <p:ph type="title"/>
          </p:nvPr>
        </p:nvSpPr>
        <p:spPr>
          <a:xfrm>
            <a:off x="571472" y="0"/>
            <a:ext cx="7543800" cy="857250"/>
          </a:xfrm>
        </p:spPr>
        <p:txBody>
          <a:bodyPr/>
          <a:lstStyle/>
          <a:p>
            <a:r>
              <a:rPr lang="en-US" dirty="0" smtClean="0"/>
              <a:t>Cloud Computing – </a:t>
            </a:r>
            <a:r>
              <a:rPr lang="ru-RU" dirty="0" smtClean="0"/>
              <a:t>хорошо забытое старое</a:t>
            </a:r>
            <a:r>
              <a:rPr lang="ru-RU" dirty="0" smtClean="0"/>
              <a:t>? 	</a:t>
            </a:r>
            <a:endParaRPr lang="ru-RU" dirty="0"/>
          </a:p>
        </p:txBody>
      </p:sp>
      <p:grpSp>
        <p:nvGrpSpPr>
          <p:cNvPr id="18" name="Group 17"/>
          <p:cNvGrpSpPr/>
          <p:nvPr/>
        </p:nvGrpSpPr>
        <p:grpSpPr>
          <a:xfrm>
            <a:off x="5286380" y="803660"/>
            <a:ext cx="3500462" cy="1905958"/>
            <a:chOff x="5286380" y="803660"/>
            <a:chExt cx="3500462" cy="1905958"/>
          </a:xfrm>
        </p:grpSpPr>
        <p:pic>
          <p:nvPicPr>
            <p:cNvPr id="3078" name="Picture 6" descr="Cloud Computing Royalty Free Stock Photo"/>
            <p:cNvPicPr>
              <a:picLocks noChangeAspect="1" noChangeArrowheads="1"/>
            </p:cNvPicPr>
            <p:nvPr/>
          </p:nvPicPr>
          <p:blipFill>
            <a:blip r:embed="rId3" cstate="print"/>
            <a:srcRect/>
            <a:stretch>
              <a:fillRect/>
            </a:stretch>
          </p:blipFill>
          <p:spPr bwMode="auto">
            <a:xfrm>
              <a:off x="5500694" y="803660"/>
              <a:ext cx="2512776" cy="1298834"/>
            </a:xfrm>
            <a:prstGeom prst="rect">
              <a:avLst/>
            </a:prstGeom>
            <a:noFill/>
          </p:spPr>
        </p:pic>
        <p:sp>
          <p:nvSpPr>
            <p:cNvPr id="9" name="TextBox 8"/>
            <p:cNvSpPr txBox="1"/>
            <p:nvPr/>
          </p:nvSpPr>
          <p:spPr>
            <a:xfrm>
              <a:off x="5286380" y="2063287"/>
              <a:ext cx="3500462" cy="646331"/>
            </a:xfrm>
            <a:prstGeom prst="rect">
              <a:avLst/>
            </a:prstGeom>
            <a:noFill/>
          </p:spPr>
          <p:txBody>
            <a:bodyPr wrap="square" rtlCol="0">
              <a:spAutoFit/>
            </a:bodyPr>
            <a:lstStyle/>
            <a:p>
              <a:r>
                <a:rPr lang="ru-RU" sz="1200" dirty="0" smtClean="0"/>
                <a:t>Эра </a:t>
              </a:r>
              <a:r>
                <a:rPr lang="en-US" sz="1200" dirty="0" err="1" smtClean="0"/>
                <a:t>ARPAnet</a:t>
              </a:r>
              <a:r>
                <a:rPr lang="en-US" sz="1200" dirty="0" smtClean="0"/>
                <a:t>: </a:t>
              </a:r>
              <a:r>
                <a:rPr lang="ru-RU" sz="1200" dirty="0" smtClean="0"/>
                <a:t>Данные и приложения в </a:t>
              </a:r>
              <a:r>
                <a:rPr lang="ru-RU" sz="1200" dirty="0" smtClean="0"/>
                <a:t>нескольких связанных центрах </a:t>
              </a:r>
              <a:r>
                <a:rPr lang="ru-RU" sz="1200" dirty="0" smtClean="0"/>
                <a:t>пользователи работают в режиме разделения времени</a:t>
              </a:r>
              <a:endParaRPr lang="ru-RU" sz="1200" dirty="0"/>
            </a:p>
          </p:txBody>
        </p:sp>
      </p:grpSp>
      <p:sp>
        <p:nvSpPr>
          <p:cNvPr id="10" name="Right Arrow 9"/>
          <p:cNvSpPr/>
          <p:nvPr/>
        </p:nvSpPr>
        <p:spPr bwMode="auto">
          <a:xfrm>
            <a:off x="4000496" y="1178709"/>
            <a:ext cx="928694" cy="589364"/>
          </a:xfrm>
          <a:prstGeom prst="rightArrow">
            <a:avLst/>
          </a:prstGeom>
          <a:ln>
            <a:headEnd type="none" w="med" len="med"/>
            <a:tailEnd type="none" w="med" len="med"/>
          </a:ln>
        </p:spPr>
        <p:style>
          <a:lnRef idx="1">
            <a:schemeClr val="dk1"/>
          </a:lnRef>
          <a:fillRef idx="2">
            <a:schemeClr val="dk1"/>
          </a:fillRef>
          <a:effectRef idx="1">
            <a:schemeClr val="dk1"/>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smtClean="0">
              <a:ln>
                <a:noFill/>
              </a:ln>
              <a:solidFill>
                <a:schemeClr val="tx1"/>
              </a:solidFill>
              <a:effectLst/>
              <a:latin typeface="Arial" charset="0"/>
            </a:endParaRPr>
          </a:p>
        </p:txBody>
      </p:sp>
      <p:sp>
        <p:nvSpPr>
          <p:cNvPr id="11" name="Down Arrow 10"/>
          <p:cNvSpPr/>
          <p:nvPr/>
        </p:nvSpPr>
        <p:spPr bwMode="auto">
          <a:xfrm>
            <a:off x="6643702" y="2709618"/>
            <a:ext cx="714380" cy="428628"/>
          </a:xfrm>
          <a:prstGeom prst="downArrow">
            <a:avLst/>
          </a:prstGeom>
          <a:ln>
            <a:headEnd type="none" w="med" len="med"/>
            <a:tailEnd type="none" w="med" len="med"/>
          </a:ln>
        </p:spPr>
        <p:style>
          <a:lnRef idx="1">
            <a:schemeClr val="dk1"/>
          </a:lnRef>
          <a:fillRef idx="2">
            <a:schemeClr val="dk1"/>
          </a:fillRef>
          <a:effectRef idx="1">
            <a:schemeClr val="dk1"/>
          </a:effectRef>
          <a:fontRef idx="minor">
            <a:schemeClr val="dk1"/>
          </a:fontRef>
        </p:style>
        <p:txBody>
          <a:bodyPr vert="horz" wrap="square" lIns="91440" tIns="45720" rIns="91440" bIns="45720" numCol="1" rtlCol="0" anchor="t" anchorCtr="0" compatLnSpc="1">
            <a:prstTxWarp prst="textNoShape">
              <a:avLst/>
            </a:prstTxWarp>
          </a:bodyPr>
          <a:lstStyle/>
          <a:p>
            <a:endParaRPr lang="ru-RU" smtClean="0"/>
          </a:p>
        </p:txBody>
      </p:sp>
      <p:grpSp>
        <p:nvGrpSpPr>
          <p:cNvPr id="20" name="Group 19"/>
          <p:cNvGrpSpPr/>
          <p:nvPr/>
        </p:nvGrpSpPr>
        <p:grpSpPr>
          <a:xfrm>
            <a:off x="714348" y="2946800"/>
            <a:ext cx="2928958" cy="1754960"/>
            <a:chOff x="714348" y="2946800"/>
            <a:chExt cx="2928958" cy="1754960"/>
          </a:xfrm>
        </p:grpSpPr>
        <p:pic>
          <p:nvPicPr>
            <p:cNvPr id="3080" name="Picture 8" descr="http://www.thetechscoop.net/wp-content/uploads/2010/07/cloud_computing.png"/>
            <p:cNvPicPr>
              <a:picLocks noChangeAspect="1" noChangeArrowheads="1"/>
            </p:cNvPicPr>
            <p:nvPr/>
          </p:nvPicPr>
          <p:blipFill>
            <a:blip r:embed="rId4" cstate="print"/>
            <a:srcRect/>
            <a:stretch>
              <a:fillRect/>
            </a:stretch>
          </p:blipFill>
          <p:spPr bwMode="auto">
            <a:xfrm>
              <a:off x="714348" y="2946800"/>
              <a:ext cx="2928958" cy="1567145"/>
            </a:xfrm>
            <a:prstGeom prst="rect">
              <a:avLst/>
            </a:prstGeom>
            <a:noFill/>
          </p:spPr>
        </p:pic>
        <p:sp>
          <p:nvSpPr>
            <p:cNvPr id="14" name="TextBox 13"/>
            <p:cNvSpPr txBox="1"/>
            <p:nvPr/>
          </p:nvSpPr>
          <p:spPr>
            <a:xfrm>
              <a:off x="1142976" y="4424761"/>
              <a:ext cx="2428892" cy="276999"/>
            </a:xfrm>
            <a:prstGeom prst="rect">
              <a:avLst/>
            </a:prstGeom>
            <a:noFill/>
          </p:spPr>
          <p:txBody>
            <a:bodyPr wrap="square" rtlCol="0">
              <a:spAutoFit/>
            </a:bodyPr>
            <a:lstStyle/>
            <a:p>
              <a:r>
                <a:rPr lang="ru-RU" sz="1200" b="1" dirty="0" smtClean="0"/>
                <a:t>Эра </a:t>
              </a:r>
              <a:r>
                <a:rPr lang="en-US" sz="1200" b="1" dirty="0" smtClean="0"/>
                <a:t>Cloud Computing: </a:t>
              </a:r>
              <a:r>
                <a:rPr lang="ru-RU" sz="1200" b="1" dirty="0" err="1" smtClean="0"/>
                <a:t>Дежа</a:t>
              </a:r>
              <a:r>
                <a:rPr lang="ru-RU" sz="1200" b="1" dirty="0" smtClean="0"/>
                <a:t> </a:t>
              </a:r>
              <a:r>
                <a:rPr lang="ru-RU" sz="1200" b="1" dirty="0" err="1" smtClean="0"/>
                <a:t>вю</a:t>
              </a:r>
              <a:r>
                <a:rPr lang="ru-RU" sz="1200" b="1" dirty="0" smtClean="0"/>
                <a:t>?</a:t>
              </a:r>
              <a:endParaRPr lang="ru-RU" sz="1200" b="1" dirty="0" smtClean="0"/>
            </a:p>
          </p:txBody>
        </p:sp>
      </p:grpSp>
      <p:sp>
        <p:nvSpPr>
          <p:cNvPr id="16" name="Right Arrow 15"/>
          <p:cNvSpPr/>
          <p:nvPr/>
        </p:nvSpPr>
        <p:spPr bwMode="auto">
          <a:xfrm flipH="1">
            <a:off x="4000496" y="3268270"/>
            <a:ext cx="857256" cy="589364"/>
          </a:xfrm>
          <a:prstGeom prst="rightArrow">
            <a:avLst/>
          </a:prstGeom>
          <a:ln>
            <a:headEnd type="none" w="med" len="med"/>
            <a:tailEnd type="none" w="med" len="med"/>
          </a:ln>
        </p:spPr>
        <p:style>
          <a:lnRef idx="1">
            <a:schemeClr val="dk1"/>
          </a:lnRef>
          <a:fillRef idx="2">
            <a:schemeClr val="dk1"/>
          </a:fillRef>
          <a:effectRef idx="1">
            <a:schemeClr val="dk1"/>
          </a:effectRef>
          <a:fontRef idx="minor">
            <a:schemeClr val="dk1"/>
          </a:fontRef>
        </p:style>
        <p:txBody>
          <a:bodyPr vert="horz" wrap="square" lIns="91440" tIns="45720" rIns="91440" bIns="45720" numCol="1" rtlCol="0" anchor="t" anchorCtr="0" compatLnSpc="1">
            <a:prstTxWarp prst="textNoShape">
              <a:avLst/>
            </a:prstTxWarp>
          </a:bodyPr>
          <a:lstStyle/>
          <a:p>
            <a:endParaRPr lang="ru-RU" smtClean="0"/>
          </a:p>
        </p:txBody>
      </p:sp>
      <p:grpSp>
        <p:nvGrpSpPr>
          <p:cNvPr id="17" name="Group 16"/>
          <p:cNvGrpSpPr/>
          <p:nvPr/>
        </p:nvGrpSpPr>
        <p:grpSpPr>
          <a:xfrm>
            <a:off x="357158" y="642925"/>
            <a:ext cx="3929090" cy="2066693"/>
            <a:chOff x="357158" y="642925"/>
            <a:chExt cx="3929090" cy="2066693"/>
          </a:xfrm>
        </p:grpSpPr>
        <p:sp>
          <p:nvSpPr>
            <p:cNvPr id="6" name="TextBox 5"/>
            <p:cNvSpPr txBox="1"/>
            <p:nvPr/>
          </p:nvSpPr>
          <p:spPr>
            <a:xfrm>
              <a:off x="357158" y="2063287"/>
              <a:ext cx="3929090" cy="646331"/>
            </a:xfrm>
            <a:prstGeom prst="rect">
              <a:avLst/>
            </a:prstGeom>
            <a:noFill/>
          </p:spPr>
          <p:txBody>
            <a:bodyPr wrap="square" rtlCol="0">
              <a:spAutoFit/>
            </a:bodyPr>
            <a:lstStyle/>
            <a:p>
              <a:r>
                <a:rPr lang="ru-RU" sz="1200" b="1" dirty="0" smtClean="0"/>
                <a:t>Эра мейнфреймов</a:t>
              </a:r>
              <a:r>
                <a:rPr lang="en-US" sz="1200" dirty="0" smtClean="0"/>
                <a:t>: </a:t>
              </a:r>
              <a:r>
                <a:rPr lang="ru-RU" sz="1200" dirty="0" smtClean="0"/>
                <a:t>Данные и приложения в едином центре, нет связи между компьютерами, пользователи работают в режиме разделения времени</a:t>
              </a:r>
              <a:endParaRPr lang="ru-RU" sz="1200" dirty="0"/>
            </a:p>
          </p:txBody>
        </p:sp>
        <p:pic>
          <p:nvPicPr>
            <p:cNvPr id="3082" name="Picture 10" descr="http://t0.gstatic.com/images?q=tbn:ANd9GcS11dk54bltAVHdPKNraTx8JX8AWNLxj5xKARVl9fub2hayxY1lfQ"/>
            <p:cNvPicPr>
              <a:picLocks noChangeAspect="1" noChangeArrowheads="1"/>
            </p:cNvPicPr>
            <p:nvPr/>
          </p:nvPicPr>
          <p:blipFill>
            <a:blip r:embed="rId5" cstate="print"/>
            <a:srcRect/>
            <a:stretch>
              <a:fillRect/>
            </a:stretch>
          </p:blipFill>
          <p:spPr bwMode="auto">
            <a:xfrm>
              <a:off x="1785886" y="803660"/>
              <a:ext cx="1940773" cy="1298834"/>
            </a:xfrm>
            <a:prstGeom prst="rect">
              <a:avLst/>
            </a:prstGeom>
            <a:noFill/>
          </p:spPr>
        </p:pic>
        <p:pic>
          <p:nvPicPr>
            <p:cNvPr id="15" name="Picture 10" descr="http://www.library.upenn.edu/exhibits/rbm/mauchly/img/eniac3.jpg"/>
            <p:cNvPicPr>
              <a:picLocks noChangeAspect="1" noChangeArrowheads="1"/>
            </p:cNvPicPr>
            <p:nvPr/>
          </p:nvPicPr>
          <p:blipFill>
            <a:blip r:embed="rId6" cstate="print"/>
            <a:srcRect/>
            <a:stretch>
              <a:fillRect/>
            </a:stretch>
          </p:blipFill>
          <p:spPr bwMode="auto">
            <a:xfrm>
              <a:off x="357158" y="642925"/>
              <a:ext cx="1428728" cy="1125148"/>
            </a:xfrm>
            <a:prstGeom prst="rect">
              <a:avLst/>
            </a:prstGeom>
            <a:noFill/>
            <a:ln w="9525">
              <a:noFill/>
              <a:miter lim="800000"/>
              <a:headEnd/>
              <a:tailEnd/>
            </a:ln>
          </p:spPr>
        </p:pic>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7" presetClass="entr" presetSubtype="8"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500" fill="hold"/>
                                        <p:tgtEl>
                                          <p:spTgt spid="10"/>
                                        </p:tgtEl>
                                        <p:attrNameLst>
                                          <p:attrName>ppt_x</p:attrName>
                                        </p:attrNameLst>
                                      </p:cBhvr>
                                      <p:tavLst>
                                        <p:tav tm="0">
                                          <p:val>
                                            <p:strVal val="#ppt_x-#ppt_w/2"/>
                                          </p:val>
                                        </p:tav>
                                        <p:tav tm="100000">
                                          <p:val>
                                            <p:strVal val="#ppt_x"/>
                                          </p:val>
                                        </p:tav>
                                      </p:tavLst>
                                    </p:anim>
                                    <p:anim calcmode="lin" valueType="num">
                                      <p:cBhvr>
                                        <p:cTn id="8" dur="500" fill="hold"/>
                                        <p:tgtEl>
                                          <p:spTgt spid="10"/>
                                        </p:tgtEl>
                                        <p:attrNameLst>
                                          <p:attrName>ppt_y</p:attrName>
                                        </p:attrNameLst>
                                      </p:cBhvr>
                                      <p:tavLst>
                                        <p:tav tm="0">
                                          <p:val>
                                            <p:strVal val="#ppt_y"/>
                                          </p:val>
                                        </p:tav>
                                        <p:tav tm="100000">
                                          <p:val>
                                            <p:strVal val="#ppt_y"/>
                                          </p:val>
                                        </p:tav>
                                      </p:tavLst>
                                    </p:anim>
                                    <p:anim calcmode="lin" valueType="num">
                                      <p:cBhvr>
                                        <p:cTn id="9" dur="500" fill="hold"/>
                                        <p:tgtEl>
                                          <p:spTgt spid="10"/>
                                        </p:tgtEl>
                                        <p:attrNameLst>
                                          <p:attrName>ppt_w</p:attrName>
                                        </p:attrNameLst>
                                      </p:cBhvr>
                                      <p:tavLst>
                                        <p:tav tm="0">
                                          <p:val>
                                            <p:fltVal val="0"/>
                                          </p:val>
                                        </p:tav>
                                        <p:tav tm="100000">
                                          <p:val>
                                            <p:strVal val="#ppt_w"/>
                                          </p:val>
                                        </p:tav>
                                      </p:tavLst>
                                    </p:anim>
                                    <p:anim calcmode="lin" valueType="num">
                                      <p:cBhvr>
                                        <p:cTn id="10" dur="500" fill="hold"/>
                                        <p:tgtEl>
                                          <p:spTgt spid="10"/>
                                        </p:tgtEl>
                                        <p:attrNameLst>
                                          <p:attrName>ppt_h</p:attrName>
                                        </p:attrNameLst>
                                      </p:cBhvr>
                                      <p:tavLst>
                                        <p:tav tm="0">
                                          <p:val>
                                            <p:strVal val="#ppt_h"/>
                                          </p:val>
                                        </p:tav>
                                        <p:tav tm="100000">
                                          <p:val>
                                            <p:strVal val="#ppt_h"/>
                                          </p:val>
                                        </p:tav>
                                      </p:tavLst>
                                    </p:anim>
                                  </p:childTnLst>
                                </p:cTn>
                              </p:par>
                            </p:childTnLst>
                          </p:cTn>
                        </p:par>
                      </p:childTnLst>
                    </p:cTn>
                  </p:par>
                  <p:par>
                    <p:cTn id="11" fill="hold">
                      <p:stCondLst>
                        <p:cond delay="indefinite"/>
                      </p:stCondLst>
                      <p:childTnLst>
                        <p:par>
                          <p:cTn id="12" fill="hold">
                            <p:stCondLst>
                              <p:cond delay="0"/>
                            </p:stCondLst>
                            <p:childTnLst>
                              <p:par>
                                <p:cTn id="13" presetID="17" presetClass="entr" presetSubtype="10" fill="hold" nodeType="clickEffect">
                                  <p:stCondLst>
                                    <p:cond delay="0"/>
                                  </p:stCondLst>
                                  <p:childTnLst>
                                    <p:set>
                                      <p:cBhvr>
                                        <p:cTn id="14" dur="1" fill="hold">
                                          <p:stCondLst>
                                            <p:cond delay="0"/>
                                          </p:stCondLst>
                                        </p:cTn>
                                        <p:tgtEl>
                                          <p:spTgt spid="18"/>
                                        </p:tgtEl>
                                        <p:attrNameLst>
                                          <p:attrName>style.visibility</p:attrName>
                                        </p:attrNameLst>
                                      </p:cBhvr>
                                      <p:to>
                                        <p:strVal val="visible"/>
                                      </p:to>
                                    </p:set>
                                    <p:anim calcmode="lin" valueType="num">
                                      <p:cBhvr>
                                        <p:cTn id="15" dur="500" fill="hold"/>
                                        <p:tgtEl>
                                          <p:spTgt spid="18"/>
                                        </p:tgtEl>
                                        <p:attrNameLst>
                                          <p:attrName>ppt_w</p:attrName>
                                        </p:attrNameLst>
                                      </p:cBhvr>
                                      <p:tavLst>
                                        <p:tav tm="0">
                                          <p:val>
                                            <p:fltVal val="0"/>
                                          </p:val>
                                        </p:tav>
                                        <p:tav tm="100000">
                                          <p:val>
                                            <p:strVal val="#ppt_w"/>
                                          </p:val>
                                        </p:tav>
                                      </p:tavLst>
                                    </p:anim>
                                    <p:anim calcmode="lin" valueType="num">
                                      <p:cBhvr>
                                        <p:cTn id="16" dur="500" fill="hold"/>
                                        <p:tgtEl>
                                          <p:spTgt spid="18"/>
                                        </p:tgtEl>
                                        <p:attrNameLst>
                                          <p:attrName>ppt_h</p:attrName>
                                        </p:attrNameLst>
                                      </p:cBhvr>
                                      <p:tavLst>
                                        <p:tav tm="0">
                                          <p:val>
                                            <p:strVal val="#ppt_h"/>
                                          </p:val>
                                        </p:tav>
                                        <p:tav tm="100000">
                                          <p:val>
                                            <p:strVal val="#ppt_h"/>
                                          </p:val>
                                        </p:tav>
                                      </p:tavLst>
                                    </p:anim>
                                  </p:childTnLst>
                                </p:cTn>
                              </p:par>
                            </p:childTnLst>
                          </p:cTn>
                        </p:par>
                      </p:childTnLst>
                    </p:cTn>
                  </p:par>
                  <p:par>
                    <p:cTn id="17" fill="hold">
                      <p:stCondLst>
                        <p:cond delay="indefinite"/>
                      </p:stCondLst>
                      <p:childTnLst>
                        <p:par>
                          <p:cTn id="18" fill="hold">
                            <p:stCondLst>
                              <p:cond delay="0"/>
                            </p:stCondLst>
                            <p:childTnLst>
                              <p:par>
                                <p:cTn id="19" presetID="17" presetClass="entr" presetSubtype="1" fill="hold" grpId="0" nodeType="clickEffect">
                                  <p:stCondLst>
                                    <p:cond delay="0"/>
                                  </p:stCondLst>
                                  <p:childTnLst>
                                    <p:set>
                                      <p:cBhvr>
                                        <p:cTn id="20" dur="1" fill="hold">
                                          <p:stCondLst>
                                            <p:cond delay="0"/>
                                          </p:stCondLst>
                                        </p:cTn>
                                        <p:tgtEl>
                                          <p:spTgt spid="11"/>
                                        </p:tgtEl>
                                        <p:attrNameLst>
                                          <p:attrName>style.visibility</p:attrName>
                                        </p:attrNameLst>
                                      </p:cBhvr>
                                      <p:to>
                                        <p:strVal val="visible"/>
                                      </p:to>
                                    </p:set>
                                    <p:anim calcmode="lin" valueType="num">
                                      <p:cBhvr>
                                        <p:cTn id="21" dur="500" fill="hold"/>
                                        <p:tgtEl>
                                          <p:spTgt spid="11"/>
                                        </p:tgtEl>
                                        <p:attrNameLst>
                                          <p:attrName>ppt_x</p:attrName>
                                        </p:attrNameLst>
                                      </p:cBhvr>
                                      <p:tavLst>
                                        <p:tav tm="0">
                                          <p:val>
                                            <p:strVal val="#ppt_x"/>
                                          </p:val>
                                        </p:tav>
                                        <p:tav tm="100000">
                                          <p:val>
                                            <p:strVal val="#ppt_x"/>
                                          </p:val>
                                        </p:tav>
                                      </p:tavLst>
                                    </p:anim>
                                    <p:anim calcmode="lin" valueType="num">
                                      <p:cBhvr>
                                        <p:cTn id="22" dur="500" fill="hold"/>
                                        <p:tgtEl>
                                          <p:spTgt spid="11"/>
                                        </p:tgtEl>
                                        <p:attrNameLst>
                                          <p:attrName>ppt_y</p:attrName>
                                        </p:attrNameLst>
                                      </p:cBhvr>
                                      <p:tavLst>
                                        <p:tav tm="0">
                                          <p:val>
                                            <p:strVal val="#ppt_y-#ppt_h/2"/>
                                          </p:val>
                                        </p:tav>
                                        <p:tav tm="100000">
                                          <p:val>
                                            <p:strVal val="#ppt_y"/>
                                          </p:val>
                                        </p:tav>
                                      </p:tavLst>
                                    </p:anim>
                                    <p:anim calcmode="lin" valueType="num">
                                      <p:cBhvr>
                                        <p:cTn id="23" dur="500" fill="hold"/>
                                        <p:tgtEl>
                                          <p:spTgt spid="11"/>
                                        </p:tgtEl>
                                        <p:attrNameLst>
                                          <p:attrName>ppt_w</p:attrName>
                                        </p:attrNameLst>
                                      </p:cBhvr>
                                      <p:tavLst>
                                        <p:tav tm="0">
                                          <p:val>
                                            <p:strVal val="#ppt_w"/>
                                          </p:val>
                                        </p:tav>
                                        <p:tav tm="100000">
                                          <p:val>
                                            <p:strVal val="#ppt_w"/>
                                          </p:val>
                                        </p:tav>
                                      </p:tavLst>
                                    </p:anim>
                                    <p:anim calcmode="lin" valueType="num">
                                      <p:cBhvr>
                                        <p:cTn id="24" dur="500" fill="hold"/>
                                        <p:tgtEl>
                                          <p:spTgt spid="11"/>
                                        </p:tgtEl>
                                        <p:attrNameLst>
                                          <p:attrName>ppt_h</p:attrName>
                                        </p:attrNameLst>
                                      </p:cBhvr>
                                      <p:tavLst>
                                        <p:tav tm="0">
                                          <p:val>
                                            <p:fltVal val="0"/>
                                          </p:val>
                                        </p:tav>
                                        <p:tav tm="100000">
                                          <p:val>
                                            <p:strVal val="#ppt_h"/>
                                          </p:val>
                                        </p:tav>
                                      </p:tavLst>
                                    </p:anim>
                                  </p:childTnLst>
                                </p:cTn>
                              </p:par>
                            </p:childTnLst>
                          </p:cTn>
                        </p:par>
                      </p:childTnLst>
                    </p:cTn>
                  </p:par>
                  <p:par>
                    <p:cTn id="25" fill="hold">
                      <p:stCondLst>
                        <p:cond delay="indefinite"/>
                      </p:stCondLst>
                      <p:childTnLst>
                        <p:par>
                          <p:cTn id="26" fill="hold">
                            <p:stCondLst>
                              <p:cond delay="0"/>
                            </p:stCondLst>
                            <p:childTnLst>
                              <p:par>
                                <p:cTn id="27" presetID="17" presetClass="entr" presetSubtype="10" fill="hold" nodeType="clickEffect">
                                  <p:stCondLst>
                                    <p:cond delay="0"/>
                                  </p:stCondLst>
                                  <p:childTnLst>
                                    <p:set>
                                      <p:cBhvr>
                                        <p:cTn id="28" dur="1" fill="hold">
                                          <p:stCondLst>
                                            <p:cond delay="0"/>
                                          </p:stCondLst>
                                        </p:cTn>
                                        <p:tgtEl>
                                          <p:spTgt spid="19"/>
                                        </p:tgtEl>
                                        <p:attrNameLst>
                                          <p:attrName>style.visibility</p:attrName>
                                        </p:attrNameLst>
                                      </p:cBhvr>
                                      <p:to>
                                        <p:strVal val="visible"/>
                                      </p:to>
                                    </p:set>
                                    <p:anim calcmode="lin" valueType="num">
                                      <p:cBhvr>
                                        <p:cTn id="29" dur="500" fill="hold"/>
                                        <p:tgtEl>
                                          <p:spTgt spid="19"/>
                                        </p:tgtEl>
                                        <p:attrNameLst>
                                          <p:attrName>ppt_w</p:attrName>
                                        </p:attrNameLst>
                                      </p:cBhvr>
                                      <p:tavLst>
                                        <p:tav tm="0">
                                          <p:val>
                                            <p:fltVal val="0"/>
                                          </p:val>
                                        </p:tav>
                                        <p:tav tm="100000">
                                          <p:val>
                                            <p:strVal val="#ppt_w"/>
                                          </p:val>
                                        </p:tav>
                                      </p:tavLst>
                                    </p:anim>
                                    <p:anim calcmode="lin" valueType="num">
                                      <p:cBhvr>
                                        <p:cTn id="30" dur="500" fill="hold"/>
                                        <p:tgtEl>
                                          <p:spTgt spid="19"/>
                                        </p:tgtEl>
                                        <p:attrNameLst>
                                          <p:attrName>ppt_h</p:attrName>
                                        </p:attrNameLst>
                                      </p:cBhvr>
                                      <p:tavLst>
                                        <p:tav tm="0">
                                          <p:val>
                                            <p:strVal val="#ppt_h"/>
                                          </p:val>
                                        </p:tav>
                                        <p:tav tm="100000">
                                          <p:val>
                                            <p:strVal val="#ppt_h"/>
                                          </p:val>
                                        </p:tav>
                                      </p:tavLst>
                                    </p:anim>
                                  </p:childTnLst>
                                </p:cTn>
                              </p:par>
                            </p:childTnLst>
                          </p:cTn>
                        </p:par>
                      </p:childTnLst>
                    </p:cTn>
                  </p:par>
                  <p:par>
                    <p:cTn id="31" fill="hold">
                      <p:stCondLst>
                        <p:cond delay="indefinite"/>
                      </p:stCondLst>
                      <p:childTnLst>
                        <p:par>
                          <p:cTn id="32" fill="hold">
                            <p:stCondLst>
                              <p:cond delay="0"/>
                            </p:stCondLst>
                            <p:childTnLst>
                              <p:par>
                                <p:cTn id="33" presetID="17" presetClass="entr" presetSubtype="2" fill="hold" grpId="0" nodeType="clickEffect">
                                  <p:stCondLst>
                                    <p:cond delay="0"/>
                                  </p:stCondLst>
                                  <p:childTnLst>
                                    <p:set>
                                      <p:cBhvr>
                                        <p:cTn id="34" dur="1" fill="hold">
                                          <p:stCondLst>
                                            <p:cond delay="0"/>
                                          </p:stCondLst>
                                        </p:cTn>
                                        <p:tgtEl>
                                          <p:spTgt spid="16"/>
                                        </p:tgtEl>
                                        <p:attrNameLst>
                                          <p:attrName>style.visibility</p:attrName>
                                        </p:attrNameLst>
                                      </p:cBhvr>
                                      <p:to>
                                        <p:strVal val="visible"/>
                                      </p:to>
                                    </p:set>
                                    <p:anim calcmode="lin" valueType="num">
                                      <p:cBhvr>
                                        <p:cTn id="35" dur="500" fill="hold"/>
                                        <p:tgtEl>
                                          <p:spTgt spid="16"/>
                                        </p:tgtEl>
                                        <p:attrNameLst>
                                          <p:attrName>ppt_x</p:attrName>
                                        </p:attrNameLst>
                                      </p:cBhvr>
                                      <p:tavLst>
                                        <p:tav tm="0">
                                          <p:val>
                                            <p:strVal val="#ppt_x+#ppt_w/2"/>
                                          </p:val>
                                        </p:tav>
                                        <p:tav tm="100000">
                                          <p:val>
                                            <p:strVal val="#ppt_x"/>
                                          </p:val>
                                        </p:tav>
                                      </p:tavLst>
                                    </p:anim>
                                    <p:anim calcmode="lin" valueType="num">
                                      <p:cBhvr>
                                        <p:cTn id="36" dur="500" fill="hold"/>
                                        <p:tgtEl>
                                          <p:spTgt spid="16"/>
                                        </p:tgtEl>
                                        <p:attrNameLst>
                                          <p:attrName>ppt_y</p:attrName>
                                        </p:attrNameLst>
                                      </p:cBhvr>
                                      <p:tavLst>
                                        <p:tav tm="0">
                                          <p:val>
                                            <p:strVal val="#ppt_y"/>
                                          </p:val>
                                        </p:tav>
                                        <p:tav tm="100000">
                                          <p:val>
                                            <p:strVal val="#ppt_y"/>
                                          </p:val>
                                        </p:tav>
                                      </p:tavLst>
                                    </p:anim>
                                    <p:anim calcmode="lin" valueType="num">
                                      <p:cBhvr>
                                        <p:cTn id="37" dur="500" fill="hold"/>
                                        <p:tgtEl>
                                          <p:spTgt spid="16"/>
                                        </p:tgtEl>
                                        <p:attrNameLst>
                                          <p:attrName>ppt_w</p:attrName>
                                        </p:attrNameLst>
                                      </p:cBhvr>
                                      <p:tavLst>
                                        <p:tav tm="0">
                                          <p:val>
                                            <p:fltVal val="0"/>
                                          </p:val>
                                        </p:tav>
                                        <p:tav tm="100000">
                                          <p:val>
                                            <p:strVal val="#ppt_w"/>
                                          </p:val>
                                        </p:tav>
                                      </p:tavLst>
                                    </p:anim>
                                    <p:anim calcmode="lin" valueType="num">
                                      <p:cBhvr>
                                        <p:cTn id="38" dur="500" fill="hold"/>
                                        <p:tgtEl>
                                          <p:spTgt spid="16"/>
                                        </p:tgtEl>
                                        <p:attrNameLst>
                                          <p:attrName>ppt_h</p:attrName>
                                        </p:attrNameLst>
                                      </p:cBhvr>
                                      <p:tavLst>
                                        <p:tav tm="0">
                                          <p:val>
                                            <p:strVal val="#ppt_h"/>
                                          </p:val>
                                        </p:tav>
                                        <p:tav tm="100000">
                                          <p:val>
                                            <p:strVal val="#ppt_h"/>
                                          </p:val>
                                        </p:tav>
                                      </p:tavLst>
                                    </p:anim>
                                  </p:childTnLst>
                                </p:cTn>
                              </p:par>
                            </p:childTnLst>
                          </p:cTn>
                        </p:par>
                      </p:childTnLst>
                    </p:cTn>
                  </p:par>
                  <p:par>
                    <p:cTn id="39" fill="hold">
                      <p:stCondLst>
                        <p:cond delay="indefinite"/>
                      </p:stCondLst>
                      <p:childTnLst>
                        <p:par>
                          <p:cTn id="40" fill="hold">
                            <p:stCondLst>
                              <p:cond delay="0"/>
                            </p:stCondLst>
                            <p:childTnLst>
                              <p:par>
                                <p:cTn id="41" presetID="17" presetClass="entr" presetSubtype="10" fill="hold" nodeType="clickEffect">
                                  <p:stCondLst>
                                    <p:cond delay="0"/>
                                  </p:stCondLst>
                                  <p:childTnLst>
                                    <p:set>
                                      <p:cBhvr>
                                        <p:cTn id="42" dur="1" fill="hold">
                                          <p:stCondLst>
                                            <p:cond delay="0"/>
                                          </p:stCondLst>
                                        </p:cTn>
                                        <p:tgtEl>
                                          <p:spTgt spid="20"/>
                                        </p:tgtEl>
                                        <p:attrNameLst>
                                          <p:attrName>style.visibility</p:attrName>
                                        </p:attrNameLst>
                                      </p:cBhvr>
                                      <p:to>
                                        <p:strVal val="visible"/>
                                      </p:to>
                                    </p:set>
                                    <p:anim calcmode="lin" valueType="num">
                                      <p:cBhvr>
                                        <p:cTn id="43" dur="500" fill="hold"/>
                                        <p:tgtEl>
                                          <p:spTgt spid="20"/>
                                        </p:tgtEl>
                                        <p:attrNameLst>
                                          <p:attrName>ppt_w</p:attrName>
                                        </p:attrNameLst>
                                      </p:cBhvr>
                                      <p:tavLst>
                                        <p:tav tm="0">
                                          <p:val>
                                            <p:fltVal val="0"/>
                                          </p:val>
                                        </p:tav>
                                        <p:tav tm="100000">
                                          <p:val>
                                            <p:strVal val="#ppt_w"/>
                                          </p:val>
                                        </p:tav>
                                      </p:tavLst>
                                    </p:anim>
                                    <p:anim calcmode="lin" valueType="num">
                                      <p:cBhvr>
                                        <p:cTn id="44" dur="500" fill="hold"/>
                                        <p:tgtEl>
                                          <p:spTgt spid="20"/>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6"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utoShape 44"/>
          <p:cNvSpPr>
            <a:spLocks noChangeArrowheads="1"/>
          </p:cNvSpPr>
          <p:nvPr/>
        </p:nvSpPr>
        <p:spPr bwMode="auto">
          <a:xfrm>
            <a:off x="3633440" y="1129591"/>
            <a:ext cx="1794586" cy="1040303"/>
          </a:xfrm>
          <a:prstGeom prst="roundRect">
            <a:avLst>
              <a:gd name="adj" fmla="val 4402"/>
            </a:avLst>
          </a:prstGeom>
          <a:solidFill>
            <a:schemeClr val="bg1">
              <a:lumMod val="85000"/>
            </a:schemeClr>
          </a:solidFill>
          <a:ln>
            <a:noFill/>
          </a:ln>
          <a:effectLst>
            <a:outerShdw blurRad="40000" dist="23000" dir="5400000" rotWithShape="0">
              <a:srgbClr val="000000">
                <a:alpha val="35000"/>
              </a:srgbClr>
            </a:outerShdw>
          </a:effectLst>
          <a:extLst/>
        </p:spPr>
        <p:txBody>
          <a:bodyPr lIns="63606" tIns="31803" rIns="63606" bIns="31803" anchor="ctr"/>
          <a:lstStyle/>
          <a:p>
            <a:pPr algn="ctr" defTabSz="636057" fontAlgn="auto">
              <a:spcBef>
                <a:spcPts val="0"/>
              </a:spcBef>
              <a:spcAft>
                <a:spcPts val="0"/>
              </a:spcAft>
              <a:defRPr/>
            </a:pPr>
            <a:endParaRPr lang="zh-CN" altLang="en-US" sz="1000" kern="0" dirty="0">
              <a:solidFill>
                <a:srgbClr val="FFFFFF"/>
              </a:solidFill>
              <a:ea typeface="华文细黑"/>
              <a:cs typeface="Calibri" pitchFamily="34" charset="0"/>
            </a:endParaRPr>
          </a:p>
        </p:txBody>
      </p:sp>
      <p:sp>
        <p:nvSpPr>
          <p:cNvPr id="9" name="Rectangle 2"/>
          <p:cNvSpPr txBox="1">
            <a:spLocks noChangeArrowheads="1"/>
          </p:cNvSpPr>
          <p:nvPr/>
        </p:nvSpPr>
        <p:spPr bwMode="auto">
          <a:xfrm>
            <a:off x="333645" y="240517"/>
            <a:ext cx="8488376"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spAutoFit/>
          </a:bodyPr>
          <a:lstStyle>
            <a:lvl1pPr algn="l" rtl="0" eaLnBrk="0" fontAlgn="base" hangingPunct="0">
              <a:spcBef>
                <a:spcPct val="0"/>
              </a:spcBef>
              <a:spcAft>
                <a:spcPct val="0"/>
              </a:spcAft>
              <a:defRPr sz="2800" b="1">
                <a:solidFill>
                  <a:srgbClr val="990000"/>
                </a:solidFill>
                <a:latin typeface="FrutigerNext LT Medium" pitchFamily="34" charset="0"/>
                <a:ea typeface="黑体" pitchFamily="49" charset="-122"/>
                <a:cs typeface="+mj-cs"/>
              </a:defRPr>
            </a:lvl1pPr>
            <a:lvl2pPr algn="l" rtl="0" eaLnBrk="0" fontAlgn="base" hangingPunct="0">
              <a:spcBef>
                <a:spcPct val="0"/>
              </a:spcBef>
              <a:spcAft>
                <a:spcPct val="0"/>
              </a:spcAft>
              <a:defRPr sz="2800" b="1">
                <a:solidFill>
                  <a:srgbClr val="990000"/>
                </a:solidFill>
                <a:latin typeface="FrutigerNext LT Medium" pitchFamily="34" charset="0"/>
                <a:ea typeface="黑体" pitchFamily="49" charset="-122"/>
                <a:cs typeface="宋体" charset="-122"/>
              </a:defRPr>
            </a:lvl2pPr>
            <a:lvl3pPr algn="l" rtl="0" eaLnBrk="0" fontAlgn="base" hangingPunct="0">
              <a:spcBef>
                <a:spcPct val="0"/>
              </a:spcBef>
              <a:spcAft>
                <a:spcPct val="0"/>
              </a:spcAft>
              <a:defRPr sz="2800" b="1">
                <a:solidFill>
                  <a:srgbClr val="990000"/>
                </a:solidFill>
                <a:latin typeface="FrutigerNext LT Medium" pitchFamily="34" charset="0"/>
                <a:ea typeface="黑体" pitchFamily="49" charset="-122"/>
                <a:cs typeface="宋体" charset="-122"/>
              </a:defRPr>
            </a:lvl3pPr>
            <a:lvl4pPr algn="l" rtl="0" eaLnBrk="0" fontAlgn="base" hangingPunct="0">
              <a:spcBef>
                <a:spcPct val="0"/>
              </a:spcBef>
              <a:spcAft>
                <a:spcPct val="0"/>
              </a:spcAft>
              <a:defRPr sz="2800" b="1">
                <a:solidFill>
                  <a:srgbClr val="990000"/>
                </a:solidFill>
                <a:latin typeface="FrutigerNext LT Medium" pitchFamily="34" charset="0"/>
                <a:ea typeface="黑体" pitchFamily="49" charset="-122"/>
                <a:cs typeface="宋体" charset="-122"/>
              </a:defRPr>
            </a:lvl4pPr>
            <a:lvl5pPr algn="l" rtl="0" eaLnBrk="0" fontAlgn="base" hangingPunct="0">
              <a:spcBef>
                <a:spcPct val="0"/>
              </a:spcBef>
              <a:spcAft>
                <a:spcPct val="0"/>
              </a:spcAft>
              <a:defRPr sz="2800" b="1">
                <a:solidFill>
                  <a:srgbClr val="990000"/>
                </a:solidFill>
                <a:latin typeface="FrutigerNext LT Medium" pitchFamily="34" charset="0"/>
                <a:ea typeface="黑体" pitchFamily="49" charset="-122"/>
                <a:cs typeface="宋体" charset="-122"/>
              </a:defRPr>
            </a:lvl5pPr>
            <a:lvl6pPr marL="457200"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宋体" charset="-122"/>
              </a:defRPr>
            </a:lvl6pPr>
            <a:lvl7pPr marL="914400"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宋体" charset="-122"/>
              </a:defRPr>
            </a:lvl7pPr>
            <a:lvl8pPr marL="1371600"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宋体" charset="-122"/>
              </a:defRPr>
            </a:lvl8pPr>
            <a:lvl9pPr marL="1828800"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宋体" charset="-122"/>
              </a:defRPr>
            </a:lvl9pPr>
          </a:lstStyle>
          <a:p>
            <a:r>
              <a:rPr lang="ru-RU" altLang="zh-CN" sz="1800" dirty="0" smtClean="0">
                <a:latin typeface="Calibri" pitchFamily="34" charset="0"/>
                <a:ea typeface="黑体" pitchFamily="2" charset="-122"/>
                <a:cs typeface="Calibri" pitchFamily="34" charset="0"/>
              </a:rPr>
              <a:t>Применения </a:t>
            </a:r>
            <a:r>
              <a:rPr lang="en-US" sz="1800" dirty="0" smtClean="0">
                <a:latin typeface="Calibri" pitchFamily="34" charset="0"/>
                <a:cs typeface="Calibri" pitchFamily="34" charset="0"/>
              </a:rPr>
              <a:t>Cloud Computing </a:t>
            </a:r>
            <a:r>
              <a:rPr lang="ru-RU" altLang="zh-CN" sz="1800" dirty="0" smtClean="0">
                <a:latin typeface="Calibri" pitchFamily="34" charset="0"/>
                <a:ea typeface="黑体" pitchFamily="2" charset="-122"/>
                <a:cs typeface="Calibri" pitchFamily="34" charset="0"/>
              </a:rPr>
              <a:t>на предприятии:</a:t>
            </a:r>
            <a:r>
              <a:rPr lang="en-US" altLang="zh-CN" sz="1800" dirty="0" smtClean="0">
                <a:latin typeface="Calibri" pitchFamily="34" charset="0"/>
                <a:ea typeface="黑体" pitchFamily="2" charset="-122"/>
                <a:cs typeface="Calibri" pitchFamily="34" charset="0"/>
              </a:rPr>
              <a:t> </a:t>
            </a:r>
            <a:r>
              <a:rPr lang="ru-RU" altLang="zh-CN" sz="1800" dirty="0" smtClean="0">
                <a:latin typeface="Calibri" pitchFamily="34" charset="0"/>
                <a:ea typeface="黑体" pitchFamily="2" charset="-122"/>
                <a:cs typeface="Calibri" pitchFamily="34" charset="0"/>
              </a:rPr>
              <a:t>виртуализация</a:t>
            </a:r>
            <a:endParaRPr lang="en-US" altLang="zh-CN" sz="1800" dirty="0">
              <a:latin typeface="Calibri" pitchFamily="34" charset="0"/>
              <a:ea typeface="黑体" pitchFamily="2" charset="-122"/>
              <a:cs typeface="Calibri" pitchFamily="34" charset="0"/>
            </a:endParaRPr>
          </a:p>
        </p:txBody>
      </p:sp>
      <p:cxnSp>
        <p:nvCxnSpPr>
          <p:cNvPr id="11" name="直接连接符 286"/>
          <p:cNvCxnSpPr>
            <a:cxnSpLocks noChangeShapeType="1"/>
            <a:stCxn id="121" idx="0"/>
          </p:cNvCxnSpPr>
          <p:nvPr/>
        </p:nvCxnSpPr>
        <p:spPr bwMode="auto">
          <a:xfrm flipV="1">
            <a:off x="4214708" y="1923488"/>
            <a:ext cx="140833" cy="445897"/>
          </a:xfrm>
          <a:prstGeom prst="line">
            <a:avLst/>
          </a:prstGeom>
          <a:noFill/>
          <a:ln w="25400" algn="ctr">
            <a:solidFill>
              <a:srgbClr val="FF9900"/>
            </a:solidFill>
            <a:round/>
            <a:headEnd/>
            <a:tailEnd/>
          </a:ln>
          <a:effectLst/>
        </p:spPr>
      </p:cxnSp>
      <p:cxnSp>
        <p:nvCxnSpPr>
          <p:cNvPr id="12" name="直接连接符 287"/>
          <p:cNvCxnSpPr>
            <a:cxnSpLocks noChangeShapeType="1"/>
            <a:stCxn id="122" idx="0"/>
          </p:cNvCxnSpPr>
          <p:nvPr/>
        </p:nvCxnSpPr>
        <p:spPr bwMode="auto">
          <a:xfrm flipH="1" flipV="1">
            <a:off x="4626930" y="1849223"/>
            <a:ext cx="88977" cy="520160"/>
          </a:xfrm>
          <a:prstGeom prst="line">
            <a:avLst/>
          </a:prstGeom>
          <a:noFill/>
          <a:ln w="25400" algn="ctr">
            <a:solidFill>
              <a:srgbClr val="FF9900"/>
            </a:solidFill>
            <a:round/>
            <a:headEnd/>
            <a:tailEnd/>
          </a:ln>
          <a:effectLst/>
        </p:spPr>
      </p:cxnSp>
      <p:cxnSp>
        <p:nvCxnSpPr>
          <p:cNvPr id="13" name="直接连接符 288"/>
          <p:cNvCxnSpPr>
            <a:cxnSpLocks noChangeShapeType="1"/>
            <a:stCxn id="123" idx="0"/>
          </p:cNvCxnSpPr>
          <p:nvPr/>
        </p:nvCxnSpPr>
        <p:spPr bwMode="auto">
          <a:xfrm flipH="1" flipV="1">
            <a:off x="4858286" y="1793266"/>
            <a:ext cx="358822" cy="576119"/>
          </a:xfrm>
          <a:prstGeom prst="line">
            <a:avLst/>
          </a:prstGeom>
          <a:noFill/>
          <a:ln w="25400" algn="ctr">
            <a:solidFill>
              <a:srgbClr val="FF9900"/>
            </a:solidFill>
            <a:round/>
            <a:headEnd/>
            <a:tailEnd/>
          </a:ln>
          <a:effectLst/>
        </p:spPr>
      </p:cxnSp>
      <p:pic>
        <p:nvPicPr>
          <p:cNvPr id="121" name="Picture 12" descr="Wyse Vista Desktop"/>
          <p:cNvPicPr>
            <a:picLocks noChangeAspect="1" noChangeArrowheads="1"/>
          </p:cNvPicPr>
          <p:nvPr/>
        </p:nvPicPr>
        <p:blipFill>
          <a:blip r:embed="rId2" cstate="print"/>
          <a:srcRect/>
          <a:stretch>
            <a:fillRect/>
          </a:stretch>
        </p:blipFill>
        <p:spPr bwMode="auto">
          <a:xfrm>
            <a:off x="4003790" y="2369384"/>
            <a:ext cx="421836" cy="380208"/>
          </a:xfrm>
          <a:prstGeom prst="rect">
            <a:avLst/>
          </a:prstGeom>
          <a:noFill/>
          <a:ln w="9525">
            <a:noFill/>
            <a:miter lim="800000"/>
            <a:headEnd/>
            <a:tailEnd/>
          </a:ln>
        </p:spPr>
      </p:pic>
      <p:pic>
        <p:nvPicPr>
          <p:cNvPr id="122" name="Picture 12" descr="Wyse Vista Desktop"/>
          <p:cNvPicPr>
            <a:picLocks noChangeAspect="1" noChangeArrowheads="1"/>
          </p:cNvPicPr>
          <p:nvPr/>
        </p:nvPicPr>
        <p:blipFill>
          <a:blip r:embed="rId3" cstate="print"/>
          <a:srcRect/>
          <a:stretch>
            <a:fillRect/>
          </a:stretch>
        </p:blipFill>
        <p:spPr bwMode="auto">
          <a:xfrm>
            <a:off x="4504514" y="2369383"/>
            <a:ext cx="422787" cy="380209"/>
          </a:xfrm>
          <a:prstGeom prst="rect">
            <a:avLst/>
          </a:prstGeom>
          <a:noFill/>
          <a:ln w="9525">
            <a:noFill/>
            <a:miter lim="800000"/>
            <a:headEnd/>
            <a:tailEnd/>
          </a:ln>
        </p:spPr>
      </p:pic>
      <p:pic>
        <p:nvPicPr>
          <p:cNvPr id="123" name="Picture 12" descr="Wyse Vista Desktop"/>
          <p:cNvPicPr>
            <a:picLocks noChangeAspect="1" noChangeArrowheads="1"/>
          </p:cNvPicPr>
          <p:nvPr/>
        </p:nvPicPr>
        <p:blipFill>
          <a:blip r:embed="rId2" cstate="print"/>
          <a:srcRect/>
          <a:stretch>
            <a:fillRect/>
          </a:stretch>
        </p:blipFill>
        <p:spPr bwMode="auto">
          <a:xfrm>
            <a:off x="5006190" y="2369384"/>
            <a:ext cx="421836" cy="380208"/>
          </a:xfrm>
          <a:prstGeom prst="rect">
            <a:avLst/>
          </a:prstGeom>
          <a:noFill/>
          <a:ln w="9525">
            <a:noFill/>
            <a:miter lim="800000"/>
            <a:headEnd/>
            <a:tailEnd/>
          </a:ln>
        </p:spPr>
      </p:pic>
      <p:sp>
        <p:nvSpPr>
          <p:cNvPr id="127" name="Rectangle 1132"/>
          <p:cNvSpPr>
            <a:spLocks noChangeArrowheads="1"/>
          </p:cNvSpPr>
          <p:nvPr/>
        </p:nvSpPr>
        <p:spPr bwMode="auto">
          <a:xfrm>
            <a:off x="3480575" y="2448990"/>
            <a:ext cx="634536" cy="276999"/>
          </a:xfrm>
          <a:prstGeom prst="rect">
            <a:avLst/>
          </a:prstGeom>
          <a:noFill/>
          <a:ln w="9525">
            <a:noFill/>
            <a:miter lim="800000"/>
            <a:headEnd/>
            <a:tailEnd/>
          </a:ln>
          <a:effectLst>
            <a:prstShdw prst="shdw17" dist="17961" dir="2700000">
              <a:schemeClr val="accent1">
                <a:gamma/>
                <a:shade val="60000"/>
                <a:invGamma/>
              </a:schemeClr>
            </a:prstShdw>
          </a:effectLst>
        </p:spPr>
        <p:txBody>
          <a:bodyPr wrap="square" lIns="0" tIns="0" rIns="0" bIns="0">
            <a:spAutoFit/>
          </a:bodyPr>
          <a:lstStyle/>
          <a:p>
            <a:pPr>
              <a:buClrTx/>
              <a:buFontTx/>
              <a:buNone/>
            </a:pPr>
            <a:r>
              <a:rPr lang="ru-RU" altLang="zh-CN" sz="900" dirty="0" smtClean="0">
                <a:solidFill>
                  <a:srgbClr val="000000"/>
                </a:solidFill>
                <a:cs typeface="Calibri" pitchFamily="34" charset="0"/>
                <a:sym typeface="Lucida Grande" charset="0"/>
              </a:rPr>
              <a:t>Тонкий клиент</a:t>
            </a:r>
            <a:endParaRPr lang="zh-CN" altLang="en-US" sz="900" dirty="0" smtClean="0">
              <a:solidFill>
                <a:srgbClr val="000000"/>
              </a:solidFill>
              <a:cs typeface="Calibri" pitchFamily="34" charset="0"/>
              <a:sym typeface="Lucida Grande" charset="0"/>
            </a:endParaRPr>
          </a:p>
        </p:txBody>
      </p:sp>
      <p:grpSp>
        <p:nvGrpSpPr>
          <p:cNvPr id="128" name="组合 789"/>
          <p:cNvGrpSpPr/>
          <p:nvPr/>
        </p:nvGrpSpPr>
        <p:grpSpPr>
          <a:xfrm>
            <a:off x="4730373" y="1220057"/>
            <a:ext cx="614155" cy="683273"/>
            <a:chOff x="5278710" y="1626742"/>
            <a:chExt cx="918887" cy="911030"/>
          </a:xfrm>
        </p:grpSpPr>
        <p:grpSp>
          <p:nvGrpSpPr>
            <p:cNvPr id="129" name="Group 66"/>
            <p:cNvGrpSpPr>
              <a:grpSpLocks/>
            </p:cNvGrpSpPr>
            <p:nvPr/>
          </p:nvGrpSpPr>
          <p:grpSpPr bwMode="auto">
            <a:xfrm>
              <a:off x="5273646" y="1630198"/>
              <a:ext cx="437064" cy="277344"/>
              <a:chOff x="187" y="2875"/>
              <a:chExt cx="1122" cy="642"/>
            </a:xfrm>
          </p:grpSpPr>
          <p:pic>
            <p:nvPicPr>
              <p:cNvPr id="344" name="Rectangle 409"/>
              <p:cNvPicPr>
                <a:picLocks noChangeArrowheads="1"/>
              </p:cNvPicPr>
              <p:nvPr/>
            </p:nvPicPr>
            <p:blipFill>
              <a:blip r:embed="rId4" cstate="print"/>
              <a:srcRect/>
              <a:stretch>
                <a:fillRect/>
              </a:stretch>
            </p:blipFill>
            <p:spPr bwMode="auto">
              <a:xfrm>
                <a:off x="200" y="3137"/>
                <a:ext cx="1109" cy="380"/>
              </a:xfrm>
              <a:prstGeom prst="rect">
                <a:avLst/>
              </a:prstGeom>
              <a:noFill/>
              <a:ln w="9525">
                <a:noFill/>
                <a:miter lim="800000"/>
                <a:headEnd/>
                <a:tailEnd/>
              </a:ln>
            </p:spPr>
          </p:pic>
          <p:grpSp>
            <p:nvGrpSpPr>
              <p:cNvPr id="345" name="Group 612"/>
              <p:cNvGrpSpPr>
                <a:grpSpLocks/>
              </p:cNvGrpSpPr>
              <p:nvPr/>
            </p:nvGrpSpPr>
            <p:grpSpPr bwMode="auto">
              <a:xfrm>
                <a:off x="571" y="2875"/>
                <a:ext cx="181" cy="358"/>
                <a:chOff x="4308462" y="3074713"/>
                <a:chExt cx="303213" cy="566295"/>
              </a:xfrm>
            </p:grpSpPr>
            <p:sp>
              <p:nvSpPr>
                <p:cNvPr id="436" name="Freeform 175"/>
                <p:cNvSpPr>
                  <a:spLocks/>
                </p:cNvSpPr>
                <p:nvPr/>
              </p:nvSpPr>
              <p:spPr bwMode="auto">
                <a:xfrm>
                  <a:off x="4311133" y="3442524"/>
                  <a:ext cx="297202" cy="195131"/>
                </a:xfrm>
                <a:custGeom>
                  <a:avLst/>
                  <a:gdLst>
                    <a:gd name="T0" fmla="*/ 2147483647 w 188"/>
                    <a:gd name="T1" fmla="*/ 2147483647 h 123"/>
                    <a:gd name="T2" fmla="*/ 2147483647 w 188"/>
                    <a:gd name="T3" fmla="*/ 2147483647 h 123"/>
                    <a:gd name="T4" fmla="*/ 0 w 188"/>
                    <a:gd name="T5" fmla="*/ 2147483647 h 123"/>
                    <a:gd name="T6" fmla="*/ 0 w 188"/>
                    <a:gd name="T7" fmla="*/ 0 h 123"/>
                    <a:gd name="T8" fmla="*/ 2147483647 w 188"/>
                    <a:gd name="T9" fmla="*/ 0 h 123"/>
                    <a:gd name="T10" fmla="*/ 2147483647 w 188"/>
                    <a:gd name="T11" fmla="*/ 2147483647 h 123"/>
                    <a:gd name="T12" fmla="*/ 0 60000 65536"/>
                    <a:gd name="T13" fmla="*/ 0 60000 65536"/>
                    <a:gd name="T14" fmla="*/ 0 60000 65536"/>
                    <a:gd name="T15" fmla="*/ 0 60000 65536"/>
                    <a:gd name="T16" fmla="*/ 0 60000 65536"/>
                    <a:gd name="T17" fmla="*/ 0 60000 65536"/>
                    <a:gd name="T18" fmla="*/ 0 w 188"/>
                    <a:gd name="T19" fmla="*/ 0 h 123"/>
                    <a:gd name="T20" fmla="*/ 188 w 188"/>
                    <a:gd name="T21" fmla="*/ 123 h 123"/>
                  </a:gdLst>
                  <a:ahLst/>
                  <a:cxnLst>
                    <a:cxn ang="T12">
                      <a:pos x="T0" y="T1"/>
                    </a:cxn>
                    <a:cxn ang="T13">
                      <a:pos x="T2" y="T3"/>
                    </a:cxn>
                    <a:cxn ang="T14">
                      <a:pos x="T4" y="T5"/>
                    </a:cxn>
                    <a:cxn ang="T15">
                      <a:pos x="T6" y="T7"/>
                    </a:cxn>
                    <a:cxn ang="T16">
                      <a:pos x="T8" y="T9"/>
                    </a:cxn>
                    <a:cxn ang="T17">
                      <a:pos x="T10" y="T11"/>
                    </a:cxn>
                  </a:cxnLst>
                  <a:rect l="T18" t="T19" r="T20" b="T21"/>
                  <a:pathLst>
                    <a:path w="188" h="123">
                      <a:moveTo>
                        <a:pt x="188" y="96"/>
                      </a:moveTo>
                      <a:cubicBezTo>
                        <a:pt x="188" y="111"/>
                        <a:pt x="146" y="123"/>
                        <a:pt x="94" y="123"/>
                      </a:cubicBezTo>
                      <a:cubicBezTo>
                        <a:pt x="42" y="123"/>
                        <a:pt x="0" y="111"/>
                        <a:pt x="0" y="96"/>
                      </a:cubicBezTo>
                      <a:cubicBezTo>
                        <a:pt x="0" y="0"/>
                        <a:pt x="0" y="0"/>
                        <a:pt x="0" y="0"/>
                      </a:cubicBezTo>
                      <a:cubicBezTo>
                        <a:pt x="188" y="0"/>
                        <a:pt x="188" y="0"/>
                        <a:pt x="188" y="0"/>
                      </a:cubicBezTo>
                      <a:cubicBezTo>
                        <a:pt x="188" y="96"/>
                        <a:pt x="188" y="96"/>
                        <a:pt x="188" y="96"/>
                      </a:cubicBezTo>
                    </a:path>
                  </a:pathLst>
                </a:custGeom>
                <a:solidFill>
                  <a:srgbClr val="FF0000"/>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437" name="Freeform 176"/>
                <p:cNvSpPr>
                  <a:spLocks/>
                </p:cNvSpPr>
                <p:nvPr/>
              </p:nvSpPr>
              <p:spPr bwMode="auto">
                <a:xfrm>
                  <a:off x="4608336" y="3593399"/>
                  <a:ext cx="668" cy="1341"/>
                </a:xfrm>
                <a:custGeom>
                  <a:avLst/>
                  <a:gdLst>
                    <a:gd name="T0" fmla="*/ 0 w 1"/>
                    <a:gd name="T1" fmla="*/ 0 h 1"/>
                    <a:gd name="T2" fmla="*/ 0 w 1"/>
                    <a:gd name="T3" fmla="*/ 0 h 1"/>
                    <a:gd name="T4" fmla="*/ 0 w 1"/>
                    <a:gd name="T5" fmla="*/ 2147483647 h 1"/>
                    <a:gd name="T6" fmla="*/ 0 w 1"/>
                    <a:gd name="T7" fmla="*/ 2147483647 h 1"/>
                    <a:gd name="T8" fmla="*/ 0 w 1"/>
                    <a:gd name="T9" fmla="*/ 0 h 1"/>
                    <a:gd name="T10" fmla="*/ 0 60000 65536"/>
                    <a:gd name="T11" fmla="*/ 0 60000 65536"/>
                    <a:gd name="T12" fmla="*/ 0 60000 65536"/>
                    <a:gd name="T13" fmla="*/ 0 60000 65536"/>
                    <a:gd name="T14" fmla="*/ 0 60000 65536"/>
                    <a:gd name="T15" fmla="*/ 0 w 1"/>
                    <a:gd name="T16" fmla="*/ 0 h 1"/>
                    <a:gd name="T17" fmla="*/ 1 w 1"/>
                    <a:gd name="T18" fmla="*/ 1 h 1"/>
                  </a:gdLst>
                  <a:ahLst/>
                  <a:cxnLst>
                    <a:cxn ang="T10">
                      <a:pos x="T0" y="T1"/>
                    </a:cxn>
                    <a:cxn ang="T11">
                      <a:pos x="T2" y="T3"/>
                    </a:cxn>
                    <a:cxn ang="T12">
                      <a:pos x="T4" y="T5"/>
                    </a:cxn>
                    <a:cxn ang="T13">
                      <a:pos x="T6" y="T7"/>
                    </a:cxn>
                    <a:cxn ang="T14">
                      <a:pos x="T8" y="T9"/>
                    </a:cxn>
                  </a:cxnLst>
                  <a:rect l="T15" t="T16" r="T17" b="T18"/>
                  <a:pathLst>
                    <a:path w="1" h="1">
                      <a:moveTo>
                        <a:pt x="0" y="0"/>
                      </a:moveTo>
                      <a:cubicBezTo>
                        <a:pt x="0" y="0"/>
                        <a:pt x="0" y="0"/>
                        <a:pt x="0" y="0"/>
                      </a:cubicBezTo>
                      <a:cubicBezTo>
                        <a:pt x="0" y="1"/>
                        <a:pt x="0" y="1"/>
                        <a:pt x="0" y="1"/>
                      </a:cubicBezTo>
                      <a:cubicBezTo>
                        <a:pt x="0" y="1"/>
                        <a:pt x="0" y="1"/>
                        <a:pt x="0" y="1"/>
                      </a:cubicBezTo>
                      <a:cubicBezTo>
                        <a:pt x="0" y="0"/>
                        <a:pt x="0" y="0"/>
                        <a:pt x="0" y="0"/>
                      </a:cubicBezTo>
                    </a:path>
                  </a:pathLst>
                </a:custGeom>
                <a:solidFill>
                  <a:srgbClr val="8A98AA"/>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438" name="Freeform 177"/>
                <p:cNvSpPr>
                  <a:spLocks/>
                </p:cNvSpPr>
                <p:nvPr/>
              </p:nvSpPr>
              <p:spPr bwMode="auto">
                <a:xfrm>
                  <a:off x="4311133" y="3591387"/>
                  <a:ext cx="297202" cy="46268"/>
                </a:xfrm>
                <a:custGeom>
                  <a:avLst/>
                  <a:gdLst>
                    <a:gd name="T0" fmla="*/ 0 w 188"/>
                    <a:gd name="T1" fmla="*/ 0 h 29"/>
                    <a:gd name="T2" fmla="*/ 0 w 188"/>
                    <a:gd name="T3" fmla="*/ 2147483647 h 29"/>
                    <a:gd name="T4" fmla="*/ 2147483647 w 188"/>
                    <a:gd name="T5" fmla="*/ 2147483647 h 29"/>
                    <a:gd name="T6" fmla="*/ 2147483647 w 188"/>
                    <a:gd name="T7" fmla="*/ 2147483647 h 29"/>
                    <a:gd name="T8" fmla="*/ 2147483647 w 188"/>
                    <a:gd name="T9" fmla="*/ 2147483647 h 29"/>
                    <a:gd name="T10" fmla="*/ 2147483647 w 188"/>
                    <a:gd name="T11" fmla="*/ 2147483647 h 29"/>
                    <a:gd name="T12" fmla="*/ 0 w 188"/>
                    <a:gd name="T13" fmla="*/ 0 h 29"/>
                    <a:gd name="T14" fmla="*/ 0 60000 65536"/>
                    <a:gd name="T15" fmla="*/ 0 60000 65536"/>
                    <a:gd name="T16" fmla="*/ 0 60000 65536"/>
                    <a:gd name="T17" fmla="*/ 0 60000 65536"/>
                    <a:gd name="T18" fmla="*/ 0 60000 65536"/>
                    <a:gd name="T19" fmla="*/ 0 60000 65536"/>
                    <a:gd name="T20" fmla="*/ 0 60000 65536"/>
                    <a:gd name="T21" fmla="*/ 0 w 188"/>
                    <a:gd name="T22" fmla="*/ 0 h 29"/>
                    <a:gd name="T23" fmla="*/ 188 w 188"/>
                    <a:gd name="T24" fmla="*/ 29 h 2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8" h="29">
                      <a:moveTo>
                        <a:pt x="0" y="0"/>
                      </a:moveTo>
                      <a:cubicBezTo>
                        <a:pt x="0" y="2"/>
                        <a:pt x="0" y="2"/>
                        <a:pt x="0" y="2"/>
                      </a:cubicBezTo>
                      <a:cubicBezTo>
                        <a:pt x="0" y="17"/>
                        <a:pt x="42" y="29"/>
                        <a:pt x="94" y="29"/>
                      </a:cubicBezTo>
                      <a:cubicBezTo>
                        <a:pt x="146" y="29"/>
                        <a:pt x="188" y="17"/>
                        <a:pt x="188" y="2"/>
                      </a:cubicBezTo>
                      <a:cubicBezTo>
                        <a:pt x="188" y="1"/>
                        <a:pt x="188" y="1"/>
                        <a:pt x="188" y="1"/>
                      </a:cubicBezTo>
                      <a:cubicBezTo>
                        <a:pt x="188" y="16"/>
                        <a:pt x="145" y="28"/>
                        <a:pt x="94" y="28"/>
                      </a:cubicBezTo>
                      <a:cubicBezTo>
                        <a:pt x="42" y="28"/>
                        <a:pt x="0" y="16"/>
                        <a:pt x="0" y="0"/>
                      </a:cubicBezTo>
                    </a:path>
                  </a:pathLst>
                </a:custGeom>
                <a:solidFill>
                  <a:srgbClr val="7F8EA2"/>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439" name="Freeform 179"/>
                <p:cNvSpPr>
                  <a:spLocks/>
                </p:cNvSpPr>
                <p:nvPr/>
              </p:nvSpPr>
              <p:spPr bwMode="auto">
                <a:xfrm>
                  <a:off x="4311133" y="3439172"/>
                  <a:ext cx="297202" cy="44927"/>
                </a:xfrm>
                <a:custGeom>
                  <a:avLst/>
                  <a:gdLst>
                    <a:gd name="T0" fmla="*/ 2147483647 w 188"/>
                    <a:gd name="T1" fmla="*/ 2147483647 h 28"/>
                    <a:gd name="T2" fmla="*/ 0 w 188"/>
                    <a:gd name="T3" fmla="*/ 0 h 28"/>
                    <a:gd name="T4" fmla="*/ 0 w 188"/>
                    <a:gd name="T5" fmla="*/ 0 h 28"/>
                    <a:gd name="T6" fmla="*/ 2147483647 w 188"/>
                    <a:gd name="T7" fmla="*/ 2147483647 h 28"/>
                    <a:gd name="T8" fmla="*/ 2147483647 w 188"/>
                    <a:gd name="T9" fmla="*/ 0 h 28"/>
                    <a:gd name="T10" fmla="*/ 2147483647 w 188"/>
                    <a:gd name="T11" fmla="*/ 0 h 28"/>
                    <a:gd name="T12" fmla="*/ 2147483647 w 188"/>
                    <a:gd name="T13" fmla="*/ 2147483647 h 28"/>
                    <a:gd name="T14" fmla="*/ 0 60000 65536"/>
                    <a:gd name="T15" fmla="*/ 0 60000 65536"/>
                    <a:gd name="T16" fmla="*/ 0 60000 65536"/>
                    <a:gd name="T17" fmla="*/ 0 60000 65536"/>
                    <a:gd name="T18" fmla="*/ 0 60000 65536"/>
                    <a:gd name="T19" fmla="*/ 0 60000 65536"/>
                    <a:gd name="T20" fmla="*/ 0 60000 65536"/>
                    <a:gd name="T21" fmla="*/ 0 w 188"/>
                    <a:gd name="T22" fmla="*/ 0 h 28"/>
                    <a:gd name="T23" fmla="*/ 188 w 188"/>
                    <a:gd name="T24" fmla="*/ 28 h 2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8" h="28">
                      <a:moveTo>
                        <a:pt x="94" y="26"/>
                      </a:moveTo>
                      <a:cubicBezTo>
                        <a:pt x="43" y="26"/>
                        <a:pt x="1" y="14"/>
                        <a:pt x="0" y="0"/>
                      </a:cubicBezTo>
                      <a:cubicBezTo>
                        <a:pt x="0" y="0"/>
                        <a:pt x="0" y="0"/>
                        <a:pt x="0" y="0"/>
                      </a:cubicBezTo>
                      <a:cubicBezTo>
                        <a:pt x="0" y="15"/>
                        <a:pt x="42" y="28"/>
                        <a:pt x="94" y="28"/>
                      </a:cubicBezTo>
                      <a:cubicBezTo>
                        <a:pt x="146" y="28"/>
                        <a:pt x="188" y="15"/>
                        <a:pt x="188" y="0"/>
                      </a:cubicBezTo>
                      <a:cubicBezTo>
                        <a:pt x="188" y="0"/>
                        <a:pt x="188" y="0"/>
                        <a:pt x="188" y="0"/>
                      </a:cubicBezTo>
                      <a:cubicBezTo>
                        <a:pt x="186" y="14"/>
                        <a:pt x="145" y="26"/>
                        <a:pt x="94" y="26"/>
                      </a:cubicBezTo>
                      <a:close/>
                    </a:path>
                  </a:pathLst>
                </a:custGeom>
                <a:solidFill>
                  <a:srgbClr val="363B49"/>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440" name="Freeform 180"/>
                <p:cNvSpPr>
                  <a:spLocks noEditPoints="1"/>
                </p:cNvSpPr>
                <p:nvPr/>
              </p:nvSpPr>
              <p:spPr bwMode="auto">
                <a:xfrm>
                  <a:off x="4308462" y="3393574"/>
                  <a:ext cx="303213" cy="247434"/>
                </a:xfrm>
                <a:custGeom>
                  <a:avLst/>
                  <a:gdLst>
                    <a:gd name="T0" fmla="*/ 0 w 192"/>
                    <a:gd name="T1" fmla="*/ 2147483647 h 156"/>
                    <a:gd name="T2" fmla="*/ 0 w 192"/>
                    <a:gd name="T3" fmla="*/ 2147483647 h 156"/>
                    <a:gd name="T4" fmla="*/ 2147483647 w 192"/>
                    <a:gd name="T5" fmla="*/ 2147483647 h 156"/>
                    <a:gd name="T6" fmla="*/ 2147483647 w 192"/>
                    <a:gd name="T7" fmla="*/ 2147483647 h 156"/>
                    <a:gd name="T8" fmla="*/ 2147483647 w 192"/>
                    <a:gd name="T9" fmla="*/ 2147483647 h 156"/>
                    <a:gd name="T10" fmla="*/ 2147483647 w 192"/>
                    <a:gd name="T11" fmla="*/ 2147483647 h 156"/>
                    <a:gd name="T12" fmla="*/ 2147483647 w 192"/>
                    <a:gd name="T13" fmla="*/ 2147483647 h 156"/>
                    <a:gd name="T14" fmla="*/ 2147483647 w 192"/>
                    <a:gd name="T15" fmla="*/ 2147483647 h 156"/>
                    <a:gd name="T16" fmla="*/ 2147483647 w 192"/>
                    <a:gd name="T17" fmla="*/ 0 h 156"/>
                    <a:gd name="T18" fmla="*/ 0 w 192"/>
                    <a:gd name="T19" fmla="*/ 2147483647 h 156"/>
                    <a:gd name="T20" fmla="*/ 0 w 192"/>
                    <a:gd name="T21" fmla="*/ 2147483647 h 156"/>
                    <a:gd name="T22" fmla="*/ 2147483647 w 192"/>
                    <a:gd name="T23" fmla="*/ 2147483647 h 156"/>
                    <a:gd name="T24" fmla="*/ 2147483647 w 192"/>
                    <a:gd name="T25" fmla="*/ 2147483647 h 156"/>
                    <a:gd name="T26" fmla="*/ 2147483647 w 192"/>
                    <a:gd name="T27" fmla="*/ 2147483647 h 156"/>
                    <a:gd name="T28" fmla="*/ 2147483647 w 192"/>
                    <a:gd name="T29" fmla="*/ 2147483647 h 156"/>
                    <a:gd name="T30" fmla="*/ 2147483647 w 192"/>
                    <a:gd name="T31" fmla="*/ 2147483647 h 156"/>
                    <a:gd name="T32" fmla="*/ 2147483647 w 192"/>
                    <a:gd name="T33" fmla="*/ 2147483647 h 156"/>
                    <a:gd name="T34" fmla="*/ 2147483647 w 192"/>
                    <a:gd name="T35" fmla="*/ 2147483647 h 156"/>
                    <a:gd name="T36" fmla="*/ 2147483647 w 192"/>
                    <a:gd name="T37" fmla="*/ 2147483647 h 156"/>
                    <a:gd name="T38" fmla="*/ 2147483647 w 192"/>
                    <a:gd name="T39" fmla="*/ 2147483647 h 156"/>
                    <a:gd name="T40" fmla="*/ 2147483647 w 192"/>
                    <a:gd name="T41" fmla="*/ 2147483647 h 156"/>
                    <a:gd name="T42" fmla="*/ 2147483647 w 192"/>
                    <a:gd name="T43" fmla="*/ 2147483647 h 156"/>
                    <a:gd name="T44" fmla="*/ 2147483647 w 192"/>
                    <a:gd name="T45" fmla="*/ 2147483647 h 15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92"/>
                    <a:gd name="T70" fmla="*/ 0 h 156"/>
                    <a:gd name="T71" fmla="*/ 192 w 192"/>
                    <a:gd name="T72" fmla="*/ 156 h 15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92" h="156">
                      <a:moveTo>
                        <a:pt x="0" y="31"/>
                      </a:moveTo>
                      <a:cubicBezTo>
                        <a:pt x="0" y="127"/>
                        <a:pt x="0" y="127"/>
                        <a:pt x="0" y="127"/>
                      </a:cubicBezTo>
                      <a:cubicBezTo>
                        <a:pt x="0" y="145"/>
                        <a:pt x="48" y="156"/>
                        <a:pt x="96" y="156"/>
                      </a:cubicBezTo>
                      <a:cubicBezTo>
                        <a:pt x="143" y="156"/>
                        <a:pt x="192" y="145"/>
                        <a:pt x="192" y="127"/>
                      </a:cubicBezTo>
                      <a:cubicBezTo>
                        <a:pt x="192" y="31"/>
                        <a:pt x="192" y="31"/>
                        <a:pt x="192" y="31"/>
                      </a:cubicBezTo>
                      <a:cubicBezTo>
                        <a:pt x="191" y="32"/>
                        <a:pt x="191" y="32"/>
                        <a:pt x="191" y="32"/>
                      </a:cubicBezTo>
                      <a:cubicBezTo>
                        <a:pt x="192" y="31"/>
                        <a:pt x="192" y="30"/>
                        <a:pt x="192" y="30"/>
                      </a:cubicBezTo>
                      <a:cubicBezTo>
                        <a:pt x="192" y="29"/>
                        <a:pt x="192" y="29"/>
                        <a:pt x="192" y="29"/>
                      </a:cubicBezTo>
                      <a:cubicBezTo>
                        <a:pt x="192" y="11"/>
                        <a:pt x="143" y="0"/>
                        <a:pt x="96" y="0"/>
                      </a:cubicBezTo>
                      <a:cubicBezTo>
                        <a:pt x="48" y="0"/>
                        <a:pt x="0" y="11"/>
                        <a:pt x="0" y="29"/>
                      </a:cubicBezTo>
                      <a:lnTo>
                        <a:pt x="0" y="31"/>
                      </a:lnTo>
                      <a:close/>
                      <a:moveTo>
                        <a:pt x="4" y="29"/>
                      </a:moveTo>
                      <a:cubicBezTo>
                        <a:pt x="4" y="17"/>
                        <a:pt x="41" y="4"/>
                        <a:pt x="96" y="4"/>
                      </a:cubicBezTo>
                      <a:cubicBezTo>
                        <a:pt x="151" y="4"/>
                        <a:pt x="188" y="17"/>
                        <a:pt x="188" y="29"/>
                      </a:cubicBezTo>
                      <a:cubicBezTo>
                        <a:pt x="188" y="30"/>
                        <a:pt x="188" y="30"/>
                        <a:pt x="188" y="30"/>
                      </a:cubicBezTo>
                      <a:cubicBezTo>
                        <a:pt x="188" y="31"/>
                        <a:pt x="188" y="31"/>
                        <a:pt x="188" y="31"/>
                      </a:cubicBezTo>
                      <a:cubicBezTo>
                        <a:pt x="188" y="31"/>
                        <a:pt x="188" y="31"/>
                        <a:pt x="188" y="31"/>
                      </a:cubicBezTo>
                      <a:cubicBezTo>
                        <a:pt x="188" y="31"/>
                        <a:pt x="188" y="31"/>
                        <a:pt x="188" y="31"/>
                      </a:cubicBezTo>
                      <a:cubicBezTo>
                        <a:pt x="188" y="127"/>
                        <a:pt x="188" y="127"/>
                        <a:pt x="188" y="127"/>
                      </a:cubicBezTo>
                      <a:cubicBezTo>
                        <a:pt x="188" y="139"/>
                        <a:pt x="151" y="152"/>
                        <a:pt x="96" y="152"/>
                      </a:cubicBezTo>
                      <a:cubicBezTo>
                        <a:pt x="41" y="152"/>
                        <a:pt x="4" y="139"/>
                        <a:pt x="4" y="127"/>
                      </a:cubicBezTo>
                      <a:cubicBezTo>
                        <a:pt x="4" y="31"/>
                        <a:pt x="4" y="31"/>
                        <a:pt x="4" y="31"/>
                      </a:cubicBezTo>
                      <a:lnTo>
                        <a:pt x="4" y="29"/>
                      </a:lnTo>
                      <a:close/>
                    </a:path>
                  </a:pathLst>
                </a:custGeom>
                <a:solidFill>
                  <a:srgbClr val="231F20"/>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441" name="Freeform 175"/>
                <p:cNvSpPr>
                  <a:spLocks/>
                </p:cNvSpPr>
                <p:nvPr/>
              </p:nvSpPr>
              <p:spPr bwMode="auto">
                <a:xfrm>
                  <a:off x="4311133" y="3284373"/>
                  <a:ext cx="297202" cy="195131"/>
                </a:xfrm>
                <a:custGeom>
                  <a:avLst/>
                  <a:gdLst>
                    <a:gd name="T0" fmla="*/ 2147483647 w 188"/>
                    <a:gd name="T1" fmla="*/ 2147483647 h 123"/>
                    <a:gd name="T2" fmla="*/ 2147483647 w 188"/>
                    <a:gd name="T3" fmla="*/ 2147483647 h 123"/>
                    <a:gd name="T4" fmla="*/ 0 w 188"/>
                    <a:gd name="T5" fmla="*/ 2147483647 h 123"/>
                    <a:gd name="T6" fmla="*/ 0 w 188"/>
                    <a:gd name="T7" fmla="*/ 0 h 123"/>
                    <a:gd name="T8" fmla="*/ 2147483647 w 188"/>
                    <a:gd name="T9" fmla="*/ 0 h 123"/>
                    <a:gd name="T10" fmla="*/ 2147483647 w 188"/>
                    <a:gd name="T11" fmla="*/ 2147483647 h 123"/>
                    <a:gd name="T12" fmla="*/ 0 60000 65536"/>
                    <a:gd name="T13" fmla="*/ 0 60000 65536"/>
                    <a:gd name="T14" fmla="*/ 0 60000 65536"/>
                    <a:gd name="T15" fmla="*/ 0 60000 65536"/>
                    <a:gd name="T16" fmla="*/ 0 60000 65536"/>
                    <a:gd name="T17" fmla="*/ 0 60000 65536"/>
                    <a:gd name="T18" fmla="*/ 0 w 188"/>
                    <a:gd name="T19" fmla="*/ 0 h 123"/>
                    <a:gd name="T20" fmla="*/ 188 w 188"/>
                    <a:gd name="T21" fmla="*/ 123 h 123"/>
                  </a:gdLst>
                  <a:ahLst/>
                  <a:cxnLst>
                    <a:cxn ang="T12">
                      <a:pos x="T0" y="T1"/>
                    </a:cxn>
                    <a:cxn ang="T13">
                      <a:pos x="T2" y="T3"/>
                    </a:cxn>
                    <a:cxn ang="T14">
                      <a:pos x="T4" y="T5"/>
                    </a:cxn>
                    <a:cxn ang="T15">
                      <a:pos x="T6" y="T7"/>
                    </a:cxn>
                    <a:cxn ang="T16">
                      <a:pos x="T8" y="T9"/>
                    </a:cxn>
                    <a:cxn ang="T17">
                      <a:pos x="T10" y="T11"/>
                    </a:cxn>
                  </a:cxnLst>
                  <a:rect l="T18" t="T19" r="T20" b="T21"/>
                  <a:pathLst>
                    <a:path w="188" h="123">
                      <a:moveTo>
                        <a:pt x="188" y="96"/>
                      </a:moveTo>
                      <a:cubicBezTo>
                        <a:pt x="188" y="111"/>
                        <a:pt x="146" y="123"/>
                        <a:pt x="94" y="123"/>
                      </a:cubicBezTo>
                      <a:cubicBezTo>
                        <a:pt x="42" y="123"/>
                        <a:pt x="0" y="111"/>
                        <a:pt x="0" y="96"/>
                      </a:cubicBezTo>
                      <a:cubicBezTo>
                        <a:pt x="0" y="0"/>
                        <a:pt x="0" y="0"/>
                        <a:pt x="0" y="0"/>
                      </a:cubicBezTo>
                      <a:cubicBezTo>
                        <a:pt x="188" y="0"/>
                        <a:pt x="188" y="0"/>
                        <a:pt x="188" y="0"/>
                      </a:cubicBezTo>
                      <a:cubicBezTo>
                        <a:pt x="188" y="96"/>
                        <a:pt x="188" y="96"/>
                        <a:pt x="188" y="96"/>
                      </a:cubicBezTo>
                    </a:path>
                  </a:pathLst>
                </a:custGeom>
                <a:solidFill>
                  <a:srgbClr val="FF0000"/>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442" name="Freeform 176"/>
                <p:cNvSpPr>
                  <a:spLocks/>
                </p:cNvSpPr>
                <p:nvPr/>
              </p:nvSpPr>
              <p:spPr bwMode="auto">
                <a:xfrm>
                  <a:off x="4608336" y="3433693"/>
                  <a:ext cx="668" cy="1341"/>
                </a:xfrm>
                <a:custGeom>
                  <a:avLst/>
                  <a:gdLst>
                    <a:gd name="T0" fmla="*/ 0 w 1"/>
                    <a:gd name="T1" fmla="*/ 0 h 1"/>
                    <a:gd name="T2" fmla="*/ 0 w 1"/>
                    <a:gd name="T3" fmla="*/ 0 h 1"/>
                    <a:gd name="T4" fmla="*/ 0 w 1"/>
                    <a:gd name="T5" fmla="*/ 2147483647 h 1"/>
                    <a:gd name="T6" fmla="*/ 0 w 1"/>
                    <a:gd name="T7" fmla="*/ 2147483647 h 1"/>
                    <a:gd name="T8" fmla="*/ 0 w 1"/>
                    <a:gd name="T9" fmla="*/ 0 h 1"/>
                    <a:gd name="T10" fmla="*/ 0 60000 65536"/>
                    <a:gd name="T11" fmla="*/ 0 60000 65536"/>
                    <a:gd name="T12" fmla="*/ 0 60000 65536"/>
                    <a:gd name="T13" fmla="*/ 0 60000 65536"/>
                    <a:gd name="T14" fmla="*/ 0 60000 65536"/>
                    <a:gd name="T15" fmla="*/ 0 w 1"/>
                    <a:gd name="T16" fmla="*/ 0 h 1"/>
                    <a:gd name="T17" fmla="*/ 1 w 1"/>
                    <a:gd name="T18" fmla="*/ 1 h 1"/>
                  </a:gdLst>
                  <a:ahLst/>
                  <a:cxnLst>
                    <a:cxn ang="T10">
                      <a:pos x="T0" y="T1"/>
                    </a:cxn>
                    <a:cxn ang="T11">
                      <a:pos x="T2" y="T3"/>
                    </a:cxn>
                    <a:cxn ang="T12">
                      <a:pos x="T4" y="T5"/>
                    </a:cxn>
                    <a:cxn ang="T13">
                      <a:pos x="T6" y="T7"/>
                    </a:cxn>
                    <a:cxn ang="T14">
                      <a:pos x="T8" y="T9"/>
                    </a:cxn>
                  </a:cxnLst>
                  <a:rect l="T15" t="T16" r="T17" b="T18"/>
                  <a:pathLst>
                    <a:path w="1" h="1">
                      <a:moveTo>
                        <a:pt x="0" y="0"/>
                      </a:moveTo>
                      <a:cubicBezTo>
                        <a:pt x="0" y="0"/>
                        <a:pt x="0" y="0"/>
                        <a:pt x="0" y="0"/>
                      </a:cubicBezTo>
                      <a:cubicBezTo>
                        <a:pt x="0" y="1"/>
                        <a:pt x="0" y="1"/>
                        <a:pt x="0" y="1"/>
                      </a:cubicBezTo>
                      <a:cubicBezTo>
                        <a:pt x="0" y="1"/>
                        <a:pt x="0" y="1"/>
                        <a:pt x="0" y="1"/>
                      </a:cubicBezTo>
                      <a:cubicBezTo>
                        <a:pt x="0" y="0"/>
                        <a:pt x="0" y="0"/>
                        <a:pt x="0" y="0"/>
                      </a:cubicBezTo>
                    </a:path>
                  </a:pathLst>
                </a:custGeom>
                <a:solidFill>
                  <a:srgbClr val="8A98AA"/>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443" name="Freeform 177"/>
                <p:cNvSpPr>
                  <a:spLocks/>
                </p:cNvSpPr>
                <p:nvPr/>
              </p:nvSpPr>
              <p:spPr bwMode="auto">
                <a:xfrm>
                  <a:off x="4311133" y="3431681"/>
                  <a:ext cx="297202" cy="46268"/>
                </a:xfrm>
                <a:custGeom>
                  <a:avLst/>
                  <a:gdLst>
                    <a:gd name="T0" fmla="*/ 0 w 188"/>
                    <a:gd name="T1" fmla="*/ 0 h 29"/>
                    <a:gd name="T2" fmla="*/ 0 w 188"/>
                    <a:gd name="T3" fmla="*/ 2147483647 h 29"/>
                    <a:gd name="T4" fmla="*/ 2147483647 w 188"/>
                    <a:gd name="T5" fmla="*/ 2147483647 h 29"/>
                    <a:gd name="T6" fmla="*/ 2147483647 w 188"/>
                    <a:gd name="T7" fmla="*/ 2147483647 h 29"/>
                    <a:gd name="T8" fmla="*/ 2147483647 w 188"/>
                    <a:gd name="T9" fmla="*/ 2147483647 h 29"/>
                    <a:gd name="T10" fmla="*/ 2147483647 w 188"/>
                    <a:gd name="T11" fmla="*/ 2147483647 h 29"/>
                    <a:gd name="T12" fmla="*/ 0 w 188"/>
                    <a:gd name="T13" fmla="*/ 0 h 29"/>
                    <a:gd name="T14" fmla="*/ 0 60000 65536"/>
                    <a:gd name="T15" fmla="*/ 0 60000 65536"/>
                    <a:gd name="T16" fmla="*/ 0 60000 65536"/>
                    <a:gd name="T17" fmla="*/ 0 60000 65536"/>
                    <a:gd name="T18" fmla="*/ 0 60000 65536"/>
                    <a:gd name="T19" fmla="*/ 0 60000 65536"/>
                    <a:gd name="T20" fmla="*/ 0 60000 65536"/>
                    <a:gd name="T21" fmla="*/ 0 w 188"/>
                    <a:gd name="T22" fmla="*/ 0 h 29"/>
                    <a:gd name="T23" fmla="*/ 188 w 188"/>
                    <a:gd name="T24" fmla="*/ 29 h 2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8" h="29">
                      <a:moveTo>
                        <a:pt x="0" y="0"/>
                      </a:moveTo>
                      <a:cubicBezTo>
                        <a:pt x="0" y="2"/>
                        <a:pt x="0" y="2"/>
                        <a:pt x="0" y="2"/>
                      </a:cubicBezTo>
                      <a:cubicBezTo>
                        <a:pt x="0" y="17"/>
                        <a:pt x="42" y="29"/>
                        <a:pt x="94" y="29"/>
                      </a:cubicBezTo>
                      <a:cubicBezTo>
                        <a:pt x="146" y="29"/>
                        <a:pt x="188" y="17"/>
                        <a:pt x="188" y="2"/>
                      </a:cubicBezTo>
                      <a:cubicBezTo>
                        <a:pt x="188" y="1"/>
                        <a:pt x="188" y="1"/>
                        <a:pt x="188" y="1"/>
                      </a:cubicBezTo>
                      <a:cubicBezTo>
                        <a:pt x="188" y="16"/>
                        <a:pt x="145" y="28"/>
                        <a:pt x="94" y="28"/>
                      </a:cubicBezTo>
                      <a:cubicBezTo>
                        <a:pt x="42" y="28"/>
                        <a:pt x="0" y="16"/>
                        <a:pt x="0" y="0"/>
                      </a:cubicBezTo>
                    </a:path>
                  </a:pathLst>
                </a:custGeom>
                <a:solidFill>
                  <a:srgbClr val="7F8EA2"/>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444" name="Freeform 180"/>
                <p:cNvSpPr>
                  <a:spLocks noEditPoints="1"/>
                </p:cNvSpPr>
                <p:nvPr/>
              </p:nvSpPr>
              <p:spPr bwMode="auto">
                <a:xfrm>
                  <a:off x="4308462" y="3233868"/>
                  <a:ext cx="303213" cy="247434"/>
                </a:xfrm>
                <a:custGeom>
                  <a:avLst/>
                  <a:gdLst>
                    <a:gd name="T0" fmla="*/ 0 w 192"/>
                    <a:gd name="T1" fmla="*/ 2147483647 h 156"/>
                    <a:gd name="T2" fmla="*/ 0 w 192"/>
                    <a:gd name="T3" fmla="*/ 2147483647 h 156"/>
                    <a:gd name="T4" fmla="*/ 2147483647 w 192"/>
                    <a:gd name="T5" fmla="*/ 2147483647 h 156"/>
                    <a:gd name="T6" fmla="*/ 2147483647 w 192"/>
                    <a:gd name="T7" fmla="*/ 2147483647 h 156"/>
                    <a:gd name="T8" fmla="*/ 2147483647 w 192"/>
                    <a:gd name="T9" fmla="*/ 2147483647 h 156"/>
                    <a:gd name="T10" fmla="*/ 2147483647 w 192"/>
                    <a:gd name="T11" fmla="*/ 2147483647 h 156"/>
                    <a:gd name="T12" fmla="*/ 2147483647 w 192"/>
                    <a:gd name="T13" fmla="*/ 2147483647 h 156"/>
                    <a:gd name="T14" fmla="*/ 2147483647 w 192"/>
                    <a:gd name="T15" fmla="*/ 2147483647 h 156"/>
                    <a:gd name="T16" fmla="*/ 2147483647 w 192"/>
                    <a:gd name="T17" fmla="*/ 0 h 156"/>
                    <a:gd name="T18" fmla="*/ 0 w 192"/>
                    <a:gd name="T19" fmla="*/ 2147483647 h 156"/>
                    <a:gd name="T20" fmla="*/ 0 w 192"/>
                    <a:gd name="T21" fmla="*/ 2147483647 h 156"/>
                    <a:gd name="T22" fmla="*/ 2147483647 w 192"/>
                    <a:gd name="T23" fmla="*/ 2147483647 h 156"/>
                    <a:gd name="T24" fmla="*/ 2147483647 w 192"/>
                    <a:gd name="T25" fmla="*/ 2147483647 h 156"/>
                    <a:gd name="T26" fmla="*/ 2147483647 w 192"/>
                    <a:gd name="T27" fmla="*/ 2147483647 h 156"/>
                    <a:gd name="T28" fmla="*/ 2147483647 w 192"/>
                    <a:gd name="T29" fmla="*/ 2147483647 h 156"/>
                    <a:gd name="T30" fmla="*/ 2147483647 w 192"/>
                    <a:gd name="T31" fmla="*/ 2147483647 h 156"/>
                    <a:gd name="T32" fmla="*/ 2147483647 w 192"/>
                    <a:gd name="T33" fmla="*/ 2147483647 h 156"/>
                    <a:gd name="T34" fmla="*/ 2147483647 w 192"/>
                    <a:gd name="T35" fmla="*/ 2147483647 h 156"/>
                    <a:gd name="T36" fmla="*/ 2147483647 w 192"/>
                    <a:gd name="T37" fmla="*/ 2147483647 h 156"/>
                    <a:gd name="T38" fmla="*/ 2147483647 w 192"/>
                    <a:gd name="T39" fmla="*/ 2147483647 h 156"/>
                    <a:gd name="T40" fmla="*/ 2147483647 w 192"/>
                    <a:gd name="T41" fmla="*/ 2147483647 h 156"/>
                    <a:gd name="T42" fmla="*/ 2147483647 w 192"/>
                    <a:gd name="T43" fmla="*/ 2147483647 h 156"/>
                    <a:gd name="T44" fmla="*/ 2147483647 w 192"/>
                    <a:gd name="T45" fmla="*/ 2147483647 h 15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92"/>
                    <a:gd name="T70" fmla="*/ 0 h 156"/>
                    <a:gd name="T71" fmla="*/ 192 w 192"/>
                    <a:gd name="T72" fmla="*/ 156 h 15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92" h="156">
                      <a:moveTo>
                        <a:pt x="0" y="31"/>
                      </a:moveTo>
                      <a:cubicBezTo>
                        <a:pt x="0" y="127"/>
                        <a:pt x="0" y="127"/>
                        <a:pt x="0" y="127"/>
                      </a:cubicBezTo>
                      <a:cubicBezTo>
                        <a:pt x="0" y="145"/>
                        <a:pt x="48" y="156"/>
                        <a:pt x="96" y="156"/>
                      </a:cubicBezTo>
                      <a:cubicBezTo>
                        <a:pt x="143" y="156"/>
                        <a:pt x="192" y="145"/>
                        <a:pt x="192" y="127"/>
                      </a:cubicBezTo>
                      <a:cubicBezTo>
                        <a:pt x="192" y="31"/>
                        <a:pt x="192" y="31"/>
                        <a:pt x="192" y="31"/>
                      </a:cubicBezTo>
                      <a:cubicBezTo>
                        <a:pt x="191" y="32"/>
                        <a:pt x="191" y="32"/>
                        <a:pt x="191" y="32"/>
                      </a:cubicBezTo>
                      <a:cubicBezTo>
                        <a:pt x="192" y="31"/>
                        <a:pt x="192" y="30"/>
                        <a:pt x="192" y="30"/>
                      </a:cubicBezTo>
                      <a:cubicBezTo>
                        <a:pt x="192" y="29"/>
                        <a:pt x="192" y="29"/>
                        <a:pt x="192" y="29"/>
                      </a:cubicBezTo>
                      <a:cubicBezTo>
                        <a:pt x="192" y="11"/>
                        <a:pt x="143" y="0"/>
                        <a:pt x="96" y="0"/>
                      </a:cubicBezTo>
                      <a:cubicBezTo>
                        <a:pt x="48" y="0"/>
                        <a:pt x="0" y="11"/>
                        <a:pt x="0" y="29"/>
                      </a:cubicBezTo>
                      <a:lnTo>
                        <a:pt x="0" y="31"/>
                      </a:lnTo>
                      <a:close/>
                      <a:moveTo>
                        <a:pt x="4" y="29"/>
                      </a:moveTo>
                      <a:cubicBezTo>
                        <a:pt x="4" y="17"/>
                        <a:pt x="41" y="4"/>
                        <a:pt x="96" y="4"/>
                      </a:cubicBezTo>
                      <a:cubicBezTo>
                        <a:pt x="151" y="4"/>
                        <a:pt x="188" y="17"/>
                        <a:pt x="188" y="29"/>
                      </a:cubicBezTo>
                      <a:cubicBezTo>
                        <a:pt x="188" y="30"/>
                        <a:pt x="188" y="30"/>
                        <a:pt x="188" y="30"/>
                      </a:cubicBezTo>
                      <a:cubicBezTo>
                        <a:pt x="188" y="31"/>
                        <a:pt x="188" y="31"/>
                        <a:pt x="188" y="31"/>
                      </a:cubicBezTo>
                      <a:cubicBezTo>
                        <a:pt x="188" y="31"/>
                        <a:pt x="188" y="31"/>
                        <a:pt x="188" y="31"/>
                      </a:cubicBezTo>
                      <a:cubicBezTo>
                        <a:pt x="188" y="31"/>
                        <a:pt x="188" y="31"/>
                        <a:pt x="188" y="31"/>
                      </a:cubicBezTo>
                      <a:cubicBezTo>
                        <a:pt x="188" y="127"/>
                        <a:pt x="188" y="127"/>
                        <a:pt x="188" y="127"/>
                      </a:cubicBezTo>
                      <a:cubicBezTo>
                        <a:pt x="188" y="139"/>
                        <a:pt x="151" y="152"/>
                        <a:pt x="96" y="152"/>
                      </a:cubicBezTo>
                      <a:cubicBezTo>
                        <a:pt x="41" y="152"/>
                        <a:pt x="4" y="139"/>
                        <a:pt x="4" y="127"/>
                      </a:cubicBezTo>
                      <a:cubicBezTo>
                        <a:pt x="4" y="31"/>
                        <a:pt x="4" y="31"/>
                        <a:pt x="4" y="31"/>
                      </a:cubicBezTo>
                      <a:lnTo>
                        <a:pt x="4" y="29"/>
                      </a:lnTo>
                      <a:close/>
                    </a:path>
                  </a:pathLst>
                </a:custGeom>
                <a:solidFill>
                  <a:srgbClr val="231F20"/>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445" name="Freeform 175"/>
                <p:cNvSpPr>
                  <a:spLocks/>
                </p:cNvSpPr>
                <p:nvPr/>
              </p:nvSpPr>
              <p:spPr bwMode="auto">
                <a:xfrm>
                  <a:off x="4311133" y="3126929"/>
                  <a:ext cx="297202" cy="195131"/>
                </a:xfrm>
                <a:custGeom>
                  <a:avLst/>
                  <a:gdLst>
                    <a:gd name="T0" fmla="*/ 2147483647 w 188"/>
                    <a:gd name="T1" fmla="*/ 2147483647 h 123"/>
                    <a:gd name="T2" fmla="*/ 2147483647 w 188"/>
                    <a:gd name="T3" fmla="*/ 2147483647 h 123"/>
                    <a:gd name="T4" fmla="*/ 0 w 188"/>
                    <a:gd name="T5" fmla="*/ 2147483647 h 123"/>
                    <a:gd name="T6" fmla="*/ 0 w 188"/>
                    <a:gd name="T7" fmla="*/ 0 h 123"/>
                    <a:gd name="T8" fmla="*/ 2147483647 w 188"/>
                    <a:gd name="T9" fmla="*/ 0 h 123"/>
                    <a:gd name="T10" fmla="*/ 2147483647 w 188"/>
                    <a:gd name="T11" fmla="*/ 2147483647 h 123"/>
                    <a:gd name="T12" fmla="*/ 0 60000 65536"/>
                    <a:gd name="T13" fmla="*/ 0 60000 65536"/>
                    <a:gd name="T14" fmla="*/ 0 60000 65536"/>
                    <a:gd name="T15" fmla="*/ 0 60000 65536"/>
                    <a:gd name="T16" fmla="*/ 0 60000 65536"/>
                    <a:gd name="T17" fmla="*/ 0 60000 65536"/>
                    <a:gd name="T18" fmla="*/ 0 w 188"/>
                    <a:gd name="T19" fmla="*/ 0 h 123"/>
                    <a:gd name="T20" fmla="*/ 188 w 188"/>
                    <a:gd name="T21" fmla="*/ 123 h 123"/>
                  </a:gdLst>
                  <a:ahLst/>
                  <a:cxnLst>
                    <a:cxn ang="T12">
                      <a:pos x="T0" y="T1"/>
                    </a:cxn>
                    <a:cxn ang="T13">
                      <a:pos x="T2" y="T3"/>
                    </a:cxn>
                    <a:cxn ang="T14">
                      <a:pos x="T4" y="T5"/>
                    </a:cxn>
                    <a:cxn ang="T15">
                      <a:pos x="T6" y="T7"/>
                    </a:cxn>
                    <a:cxn ang="T16">
                      <a:pos x="T8" y="T9"/>
                    </a:cxn>
                    <a:cxn ang="T17">
                      <a:pos x="T10" y="T11"/>
                    </a:cxn>
                  </a:cxnLst>
                  <a:rect l="T18" t="T19" r="T20" b="T21"/>
                  <a:pathLst>
                    <a:path w="188" h="123">
                      <a:moveTo>
                        <a:pt x="188" y="96"/>
                      </a:moveTo>
                      <a:cubicBezTo>
                        <a:pt x="188" y="111"/>
                        <a:pt x="146" y="123"/>
                        <a:pt x="94" y="123"/>
                      </a:cubicBezTo>
                      <a:cubicBezTo>
                        <a:pt x="42" y="123"/>
                        <a:pt x="0" y="111"/>
                        <a:pt x="0" y="96"/>
                      </a:cubicBezTo>
                      <a:cubicBezTo>
                        <a:pt x="0" y="0"/>
                        <a:pt x="0" y="0"/>
                        <a:pt x="0" y="0"/>
                      </a:cubicBezTo>
                      <a:cubicBezTo>
                        <a:pt x="188" y="0"/>
                        <a:pt x="188" y="0"/>
                        <a:pt x="188" y="0"/>
                      </a:cubicBezTo>
                      <a:cubicBezTo>
                        <a:pt x="188" y="96"/>
                        <a:pt x="188" y="96"/>
                        <a:pt x="188" y="96"/>
                      </a:cubicBezTo>
                    </a:path>
                  </a:pathLst>
                </a:custGeom>
                <a:solidFill>
                  <a:srgbClr val="FF0000"/>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446" name="Freeform 176"/>
                <p:cNvSpPr>
                  <a:spLocks/>
                </p:cNvSpPr>
                <p:nvPr/>
              </p:nvSpPr>
              <p:spPr bwMode="auto">
                <a:xfrm>
                  <a:off x="4608336" y="3317637"/>
                  <a:ext cx="668" cy="1341"/>
                </a:xfrm>
                <a:custGeom>
                  <a:avLst/>
                  <a:gdLst>
                    <a:gd name="T0" fmla="*/ 0 w 1"/>
                    <a:gd name="T1" fmla="*/ 0 h 1"/>
                    <a:gd name="T2" fmla="*/ 0 w 1"/>
                    <a:gd name="T3" fmla="*/ 0 h 1"/>
                    <a:gd name="T4" fmla="*/ 0 w 1"/>
                    <a:gd name="T5" fmla="*/ 2147483647 h 1"/>
                    <a:gd name="T6" fmla="*/ 0 w 1"/>
                    <a:gd name="T7" fmla="*/ 2147483647 h 1"/>
                    <a:gd name="T8" fmla="*/ 0 w 1"/>
                    <a:gd name="T9" fmla="*/ 0 h 1"/>
                    <a:gd name="T10" fmla="*/ 0 60000 65536"/>
                    <a:gd name="T11" fmla="*/ 0 60000 65536"/>
                    <a:gd name="T12" fmla="*/ 0 60000 65536"/>
                    <a:gd name="T13" fmla="*/ 0 60000 65536"/>
                    <a:gd name="T14" fmla="*/ 0 60000 65536"/>
                    <a:gd name="T15" fmla="*/ 0 w 1"/>
                    <a:gd name="T16" fmla="*/ 0 h 1"/>
                    <a:gd name="T17" fmla="*/ 1 w 1"/>
                    <a:gd name="T18" fmla="*/ 1 h 1"/>
                  </a:gdLst>
                  <a:ahLst/>
                  <a:cxnLst>
                    <a:cxn ang="T10">
                      <a:pos x="T0" y="T1"/>
                    </a:cxn>
                    <a:cxn ang="T11">
                      <a:pos x="T2" y="T3"/>
                    </a:cxn>
                    <a:cxn ang="T12">
                      <a:pos x="T4" y="T5"/>
                    </a:cxn>
                    <a:cxn ang="T13">
                      <a:pos x="T6" y="T7"/>
                    </a:cxn>
                    <a:cxn ang="T14">
                      <a:pos x="T8" y="T9"/>
                    </a:cxn>
                  </a:cxnLst>
                  <a:rect l="T15" t="T16" r="T17" b="T18"/>
                  <a:pathLst>
                    <a:path w="1" h="1">
                      <a:moveTo>
                        <a:pt x="0" y="0"/>
                      </a:moveTo>
                      <a:cubicBezTo>
                        <a:pt x="0" y="0"/>
                        <a:pt x="0" y="0"/>
                        <a:pt x="0" y="0"/>
                      </a:cubicBezTo>
                      <a:cubicBezTo>
                        <a:pt x="0" y="1"/>
                        <a:pt x="0" y="1"/>
                        <a:pt x="0" y="1"/>
                      </a:cubicBezTo>
                      <a:cubicBezTo>
                        <a:pt x="0" y="1"/>
                        <a:pt x="0" y="1"/>
                        <a:pt x="0" y="1"/>
                      </a:cubicBezTo>
                      <a:cubicBezTo>
                        <a:pt x="0" y="0"/>
                        <a:pt x="0" y="0"/>
                        <a:pt x="0" y="0"/>
                      </a:cubicBezTo>
                    </a:path>
                  </a:pathLst>
                </a:custGeom>
                <a:solidFill>
                  <a:srgbClr val="8A98AA"/>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447" name="Oval 178"/>
                <p:cNvSpPr>
                  <a:spLocks noChangeArrowheads="1"/>
                </p:cNvSpPr>
                <p:nvPr/>
              </p:nvSpPr>
              <p:spPr bwMode="auto">
                <a:xfrm>
                  <a:off x="4311133" y="3080661"/>
                  <a:ext cx="297202" cy="87842"/>
                </a:xfrm>
                <a:prstGeom prst="ellipse">
                  <a:avLst/>
                </a:prstGeom>
                <a:gradFill rotWithShape="1">
                  <a:gsLst>
                    <a:gs pos="0">
                      <a:srgbClr val="C0C1C6"/>
                    </a:gs>
                    <a:gs pos="100000">
                      <a:srgbClr val="DFE0E5"/>
                    </a:gs>
                  </a:gsLst>
                  <a:lin ang="5400000" scaled="1"/>
                </a:gradFill>
                <a:ln w="9525" algn="ctr">
                  <a:noFill/>
                  <a:round/>
                  <a:headEnd/>
                  <a:tailEnd/>
                </a:ln>
              </p:spPr>
              <p:txBody>
                <a:bodyPr lIns="91327" tIns="45667" rIns="91327" bIns="45667"/>
                <a:lstStyle/>
                <a:p>
                  <a:pPr algn="l">
                    <a:buClrTx/>
                    <a:buFontTx/>
                    <a:buNone/>
                  </a:pPr>
                  <a:endParaRPr lang="zh-CN" altLang="zh-CN" sz="1400" dirty="0" smtClean="0">
                    <a:solidFill>
                      <a:srgbClr val="000000"/>
                    </a:solidFill>
                    <a:cs typeface="Calibri" pitchFamily="34" charset="0"/>
                    <a:sym typeface="Lucida Grande" charset="0"/>
                  </a:endParaRPr>
                </a:p>
              </p:txBody>
            </p:sp>
            <p:sp>
              <p:nvSpPr>
                <p:cNvPr id="448" name="Freeform 179"/>
                <p:cNvSpPr>
                  <a:spLocks/>
                </p:cNvSpPr>
                <p:nvPr/>
              </p:nvSpPr>
              <p:spPr bwMode="auto">
                <a:xfrm>
                  <a:off x="4311133" y="3123577"/>
                  <a:ext cx="297202" cy="44927"/>
                </a:xfrm>
                <a:custGeom>
                  <a:avLst/>
                  <a:gdLst>
                    <a:gd name="T0" fmla="*/ 2147483647 w 188"/>
                    <a:gd name="T1" fmla="*/ 2147483647 h 28"/>
                    <a:gd name="T2" fmla="*/ 0 w 188"/>
                    <a:gd name="T3" fmla="*/ 0 h 28"/>
                    <a:gd name="T4" fmla="*/ 0 w 188"/>
                    <a:gd name="T5" fmla="*/ 0 h 28"/>
                    <a:gd name="T6" fmla="*/ 2147483647 w 188"/>
                    <a:gd name="T7" fmla="*/ 2147483647 h 28"/>
                    <a:gd name="T8" fmla="*/ 2147483647 w 188"/>
                    <a:gd name="T9" fmla="*/ 0 h 28"/>
                    <a:gd name="T10" fmla="*/ 2147483647 w 188"/>
                    <a:gd name="T11" fmla="*/ 0 h 28"/>
                    <a:gd name="T12" fmla="*/ 2147483647 w 188"/>
                    <a:gd name="T13" fmla="*/ 2147483647 h 28"/>
                    <a:gd name="T14" fmla="*/ 0 60000 65536"/>
                    <a:gd name="T15" fmla="*/ 0 60000 65536"/>
                    <a:gd name="T16" fmla="*/ 0 60000 65536"/>
                    <a:gd name="T17" fmla="*/ 0 60000 65536"/>
                    <a:gd name="T18" fmla="*/ 0 60000 65536"/>
                    <a:gd name="T19" fmla="*/ 0 60000 65536"/>
                    <a:gd name="T20" fmla="*/ 0 60000 65536"/>
                    <a:gd name="T21" fmla="*/ 0 w 188"/>
                    <a:gd name="T22" fmla="*/ 0 h 28"/>
                    <a:gd name="T23" fmla="*/ 188 w 188"/>
                    <a:gd name="T24" fmla="*/ 28 h 2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8" h="28">
                      <a:moveTo>
                        <a:pt x="94" y="26"/>
                      </a:moveTo>
                      <a:cubicBezTo>
                        <a:pt x="43" y="26"/>
                        <a:pt x="1" y="14"/>
                        <a:pt x="0" y="0"/>
                      </a:cubicBezTo>
                      <a:cubicBezTo>
                        <a:pt x="0" y="0"/>
                        <a:pt x="0" y="0"/>
                        <a:pt x="0" y="0"/>
                      </a:cubicBezTo>
                      <a:cubicBezTo>
                        <a:pt x="0" y="15"/>
                        <a:pt x="42" y="28"/>
                        <a:pt x="94" y="28"/>
                      </a:cubicBezTo>
                      <a:cubicBezTo>
                        <a:pt x="146" y="28"/>
                        <a:pt x="188" y="15"/>
                        <a:pt x="188" y="0"/>
                      </a:cubicBezTo>
                      <a:cubicBezTo>
                        <a:pt x="188" y="0"/>
                        <a:pt x="188" y="0"/>
                        <a:pt x="188" y="0"/>
                      </a:cubicBezTo>
                      <a:cubicBezTo>
                        <a:pt x="186" y="14"/>
                        <a:pt x="145" y="26"/>
                        <a:pt x="94" y="26"/>
                      </a:cubicBezTo>
                      <a:close/>
                    </a:path>
                  </a:pathLst>
                </a:custGeom>
                <a:solidFill>
                  <a:srgbClr val="363B49"/>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449" name="Freeform 180"/>
                <p:cNvSpPr>
                  <a:spLocks noEditPoints="1"/>
                </p:cNvSpPr>
                <p:nvPr/>
              </p:nvSpPr>
              <p:spPr bwMode="auto">
                <a:xfrm>
                  <a:off x="4308462" y="3074713"/>
                  <a:ext cx="303213" cy="247434"/>
                </a:xfrm>
                <a:custGeom>
                  <a:avLst/>
                  <a:gdLst>
                    <a:gd name="T0" fmla="*/ 0 w 192"/>
                    <a:gd name="T1" fmla="*/ 2147483647 h 156"/>
                    <a:gd name="T2" fmla="*/ 0 w 192"/>
                    <a:gd name="T3" fmla="*/ 2147483647 h 156"/>
                    <a:gd name="T4" fmla="*/ 2147483647 w 192"/>
                    <a:gd name="T5" fmla="*/ 2147483647 h 156"/>
                    <a:gd name="T6" fmla="*/ 2147483647 w 192"/>
                    <a:gd name="T7" fmla="*/ 2147483647 h 156"/>
                    <a:gd name="T8" fmla="*/ 2147483647 w 192"/>
                    <a:gd name="T9" fmla="*/ 2147483647 h 156"/>
                    <a:gd name="T10" fmla="*/ 2147483647 w 192"/>
                    <a:gd name="T11" fmla="*/ 2147483647 h 156"/>
                    <a:gd name="T12" fmla="*/ 2147483647 w 192"/>
                    <a:gd name="T13" fmla="*/ 2147483647 h 156"/>
                    <a:gd name="T14" fmla="*/ 2147483647 w 192"/>
                    <a:gd name="T15" fmla="*/ 2147483647 h 156"/>
                    <a:gd name="T16" fmla="*/ 2147483647 w 192"/>
                    <a:gd name="T17" fmla="*/ 0 h 156"/>
                    <a:gd name="T18" fmla="*/ 0 w 192"/>
                    <a:gd name="T19" fmla="*/ 2147483647 h 156"/>
                    <a:gd name="T20" fmla="*/ 0 w 192"/>
                    <a:gd name="T21" fmla="*/ 2147483647 h 156"/>
                    <a:gd name="T22" fmla="*/ 2147483647 w 192"/>
                    <a:gd name="T23" fmla="*/ 2147483647 h 156"/>
                    <a:gd name="T24" fmla="*/ 2147483647 w 192"/>
                    <a:gd name="T25" fmla="*/ 2147483647 h 156"/>
                    <a:gd name="T26" fmla="*/ 2147483647 w 192"/>
                    <a:gd name="T27" fmla="*/ 2147483647 h 156"/>
                    <a:gd name="T28" fmla="*/ 2147483647 w 192"/>
                    <a:gd name="T29" fmla="*/ 2147483647 h 156"/>
                    <a:gd name="T30" fmla="*/ 2147483647 w 192"/>
                    <a:gd name="T31" fmla="*/ 2147483647 h 156"/>
                    <a:gd name="T32" fmla="*/ 2147483647 w 192"/>
                    <a:gd name="T33" fmla="*/ 2147483647 h 156"/>
                    <a:gd name="T34" fmla="*/ 2147483647 w 192"/>
                    <a:gd name="T35" fmla="*/ 2147483647 h 156"/>
                    <a:gd name="T36" fmla="*/ 2147483647 w 192"/>
                    <a:gd name="T37" fmla="*/ 2147483647 h 156"/>
                    <a:gd name="T38" fmla="*/ 2147483647 w 192"/>
                    <a:gd name="T39" fmla="*/ 2147483647 h 156"/>
                    <a:gd name="T40" fmla="*/ 2147483647 w 192"/>
                    <a:gd name="T41" fmla="*/ 2147483647 h 156"/>
                    <a:gd name="T42" fmla="*/ 2147483647 w 192"/>
                    <a:gd name="T43" fmla="*/ 2147483647 h 156"/>
                    <a:gd name="T44" fmla="*/ 2147483647 w 192"/>
                    <a:gd name="T45" fmla="*/ 2147483647 h 15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92"/>
                    <a:gd name="T70" fmla="*/ 0 h 156"/>
                    <a:gd name="T71" fmla="*/ 192 w 192"/>
                    <a:gd name="T72" fmla="*/ 156 h 15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92" h="156">
                      <a:moveTo>
                        <a:pt x="0" y="31"/>
                      </a:moveTo>
                      <a:cubicBezTo>
                        <a:pt x="0" y="127"/>
                        <a:pt x="0" y="127"/>
                        <a:pt x="0" y="127"/>
                      </a:cubicBezTo>
                      <a:cubicBezTo>
                        <a:pt x="0" y="145"/>
                        <a:pt x="48" y="156"/>
                        <a:pt x="96" y="156"/>
                      </a:cubicBezTo>
                      <a:cubicBezTo>
                        <a:pt x="143" y="156"/>
                        <a:pt x="192" y="145"/>
                        <a:pt x="192" y="127"/>
                      </a:cubicBezTo>
                      <a:cubicBezTo>
                        <a:pt x="192" y="31"/>
                        <a:pt x="192" y="31"/>
                        <a:pt x="192" y="31"/>
                      </a:cubicBezTo>
                      <a:cubicBezTo>
                        <a:pt x="191" y="32"/>
                        <a:pt x="191" y="32"/>
                        <a:pt x="191" y="32"/>
                      </a:cubicBezTo>
                      <a:cubicBezTo>
                        <a:pt x="192" y="31"/>
                        <a:pt x="192" y="30"/>
                        <a:pt x="192" y="30"/>
                      </a:cubicBezTo>
                      <a:cubicBezTo>
                        <a:pt x="192" y="29"/>
                        <a:pt x="192" y="29"/>
                        <a:pt x="192" y="29"/>
                      </a:cubicBezTo>
                      <a:cubicBezTo>
                        <a:pt x="192" y="11"/>
                        <a:pt x="143" y="0"/>
                        <a:pt x="96" y="0"/>
                      </a:cubicBezTo>
                      <a:cubicBezTo>
                        <a:pt x="48" y="0"/>
                        <a:pt x="0" y="11"/>
                        <a:pt x="0" y="29"/>
                      </a:cubicBezTo>
                      <a:lnTo>
                        <a:pt x="0" y="31"/>
                      </a:lnTo>
                      <a:close/>
                      <a:moveTo>
                        <a:pt x="4" y="29"/>
                      </a:moveTo>
                      <a:cubicBezTo>
                        <a:pt x="4" y="17"/>
                        <a:pt x="41" y="4"/>
                        <a:pt x="96" y="4"/>
                      </a:cubicBezTo>
                      <a:cubicBezTo>
                        <a:pt x="151" y="4"/>
                        <a:pt x="188" y="17"/>
                        <a:pt x="188" y="29"/>
                      </a:cubicBezTo>
                      <a:cubicBezTo>
                        <a:pt x="188" y="30"/>
                        <a:pt x="188" y="30"/>
                        <a:pt x="188" y="30"/>
                      </a:cubicBezTo>
                      <a:cubicBezTo>
                        <a:pt x="188" y="31"/>
                        <a:pt x="188" y="31"/>
                        <a:pt x="188" y="31"/>
                      </a:cubicBezTo>
                      <a:cubicBezTo>
                        <a:pt x="188" y="31"/>
                        <a:pt x="188" y="31"/>
                        <a:pt x="188" y="31"/>
                      </a:cubicBezTo>
                      <a:cubicBezTo>
                        <a:pt x="188" y="31"/>
                        <a:pt x="188" y="31"/>
                        <a:pt x="188" y="31"/>
                      </a:cubicBezTo>
                      <a:cubicBezTo>
                        <a:pt x="188" y="127"/>
                        <a:pt x="188" y="127"/>
                        <a:pt x="188" y="127"/>
                      </a:cubicBezTo>
                      <a:cubicBezTo>
                        <a:pt x="188" y="139"/>
                        <a:pt x="151" y="152"/>
                        <a:pt x="96" y="152"/>
                      </a:cubicBezTo>
                      <a:cubicBezTo>
                        <a:pt x="41" y="152"/>
                        <a:pt x="4" y="139"/>
                        <a:pt x="4" y="127"/>
                      </a:cubicBezTo>
                      <a:cubicBezTo>
                        <a:pt x="4" y="31"/>
                        <a:pt x="4" y="31"/>
                        <a:pt x="4" y="31"/>
                      </a:cubicBezTo>
                      <a:lnTo>
                        <a:pt x="4" y="29"/>
                      </a:lnTo>
                      <a:close/>
                    </a:path>
                  </a:pathLst>
                </a:custGeom>
                <a:solidFill>
                  <a:srgbClr val="231F20"/>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grpSp>
          <p:grpSp>
            <p:nvGrpSpPr>
              <p:cNvPr id="346" name="Group 816"/>
              <p:cNvGrpSpPr>
                <a:grpSpLocks/>
              </p:cNvGrpSpPr>
              <p:nvPr/>
            </p:nvGrpSpPr>
            <p:grpSpPr bwMode="auto">
              <a:xfrm>
                <a:off x="379" y="2905"/>
                <a:ext cx="181" cy="358"/>
                <a:chOff x="4308462" y="3074713"/>
                <a:chExt cx="303213" cy="566295"/>
              </a:xfrm>
            </p:grpSpPr>
            <p:sp>
              <p:nvSpPr>
                <p:cNvPr id="422" name="Freeform 175"/>
                <p:cNvSpPr>
                  <a:spLocks/>
                </p:cNvSpPr>
                <p:nvPr/>
              </p:nvSpPr>
              <p:spPr bwMode="auto">
                <a:xfrm>
                  <a:off x="4311133" y="3442524"/>
                  <a:ext cx="297202" cy="195131"/>
                </a:xfrm>
                <a:custGeom>
                  <a:avLst/>
                  <a:gdLst>
                    <a:gd name="T0" fmla="*/ 2147483647 w 188"/>
                    <a:gd name="T1" fmla="*/ 2147483647 h 123"/>
                    <a:gd name="T2" fmla="*/ 2147483647 w 188"/>
                    <a:gd name="T3" fmla="*/ 2147483647 h 123"/>
                    <a:gd name="T4" fmla="*/ 0 w 188"/>
                    <a:gd name="T5" fmla="*/ 2147483647 h 123"/>
                    <a:gd name="T6" fmla="*/ 0 w 188"/>
                    <a:gd name="T7" fmla="*/ 0 h 123"/>
                    <a:gd name="T8" fmla="*/ 2147483647 w 188"/>
                    <a:gd name="T9" fmla="*/ 0 h 123"/>
                    <a:gd name="T10" fmla="*/ 2147483647 w 188"/>
                    <a:gd name="T11" fmla="*/ 2147483647 h 123"/>
                    <a:gd name="T12" fmla="*/ 0 60000 65536"/>
                    <a:gd name="T13" fmla="*/ 0 60000 65536"/>
                    <a:gd name="T14" fmla="*/ 0 60000 65536"/>
                    <a:gd name="T15" fmla="*/ 0 60000 65536"/>
                    <a:gd name="T16" fmla="*/ 0 60000 65536"/>
                    <a:gd name="T17" fmla="*/ 0 60000 65536"/>
                    <a:gd name="T18" fmla="*/ 0 w 188"/>
                    <a:gd name="T19" fmla="*/ 0 h 123"/>
                    <a:gd name="T20" fmla="*/ 188 w 188"/>
                    <a:gd name="T21" fmla="*/ 123 h 123"/>
                  </a:gdLst>
                  <a:ahLst/>
                  <a:cxnLst>
                    <a:cxn ang="T12">
                      <a:pos x="T0" y="T1"/>
                    </a:cxn>
                    <a:cxn ang="T13">
                      <a:pos x="T2" y="T3"/>
                    </a:cxn>
                    <a:cxn ang="T14">
                      <a:pos x="T4" y="T5"/>
                    </a:cxn>
                    <a:cxn ang="T15">
                      <a:pos x="T6" y="T7"/>
                    </a:cxn>
                    <a:cxn ang="T16">
                      <a:pos x="T8" y="T9"/>
                    </a:cxn>
                    <a:cxn ang="T17">
                      <a:pos x="T10" y="T11"/>
                    </a:cxn>
                  </a:cxnLst>
                  <a:rect l="T18" t="T19" r="T20" b="T21"/>
                  <a:pathLst>
                    <a:path w="188" h="123">
                      <a:moveTo>
                        <a:pt x="188" y="96"/>
                      </a:moveTo>
                      <a:cubicBezTo>
                        <a:pt x="188" y="111"/>
                        <a:pt x="146" y="123"/>
                        <a:pt x="94" y="123"/>
                      </a:cubicBezTo>
                      <a:cubicBezTo>
                        <a:pt x="42" y="123"/>
                        <a:pt x="0" y="111"/>
                        <a:pt x="0" y="96"/>
                      </a:cubicBezTo>
                      <a:cubicBezTo>
                        <a:pt x="0" y="0"/>
                        <a:pt x="0" y="0"/>
                        <a:pt x="0" y="0"/>
                      </a:cubicBezTo>
                      <a:cubicBezTo>
                        <a:pt x="188" y="0"/>
                        <a:pt x="188" y="0"/>
                        <a:pt x="188" y="0"/>
                      </a:cubicBezTo>
                      <a:cubicBezTo>
                        <a:pt x="188" y="96"/>
                        <a:pt x="188" y="96"/>
                        <a:pt x="188" y="96"/>
                      </a:cubicBezTo>
                    </a:path>
                  </a:pathLst>
                </a:custGeom>
                <a:solidFill>
                  <a:srgbClr val="808000"/>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423" name="Freeform 176"/>
                <p:cNvSpPr>
                  <a:spLocks/>
                </p:cNvSpPr>
                <p:nvPr/>
              </p:nvSpPr>
              <p:spPr bwMode="auto">
                <a:xfrm>
                  <a:off x="4608336" y="3593399"/>
                  <a:ext cx="668" cy="1341"/>
                </a:xfrm>
                <a:custGeom>
                  <a:avLst/>
                  <a:gdLst>
                    <a:gd name="T0" fmla="*/ 0 w 1"/>
                    <a:gd name="T1" fmla="*/ 0 h 1"/>
                    <a:gd name="T2" fmla="*/ 0 w 1"/>
                    <a:gd name="T3" fmla="*/ 0 h 1"/>
                    <a:gd name="T4" fmla="*/ 0 w 1"/>
                    <a:gd name="T5" fmla="*/ 2147483647 h 1"/>
                    <a:gd name="T6" fmla="*/ 0 w 1"/>
                    <a:gd name="T7" fmla="*/ 2147483647 h 1"/>
                    <a:gd name="T8" fmla="*/ 0 w 1"/>
                    <a:gd name="T9" fmla="*/ 0 h 1"/>
                    <a:gd name="T10" fmla="*/ 0 60000 65536"/>
                    <a:gd name="T11" fmla="*/ 0 60000 65536"/>
                    <a:gd name="T12" fmla="*/ 0 60000 65536"/>
                    <a:gd name="T13" fmla="*/ 0 60000 65536"/>
                    <a:gd name="T14" fmla="*/ 0 60000 65536"/>
                    <a:gd name="T15" fmla="*/ 0 w 1"/>
                    <a:gd name="T16" fmla="*/ 0 h 1"/>
                    <a:gd name="T17" fmla="*/ 1 w 1"/>
                    <a:gd name="T18" fmla="*/ 1 h 1"/>
                  </a:gdLst>
                  <a:ahLst/>
                  <a:cxnLst>
                    <a:cxn ang="T10">
                      <a:pos x="T0" y="T1"/>
                    </a:cxn>
                    <a:cxn ang="T11">
                      <a:pos x="T2" y="T3"/>
                    </a:cxn>
                    <a:cxn ang="T12">
                      <a:pos x="T4" y="T5"/>
                    </a:cxn>
                    <a:cxn ang="T13">
                      <a:pos x="T6" y="T7"/>
                    </a:cxn>
                    <a:cxn ang="T14">
                      <a:pos x="T8" y="T9"/>
                    </a:cxn>
                  </a:cxnLst>
                  <a:rect l="T15" t="T16" r="T17" b="T18"/>
                  <a:pathLst>
                    <a:path w="1" h="1">
                      <a:moveTo>
                        <a:pt x="0" y="0"/>
                      </a:moveTo>
                      <a:cubicBezTo>
                        <a:pt x="0" y="0"/>
                        <a:pt x="0" y="0"/>
                        <a:pt x="0" y="0"/>
                      </a:cubicBezTo>
                      <a:cubicBezTo>
                        <a:pt x="0" y="1"/>
                        <a:pt x="0" y="1"/>
                        <a:pt x="0" y="1"/>
                      </a:cubicBezTo>
                      <a:cubicBezTo>
                        <a:pt x="0" y="1"/>
                        <a:pt x="0" y="1"/>
                        <a:pt x="0" y="1"/>
                      </a:cubicBezTo>
                      <a:cubicBezTo>
                        <a:pt x="0" y="0"/>
                        <a:pt x="0" y="0"/>
                        <a:pt x="0" y="0"/>
                      </a:cubicBezTo>
                    </a:path>
                  </a:pathLst>
                </a:custGeom>
                <a:solidFill>
                  <a:srgbClr val="8A98AA"/>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424" name="Freeform 177"/>
                <p:cNvSpPr>
                  <a:spLocks/>
                </p:cNvSpPr>
                <p:nvPr/>
              </p:nvSpPr>
              <p:spPr bwMode="auto">
                <a:xfrm>
                  <a:off x="4311133" y="3591387"/>
                  <a:ext cx="297202" cy="46268"/>
                </a:xfrm>
                <a:custGeom>
                  <a:avLst/>
                  <a:gdLst>
                    <a:gd name="T0" fmla="*/ 0 w 188"/>
                    <a:gd name="T1" fmla="*/ 0 h 29"/>
                    <a:gd name="T2" fmla="*/ 0 w 188"/>
                    <a:gd name="T3" fmla="*/ 2147483647 h 29"/>
                    <a:gd name="T4" fmla="*/ 2147483647 w 188"/>
                    <a:gd name="T5" fmla="*/ 2147483647 h 29"/>
                    <a:gd name="T6" fmla="*/ 2147483647 w 188"/>
                    <a:gd name="T7" fmla="*/ 2147483647 h 29"/>
                    <a:gd name="T8" fmla="*/ 2147483647 w 188"/>
                    <a:gd name="T9" fmla="*/ 2147483647 h 29"/>
                    <a:gd name="T10" fmla="*/ 2147483647 w 188"/>
                    <a:gd name="T11" fmla="*/ 2147483647 h 29"/>
                    <a:gd name="T12" fmla="*/ 0 w 188"/>
                    <a:gd name="T13" fmla="*/ 0 h 29"/>
                    <a:gd name="T14" fmla="*/ 0 60000 65536"/>
                    <a:gd name="T15" fmla="*/ 0 60000 65536"/>
                    <a:gd name="T16" fmla="*/ 0 60000 65536"/>
                    <a:gd name="T17" fmla="*/ 0 60000 65536"/>
                    <a:gd name="T18" fmla="*/ 0 60000 65536"/>
                    <a:gd name="T19" fmla="*/ 0 60000 65536"/>
                    <a:gd name="T20" fmla="*/ 0 60000 65536"/>
                    <a:gd name="T21" fmla="*/ 0 w 188"/>
                    <a:gd name="T22" fmla="*/ 0 h 29"/>
                    <a:gd name="T23" fmla="*/ 188 w 188"/>
                    <a:gd name="T24" fmla="*/ 29 h 2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8" h="29">
                      <a:moveTo>
                        <a:pt x="0" y="0"/>
                      </a:moveTo>
                      <a:cubicBezTo>
                        <a:pt x="0" y="2"/>
                        <a:pt x="0" y="2"/>
                        <a:pt x="0" y="2"/>
                      </a:cubicBezTo>
                      <a:cubicBezTo>
                        <a:pt x="0" y="17"/>
                        <a:pt x="42" y="29"/>
                        <a:pt x="94" y="29"/>
                      </a:cubicBezTo>
                      <a:cubicBezTo>
                        <a:pt x="146" y="29"/>
                        <a:pt x="188" y="17"/>
                        <a:pt x="188" y="2"/>
                      </a:cubicBezTo>
                      <a:cubicBezTo>
                        <a:pt x="188" y="1"/>
                        <a:pt x="188" y="1"/>
                        <a:pt x="188" y="1"/>
                      </a:cubicBezTo>
                      <a:cubicBezTo>
                        <a:pt x="188" y="16"/>
                        <a:pt x="145" y="28"/>
                        <a:pt x="94" y="28"/>
                      </a:cubicBezTo>
                      <a:cubicBezTo>
                        <a:pt x="42" y="28"/>
                        <a:pt x="0" y="16"/>
                        <a:pt x="0" y="0"/>
                      </a:cubicBezTo>
                    </a:path>
                  </a:pathLst>
                </a:custGeom>
                <a:solidFill>
                  <a:srgbClr val="7F8EA2"/>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425" name="Freeform 179"/>
                <p:cNvSpPr>
                  <a:spLocks/>
                </p:cNvSpPr>
                <p:nvPr/>
              </p:nvSpPr>
              <p:spPr bwMode="auto">
                <a:xfrm>
                  <a:off x="4311133" y="3439172"/>
                  <a:ext cx="297202" cy="44927"/>
                </a:xfrm>
                <a:custGeom>
                  <a:avLst/>
                  <a:gdLst>
                    <a:gd name="T0" fmla="*/ 2147483647 w 188"/>
                    <a:gd name="T1" fmla="*/ 2147483647 h 28"/>
                    <a:gd name="T2" fmla="*/ 0 w 188"/>
                    <a:gd name="T3" fmla="*/ 0 h 28"/>
                    <a:gd name="T4" fmla="*/ 0 w 188"/>
                    <a:gd name="T5" fmla="*/ 0 h 28"/>
                    <a:gd name="T6" fmla="*/ 2147483647 w 188"/>
                    <a:gd name="T7" fmla="*/ 2147483647 h 28"/>
                    <a:gd name="T8" fmla="*/ 2147483647 w 188"/>
                    <a:gd name="T9" fmla="*/ 0 h 28"/>
                    <a:gd name="T10" fmla="*/ 2147483647 w 188"/>
                    <a:gd name="T11" fmla="*/ 0 h 28"/>
                    <a:gd name="T12" fmla="*/ 2147483647 w 188"/>
                    <a:gd name="T13" fmla="*/ 2147483647 h 28"/>
                    <a:gd name="T14" fmla="*/ 0 60000 65536"/>
                    <a:gd name="T15" fmla="*/ 0 60000 65536"/>
                    <a:gd name="T16" fmla="*/ 0 60000 65536"/>
                    <a:gd name="T17" fmla="*/ 0 60000 65536"/>
                    <a:gd name="T18" fmla="*/ 0 60000 65536"/>
                    <a:gd name="T19" fmla="*/ 0 60000 65536"/>
                    <a:gd name="T20" fmla="*/ 0 60000 65536"/>
                    <a:gd name="T21" fmla="*/ 0 w 188"/>
                    <a:gd name="T22" fmla="*/ 0 h 28"/>
                    <a:gd name="T23" fmla="*/ 188 w 188"/>
                    <a:gd name="T24" fmla="*/ 28 h 2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8" h="28">
                      <a:moveTo>
                        <a:pt x="94" y="26"/>
                      </a:moveTo>
                      <a:cubicBezTo>
                        <a:pt x="43" y="26"/>
                        <a:pt x="1" y="14"/>
                        <a:pt x="0" y="0"/>
                      </a:cubicBezTo>
                      <a:cubicBezTo>
                        <a:pt x="0" y="0"/>
                        <a:pt x="0" y="0"/>
                        <a:pt x="0" y="0"/>
                      </a:cubicBezTo>
                      <a:cubicBezTo>
                        <a:pt x="0" y="15"/>
                        <a:pt x="42" y="28"/>
                        <a:pt x="94" y="28"/>
                      </a:cubicBezTo>
                      <a:cubicBezTo>
                        <a:pt x="146" y="28"/>
                        <a:pt x="188" y="15"/>
                        <a:pt x="188" y="0"/>
                      </a:cubicBezTo>
                      <a:cubicBezTo>
                        <a:pt x="188" y="0"/>
                        <a:pt x="188" y="0"/>
                        <a:pt x="188" y="0"/>
                      </a:cubicBezTo>
                      <a:cubicBezTo>
                        <a:pt x="186" y="14"/>
                        <a:pt x="145" y="26"/>
                        <a:pt x="94" y="26"/>
                      </a:cubicBezTo>
                      <a:close/>
                    </a:path>
                  </a:pathLst>
                </a:custGeom>
                <a:solidFill>
                  <a:srgbClr val="363B49"/>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426" name="Freeform 180"/>
                <p:cNvSpPr>
                  <a:spLocks noEditPoints="1"/>
                </p:cNvSpPr>
                <p:nvPr/>
              </p:nvSpPr>
              <p:spPr bwMode="auto">
                <a:xfrm>
                  <a:off x="4308462" y="3393574"/>
                  <a:ext cx="303213" cy="247434"/>
                </a:xfrm>
                <a:custGeom>
                  <a:avLst/>
                  <a:gdLst>
                    <a:gd name="T0" fmla="*/ 0 w 192"/>
                    <a:gd name="T1" fmla="*/ 2147483647 h 156"/>
                    <a:gd name="T2" fmla="*/ 0 w 192"/>
                    <a:gd name="T3" fmla="*/ 2147483647 h 156"/>
                    <a:gd name="T4" fmla="*/ 2147483647 w 192"/>
                    <a:gd name="T5" fmla="*/ 2147483647 h 156"/>
                    <a:gd name="T6" fmla="*/ 2147483647 w 192"/>
                    <a:gd name="T7" fmla="*/ 2147483647 h 156"/>
                    <a:gd name="T8" fmla="*/ 2147483647 w 192"/>
                    <a:gd name="T9" fmla="*/ 2147483647 h 156"/>
                    <a:gd name="T10" fmla="*/ 2147483647 w 192"/>
                    <a:gd name="T11" fmla="*/ 2147483647 h 156"/>
                    <a:gd name="T12" fmla="*/ 2147483647 w 192"/>
                    <a:gd name="T13" fmla="*/ 2147483647 h 156"/>
                    <a:gd name="T14" fmla="*/ 2147483647 w 192"/>
                    <a:gd name="T15" fmla="*/ 2147483647 h 156"/>
                    <a:gd name="T16" fmla="*/ 2147483647 w 192"/>
                    <a:gd name="T17" fmla="*/ 0 h 156"/>
                    <a:gd name="T18" fmla="*/ 0 w 192"/>
                    <a:gd name="T19" fmla="*/ 2147483647 h 156"/>
                    <a:gd name="T20" fmla="*/ 0 w 192"/>
                    <a:gd name="T21" fmla="*/ 2147483647 h 156"/>
                    <a:gd name="T22" fmla="*/ 2147483647 w 192"/>
                    <a:gd name="T23" fmla="*/ 2147483647 h 156"/>
                    <a:gd name="T24" fmla="*/ 2147483647 w 192"/>
                    <a:gd name="T25" fmla="*/ 2147483647 h 156"/>
                    <a:gd name="T26" fmla="*/ 2147483647 w 192"/>
                    <a:gd name="T27" fmla="*/ 2147483647 h 156"/>
                    <a:gd name="T28" fmla="*/ 2147483647 w 192"/>
                    <a:gd name="T29" fmla="*/ 2147483647 h 156"/>
                    <a:gd name="T30" fmla="*/ 2147483647 w 192"/>
                    <a:gd name="T31" fmla="*/ 2147483647 h 156"/>
                    <a:gd name="T32" fmla="*/ 2147483647 w 192"/>
                    <a:gd name="T33" fmla="*/ 2147483647 h 156"/>
                    <a:gd name="T34" fmla="*/ 2147483647 w 192"/>
                    <a:gd name="T35" fmla="*/ 2147483647 h 156"/>
                    <a:gd name="T36" fmla="*/ 2147483647 w 192"/>
                    <a:gd name="T37" fmla="*/ 2147483647 h 156"/>
                    <a:gd name="T38" fmla="*/ 2147483647 w 192"/>
                    <a:gd name="T39" fmla="*/ 2147483647 h 156"/>
                    <a:gd name="T40" fmla="*/ 2147483647 w 192"/>
                    <a:gd name="T41" fmla="*/ 2147483647 h 156"/>
                    <a:gd name="T42" fmla="*/ 2147483647 w 192"/>
                    <a:gd name="T43" fmla="*/ 2147483647 h 156"/>
                    <a:gd name="T44" fmla="*/ 2147483647 w 192"/>
                    <a:gd name="T45" fmla="*/ 2147483647 h 15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92"/>
                    <a:gd name="T70" fmla="*/ 0 h 156"/>
                    <a:gd name="T71" fmla="*/ 192 w 192"/>
                    <a:gd name="T72" fmla="*/ 156 h 15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92" h="156">
                      <a:moveTo>
                        <a:pt x="0" y="31"/>
                      </a:moveTo>
                      <a:cubicBezTo>
                        <a:pt x="0" y="127"/>
                        <a:pt x="0" y="127"/>
                        <a:pt x="0" y="127"/>
                      </a:cubicBezTo>
                      <a:cubicBezTo>
                        <a:pt x="0" y="145"/>
                        <a:pt x="48" y="156"/>
                        <a:pt x="96" y="156"/>
                      </a:cubicBezTo>
                      <a:cubicBezTo>
                        <a:pt x="143" y="156"/>
                        <a:pt x="192" y="145"/>
                        <a:pt x="192" y="127"/>
                      </a:cubicBezTo>
                      <a:cubicBezTo>
                        <a:pt x="192" y="31"/>
                        <a:pt x="192" y="31"/>
                        <a:pt x="192" y="31"/>
                      </a:cubicBezTo>
                      <a:cubicBezTo>
                        <a:pt x="191" y="32"/>
                        <a:pt x="191" y="32"/>
                        <a:pt x="191" y="32"/>
                      </a:cubicBezTo>
                      <a:cubicBezTo>
                        <a:pt x="192" y="31"/>
                        <a:pt x="192" y="30"/>
                        <a:pt x="192" y="30"/>
                      </a:cubicBezTo>
                      <a:cubicBezTo>
                        <a:pt x="192" y="29"/>
                        <a:pt x="192" y="29"/>
                        <a:pt x="192" y="29"/>
                      </a:cubicBezTo>
                      <a:cubicBezTo>
                        <a:pt x="192" y="11"/>
                        <a:pt x="143" y="0"/>
                        <a:pt x="96" y="0"/>
                      </a:cubicBezTo>
                      <a:cubicBezTo>
                        <a:pt x="48" y="0"/>
                        <a:pt x="0" y="11"/>
                        <a:pt x="0" y="29"/>
                      </a:cubicBezTo>
                      <a:lnTo>
                        <a:pt x="0" y="31"/>
                      </a:lnTo>
                      <a:close/>
                      <a:moveTo>
                        <a:pt x="4" y="29"/>
                      </a:moveTo>
                      <a:cubicBezTo>
                        <a:pt x="4" y="17"/>
                        <a:pt x="41" y="4"/>
                        <a:pt x="96" y="4"/>
                      </a:cubicBezTo>
                      <a:cubicBezTo>
                        <a:pt x="151" y="4"/>
                        <a:pt x="188" y="17"/>
                        <a:pt x="188" y="29"/>
                      </a:cubicBezTo>
                      <a:cubicBezTo>
                        <a:pt x="188" y="30"/>
                        <a:pt x="188" y="30"/>
                        <a:pt x="188" y="30"/>
                      </a:cubicBezTo>
                      <a:cubicBezTo>
                        <a:pt x="188" y="31"/>
                        <a:pt x="188" y="31"/>
                        <a:pt x="188" y="31"/>
                      </a:cubicBezTo>
                      <a:cubicBezTo>
                        <a:pt x="188" y="31"/>
                        <a:pt x="188" y="31"/>
                        <a:pt x="188" y="31"/>
                      </a:cubicBezTo>
                      <a:cubicBezTo>
                        <a:pt x="188" y="31"/>
                        <a:pt x="188" y="31"/>
                        <a:pt x="188" y="31"/>
                      </a:cubicBezTo>
                      <a:cubicBezTo>
                        <a:pt x="188" y="127"/>
                        <a:pt x="188" y="127"/>
                        <a:pt x="188" y="127"/>
                      </a:cubicBezTo>
                      <a:cubicBezTo>
                        <a:pt x="188" y="139"/>
                        <a:pt x="151" y="152"/>
                        <a:pt x="96" y="152"/>
                      </a:cubicBezTo>
                      <a:cubicBezTo>
                        <a:pt x="41" y="152"/>
                        <a:pt x="4" y="139"/>
                        <a:pt x="4" y="127"/>
                      </a:cubicBezTo>
                      <a:cubicBezTo>
                        <a:pt x="4" y="31"/>
                        <a:pt x="4" y="31"/>
                        <a:pt x="4" y="31"/>
                      </a:cubicBezTo>
                      <a:lnTo>
                        <a:pt x="4" y="29"/>
                      </a:lnTo>
                      <a:close/>
                    </a:path>
                  </a:pathLst>
                </a:custGeom>
                <a:solidFill>
                  <a:srgbClr val="231F20"/>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427" name="Freeform 175"/>
                <p:cNvSpPr>
                  <a:spLocks/>
                </p:cNvSpPr>
                <p:nvPr/>
              </p:nvSpPr>
              <p:spPr bwMode="auto">
                <a:xfrm>
                  <a:off x="4311133" y="3284373"/>
                  <a:ext cx="297202" cy="195131"/>
                </a:xfrm>
                <a:custGeom>
                  <a:avLst/>
                  <a:gdLst>
                    <a:gd name="T0" fmla="*/ 2147483647 w 188"/>
                    <a:gd name="T1" fmla="*/ 2147483647 h 123"/>
                    <a:gd name="T2" fmla="*/ 2147483647 w 188"/>
                    <a:gd name="T3" fmla="*/ 2147483647 h 123"/>
                    <a:gd name="T4" fmla="*/ 0 w 188"/>
                    <a:gd name="T5" fmla="*/ 2147483647 h 123"/>
                    <a:gd name="T6" fmla="*/ 0 w 188"/>
                    <a:gd name="T7" fmla="*/ 0 h 123"/>
                    <a:gd name="T8" fmla="*/ 2147483647 w 188"/>
                    <a:gd name="T9" fmla="*/ 0 h 123"/>
                    <a:gd name="T10" fmla="*/ 2147483647 w 188"/>
                    <a:gd name="T11" fmla="*/ 2147483647 h 123"/>
                    <a:gd name="T12" fmla="*/ 0 60000 65536"/>
                    <a:gd name="T13" fmla="*/ 0 60000 65536"/>
                    <a:gd name="T14" fmla="*/ 0 60000 65536"/>
                    <a:gd name="T15" fmla="*/ 0 60000 65536"/>
                    <a:gd name="T16" fmla="*/ 0 60000 65536"/>
                    <a:gd name="T17" fmla="*/ 0 60000 65536"/>
                    <a:gd name="T18" fmla="*/ 0 w 188"/>
                    <a:gd name="T19" fmla="*/ 0 h 123"/>
                    <a:gd name="T20" fmla="*/ 188 w 188"/>
                    <a:gd name="T21" fmla="*/ 123 h 123"/>
                  </a:gdLst>
                  <a:ahLst/>
                  <a:cxnLst>
                    <a:cxn ang="T12">
                      <a:pos x="T0" y="T1"/>
                    </a:cxn>
                    <a:cxn ang="T13">
                      <a:pos x="T2" y="T3"/>
                    </a:cxn>
                    <a:cxn ang="T14">
                      <a:pos x="T4" y="T5"/>
                    </a:cxn>
                    <a:cxn ang="T15">
                      <a:pos x="T6" y="T7"/>
                    </a:cxn>
                    <a:cxn ang="T16">
                      <a:pos x="T8" y="T9"/>
                    </a:cxn>
                    <a:cxn ang="T17">
                      <a:pos x="T10" y="T11"/>
                    </a:cxn>
                  </a:cxnLst>
                  <a:rect l="T18" t="T19" r="T20" b="T21"/>
                  <a:pathLst>
                    <a:path w="188" h="123">
                      <a:moveTo>
                        <a:pt x="188" y="96"/>
                      </a:moveTo>
                      <a:cubicBezTo>
                        <a:pt x="188" y="111"/>
                        <a:pt x="146" y="123"/>
                        <a:pt x="94" y="123"/>
                      </a:cubicBezTo>
                      <a:cubicBezTo>
                        <a:pt x="42" y="123"/>
                        <a:pt x="0" y="111"/>
                        <a:pt x="0" y="96"/>
                      </a:cubicBezTo>
                      <a:cubicBezTo>
                        <a:pt x="0" y="0"/>
                        <a:pt x="0" y="0"/>
                        <a:pt x="0" y="0"/>
                      </a:cubicBezTo>
                      <a:cubicBezTo>
                        <a:pt x="188" y="0"/>
                        <a:pt x="188" y="0"/>
                        <a:pt x="188" y="0"/>
                      </a:cubicBezTo>
                      <a:cubicBezTo>
                        <a:pt x="188" y="96"/>
                        <a:pt x="188" y="96"/>
                        <a:pt x="188" y="96"/>
                      </a:cubicBezTo>
                    </a:path>
                  </a:pathLst>
                </a:custGeom>
                <a:solidFill>
                  <a:srgbClr val="808000"/>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428" name="Freeform 176"/>
                <p:cNvSpPr>
                  <a:spLocks/>
                </p:cNvSpPr>
                <p:nvPr/>
              </p:nvSpPr>
              <p:spPr bwMode="auto">
                <a:xfrm>
                  <a:off x="4608336" y="3433693"/>
                  <a:ext cx="668" cy="1341"/>
                </a:xfrm>
                <a:custGeom>
                  <a:avLst/>
                  <a:gdLst>
                    <a:gd name="T0" fmla="*/ 0 w 1"/>
                    <a:gd name="T1" fmla="*/ 0 h 1"/>
                    <a:gd name="T2" fmla="*/ 0 w 1"/>
                    <a:gd name="T3" fmla="*/ 0 h 1"/>
                    <a:gd name="T4" fmla="*/ 0 w 1"/>
                    <a:gd name="T5" fmla="*/ 2147483647 h 1"/>
                    <a:gd name="T6" fmla="*/ 0 w 1"/>
                    <a:gd name="T7" fmla="*/ 2147483647 h 1"/>
                    <a:gd name="T8" fmla="*/ 0 w 1"/>
                    <a:gd name="T9" fmla="*/ 0 h 1"/>
                    <a:gd name="T10" fmla="*/ 0 60000 65536"/>
                    <a:gd name="T11" fmla="*/ 0 60000 65536"/>
                    <a:gd name="T12" fmla="*/ 0 60000 65536"/>
                    <a:gd name="T13" fmla="*/ 0 60000 65536"/>
                    <a:gd name="T14" fmla="*/ 0 60000 65536"/>
                    <a:gd name="T15" fmla="*/ 0 w 1"/>
                    <a:gd name="T16" fmla="*/ 0 h 1"/>
                    <a:gd name="T17" fmla="*/ 1 w 1"/>
                    <a:gd name="T18" fmla="*/ 1 h 1"/>
                  </a:gdLst>
                  <a:ahLst/>
                  <a:cxnLst>
                    <a:cxn ang="T10">
                      <a:pos x="T0" y="T1"/>
                    </a:cxn>
                    <a:cxn ang="T11">
                      <a:pos x="T2" y="T3"/>
                    </a:cxn>
                    <a:cxn ang="T12">
                      <a:pos x="T4" y="T5"/>
                    </a:cxn>
                    <a:cxn ang="T13">
                      <a:pos x="T6" y="T7"/>
                    </a:cxn>
                    <a:cxn ang="T14">
                      <a:pos x="T8" y="T9"/>
                    </a:cxn>
                  </a:cxnLst>
                  <a:rect l="T15" t="T16" r="T17" b="T18"/>
                  <a:pathLst>
                    <a:path w="1" h="1">
                      <a:moveTo>
                        <a:pt x="0" y="0"/>
                      </a:moveTo>
                      <a:cubicBezTo>
                        <a:pt x="0" y="0"/>
                        <a:pt x="0" y="0"/>
                        <a:pt x="0" y="0"/>
                      </a:cubicBezTo>
                      <a:cubicBezTo>
                        <a:pt x="0" y="1"/>
                        <a:pt x="0" y="1"/>
                        <a:pt x="0" y="1"/>
                      </a:cubicBezTo>
                      <a:cubicBezTo>
                        <a:pt x="0" y="1"/>
                        <a:pt x="0" y="1"/>
                        <a:pt x="0" y="1"/>
                      </a:cubicBezTo>
                      <a:cubicBezTo>
                        <a:pt x="0" y="0"/>
                        <a:pt x="0" y="0"/>
                        <a:pt x="0" y="0"/>
                      </a:cubicBezTo>
                    </a:path>
                  </a:pathLst>
                </a:custGeom>
                <a:solidFill>
                  <a:srgbClr val="8A98AA"/>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429" name="Freeform 177"/>
                <p:cNvSpPr>
                  <a:spLocks/>
                </p:cNvSpPr>
                <p:nvPr/>
              </p:nvSpPr>
              <p:spPr bwMode="auto">
                <a:xfrm>
                  <a:off x="4311133" y="3431681"/>
                  <a:ext cx="297202" cy="46268"/>
                </a:xfrm>
                <a:custGeom>
                  <a:avLst/>
                  <a:gdLst>
                    <a:gd name="T0" fmla="*/ 0 w 188"/>
                    <a:gd name="T1" fmla="*/ 0 h 29"/>
                    <a:gd name="T2" fmla="*/ 0 w 188"/>
                    <a:gd name="T3" fmla="*/ 2147483647 h 29"/>
                    <a:gd name="T4" fmla="*/ 2147483647 w 188"/>
                    <a:gd name="T5" fmla="*/ 2147483647 h 29"/>
                    <a:gd name="T6" fmla="*/ 2147483647 w 188"/>
                    <a:gd name="T7" fmla="*/ 2147483647 h 29"/>
                    <a:gd name="T8" fmla="*/ 2147483647 w 188"/>
                    <a:gd name="T9" fmla="*/ 2147483647 h 29"/>
                    <a:gd name="T10" fmla="*/ 2147483647 w 188"/>
                    <a:gd name="T11" fmla="*/ 2147483647 h 29"/>
                    <a:gd name="T12" fmla="*/ 0 w 188"/>
                    <a:gd name="T13" fmla="*/ 0 h 29"/>
                    <a:gd name="T14" fmla="*/ 0 60000 65536"/>
                    <a:gd name="T15" fmla="*/ 0 60000 65536"/>
                    <a:gd name="T16" fmla="*/ 0 60000 65536"/>
                    <a:gd name="T17" fmla="*/ 0 60000 65536"/>
                    <a:gd name="T18" fmla="*/ 0 60000 65536"/>
                    <a:gd name="T19" fmla="*/ 0 60000 65536"/>
                    <a:gd name="T20" fmla="*/ 0 60000 65536"/>
                    <a:gd name="T21" fmla="*/ 0 w 188"/>
                    <a:gd name="T22" fmla="*/ 0 h 29"/>
                    <a:gd name="T23" fmla="*/ 188 w 188"/>
                    <a:gd name="T24" fmla="*/ 29 h 2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8" h="29">
                      <a:moveTo>
                        <a:pt x="0" y="0"/>
                      </a:moveTo>
                      <a:cubicBezTo>
                        <a:pt x="0" y="2"/>
                        <a:pt x="0" y="2"/>
                        <a:pt x="0" y="2"/>
                      </a:cubicBezTo>
                      <a:cubicBezTo>
                        <a:pt x="0" y="17"/>
                        <a:pt x="42" y="29"/>
                        <a:pt x="94" y="29"/>
                      </a:cubicBezTo>
                      <a:cubicBezTo>
                        <a:pt x="146" y="29"/>
                        <a:pt x="188" y="17"/>
                        <a:pt x="188" y="2"/>
                      </a:cubicBezTo>
                      <a:cubicBezTo>
                        <a:pt x="188" y="1"/>
                        <a:pt x="188" y="1"/>
                        <a:pt x="188" y="1"/>
                      </a:cubicBezTo>
                      <a:cubicBezTo>
                        <a:pt x="188" y="16"/>
                        <a:pt x="145" y="28"/>
                        <a:pt x="94" y="28"/>
                      </a:cubicBezTo>
                      <a:cubicBezTo>
                        <a:pt x="42" y="28"/>
                        <a:pt x="0" y="16"/>
                        <a:pt x="0" y="0"/>
                      </a:cubicBezTo>
                    </a:path>
                  </a:pathLst>
                </a:custGeom>
                <a:solidFill>
                  <a:srgbClr val="7F8EA2"/>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430" name="Freeform 180"/>
                <p:cNvSpPr>
                  <a:spLocks noEditPoints="1"/>
                </p:cNvSpPr>
                <p:nvPr/>
              </p:nvSpPr>
              <p:spPr bwMode="auto">
                <a:xfrm>
                  <a:off x="4308462" y="3233868"/>
                  <a:ext cx="303213" cy="247434"/>
                </a:xfrm>
                <a:custGeom>
                  <a:avLst/>
                  <a:gdLst>
                    <a:gd name="T0" fmla="*/ 0 w 192"/>
                    <a:gd name="T1" fmla="*/ 2147483647 h 156"/>
                    <a:gd name="T2" fmla="*/ 0 w 192"/>
                    <a:gd name="T3" fmla="*/ 2147483647 h 156"/>
                    <a:gd name="T4" fmla="*/ 2147483647 w 192"/>
                    <a:gd name="T5" fmla="*/ 2147483647 h 156"/>
                    <a:gd name="T6" fmla="*/ 2147483647 w 192"/>
                    <a:gd name="T7" fmla="*/ 2147483647 h 156"/>
                    <a:gd name="T8" fmla="*/ 2147483647 w 192"/>
                    <a:gd name="T9" fmla="*/ 2147483647 h 156"/>
                    <a:gd name="T10" fmla="*/ 2147483647 w 192"/>
                    <a:gd name="T11" fmla="*/ 2147483647 h 156"/>
                    <a:gd name="T12" fmla="*/ 2147483647 w 192"/>
                    <a:gd name="T13" fmla="*/ 2147483647 h 156"/>
                    <a:gd name="T14" fmla="*/ 2147483647 w 192"/>
                    <a:gd name="T15" fmla="*/ 2147483647 h 156"/>
                    <a:gd name="T16" fmla="*/ 2147483647 w 192"/>
                    <a:gd name="T17" fmla="*/ 0 h 156"/>
                    <a:gd name="T18" fmla="*/ 0 w 192"/>
                    <a:gd name="T19" fmla="*/ 2147483647 h 156"/>
                    <a:gd name="T20" fmla="*/ 0 w 192"/>
                    <a:gd name="T21" fmla="*/ 2147483647 h 156"/>
                    <a:gd name="T22" fmla="*/ 2147483647 w 192"/>
                    <a:gd name="T23" fmla="*/ 2147483647 h 156"/>
                    <a:gd name="T24" fmla="*/ 2147483647 w 192"/>
                    <a:gd name="T25" fmla="*/ 2147483647 h 156"/>
                    <a:gd name="T26" fmla="*/ 2147483647 w 192"/>
                    <a:gd name="T27" fmla="*/ 2147483647 h 156"/>
                    <a:gd name="T28" fmla="*/ 2147483647 w 192"/>
                    <a:gd name="T29" fmla="*/ 2147483647 h 156"/>
                    <a:gd name="T30" fmla="*/ 2147483647 w 192"/>
                    <a:gd name="T31" fmla="*/ 2147483647 h 156"/>
                    <a:gd name="T32" fmla="*/ 2147483647 w 192"/>
                    <a:gd name="T33" fmla="*/ 2147483647 h 156"/>
                    <a:gd name="T34" fmla="*/ 2147483647 w 192"/>
                    <a:gd name="T35" fmla="*/ 2147483647 h 156"/>
                    <a:gd name="T36" fmla="*/ 2147483647 w 192"/>
                    <a:gd name="T37" fmla="*/ 2147483647 h 156"/>
                    <a:gd name="T38" fmla="*/ 2147483647 w 192"/>
                    <a:gd name="T39" fmla="*/ 2147483647 h 156"/>
                    <a:gd name="T40" fmla="*/ 2147483647 w 192"/>
                    <a:gd name="T41" fmla="*/ 2147483647 h 156"/>
                    <a:gd name="T42" fmla="*/ 2147483647 w 192"/>
                    <a:gd name="T43" fmla="*/ 2147483647 h 156"/>
                    <a:gd name="T44" fmla="*/ 2147483647 w 192"/>
                    <a:gd name="T45" fmla="*/ 2147483647 h 15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92"/>
                    <a:gd name="T70" fmla="*/ 0 h 156"/>
                    <a:gd name="T71" fmla="*/ 192 w 192"/>
                    <a:gd name="T72" fmla="*/ 156 h 15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92" h="156">
                      <a:moveTo>
                        <a:pt x="0" y="31"/>
                      </a:moveTo>
                      <a:cubicBezTo>
                        <a:pt x="0" y="127"/>
                        <a:pt x="0" y="127"/>
                        <a:pt x="0" y="127"/>
                      </a:cubicBezTo>
                      <a:cubicBezTo>
                        <a:pt x="0" y="145"/>
                        <a:pt x="48" y="156"/>
                        <a:pt x="96" y="156"/>
                      </a:cubicBezTo>
                      <a:cubicBezTo>
                        <a:pt x="143" y="156"/>
                        <a:pt x="192" y="145"/>
                        <a:pt x="192" y="127"/>
                      </a:cubicBezTo>
                      <a:cubicBezTo>
                        <a:pt x="192" y="31"/>
                        <a:pt x="192" y="31"/>
                        <a:pt x="192" y="31"/>
                      </a:cubicBezTo>
                      <a:cubicBezTo>
                        <a:pt x="191" y="32"/>
                        <a:pt x="191" y="32"/>
                        <a:pt x="191" y="32"/>
                      </a:cubicBezTo>
                      <a:cubicBezTo>
                        <a:pt x="192" y="31"/>
                        <a:pt x="192" y="30"/>
                        <a:pt x="192" y="30"/>
                      </a:cubicBezTo>
                      <a:cubicBezTo>
                        <a:pt x="192" y="29"/>
                        <a:pt x="192" y="29"/>
                        <a:pt x="192" y="29"/>
                      </a:cubicBezTo>
                      <a:cubicBezTo>
                        <a:pt x="192" y="11"/>
                        <a:pt x="143" y="0"/>
                        <a:pt x="96" y="0"/>
                      </a:cubicBezTo>
                      <a:cubicBezTo>
                        <a:pt x="48" y="0"/>
                        <a:pt x="0" y="11"/>
                        <a:pt x="0" y="29"/>
                      </a:cubicBezTo>
                      <a:lnTo>
                        <a:pt x="0" y="31"/>
                      </a:lnTo>
                      <a:close/>
                      <a:moveTo>
                        <a:pt x="4" y="29"/>
                      </a:moveTo>
                      <a:cubicBezTo>
                        <a:pt x="4" y="17"/>
                        <a:pt x="41" y="4"/>
                        <a:pt x="96" y="4"/>
                      </a:cubicBezTo>
                      <a:cubicBezTo>
                        <a:pt x="151" y="4"/>
                        <a:pt x="188" y="17"/>
                        <a:pt x="188" y="29"/>
                      </a:cubicBezTo>
                      <a:cubicBezTo>
                        <a:pt x="188" y="30"/>
                        <a:pt x="188" y="30"/>
                        <a:pt x="188" y="30"/>
                      </a:cubicBezTo>
                      <a:cubicBezTo>
                        <a:pt x="188" y="31"/>
                        <a:pt x="188" y="31"/>
                        <a:pt x="188" y="31"/>
                      </a:cubicBezTo>
                      <a:cubicBezTo>
                        <a:pt x="188" y="31"/>
                        <a:pt x="188" y="31"/>
                        <a:pt x="188" y="31"/>
                      </a:cubicBezTo>
                      <a:cubicBezTo>
                        <a:pt x="188" y="31"/>
                        <a:pt x="188" y="31"/>
                        <a:pt x="188" y="31"/>
                      </a:cubicBezTo>
                      <a:cubicBezTo>
                        <a:pt x="188" y="127"/>
                        <a:pt x="188" y="127"/>
                        <a:pt x="188" y="127"/>
                      </a:cubicBezTo>
                      <a:cubicBezTo>
                        <a:pt x="188" y="139"/>
                        <a:pt x="151" y="152"/>
                        <a:pt x="96" y="152"/>
                      </a:cubicBezTo>
                      <a:cubicBezTo>
                        <a:pt x="41" y="152"/>
                        <a:pt x="4" y="139"/>
                        <a:pt x="4" y="127"/>
                      </a:cubicBezTo>
                      <a:cubicBezTo>
                        <a:pt x="4" y="31"/>
                        <a:pt x="4" y="31"/>
                        <a:pt x="4" y="31"/>
                      </a:cubicBezTo>
                      <a:lnTo>
                        <a:pt x="4" y="29"/>
                      </a:lnTo>
                      <a:close/>
                    </a:path>
                  </a:pathLst>
                </a:custGeom>
                <a:solidFill>
                  <a:srgbClr val="231F20"/>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431" name="Freeform 175"/>
                <p:cNvSpPr>
                  <a:spLocks/>
                </p:cNvSpPr>
                <p:nvPr/>
              </p:nvSpPr>
              <p:spPr bwMode="auto">
                <a:xfrm>
                  <a:off x="4311133" y="3126929"/>
                  <a:ext cx="297202" cy="195131"/>
                </a:xfrm>
                <a:custGeom>
                  <a:avLst/>
                  <a:gdLst>
                    <a:gd name="T0" fmla="*/ 2147483647 w 188"/>
                    <a:gd name="T1" fmla="*/ 2147483647 h 123"/>
                    <a:gd name="T2" fmla="*/ 2147483647 w 188"/>
                    <a:gd name="T3" fmla="*/ 2147483647 h 123"/>
                    <a:gd name="T4" fmla="*/ 0 w 188"/>
                    <a:gd name="T5" fmla="*/ 2147483647 h 123"/>
                    <a:gd name="T6" fmla="*/ 0 w 188"/>
                    <a:gd name="T7" fmla="*/ 0 h 123"/>
                    <a:gd name="T8" fmla="*/ 2147483647 w 188"/>
                    <a:gd name="T9" fmla="*/ 0 h 123"/>
                    <a:gd name="T10" fmla="*/ 2147483647 w 188"/>
                    <a:gd name="T11" fmla="*/ 2147483647 h 123"/>
                    <a:gd name="T12" fmla="*/ 0 60000 65536"/>
                    <a:gd name="T13" fmla="*/ 0 60000 65536"/>
                    <a:gd name="T14" fmla="*/ 0 60000 65536"/>
                    <a:gd name="T15" fmla="*/ 0 60000 65536"/>
                    <a:gd name="T16" fmla="*/ 0 60000 65536"/>
                    <a:gd name="T17" fmla="*/ 0 60000 65536"/>
                    <a:gd name="T18" fmla="*/ 0 w 188"/>
                    <a:gd name="T19" fmla="*/ 0 h 123"/>
                    <a:gd name="T20" fmla="*/ 188 w 188"/>
                    <a:gd name="T21" fmla="*/ 123 h 123"/>
                  </a:gdLst>
                  <a:ahLst/>
                  <a:cxnLst>
                    <a:cxn ang="T12">
                      <a:pos x="T0" y="T1"/>
                    </a:cxn>
                    <a:cxn ang="T13">
                      <a:pos x="T2" y="T3"/>
                    </a:cxn>
                    <a:cxn ang="T14">
                      <a:pos x="T4" y="T5"/>
                    </a:cxn>
                    <a:cxn ang="T15">
                      <a:pos x="T6" y="T7"/>
                    </a:cxn>
                    <a:cxn ang="T16">
                      <a:pos x="T8" y="T9"/>
                    </a:cxn>
                    <a:cxn ang="T17">
                      <a:pos x="T10" y="T11"/>
                    </a:cxn>
                  </a:cxnLst>
                  <a:rect l="T18" t="T19" r="T20" b="T21"/>
                  <a:pathLst>
                    <a:path w="188" h="123">
                      <a:moveTo>
                        <a:pt x="188" y="96"/>
                      </a:moveTo>
                      <a:cubicBezTo>
                        <a:pt x="188" y="111"/>
                        <a:pt x="146" y="123"/>
                        <a:pt x="94" y="123"/>
                      </a:cubicBezTo>
                      <a:cubicBezTo>
                        <a:pt x="42" y="123"/>
                        <a:pt x="0" y="111"/>
                        <a:pt x="0" y="96"/>
                      </a:cubicBezTo>
                      <a:cubicBezTo>
                        <a:pt x="0" y="0"/>
                        <a:pt x="0" y="0"/>
                        <a:pt x="0" y="0"/>
                      </a:cubicBezTo>
                      <a:cubicBezTo>
                        <a:pt x="188" y="0"/>
                        <a:pt x="188" y="0"/>
                        <a:pt x="188" y="0"/>
                      </a:cubicBezTo>
                      <a:cubicBezTo>
                        <a:pt x="188" y="96"/>
                        <a:pt x="188" y="96"/>
                        <a:pt x="188" y="96"/>
                      </a:cubicBezTo>
                    </a:path>
                  </a:pathLst>
                </a:custGeom>
                <a:solidFill>
                  <a:srgbClr val="808000"/>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432" name="Freeform 176"/>
                <p:cNvSpPr>
                  <a:spLocks/>
                </p:cNvSpPr>
                <p:nvPr/>
              </p:nvSpPr>
              <p:spPr bwMode="auto">
                <a:xfrm>
                  <a:off x="4608336" y="3317637"/>
                  <a:ext cx="668" cy="1341"/>
                </a:xfrm>
                <a:custGeom>
                  <a:avLst/>
                  <a:gdLst>
                    <a:gd name="T0" fmla="*/ 0 w 1"/>
                    <a:gd name="T1" fmla="*/ 0 h 1"/>
                    <a:gd name="T2" fmla="*/ 0 w 1"/>
                    <a:gd name="T3" fmla="*/ 0 h 1"/>
                    <a:gd name="T4" fmla="*/ 0 w 1"/>
                    <a:gd name="T5" fmla="*/ 2147483647 h 1"/>
                    <a:gd name="T6" fmla="*/ 0 w 1"/>
                    <a:gd name="T7" fmla="*/ 2147483647 h 1"/>
                    <a:gd name="T8" fmla="*/ 0 w 1"/>
                    <a:gd name="T9" fmla="*/ 0 h 1"/>
                    <a:gd name="T10" fmla="*/ 0 60000 65536"/>
                    <a:gd name="T11" fmla="*/ 0 60000 65536"/>
                    <a:gd name="T12" fmla="*/ 0 60000 65536"/>
                    <a:gd name="T13" fmla="*/ 0 60000 65536"/>
                    <a:gd name="T14" fmla="*/ 0 60000 65536"/>
                    <a:gd name="T15" fmla="*/ 0 w 1"/>
                    <a:gd name="T16" fmla="*/ 0 h 1"/>
                    <a:gd name="T17" fmla="*/ 1 w 1"/>
                    <a:gd name="T18" fmla="*/ 1 h 1"/>
                  </a:gdLst>
                  <a:ahLst/>
                  <a:cxnLst>
                    <a:cxn ang="T10">
                      <a:pos x="T0" y="T1"/>
                    </a:cxn>
                    <a:cxn ang="T11">
                      <a:pos x="T2" y="T3"/>
                    </a:cxn>
                    <a:cxn ang="T12">
                      <a:pos x="T4" y="T5"/>
                    </a:cxn>
                    <a:cxn ang="T13">
                      <a:pos x="T6" y="T7"/>
                    </a:cxn>
                    <a:cxn ang="T14">
                      <a:pos x="T8" y="T9"/>
                    </a:cxn>
                  </a:cxnLst>
                  <a:rect l="T15" t="T16" r="T17" b="T18"/>
                  <a:pathLst>
                    <a:path w="1" h="1">
                      <a:moveTo>
                        <a:pt x="0" y="0"/>
                      </a:moveTo>
                      <a:cubicBezTo>
                        <a:pt x="0" y="0"/>
                        <a:pt x="0" y="0"/>
                        <a:pt x="0" y="0"/>
                      </a:cubicBezTo>
                      <a:cubicBezTo>
                        <a:pt x="0" y="1"/>
                        <a:pt x="0" y="1"/>
                        <a:pt x="0" y="1"/>
                      </a:cubicBezTo>
                      <a:cubicBezTo>
                        <a:pt x="0" y="1"/>
                        <a:pt x="0" y="1"/>
                        <a:pt x="0" y="1"/>
                      </a:cubicBezTo>
                      <a:cubicBezTo>
                        <a:pt x="0" y="0"/>
                        <a:pt x="0" y="0"/>
                        <a:pt x="0" y="0"/>
                      </a:cubicBezTo>
                    </a:path>
                  </a:pathLst>
                </a:custGeom>
                <a:solidFill>
                  <a:srgbClr val="8A98AA"/>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433" name="Oval 178"/>
                <p:cNvSpPr>
                  <a:spLocks noChangeArrowheads="1"/>
                </p:cNvSpPr>
                <p:nvPr/>
              </p:nvSpPr>
              <p:spPr bwMode="auto">
                <a:xfrm>
                  <a:off x="4311133" y="3080661"/>
                  <a:ext cx="297202" cy="87842"/>
                </a:xfrm>
                <a:prstGeom prst="ellipse">
                  <a:avLst/>
                </a:prstGeom>
                <a:gradFill rotWithShape="1">
                  <a:gsLst>
                    <a:gs pos="0">
                      <a:srgbClr val="C0C1C6"/>
                    </a:gs>
                    <a:gs pos="100000">
                      <a:srgbClr val="DFE0E5"/>
                    </a:gs>
                  </a:gsLst>
                  <a:lin ang="5400000" scaled="1"/>
                </a:gradFill>
                <a:ln w="9525" algn="ctr">
                  <a:noFill/>
                  <a:round/>
                  <a:headEnd/>
                  <a:tailEnd/>
                </a:ln>
              </p:spPr>
              <p:txBody>
                <a:bodyPr lIns="91327" tIns="45667" rIns="91327" bIns="45667"/>
                <a:lstStyle/>
                <a:p>
                  <a:pPr algn="l">
                    <a:buClrTx/>
                    <a:buFontTx/>
                    <a:buNone/>
                  </a:pPr>
                  <a:endParaRPr lang="zh-CN" altLang="zh-CN" sz="1400" dirty="0" smtClean="0">
                    <a:solidFill>
                      <a:srgbClr val="000000"/>
                    </a:solidFill>
                    <a:cs typeface="Calibri" pitchFamily="34" charset="0"/>
                    <a:sym typeface="Lucida Grande" charset="0"/>
                  </a:endParaRPr>
                </a:p>
              </p:txBody>
            </p:sp>
            <p:sp>
              <p:nvSpPr>
                <p:cNvPr id="434" name="Freeform 179"/>
                <p:cNvSpPr>
                  <a:spLocks/>
                </p:cNvSpPr>
                <p:nvPr/>
              </p:nvSpPr>
              <p:spPr bwMode="auto">
                <a:xfrm>
                  <a:off x="4311133" y="3123577"/>
                  <a:ext cx="297202" cy="44927"/>
                </a:xfrm>
                <a:custGeom>
                  <a:avLst/>
                  <a:gdLst>
                    <a:gd name="T0" fmla="*/ 2147483647 w 188"/>
                    <a:gd name="T1" fmla="*/ 2147483647 h 28"/>
                    <a:gd name="T2" fmla="*/ 0 w 188"/>
                    <a:gd name="T3" fmla="*/ 0 h 28"/>
                    <a:gd name="T4" fmla="*/ 0 w 188"/>
                    <a:gd name="T5" fmla="*/ 0 h 28"/>
                    <a:gd name="T6" fmla="*/ 2147483647 w 188"/>
                    <a:gd name="T7" fmla="*/ 2147483647 h 28"/>
                    <a:gd name="T8" fmla="*/ 2147483647 w 188"/>
                    <a:gd name="T9" fmla="*/ 0 h 28"/>
                    <a:gd name="T10" fmla="*/ 2147483647 w 188"/>
                    <a:gd name="T11" fmla="*/ 0 h 28"/>
                    <a:gd name="T12" fmla="*/ 2147483647 w 188"/>
                    <a:gd name="T13" fmla="*/ 2147483647 h 28"/>
                    <a:gd name="T14" fmla="*/ 0 60000 65536"/>
                    <a:gd name="T15" fmla="*/ 0 60000 65536"/>
                    <a:gd name="T16" fmla="*/ 0 60000 65536"/>
                    <a:gd name="T17" fmla="*/ 0 60000 65536"/>
                    <a:gd name="T18" fmla="*/ 0 60000 65536"/>
                    <a:gd name="T19" fmla="*/ 0 60000 65536"/>
                    <a:gd name="T20" fmla="*/ 0 60000 65536"/>
                    <a:gd name="T21" fmla="*/ 0 w 188"/>
                    <a:gd name="T22" fmla="*/ 0 h 28"/>
                    <a:gd name="T23" fmla="*/ 188 w 188"/>
                    <a:gd name="T24" fmla="*/ 28 h 2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8" h="28">
                      <a:moveTo>
                        <a:pt x="94" y="26"/>
                      </a:moveTo>
                      <a:cubicBezTo>
                        <a:pt x="43" y="26"/>
                        <a:pt x="1" y="14"/>
                        <a:pt x="0" y="0"/>
                      </a:cubicBezTo>
                      <a:cubicBezTo>
                        <a:pt x="0" y="0"/>
                        <a:pt x="0" y="0"/>
                        <a:pt x="0" y="0"/>
                      </a:cubicBezTo>
                      <a:cubicBezTo>
                        <a:pt x="0" y="15"/>
                        <a:pt x="42" y="28"/>
                        <a:pt x="94" y="28"/>
                      </a:cubicBezTo>
                      <a:cubicBezTo>
                        <a:pt x="146" y="28"/>
                        <a:pt x="188" y="15"/>
                        <a:pt x="188" y="0"/>
                      </a:cubicBezTo>
                      <a:cubicBezTo>
                        <a:pt x="188" y="0"/>
                        <a:pt x="188" y="0"/>
                        <a:pt x="188" y="0"/>
                      </a:cubicBezTo>
                      <a:cubicBezTo>
                        <a:pt x="186" y="14"/>
                        <a:pt x="145" y="26"/>
                        <a:pt x="94" y="26"/>
                      </a:cubicBezTo>
                      <a:close/>
                    </a:path>
                  </a:pathLst>
                </a:custGeom>
                <a:solidFill>
                  <a:srgbClr val="363B49"/>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435" name="Freeform 180"/>
                <p:cNvSpPr>
                  <a:spLocks noEditPoints="1"/>
                </p:cNvSpPr>
                <p:nvPr/>
              </p:nvSpPr>
              <p:spPr bwMode="auto">
                <a:xfrm>
                  <a:off x="4308462" y="3074713"/>
                  <a:ext cx="303213" cy="247434"/>
                </a:xfrm>
                <a:custGeom>
                  <a:avLst/>
                  <a:gdLst>
                    <a:gd name="T0" fmla="*/ 0 w 192"/>
                    <a:gd name="T1" fmla="*/ 2147483647 h 156"/>
                    <a:gd name="T2" fmla="*/ 0 w 192"/>
                    <a:gd name="T3" fmla="*/ 2147483647 h 156"/>
                    <a:gd name="T4" fmla="*/ 2147483647 w 192"/>
                    <a:gd name="T5" fmla="*/ 2147483647 h 156"/>
                    <a:gd name="T6" fmla="*/ 2147483647 w 192"/>
                    <a:gd name="T7" fmla="*/ 2147483647 h 156"/>
                    <a:gd name="T8" fmla="*/ 2147483647 w 192"/>
                    <a:gd name="T9" fmla="*/ 2147483647 h 156"/>
                    <a:gd name="T10" fmla="*/ 2147483647 w 192"/>
                    <a:gd name="T11" fmla="*/ 2147483647 h 156"/>
                    <a:gd name="T12" fmla="*/ 2147483647 w 192"/>
                    <a:gd name="T13" fmla="*/ 2147483647 h 156"/>
                    <a:gd name="T14" fmla="*/ 2147483647 w 192"/>
                    <a:gd name="T15" fmla="*/ 2147483647 h 156"/>
                    <a:gd name="T16" fmla="*/ 2147483647 w 192"/>
                    <a:gd name="T17" fmla="*/ 0 h 156"/>
                    <a:gd name="T18" fmla="*/ 0 w 192"/>
                    <a:gd name="T19" fmla="*/ 2147483647 h 156"/>
                    <a:gd name="T20" fmla="*/ 0 w 192"/>
                    <a:gd name="T21" fmla="*/ 2147483647 h 156"/>
                    <a:gd name="T22" fmla="*/ 2147483647 w 192"/>
                    <a:gd name="T23" fmla="*/ 2147483647 h 156"/>
                    <a:gd name="T24" fmla="*/ 2147483647 w 192"/>
                    <a:gd name="T25" fmla="*/ 2147483647 h 156"/>
                    <a:gd name="T26" fmla="*/ 2147483647 w 192"/>
                    <a:gd name="T27" fmla="*/ 2147483647 h 156"/>
                    <a:gd name="T28" fmla="*/ 2147483647 w 192"/>
                    <a:gd name="T29" fmla="*/ 2147483647 h 156"/>
                    <a:gd name="T30" fmla="*/ 2147483647 w 192"/>
                    <a:gd name="T31" fmla="*/ 2147483647 h 156"/>
                    <a:gd name="T32" fmla="*/ 2147483647 w 192"/>
                    <a:gd name="T33" fmla="*/ 2147483647 h 156"/>
                    <a:gd name="T34" fmla="*/ 2147483647 w 192"/>
                    <a:gd name="T35" fmla="*/ 2147483647 h 156"/>
                    <a:gd name="T36" fmla="*/ 2147483647 w 192"/>
                    <a:gd name="T37" fmla="*/ 2147483647 h 156"/>
                    <a:gd name="T38" fmla="*/ 2147483647 w 192"/>
                    <a:gd name="T39" fmla="*/ 2147483647 h 156"/>
                    <a:gd name="T40" fmla="*/ 2147483647 w 192"/>
                    <a:gd name="T41" fmla="*/ 2147483647 h 156"/>
                    <a:gd name="T42" fmla="*/ 2147483647 w 192"/>
                    <a:gd name="T43" fmla="*/ 2147483647 h 156"/>
                    <a:gd name="T44" fmla="*/ 2147483647 w 192"/>
                    <a:gd name="T45" fmla="*/ 2147483647 h 15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92"/>
                    <a:gd name="T70" fmla="*/ 0 h 156"/>
                    <a:gd name="T71" fmla="*/ 192 w 192"/>
                    <a:gd name="T72" fmla="*/ 156 h 15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92" h="156">
                      <a:moveTo>
                        <a:pt x="0" y="31"/>
                      </a:moveTo>
                      <a:cubicBezTo>
                        <a:pt x="0" y="127"/>
                        <a:pt x="0" y="127"/>
                        <a:pt x="0" y="127"/>
                      </a:cubicBezTo>
                      <a:cubicBezTo>
                        <a:pt x="0" y="145"/>
                        <a:pt x="48" y="156"/>
                        <a:pt x="96" y="156"/>
                      </a:cubicBezTo>
                      <a:cubicBezTo>
                        <a:pt x="143" y="156"/>
                        <a:pt x="192" y="145"/>
                        <a:pt x="192" y="127"/>
                      </a:cubicBezTo>
                      <a:cubicBezTo>
                        <a:pt x="192" y="31"/>
                        <a:pt x="192" y="31"/>
                        <a:pt x="192" y="31"/>
                      </a:cubicBezTo>
                      <a:cubicBezTo>
                        <a:pt x="191" y="32"/>
                        <a:pt x="191" y="32"/>
                        <a:pt x="191" y="32"/>
                      </a:cubicBezTo>
                      <a:cubicBezTo>
                        <a:pt x="192" y="31"/>
                        <a:pt x="192" y="30"/>
                        <a:pt x="192" y="30"/>
                      </a:cubicBezTo>
                      <a:cubicBezTo>
                        <a:pt x="192" y="29"/>
                        <a:pt x="192" y="29"/>
                        <a:pt x="192" y="29"/>
                      </a:cubicBezTo>
                      <a:cubicBezTo>
                        <a:pt x="192" y="11"/>
                        <a:pt x="143" y="0"/>
                        <a:pt x="96" y="0"/>
                      </a:cubicBezTo>
                      <a:cubicBezTo>
                        <a:pt x="48" y="0"/>
                        <a:pt x="0" y="11"/>
                        <a:pt x="0" y="29"/>
                      </a:cubicBezTo>
                      <a:lnTo>
                        <a:pt x="0" y="31"/>
                      </a:lnTo>
                      <a:close/>
                      <a:moveTo>
                        <a:pt x="4" y="29"/>
                      </a:moveTo>
                      <a:cubicBezTo>
                        <a:pt x="4" y="17"/>
                        <a:pt x="41" y="4"/>
                        <a:pt x="96" y="4"/>
                      </a:cubicBezTo>
                      <a:cubicBezTo>
                        <a:pt x="151" y="4"/>
                        <a:pt x="188" y="17"/>
                        <a:pt x="188" y="29"/>
                      </a:cubicBezTo>
                      <a:cubicBezTo>
                        <a:pt x="188" y="30"/>
                        <a:pt x="188" y="30"/>
                        <a:pt x="188" y="30"/>
                      </a:cubicBezTo>
                      <a:cubicBezTo>
                        <a:pt x="188" y="31"/>
                        <a:pt x="188" y="31"/>
                        <a:pt x="188" y="31"/>
                      </a:cubicBezTo>
                      <a:cubicBezTo>
                        <a:pt x="188" y="31"/>
                        <a:pt x="188" y="31"/>
                        <a:pt x="188" y="31"/>
                      </a:cubicBezTo>
                      <a:cubicBezTo>
                        <a:pt x="188" y="31"/>
                        <a:pt x="188" y="31"/>
                        <a:pt x="188" y="31"/>
                      </a:cubicBezTo>
                      <a:cubicBezTo>
                        <a:pt x="188" y="127"/>
                        <a:pt x="188" y="127"/>
                        <a:pt x="188" y="127"/>
                      </a:cubicBezTo>
                      <a:cubicBezTo>
                        <a:pt x="188" y="139"/>
                        <a:pt x="151" y="152"/>
                        <a:pt x="96" y="152"/>
                      </a:cubicBezTo>
                      <a:cubicBezTo>
                        <a:pt x="41" y="152"/>
                        <a:pt x="4" y="139"/>
                        <a:pt x="4" y="127"/>
                      </a:cubicBezTo>
                      <a:cubicBezTo>
                        <a:pt x="4" y="31"/>
                        <a:pt x="4" y="31"/>
                        <a:pt x="4" y="31"/>
                      </a:cubicBezTo>
                      <a:lnTo>
                        <a:pt x="4" y="29"/>
                      </a:lnTo>
                      <a:close/>
                    </a:path>
                  </a:pathLst>
                </a:custGeom>
                <a:solidFill>
                  <a:srgbClr val="231F20"/>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grpSp>
          <p:grpSp>
            <p:nvGrpSpPr>
              <p:cNvPr id="347" name="Group 831"/>
              <p:cNvGrpSpPr>
                <a:grpSpLocks/>
              </p:cNvGrpSpPr>
              <p:nvPr/>
            </p:nvGrpSpPr>
            <p:grpSpPr bwMode="auto">
              <a:xfrm>
                <a:off x="718" y="2918"/>
                <a:ext cx="180" cy="358"/>
                <a:chOff x="4308462" y="3074713"/>
                <a:chExt cx="303213" cy="566295"/>
              </a:xfrm>
            </p:grpSpPr>
            <p:sp>
              <p:nvSpPr>
                <p:cNvPr id="408" name="Freeform 175"/>
                <p:cNvSpPr>
                  <a:spLocks/>
                </p:cNvSpPr>
                <p:nvPr/>
              </p:nvSpPr>
              <p:spPr bwMode="auto">
                <a:xfrm>
                  <a:off x="4311133" y="3442524"/>
                  <a:ext cx="297202" cy="195131"/>
                </a:xfrm>
                <a:custGeom>
                  <a:avLst/>
                  <a:gdLst>
                    <a:gd name="T0" fmla="*/ 2147483647 w 188"/>
                    <a:gd name="T1" fmla="*/ 2147483647 h 123"/>
                    <a:gd name="T2" fmla="*/ 2147483647 w 188"/>
                    <a:gd name="T3" fmla="*/ 2147483647 h 123"/>
                    <a:gd name="T4" fmla="*/ 0 w 188"/>
                    <a:gd name="T5" fmla="*/ 2147483647 h 123"/>
                    <a:gd name="T6" fmla="*/ 0 w 188"/>
                    <a:gd name="T7" fmla="*/ 0 h 123"/>
                    <a:gd name="T8" fmla="*/ 2147483647 w 188"/>
                    <a:gd name="T9" fmla="*/ 0 h 123"/>
                    <a:gd name="T10" fmla="*/ 2147483647 w 188"/>
                    <a:gd name="T11" fmla="*/ 2147483647 h 123"/>
                    <a:gd name="T12" fmla="*/ 0 60000 65536"/>
                    <a:gd name="T13" fmla="*/ 0 60000 65536"/>
                    <a:gd name="T14" fmla="*/ 0 60000 65536"/>
                    <a:gd name="T15" fmla="*/ 0 60000 65536"/>
                    <a:gd name="T16" fmla="*/ 0 60000 65536"/>
                    <a:gd name="T17" fmla="*/ 0 60000 65536"/>
                    <a:gd name="T18" fmla="*/ 0 w 188"/>
                    <a:gd name="T19" fmla="*/ 0 h 123"/>
                    <a:gd name="T20" fmla="*/ 188 w 188"/>
                    <a:gd name="T21" fmla="*/ 123 h 123"/>
                  </a:gdLst>
                  <a:ahLst/>
                  <a:cxnLst>
                    <a:cxn ang="T12">
                      <a:pos x="T0" y="T1"/>
                    </a:cxn>
                    <a:cxn ang="T13">
                      <a:pos x="T2" y="T3"/>
                    </a:cxn>
                    <a:cxn ang="T14">
                      <a:pos x="T4" y="T5"/>
                    </a:cxn>
                    <a:cxn ang="T15">
                      <a:pos x="T6" y="T7"/>
                    </a:cxn>
                    <a:cxn ang="T16">
                      <a:pos x="T8" y="T9"/>
                    </a:cxn>
                    <a:cxn ang="T17">
                      <a:pos x="T10" y="T11"/>
                    </a:cxn>
                  </a:cxnLst>
                  <a:rect l="T18" t="T19" r="T20" b="T21"/>
                  <a:pathLst>
                    <a:path w="188" h="123">
                      <a:moveTo>
                        <a:pt x="188" y="96"/>
                      </a:moveTo>
                      <a:cubicBezTo>
                        <a:pt x="188" y="111"/>
                        <a:pt x="146" y="123"/>
                        <a:pt x="94" y="123"/>
                      </a:cubicBezTo>
                      <a:cubicBezTo>
                        <a:pt x="42" y="123"/>
                        <a:pt x="0" y="111"/>
                        <a:pt x="0" y="96"/>
                      </a:cubicBezTo>
                      <a:cubicBezTo>
                        <a:pt x="0" y="0"/>
                        <a:pt x="0" y="0"/>
                        <a:pt x="0" y="0"/>
                      </a:cubicBezTo>
                      <a:cubicBezTo>
                        <a:pt x="188" y="0"/>
                        <a:pt x="188" y="0"/>
                        <a:pt x="188" y="0"/>
                      </a:cubicBezTo>
                      <a:cubicBezTo>
                        <a:pt x="188" y="96"/>
                        <a:pt x="188" y="96"/>
                        <a:pt x="188" y="96"/>
                      </a:cubicBezTo>
                    </a:path>
                  </a:pathLst>
                </a:custGeom>
                <a:solidFill>
                  <a:srgbClr val="00B050"/>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409" name="Freeform 176"/>
                <p:cNvSpPr>
                  <a:spLocks/>
                </p:cNvSpPr>
                <p:nvPr/>
              </p:nvSpPr>
              <p:spPr bwMode="auto">
                <a:xfrm>
                  <a:off x="4608336" y="3593399"/>
                  <a:ext cx="668" cy="1341"/>
                </a:xfrm>
                <a:custGeom>
                  <a:avLst/>
                  <a:gdLst>
                    <a:gd name="T0" fmla="*/ 0 w 1"/>
                    <a:gd name="T1" fmla="*/ 0 h 1"/>
                    <a:gd name="T2" fmla="*/ 0 w 1"/>
                    <a:gd name="T3" fmla="*/ 0 h 1"/>
                    <a:gd name="T4" fmla="*/ 0 w 1"/>
                    <a:gd name="T5" fmla="*/ 2147483647 h 1"/>
                    <a:gd name="T6" fmla="*/ 0 w 1"/>
                    <a:gd name="T7" fmla="*/ 2147483647 h 1"/>
                    <a:gd name="T8" fmla="*/ 0 w 1"/>
                    <a:gd name="T9" fmla="*/ 0 h 1"/>
                    <a:gd name="T10" fmla="*/ 0 60000 65536"/>
                    <a:gd name="T11" fmla="*/ 0 60000 65536"/>
                    <a:gd name="T12" fmla="*/ 0 60000 65536"/>
                    <a:gd name="T13" fmla="*/ 0 60000 65536"/>
                    <a:gd name="T14" fmla="*/ 0 60000 65536"/>
                    <a:gd name="T15" fmla="*/ 0 w 1"/>
                    <a:gd name="T16" fmla="*/ 0 h 1"/>
                    <a:gd name="T17" fmla="*/ 1 w 1"/>
                    <a:gd name="T18" fmla="*/ 1 h 1"/>
                  </a:gdLst>
                  <a:ahLst/>
                  <a:cxnLst>
                    <a:cxn ang="T10">
                      <a:pos x="T0" y="T1"/>
                    </a:cxn>
                    <a:cxn ang="T11">
                      <a:pos x="T2" y="T3"/>
                    </a:cxn>
                    <a:cxn ang="T12">
                      <a:pos x="T4" y="T5"/>
                    </a:cxn>
                    <a:cxn ang="T13">
                      <a:pos x="T6" y="T7"/>
                    </a:cxn>
                    <a:cxn ang="T14">
                      <a:pos x="T8" y="T9"/>
                    </a:cxn>
                  </a:cxnLst>
                  <a:rect l="T15" t="T16" r="T17" b="T18"/>
                  <a:pathLst>
                    <a:path w="1" h="1">
                      <a:moveTo>
                        <a:pt x="0" y="0"/>
                      </a:moveTo>
                      <a:cubicBezTo>
                        <a:pt x="0" y="0"/>
                        <a:pt x="0" y="0"/>
                        <a:pt x="0" y="0"/>
                      </a:cubicBezTo>
                      <a:cubicBezTo>
                        <a:pt x="0" y="1"/>
                        <a:pt x="0" y="1"/>
                        <a:pt x="0" y="1"/>
                      </a:cubicBezTo>
                      <a:cubicBezTo>
                        <a:pt x="0" y="1"/>
                        <a:pt x="0" y="1"/>
                        <a:pt x="0" y="1"/>
                      </a:cubicBezTo>
                      <a:cubicBezTo>
                        <a:pt x="0" y="0"/>
                        <a:pt x="0" y="0"/>
                        <a:pt x="0" y="0"/>
                      </a:cubicBezTo>
                    </a:path>
                  </a:pathLst>
                </a:custGeom>
                <a:solidFill>
                  <a:srgbClr val="8A98AA"/>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410" name="Freeform 177"/>
                <p:cNvSpPr>
                  <a:spLocks/>
                </p:cNvSpPr>
                <p:nvPr/>
              </p:nvSpPr>
              <p:spPr bwMode="auto">
                <a:xfrm>
                  <a:off x="4311133" y="3591387"/>
                  <a:ext cx="297202" cy="46268"/>
                </a:xfrm>
                <a:custGeom>
                  <a:avLst/>
                  <a:gdLst>
                    <a:gd name="T0" fmla="*/ 0 w 188"/>
                    <a:gd name="T1" fmla="*/ 0 h 29"/>
                    <a:gd name="T2" fmla="*/ 0 w 188"/>
                    <a:gd name="T3" fmla="*/ 2147483647 h 29"/>
                    <a:gd name="T4" fmla="*/ 2147483647 w 188"/>
                    <a:gd name="T5" fmla="*/ 2147483647 h 29"/>
                    <a:gd name="T6" fmla="*/ 2147483647 w 188"/>
                    <a:gd name="T7" fmla="*/ 2147483647 h 29"/>
                    <a:gd name="T8" fmla="*/ 2147483647 w 188"/>
                    <a:gd name="T9" fmla="*/ 2147483647 h 29"/>
                    <a:gd name="T10" fmla="*/ 2147483647 w 188"/>
                    <a:gd name="T11" fmla="*/ 2147483647 h 29"/>
                    <a:gd name="T12" fmla="*/ 0 w 188"/>
                    <a:gd name="T13" fmla="*/ 0 h 29"/>
                    <a:gd name="T14" fmla="*/ 0 60000 65536"/>
                    <a:gd name="T15" fmla="*/ 0 60000 65536"/>
                    <a:gd name="T16" fmla="*/ 0 60000 65536"/>
                    <a:gd name="T17" fmla="*/ 0 60000 65536"/>
                    <a:gd name="T18" fmla="*/ 0 60000 65536"/>
                    <a:gd name="T19" fmla="*/ 0 60000 65536"/>
                    <a:gd name="T20" fmla="*/ 0 60000 65536"/>
                    <a:gd name="T21" fmla="*/ 0 w 188"/>
                    <a:gd name="T22" fmla="*/ 0 h 29"/>
                    <a:gd name="T23" fmla="*/ 188 w 188"/>
                    <a:gd name="T24" fmla="*/ 29 h 2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8" h="29">
                      <a:moveTo>
                        <a:pt x="0" y="0"/>
                      </a:moveTo>
                      <a:cubicBezTo>
                        <a:pt x="0" y="2"/>
                        <a:pt x="0" y="2"/>
                        <a:pt x="0" y="2"/>
                      </a:cubicBezTo>
                      <a:cubicBezTo>
                        <a:pt x="0" y="17"/>
                        <a:pt x="42" y="29"/>
                        <a:pt x="94" y="29"/>
                      </a:cubicBezTo>
                      <a:cubicBezTo>
                        <a:pt x="146" y="29"/>
                        <a:pt x="188" y="17"/>
                        <a:pt x="188" y="2"/>
                      </a:cubicBezTo>
                      <a:cubicBezTo>
                        <a:pt x="188" y="1"/>
                        <a:pt x="188" y="1"/>
                        <a:pt x="188" y="1"/>
                      </a:cubicBezTo>
                      <a:cubicBezTo>
                        <a:pt x="188" y="16"/>
                        <a:pt x="145" y="28"/>
                        <a:pt x="94" y="28"/>
                      </a:cubicBezTo>
                      <a:cubicBezTo>
                        <a:pt x="42" y="28"/>
                        <a:pt x="0" y="16"/>
                        <a:pt x="0" y="0"/>
                      </a:cubicBezTo>
                    </a:path>
                  </a:pathLst>
                </a:custGeom>
                <a:solidFill>
                  <a:srgbClr val="7F8EA2"/>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411" name="Freeform 179"/>
                <p:cNvSpPr>
                  <a:spLocks/>
                </p:cNvSpPr>
                <p:nvPr/>
              </p:nvSpPr>
              <p:spPr bwMode="auto">
                <a:xfrm>
                  <a:off x="4311133" y="3439172"/>
                  <a:ext cx="297202" cy="44927"/>
                </a:xfrm>
                <a:custGeom>
                  <a:avLst/>
                  <a:gdLst>
                    <a:gd name="T0" fmla="*/ 2147483647 w 188"/>
                    <a:gd name="T1" fmla="*/ 2147483647 h 28"/>
                    <a:gd name="T2" fmla="*/ 0 w 188"/>
                    <a:gd name="T3" fmla="*/ 0 h 28"/>
                    <a:gd name="T4" fmla="*/ 0 w 188"/>
                    <a:gd name="T5" fmla="*/ 0 h 28"/>
                    <a:gd name="T6" fmla="*/ 2147483647 w 188"/>
                    <a:gd name="T7" fmla="*/ 2147483647 h 28"/>
                    <a:gd name="T8" fmla="*/ 2147483647 w 188"/>
                    <a:gd name="T9" fmla="*/ 0 h 28"/>
                    <a:gd name="T10" fmla="*/ 2147483647 w 188"/>
                    <a:gd name="T11" fmla="*/ 0 h 28"/>
                    <a:gd name="T12" fmla="*/ 2147483647 w 188"/>
                    <a:gd name="T13" fmla="*/ 2147483647 h 28"/>
                    <a:gd name="T14" fmla="*/ 0 60000 65536"/>
                    <a:gd name="T15" fmla="*/ 0 60000 65536"/>
                    <a:gd name="T16" fmla="*/ 0 60000 65536"/>
                    <a:gd name="T17" fmla="*/ 0 60000 65536"/>
                    <a:gd name="T18" fmla="*/ 0 60000 65536"/>
                    <a:gd name="T19" fmla="*/ 0 60000 65536"/>
                    <a:gd name="T20" fmla="*/ 0 60000 65536"/>
                    <a:gd name="T21" fmla="*/ 0 w 188"/>
                    <a:gd name="T22" fmla="*/ 0 h 28"/>
                    <a:gd name="T23" fmla="*/ 188 w 188"/>
                    <a:gd name="T24" fmla="*/ 28 h 2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8" h="28">
                      <a:moveTo>
                        <a:pt x="94" y="26"/>
                      </a:moveTo>
                      <a:cubicBezTo>
                        <a:pt x="43" y="26"/>
                        <a:pt x="1" y="14"/>
                        <a:pt x="0" y="0"/>
                      </a:cubicBezTo>
                      <a:cubicBezTo>
                        <a:pt x="0" y="0"/>
                        <a:pt x="0" y="0"/>
                        <a:pt x="0" y="0"/>
                      </a:cubicBezTo>
                      <a:cubicBezTo>
                        <a:pt x="0" y="15"/>
                        <a:pt x="42" y="28"/>
                        <a:pt x="94" y="28"/>
                      </a:cubicBezTo>
                      <a:cubicBezTo>
                        <a:pt x="146" y="28"/>
                        <a:pt x="188" y="15"/>
                        <a:pt x="188" y="0"/>
                      </a:cubicBezTo>
                      <a:cubicBezTo>
                        <a:pt x="188" y="0"/>
                        <a:pt x="188" y="0"/>
                        <a:pt x="188" y="0"/>
                      </a:cubicBezTo>
                      <a:cubicBezTo>
                        <a:pt x="186" y="14"/>
                        <a:pt x="145" y="26"/>
                        <a:pt x="94" y="26"/>
                      </a:cubicBezTo>
                      <a:close/>
                    </a:path>
                  </a:pathLst>
                </a:custGeom>
                <a:solidFill>
                  <a:srgbClr val="363B49"/>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412" name="Freeform 180"/>
                <p:cNvSpPr>
                  <a:spLocks noEditPoints="1"/>
                </p:cNvSpPr>
                <p:nvPr/>
              </p:nvSpPr>
              <p:spPr bwMode="auto">
                <a:xfrm>
                  <a:off x="4308462" y="3393574"/>
                  <a:ext cx="303213" cy="247434"/>
                </a:xfrm>
                <a:custGeom>
                  <a:avLst/>
                  <a:gdLst>
                    <a:gd name="T0" fmla="*/ 0 w 192"/>
                    <a:gd name="T1" fmla="*/ 2147483647 h 156"/>
                    <a:gd name="T2" fmla="*/ 0 w 192"/>
                    <a:gd name="T3" fmla="*/ 2147483647 h 156"/>
                    <a:gd name="T4" fmla="*/ 2147483647 w 192"/>
                    <a:gd name="T5" fmla="*/ 2147483647 h 156"/>
                    <a:gd name="T6" fmla="*/ 2147483647 w 192"/>
                    <a:gd name="T7" fmla="*/ 2147483647 h 156"/>
                    <a:gd name="T8" fmla="*/ 2147483647 w 192"/>
                    <a:gd name="T9" fmla="*/ 2147483647 h 156"/>
                    <a:gd name="T10" fmla="*/ 2147483647 w 192"/>
                    <a:gd name="T11" fmla="*/ 2147483647 h 156"/>
                    <a:gd name="T12" fmla="*/ 2147483647 w 192"/>
                    <a:gd name="T13" fmla="*/ 2147483647 h 156"/>
                    <a:gd name="T14" fmla="*/ 2147483647 w 192"/>
                    <a:gd name="T15" fmla="*/ 2147483647 h 156"/>
                    <a:gd name="T16" fmla="*/ 2147483647 w 192"/>
                    <a:gd name="T17" fmla="*/ 0 h 156"/>
                    <a:gd name="T18" fmla="*/ 0 w 192"/>
                    <a:gd name="T19" fmla="*/ 2147483647 h 156"/>
                    <a:gd name="T20" fmla="*/ 0 w 192"/>
                    <a:gd name="T21" fmla="*/ 2147483647 h 156"/>
                    <a:gd name="T22" fmla="*/ 2147483647 w 192"/>
                    <a:gd name="T23" fmla="*/ 2147483647 h 156"/>
                    <a:gd name="T24" fmla="*/ 2147483647 w 192"/>
                    <a:gd name="T25" fmla="*/ 2147483647 h 156"/>
                    <a:gd name="T26" fmla="*/ 2147483647 w 192"/>
                    <a:gd name="T27" fmla="*/ 2147483647 h 156"/>
                    <a:gd name="T28" fmla="*/ 2147483647 w 192"/>
                    <a:gd name="T29" fmla="*/ 2147483647 h 156"/>
                    <a:gd name="T30" fmla="*/ 2147483647 w 192"/>
                    <a:gd name="T31" fmla="*/ 2147483647 h 156"/>
                    <a:gd name="T32" fmla="*/ 2147483647 w 192"/>
                    <a:gd name="T33" fmla="*/ 2147483647 h 156"/>
                    <a:gd name="T34" fmla="*/ 2147483647 w 192"/>
                    <a:gd name="T35" fmla="*/ 2147483647 h 156"/>
                    <a:gd name="T36" fmla="*/ 2147483647 w 192"/>
                    <a:gd name="T37" fmla="*/ 2147483647 h 156"/>
                    <a:gd name="T38" fmla="*/ 2147483647 w 192"/>
                    <a:gd name="T39" fmla="*/ 2147483647 h 156"/>
                    <a:gd name="T40" fmla="*/ 2147483647 w 192"/>
                    <a:gd name="T41" fmla="*/ 2147483647 h 156"/>
                    <a:gd name="T42" fmla="*/ 2147483647 w 192"/>
                    <a:gd name="T43" fmla="*/ 2147483647 h 156"/>
                    <a:gd name="T44" fmla="*/ 2147483647 w 192"/>
                    <a:gd name="T45" fmla="*/ 2147483647 h 15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92"/>
                    <a:gd name="T70" fmla="*/ 0 h 156"/>
                    <a:gd name="T71" fmla="*/ 192 w 192"/>
                    <a:gd name="T72" fmla="*/ 156 h 15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92" h="156">
                      <a:moveTo>
                        <a:pt x="0" y="31"/>
                      </a:moveTo>
                      <a:cubicBezTo>
                        <a:pt x="0" y="127"/>
                        <a:pt x="0" y="127"/>
                        <a:pt x="0" y="127"/>
                      </a:cubicBezTo>
                      <a:cubicBezTo>
                        <a:pt x="0" y="145"/>
                        <a:pt x="48" y="156"/>
                        <a:pt x="96" y="156"/>
                      </a:cubicBezTo>
                      <a:cubicBezTo>
                        <a:pt x="143" y="156"/>
                        <a:pt x="192" y="145"/>
                        <a:pt x="192" y="127"/>
                      </a:cubicBezTo>
                      <a:cubicBezTo>
                        <a:pt x="192" y="31"/>
                        <a:pt x="192" y="31"/>
                        <a:pt x="192" y="31"/>
                      </a:cubicBezTo>
                      <a:cubicBezTo>
                        <a:pt x="191" y="32"/>
                        <a:pt x="191" y="32"/>
                        <a:pt x="191" y="32"/>
                      </a:cubicBezTo>
                      <a:cubicBezTo>
                        <a:pt x="192" y="31"/>
                        <a:pt x="192" y="30"/>
                        <a:pt x="192" y="30"/>
                      </a:cubicBezTo>
                      <a:cubicBezTo>
                        <a:pt x="192" y="29"/>
                        <a:pt x="192" y="29"/>
                        <a:pt x="192" y="29"/>
                      </a:cubicBezTo>
                      <a:cubicBezTo>
                        <a:pt x="192" y="11"/>
                        <a:pt x="143" y="0"/>
                        <a:pt x="96" y="0"/>
                      </a:cubicBezTo>
                      <a:cubicBezTo>
                        <a:pt x="48" y="0"/>
                        <a:pt x="0" y="11"/>
                        <a:pt x="0" y="29"/>
                      </a:cubicBezTo>
                      <a:lnTo>
                        <a:pt x="0" y="31"/>
                      </a:lnTo>
                      <a:close/>
                      <a:moveTo>
                        <a:pt x="4" y="29"/>
                      </a:moveTo>
                      <a:cubicBezTo>
                        <a:pt x="4" y="17"/>
                        <a:pt x="41" y="4"/>
                        <a:pt x="96" y="4"/>
                      </a:cubicBezTo>
                      <a:cubicBezTo>
                        <a:pt x="151" y="4"/>
                        <a:pt x="188" y="17"/>
                        <a:pt x="188" y="29"/>
                      </a:cubicBezTo>
                      <a:cubicBezTo>
                        <a:pt x="188" y="30"/>
                        <a:pt x="188" y="30"/>
                        <a:pt x="188" y="30"/>
                      </a:cubicBezTo>
                      <a:cubicBezTo>
                        <a:pt x="188" y="31"/>
                        <a:pt x="188" y="31"/>
                        <a:pt x="188" y="31"/>
                      </a:cubicBezTo>
                      <a:cubicBezTo>
                        <a:pt x="188" y="31"/>
                        <a:pt x="188" y="31"/>
                        <a:pt x="188" y="31"/>
                      </a:cubicBezTo>
                      <a:cubicBezTo>
                        <a:pt x="188" y="31"/>
                        <a:pt x="188" y="31"/>
                        <a:pt x="188" y="31"/>
                      </a:cubicBezTo>
                      <a:cubicBezTo>
                        <a:pt x="188" y="127"/>
                        <a:pt x="188" y="127"/>
                        <a:pt x="188" y="127"/>
                      </a:cubicBezTo>
                      <a:cubicBezTo>
                        <a:pt x="188" y="139"/>
                        <a:pt x="151" y="152"/>
                        <a:pt x="96" y="152"/>
                      </a:cubicBezTo>
                      <a:cubicBezTo>
                        <a:pt x="41" y="152"/>
                        <a:pt x="4" y="139"/>
                        <a:pt x="4" y="127"/>
                      </a:cubicBezTo>
                      <a:cubicBezTo>
                        <a:pt x="4" y="31"/>
                        <a:pt x="4" y="31"/>
                        <a:pt x="4" y="31"/>
                      </a:cubicBezTo>
                      <a:lnTo>
                        <a:pt x="4" y="29"/>
                      </a:lnTo>
                      <a:close/>
                    </a:path>
                  </a:pathLst>
                </a:custGeom>
                <a:solidFill>
                  <a:srgbClr val="231F20"/>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413" name="Freeform 175"/>
                <p:cNvSpPr>
                  <a:spLocks/>
                </p:cNvSpPr>
                <p:nvPr/>
              </p:nvSpPr>
              <p:spPr bwMode="auto">
                <a:xfrm>
                  <a:off x="4311133" y="3284373"/>
                  <a:ext cx="297202" cy="195131"/>
                </a:xfrm>
                <a:custGeom>
                  <a:avLst/>
                  <a:gdLst>
                    <a:gd name="T0" fmla="*/ 2147483647 w 188"/>
                    <a:gd name="T1" fmla="*/ 2147483647 h 123"/>
                    <a:gd name="T2" fmla="*/ 2147483647 w 188"/>
                    <a:gd name="T3" fmla="*/ 2147483647 h 123"/>
                    <a:gd name="T4" fmla="*/ 0 w 188"/>
                    <a:gd name="T5" fmla="*/ 2147483647 h 123"/>
                    <a:gd name="T6" fmla="*/ 0 w 188"/>
                    <a:gd name="T7" fmla="*/ 0 h 123"/>
                    <a:gd name="T8" fmla="*/ 2147483647 w 188"/>
                    <a:gd name="T9" fmla="*/ 0 h 123"/>
                    <a:gd name="T10" fmla="*/ 2147483647 w 188"/>
                    <a:gd name="T11" fmla="*/ 2147483647 h 123"/>
                    <a:gd name="T12" fmla="*/ 0 60000 65536"/>
                    <a:gd name="T13" fmla="*/ 0 60000 65536"/>
                    <a:gd name="T14" fmla="*/ 0 60000 65536"/>
                    <a:gd name="T15" fmla="*/ 0 60000 65536"/>
                    <a:gd name="T16" fmla="*/ 0 60000 65536"/>
                    <a:gd name="T17" fmla="*/ 0 60000 65536"/>
                    <a:gd name="T18" fmla="*/ 0 w 188"/>
                    <a:gd name="T19" fmla="*/ 0 h 123"/>
                    <a:gd name="T20" fmla="*/ 188 w 188"/>
                    <a:gd name="T21" fmla="*/ 123 h 123"/>
                  </a:gdLst>
                  <a:ahLst/>
                  <a:cxnLst>
                    <a:cxn ang="T12">
                      <a:pos x="T0" y="T1"/>
                    </a:cxn>
                    <a:cxn ang="T13">
                      <a:pos x="T2" y="T3"/>
                    </a:cxn>
                    <a:cxn ang="T14">
                      <a:pos x="T4" y="T5"/>
                    </a:cxn>
                    <a:cxn ang="T15">
                      <a:pos x="T6" y="T7"/>
                    </a:cxn>
                    <a:cxn ang="T16">
                      <a:pos x="T8" y="T9"/>
                    </a:cxn>
                    <a:cxn ang="T17">
                      <a:pos x="T10" y="T11"/>
                    </a:cxn>
                  </a:cxnLst>
                  <a:rect l="T18" t="T19" r="T20" b="T21"/>
                  <a:pathLst>
                    <a:path w="188" h="123">
                      <a:moveTo>
                        <a:pt x="188" y="96"/>
                      </a:moveTo>
                      <a:cubicBezTo>
                        <a:pt x="188" y="111"/>
                        <a:pt x="146" y="123"/>
                        <a:pt x="94" y="123"/>
                      </a:cubicBezTo>
                      <a:cubicBezTo>
                        <a:pt x="42" y="123"/>
                        <a:pt x="0" y="111"/>
                        <a:pt x="0" y="96"/>
                      </a:cubicBezTo>
                      <a:cubicBezTo>
                        <a:pt x="0" y="0"/>
                        <a:pt x="0" y="0"/>
                        <a:pt x="0" y="0"/>
                      </a:cubicBezTo>
                      <a:cubicBezTo>
                        <a:pt x="188" y="0"/>
                        <a:pt x="188" y="0"/>
                        <a:pt x="188" y="0"/>
                      </a:cubicBezTo>
                      <a:cubicBezTo>
                        <a:pt x="188" y="96"/>
                        <a:pt x="188" y="96"/>
                        <a:pt x="188" y="96"/>
                      </a:cubicBezTo>
                    </a:path>
                  </a:pathLst>
                </a:custGeom>
                <a:solidFill>
                  <a:srgbClr val="00B050"/>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414" name="Freeform 176"/>
                <p:cNvSpPr>
                  <a:spLocks/>
                </p:cNvSpPr>
                <p:nvPr/>
              </p:nvSpPr>
              <p:spPr bwMode="auto">
                <a:xfrm>
                  <a:off x="4608336" y="3433693"/>
                  <a:ext cx="668" cy="1341"/>
                </a:xfrm>
                <a:custGeom>
                  <a:avLst/>
                  <a:gdLst>
                    <a:gd name="T0" fmla="*/ 0 w 1"/>
                    <a:gd name="T1" fmla="*/ 0 h 1"/>
                    <a:gd name="T2" fmla="*/ 0 w 1"/>
                    <a:gd name="T3" fmla="*/ 0 h 1"/>
                    <a:gd name="T4" fmla="*/ 0 w 1"/>
                    <a:gd name="T5" fmla="*/ 2147483647 h 1"/>
                    <a:gd name="T6" fmla="*/ 0 w 1"/>
                    <a:gd name="T7" fmla="*/ 2147483647 h 1"/>
                    <a:gd name="T8" fmla="*/ 0 w 1"/>
                    <a:gd name="T9" fmla="*/ 0 h 1"/>
                    <a:gd name="T10" fmla="*/ 0 60000 65536"/>
                    <a:gd name="T11" fmla="*/ 0 60000 65536"/>
                    <a:gd name="T12" fmla="*/ 0 60000 65536"/>
                    <a:gd name="T13" fmla="*/ 0 60000 65536"/>
                    <a:gd name="T14" fmla="*/ 0 60000 65536"/>
                    <a:gd name="T15" fmla="*/ 0 w 1"/>
                    <a:gd name="T16" fmla="*/ 0 h 1"/>
                    <a:gd name="T17" fmla="*/ 1 w 1"/>
                    <a:gd name="T18" fmla="*/ 1 h 1"/>
                  </a:gdLst>
                  <a:ahLst/>
                  <a:cxnLst>
                    <a:cxn ang="T10">
                      <a:pos x="T0" y="T1"/>
                    </a:cxn>
                    <a:cxn ang="T11">
                      <a:pos x="T2" y="T3"/>
                    </a:cxn>
                    <a:cxn ang="T12">
                      <a:pos x="T4" y="T5"/>
                    </a:cxn>
                    <a:cxn ang="T13">
                      <a:pos x="T6" y="T7"/>
                    </a:cxn>
                    <a:cxn ang="T14">
                      <a:pos x="T8" y="T9"/>
                    </a:cxn>
                  </a:cxnLst>
                  <a:rect l="T15" t="T16" r="T17" b="T18"/>
                  <a:pathLst>
                    <a:path w="1" h="1">
                      <a:moveTo>
                        <a:pt x="0" y="0"/>
                      </a:moveTo>
                      <a:cubicBezTo>
                        <a:pt x="0" y="0"/>
                        <a:pt x="0" y="0"/>
                        <a:pt x="0" y="0"/>
                      </a:cubicBezTo>
                      <a:cubicBezTo>
                        <a:pt x="0" y="1"/>
                        <a:pt x="0" y="1"/>
                        <a:pt x="0" y="1"/>
                      </a:cubicBezTo>
                      <a:cubicBezTo>
                        <a:pt x="0" y="1"/>
                        <a:pt x="0" y="1"/>
                        <a:pt x="0" y="1"/>
                      </a:cubicBezTo>
                      <a:cubicBezTo>
                        <a:pt x="0" y="0"/>
                        <a:pt x="0" y="0"/>
                        <a:pt x="0" y="0"/>
                      </a:cubicBezTo>
                    </a:path>
                  </a:pathLst>
                </a:custGeom>
                <a:solidFill>
                  <a:srgbClr val="8A98AA"/>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415" name="Freeform 177"/>
                <p:cNvSpPr>
                  <a:spLocks/>
                </p:cNvSpPr>
                <p:nvPr/>
              </p:nvSpPr>
              <p:spPr bwMode="auto">
                <a:xfrm>
                  <a:off x="4311133" y="3431681"/>
                  <a:ext cx="297202" cy="46268"/>
                </a:xfrm>
                <a:custGeom>
                  <a:avLst/>
                  <a:gdLst>
                    <a:gd name="T0" fmla="*/ 0 w 188"/>
                    <a:gd name="T1" fmla="*/ 0 h 29"/>
                    <a:gd name="T2" fmla="*/ 0 w 188"/>
                    <a:gd name="T3" fmla="*/ 2147483647 h 29"/>
                    <a:gd name="T4" fmla="*/ 2147483647 w 188"/>
                    <a:gd name="T5" fmla="*/ 2147483647 h 29"/>
                    <a:gd name="T6" fmla="*/ 2147483647 w 188"/>
                    <a:gd name="T7" fmla="*/ 2147483647 h 29"/>
                    <a:gd name="T8" fmla="*/ 2147483647 w 188"/>
                    <a:gd name="T9" fmla="*/ 2147483647 h 29"/>
                    <a:gd name="T10" fmla="*/ 2147483647 w 188"/>
                    <a:gd name="T11" fmla="*/ 2147483647 h 29"/>
                    <a:gd name="T12" fmla="*/ 0 w 188"/>
                    <a:gd name="T13" fmla="*/ 0 h 29"/>
                    <a:gd name="T14" fmla="*/ 0 60000 65536"/>
                    <a:gd name="T15" fmla="*/ 0 60000 65536"/>
                    <a:gd name="T16" fmla="*/ 0 60000 65536"/>
                    <a:gd name="T17" fmla="*/ 0 60000 65536"/>
                    <a:gd name="T18" fmla="*/ 0 60000 65536"/>
                    <a:gd name="T19" fmla="*/ 0 60000 65536"/>
                    <a:gd name="T20" fmla="*/ 0 60000 65536"/>
                    <a:gd name="T21" fmla="*/ 0 w 188"/>
                    <a:gd name="T22" fmla="*/ 0 h 29"/>
                    <a:gd name="T23" fmla="*/ 188 w 188"/>
                    <a:gd name="T24" fmla="*/ 29 h 2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8" h="29">
                      <a:moveTo>
                        <a:pt x="0" y="0"/>
                      </a:moveTo>
                      <a:cubicBezTo>
                        <a:pt x="0" y="2"/>
                        <a:pt x="0" y="2"/>
                        <a:pt x="0" y="2"/>
                      </a:cubicBezTo>
                      <a:cubicBezTo>
                        <a:pt x="0" y="17"/>
                        <a:pt x="42" y="29"/>
                        <a:pt x="94" y="29"/>
                      </a:cubicBezTo>
                      <a:cubicBezTo>
                        <a:pt x="146" y="29"/>
                        <a:pt x="188" y="17"/>
                        <a:pt x="188" y="2"/>
                      </a:cubicBezTo>
                      <a:cubicBezTo>
                        <a:pt x="188" y="1"/>
                        <a:pt x="188" y="1"/>
                        <a:pt x="188" y="1"/>
                      </a:cubicBezTo>
                      <a:cubicBezTo>
                        <a:pt x="188" y="16"/>
                        <a:pt x="145" y="28"/>
                        <a:pt x="94" y="28"/>
                      </a:cubicBezTo>
                      <a:cubicBezTo>
                        <a:pt x="42" y="28"/>
                        <a:pt x="0" y="16"/>
                        <a:pt x="0" y="0"/>
                      </a:cubicBezTo>
                    </a:path>
                  </a:pathLst>
                </a:custGeom>
                <a:solidFill>
                  <a:srgbClr val="7F8EA2"/>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416" name="Freeform 180"/>
                <p:cNvSpPr>
                  <a:spLocks noEditPoints="1"/>
                </p:cNvSpPr>
                <p:nvPr/>
              </p:nvSpPr>
              <p:spPr bwMode="auto">
                <a:xfrm>
                  <a:off x="4308462" y="3233868"/>
                  <a:ext cx="303213" cy="247434"/>
                </a:xfrm>
                <a:custGeom>
                  <a:avLst/>
                  <a:gdLst>
                    <a:gd name="T0" fmla="*/ 0 w 192"/>
                    <a:gd name="T1" fmla="*/ 2147483647 h 156"/>
                    <a:gd name="T2" fmla="*/ 0 w 192"/>
                    <a:gd name="T3" fmla="*/ 2147483647 h 156"/>
                    <a:gd name="T4" fmla="*/ 2147483647 w 192"/>
                    <a:gd name="T5" fmla="*/ 2147483647 h 156"/>
                    <a:gd name="T6" fmla="*/ 2147483647 w 192"/>
                    <a:gd name="T7" fmla="*/ 2147483647 h 156"/>
                    <a:gd name="T8" fmla="*/ 2147483647 w 192"/>
                    <a:gd name="T9" fmla="*/ 2147483647 h 156"/>
                    <a:gd name="T10" fmla="*/ 2147483647 w 192"/>
                    <a:gd name="T11" fmla="*/ 2147483647 h 156"/>
                    <a:gd name="T12" fmla="*/ 2147483647 w 192"/>
                    <a:gd name="T13" fmla="*/ 2147483647 h 156"/>
                    <a:gd name="T14" fmla="*/ 2147483647 w 192"/>
                    <a:gd name="T15" fmla="*/ 2147483647 h 156"/>
                    <a:gd name="T16" fmla="*/ 2147483647 w 192"/>
                    <a:gd name="T17" fmla="*/ 0 h 156"/>
                    <a:gd name="T18" fmla="*/ 0 w 192"/>
                    <a:gd name="T19" fmla="*/ 2147483647 h 156"/>
                    <a:gd name="T20" fmla="*/ 0 w 192"/>
                    <a:gd name="T21" fmla="*/ 2147483647 h 156"/>
                    <a:gd name="T22" fmla="*/ 2147483647 w 192"/>
                    <a:gd name="T23" fmla="*/ 2147483647 h 156"/>
                    <a:gd name="T24" fmla="*/ 2147483647 w 192"/>
                    <a:gd name="T25" fmla="*/ 2147483647 h 156"/>
                    <a:gd name="T26" fmla="*/ 2147483647 w 192"/>
                    <a:gd name="T27" fmla="*/ 2147483647 h 156"/>
                    <a:gd name="T28" fmla="*/ 2147483647 w 192"/>
                    <a:gd name="T29" fmla="*/ 2147483647 h 156"/>
                    <a:gd name="T30" fmla="*/ 2147483647 w 192"/>
                    <a:gd name="T31" fmla="*/ 2147483647 h 156"/>
                    <a:gd name="T32" fmla="*/ 2147483647 w 192"/>
                    <a:gd name="T33" fmla="*/ 2147483647 h 156"/>
                    <a:gd name="T34" fmla="*/ 2147483647 w 192"/>
                    <a:gd name="T35" fmla="*/ 2147483647 h 156"/>
                    <a:gd name="T36" fmla="*/ 2147483647 w 192"/>
                    <a:gd name="T37" fmla="*/ 2147483647 h 156"/>
                    <a:gd name="T38" fmla="*/ 2147483647 w 192"/>
                    <a:gd name="T39" fmla="*/ 2147483647 h 156"/>
                    <a:gd name="T40" fmla="*/ 2147483647 w 192"/>
                    <a:gd name="T41" fmla="*/ 2147483647 h 156"/>
                    <a:gd name="T42" fmla="*/ 2147483647 w 192"/>
                    <a:gd name="T43" fmla="*/ 2147483647 h 156"/>
                    <a:gd name="T44" fmla="*/ 2147483647 w 192"/>
                    <a:gd name="T45" fmla="*/ 2147483647 h 15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92"/>
                    <a:gd name="T70" fmla="*/ 0 h 156"/>
                    <a:gd name="T71" fmla="*/ 192 w 192"/>
                    <a:gd name="T72" fmla="*/ 156 h 15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92" h="156">
                      <a:moveTo>
                        <a:pt x="0" y="31"/>
                      </a:moveTo>
                      <a:cubicBezTo>
                        <a:pt x="0" y="127"/>
                        <a:pt x="0" y="127"/>
                        <a:pt x="0" y="127"/>
                      </a:cubicBezTo>
                      <a:cubicBezTo>
                        <a:pt x="0" y="145"/>
                        <a:pt x="48" y="156"/>
                        <a:pt x="96" y="156"/>
                      </a:cubicBezTo>
                      <a:cubicBezTo>
                        <a:pt x="143" y="156"/>
                        <a:pt x="192" y="145"/>
                        <a:pt x="192" y="127"/>
                      </a:cubicBezTo>
                      <a:cubicBezTo>
                        <a:pt x="192" y="31"/>
                        <a:pt x="192" y="31"/>
                        <a:pt x="192" y="31"/>
                      </a:cubicBezTo>
                      <a:cubicBezTo>
                        <a:pt x="191" y="32"/>
                        <a:pt x="191" y="32"/>
                        <a:pt x="191" y="32"/>
                      </a:cubicBezTo>
                      <a:cubicBezTo>
                        <a:pt x="192" y="31"/>
                        <a:pt x="192" y="30"/>
                        <a:pt x="192" y="30"/>
                      </a:cubicBezTo>
                      <a:cubicBezTo>
                        <a:pt x="192" y="29"/>
                        <a:pt x="192" y="29"/>
                        <a:pt x="192" y="29"/>
                      </a:cubicBezTo>
                      <a:cubicBezTo>
                        <a:pt x="192" y="11"/>
                        <a:pt x="143" y="0"/>
                        <a:pt x="96" y="0"/>
                      </a:cubicBezTo>
                      <a:cubicBezTo>
                        <a:pt x="48" y="0"/>
                        <a:pt x="0" y="11"/>
                        <a:pt x="0" y="29"/>
                      </a:cubicBezTo>
                      <a:lnTo>
                        <a:pt x="0" y="31"/>
                      </a:lnTo>
                      <a:close/>
                      <a:moveTo>
                        <a:pt x="4" y="29"/>
                      </a:moveTo>
                      <a:cubicBezTo>
                        <a:pt x="4" y="17"/>
                        <a:pt x="41" y="4"/>
                        <a:pt x="96" y="4"/>
                      </a:cubicBezTo>
                      <a:cubicBezTo>
                        <a:pt x="151" y="4"/>
                        <a:pt x="188" y="17"/>
                        <a:pt x="188" y="29"/>
                      </a:cubicBezTo>
                      <a:cubicBezTo>
                        <a:pt x="188" y="30"/>
                        <a:pt x="188" y="30"/>
                        <a:pt x="188" y="30"/>
                      </a:cubicBezTo>
                      <a:cubicBezTo>
                        <a:pt x="188" y="31"/>
                        <a:pt x="188" y="31"/>
                        <a:pt x="188" y="31"/>
                      </a:cubicBezTo>
                      <a:cubicBezTo>
                        <a:pt x="188" y="31"/>
                        <a:pt x="188" y="31"/>
                        <a:pt x="188" y="31"/>
                      </a:cubicBezTo>
                      <a:cubicBezTo>
                        <a:pt x="188" y="31"/>
                        <a:pt x="188" y="31"/>
                        <a:pt x="188" y="31"/>
                      </a:cubicBezTo>
                      <a:cubicBezTo>
                        <a:pt x="188" y="127"/>
                        <a:pt x="188" y="127"/>
                        <a:pt x="188" y="127"/>
                      </a:cubicBezTo>
                      <a:cubicBezTo>
                        <a:pt x="188" y="139"/>
                        <a:pt x="151" y="152"/>
                        <a:pt x="96" y="152"/>
                      </a:cubicBezTo>
                      <a:cubicBezTo>
                        <a:pt x="41" y="152"/>
                        <a:pt x="4" y="139"/>
                        <a:pt x="4" y="127"/>
                      </a:cubicBezTo>
                      <a:cubicBezTo>
                        <a:pt x="4" y="31"/>
                        <a:pt x="4" y="31"/>
                        <a:pt x="4" y="31"/>
                      </a:cubicBezTo>
                      <a:lnTo>
                        <a:pt x="4" y="29"/>
                      </a:lnTo>
                      <a:close/>
                    </a:path>
                  </a:pathLst>
                </a:custGeom>
                <a:solidFill>
                  <a:srgbClr val="231F20"/>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417" name="Freeform 175"/>
                <p:cNvSpPr>
                  <a:spLocks/>
                </p:cNvSpPr>
                <p:nvPr/>
              </p:nvSpPr>
              <p:spPr bwMode="auto">
                <a:xfrm>
                  <a:off x="4311133" y="3126929"/>
                  <a:ext cx="297202" cy="195131"/>
                </a:xfrm>
                <a:custGeom>
                  <a:avLst/>
                  <a:gdLst>
                    <a:gd name="T0" fmla="*/ 2147483647 w 188"/>
                    <a:gd name="T1" fmla="*/ 2147483647 h 123"/>
                    <a:gd name="T2" fmla="*/ 2147483647 w 188"/>
                    <a:gd name="T3" fmla="*/ 2147483647 h 123"/>
                    <a:gd name="T4" fmla="*/ 0 w 188"/>
                    <a:gd name="T5" fmla="*/ 2147483647 h 123"/>
                    <a:gd name="T6" fmla="*/ 0 w 188"/>
                    <a:gd name="T7" fmla="*/ 0 h 123"/>
                    <a:gd name="T8" fmla="*/ 2147483647 w 188"/>
                    <a:gd name="T9" fmla="*/ 0 h 123"/>
                    <a:gd name="T10" fmla="*/ 2147483647 w 188"/>
                    <a:gd name="T11" fmla="*/ 2147483647 h 123"/>
                    <a:gd name="T12" fmla="*/ 0 60000 65536"/>
                    <a:gd name="T13" fmla="*/ 0 60000 65536"/>
                    <a:gd name="T14" fmla="*/ 0 60000 65536"/>
                    <a:gd name="T15" fmla="*/ 0 60000 65536"/>
                    <a:gd name="T16" fmla="*/ 0 60000 65536"/>
                    <a:gd name="T17" fmla="*/ 0 60000 65536"/>
                    <a:gd name="T18" fmla="*/ 0 w 188"/>
                    <a:gd name="T19" fmla="*/ 0 h 123"/>
                    <a:gd name="T20" fmla="*/ 188 w 188"/>
                    <a:gd name="T21" fmla="*/ 123 h 123"/>
                  </a:gdLst>
                  <a:ahLst/>
                  <a:cxnLst>
                    <a:cxn ang="T12">
                      <a:pos x="T0" y="T1"/>
                    </a:cxn>
                    <a:cxn ang="T13">
                      <a:pos x="T2" y="T3"/>
                    </a:cxn>
                    <a:cxn ang="T14">
                      <a:pos x="T4" y="T5"/>
                    </a:cxn>
                    <a:cxn ang="T15">
                      <a:pos x="T6" y="T7"/>
                    </a:cxn>
                    <a:cxn ang="T16">
                      <a:pos x="T8" y="T9"/>
                    </a:cxn>
                    <a:cxn ang="T17">
                      <a:pos x="T10" y="T11"/>
                    </a:cxn>
                  </a:cxnLst>
                  <a:rect l="T18" t="T19" r="T20" b="T21"/>
                  <a:pathLst>
                    <a:path w="188" h="123">
                      <a:moveTo>
                        <a:pt x="188" y="96"/>
                      </a:moveTo>
                      <a:cubicBezTo>
                        <a:pt x="188" y="111"/>
                        <a:pt x="146" y="123"/>
                        <a:pt x="94" y="123"/>
                      </a:cubicBezTo>
                      <a:cubicBezTo>
                        <a:pt x="42" y="123"/>
                        <a:pt x="0" y="111"/>
                        <a:pt x="0" y="96"/>
                      </a:cubicBezTo>
                      <a:cubicBezTo>
                        <a:pt x="0" y="0"/>
                        <a:pt x="0" y="0"/>
                        <a:pt x="0" y="0"/>
                      </a:cubicBezTo>
                      <a:cubicBezTo>
                        <a:pt x="188" y="0"/>
                        <a:pt x="188" y="0"/>
                        <a:pt x="188" y="0"/>
                      </a:cubicBezTo>
                      <a:cubicBezTo>
                        <a:pt x="188" y="96"/>
                        <a:pt x="188" y="96"/>
                        <a:pt x="188" y="96"/>
                      </a:cubicBezTo>
                    </a:path>
                  </a:pathLst>
                </a:custGeom>
                <a:solidFill>
                  <a:srgbClr val="00B050"/>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418" name="Freeform 176"/>
                <p:cNvSpPr>
                  <a:spLocks/>
                </p:cNvSpPr>
                <p:nvPr/>
              </p:nvSpPr>
              <p:spPr bwMode="auto">
                <a:xfrm>
                  <a:off x="4608336" y="3317637"/>
                  <a:ext cx="668" cy="1341"/>
                </a:xfrm>
                <a:custGeom>
                  <a:avLst/>
                  <a:gdLst>
                    <a:gd name="T0" fmla="*/ 0 w 1"/>
                    <a:gd name="T1" fmla="*/ 0 h 1"/>
                    <a:gd name="T2" fmla="*/ 0 w 1"/>
                    <a:gd name="T3" fmla="*/ 0 h 1"/>
                    <a:gd name="T4" fmla="*/ 0 w 1"/>
                    <a:gd name="T5" fmla="*/ 2147483647 h 1"/>
                    <a:gd name="T6" fmla="*/ 0 w 1"/>
                    <a:gd name="T7" fmla="*/ 2147483647 h 1"/>
                    <a:gd name="T8" fmla="*/ 0 w 1"/>
                    <a:gd name="T9" fmla="*/ 0 h 1"/>
                    <a:gd name="T10" fmla="*/ 0 60000 65536"/>
                    <a:gd name="T11" fmla="*/ 0 60000 65536"/>
                    <a:gd name="T12" fmla="*/ 0 60000 65536"/>
                    <a:gd name="T13" fmla="*/ 0 60000 65536"/>
                    <a:gd name="T14" fmla="*/ 0 60000 65536"/>
                    <a:gd name="T15" fmla="*/ 0 w 1"/>
                    <a:gd name="T16" fmla="*/ 0 h 1"/>
                    <a:gd name="T17" fmla="*/ 1 w 1"/>
                    <a:gd name="T18" fmla="*/ 1 h 1"/>
                  </a:gdLst>
                  <a:ahLst/>
                  <a:cxnLst>
                    <a:cxn ang="T10">
                      <a:pos x="T0" y="T1"/>
                    </a:cxn>
                    <a:cxn ang="T11">
                      <a:pos x="T2" y="T3"/>
                    </a:cxn>
                    <a:cxn ang="T12">
                      <a:pos x="T4" y="T5"/>
                    </a:cxn>
                    <a:cxn ang="T13">
                      <a:pos x="T6" y="T7"/>
                    </a:cxn>
                    <a:cxn ang="T14">
                      <a:pos x="T8" y="T9"/>
                    </a:cxn>
                  </a:cxnLst>
                  <a:rect l="T15" t="T16" r="T17" b="T18"/>
                  <a:pathLst>
                    <a:path w="1" h="1">
                      <a:moveTo>
                        <a:pt x="0" y="0"/>
                      </a:moveTo>
                      <a:cubicBezTo>
                        <a:pt x="0" y="0"/>
                        <a:pt x="0" y="0"/>
                        <a:pt x="0" y="0"/>
                      </a:cubicBezTo>
                      <a:cubicBezTo>
                        <a:pt x="0" y="1"/>
                        <a:pt x="0" y="1"/>
                        <a:pt x="0" y="1"/>
                      </a:cubicBezTo>
                      <a:cubicBezTo>
                        <a:pt x="0" y="1"/>
                        <a:pt x="0" y="1"/>
                        <a:pt x="0" y="1"/>
                      </a:cubicBezTo>
                      <a:cubicBezTo>
                        <a:pt x="0" y="0"/>
                        <a:pt x="0" y="0"/>
                        <a:pt x="0" y="0"/>
                      </a:cubicBezTo>
                    </a:path>
                  </a:pathLst>
                </a:custGeom>
                <a:solidFill>
                  <a:srgbClr val="8A98AA"/>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419" name="Oval 178"/>
                <p:cNvSpPr>
                  <a:spLocks noChangeArrowheads="1"/>
                </p:cNvSpPr>
                <p:nvPr/>
              </p:nvSpPr>
              <p:spPr bwMode="auto">
                <a:xfrm>
                  <a:off x="4311133" y="3080661"/>
                  <a:ext cx="297202" cy="87842"/>
                </a:xfrm>
                <a:prstGeom prst="ellipse">
                  <a:avLst/>
                </a:prstGeom>
                <a:gradFill rotWithShape="1">
                  <a:gsLst>
                    <a:gs pos="0">
                      <a:srgbClr val="C0C1C6"/>
                    </a:gs>
                    <a:gs pos="100000">
                      <a:srgbClr val="DFE0E5"/>
                    </a:gs>
                  </a:gsLst>
                  <a:lin ang="5400000" scaled="1"/>
                </a:gradFill>
                <a:ln w="9525" algn="ctr">
                  <a:noFill/>
                  <a:round/>
                  <a:headEnd/>
                  <a:tailEnd/>
                </a:ln>
              </p:spPr>
              <p:txBody>
                <a:bodyPr lIns="91327" tIns="45667" rIns="91327" bIns="45667"/>
                <a:lstStyle/>
                <a:p>
                  <a:pPr algn="l">
                    <a:buClrTx/>
                    <a:buFontTx/>
                    <a:buNone/>
                  </a:pPr>
                  <a:endParaRPr lang="zh-CN" altLang="zh-CN" sz="1400" dirty="0" smtClean="0">
                    <a:solidFill>
                      <a:srgbClr val="000000"/>
                    </a:solidFill>
                    <a:cs typeface="Calibri" pitchFamily="34" charset="0"/>
                    <a:sym typeface="Lucida Grande" charset="0"/>
                  </a:endParaRPr>
                </a:p>
              </p:txBody>
            </p:sp>
            <p:sp>
              <p:nvSpPr>
                <p:cNvPr id="420" name="Freeform 179"/>
                <p:cNvSpPr>
                  <a:spLocks/>
                </p:cNvSpPr>
                <p:nvPr/>
              </p:nvSpPr>
              <p:spPr bwMode="auto">
                <a:xfrm>
                  <a:off x="4311133" y="3123577"/>
                  <a:ext cx="297202" cy="44927"/>
                </a:xfrm>
                <a:custGeom>
                  <a:avLst/>
                  <a:gdLst>
                    <a:gd name="T0" fmla="*/ 2147483647 w 188"/>
                    <a:gd name="T1" fmla="*/ 2147483647 h 28"/>
                    <a:gd name="T2" fmla="*/ 0 w 188"/>
                    <a:gd name="T3" fmla="*/ 0 h 28"/>
                    <a:gd name="T4" fmla="*/ 0 w 188"/>
                    <a:gd name="T5" fmla="*/ 0 h 28"/>
                    <a:gd name="T6" fmla="*/ 2147483647 w 188"/>
                    <a:gd name="T7" fmla="*/ 2147483647 h 28"/>
                    <a:gd name="T8" fmla="*/ 2147483647 w 188"/>
                    <a:gd name="T9" fmla="*/ 0 h 28"/>
                    <a:gd name="T10" fmla="*/ 2147483647 w 188"/>
                    <a:gd name="T11" fmla="*/ 0 h 28"/>
                    <a:gd name="T12" fmla="*/ 2147483647 w 188"/>
                    <a:gd name="T13" fmla="*/ 2147483647 h 28"/>
                    <a:gd name="T14" fmla="*/ 0 60000 65536"/>
                    <a:gd name="T15" fmla="*/ 0 60000 65536"/>
                    <a:gd name="T16" fmla="*/ 0 60000 65536"/>
                    <a:gd name="T17" fmla="*/ 0 60000 65536"/>
                    <a:gd name="T18" fmla="*/ 0 60000 65536"/>
                    <a:gd name="T19" fmla="*/ 0 60000 65536"/>
                    <a:gd name="T20" fmla="*/ 0 60000 65536"/>
                    <a:gd name="T21" fmla="*/ 0 w 188"/>
                    <a:gd name="T22" fmla="*/ 0 h 28"/>
                    <a:gd name="T23" fmla="*/ 188 w 188"/>
                    <a:gd name="T24" fmla="*/ 28 h 2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8" h="28">
                      <a:moveTo>
                        <a:pt x="94" y="26"/>
                      </a:moveTo>
                      <a:cubicBezTo>
                        <a:pt x="43" y="26"/>
                        <a:pt x="1" y="14"/>
                        <a:pt x="0" y="0"/>
                      </a:cubicBezTo>
                      <a:cubicBezTo>
                        <a:pt x="0" y="0"/>
                        <a:pt x="0" y="0"/>
                        <a:pt x="0" y="0"/>
                      </a:cubicBezTo>
                      <a:cubicBezTo>
                        <a:pt x="0" y="15"/>
                        <a:pt x="42" y="28"/>
                        <a:pt x="94" y="28"/>
                      </a:cubicBezTo>
                      <a:cubicBezTo>
                        <a:pt x="146" y="28"/>
                        <a:pt x="188" y="15"/>
                        <a:pt x="188" y="0"/>
                      </a:cubicBezTo>
                      <a:cubicBezTo>
                        <a:pt x="188" y="0"/>
                        <a:pt x="188" y="0"/>
                        <a:pt x="188" y="0"/>
                      </a:cubicBezTo>
                      <a:cubicBezTo>
                        <a:pt x="186" y="14"/>
                        <a:pt x="145" y="26"/>
                        <a:pt x="94" y="26"/>
                      </a:cubicBezTo>
                      <a:close/>
                    </a:path>
                  </a:pathLst>
                </a:custGeom>
                <a:solidFill>
                  <a:srgbClr val="363B49"/>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421" name="Freeform 180"/>
                <p:cNvSpPr>
                  <a:spLocks noEditPoints="1"/>
                </p:cNvSpPr>
                <p:nvPr/>
              </p:nvSpPr>
              <p:spPr bwMode="auto">
                <a:xfrm>
                  <a:off x="4308462" y="3074713"/>
                  <a:ext cx="303213" cy="247434"/>
                </a:xfrm>
                <a:custGeom>
                  <a:avLst/>
                  <a:gdLst>
                    <a:gd name="T0" fmla="*/ 0 w 192"/>
                    <a:gd name="T1" fmla="*/ 2147483647 h 156"/>
                    <a:gd name="T2" fmla="*/ 0 w 192"/>
                    <a:gd name="T3" fmla="*/ 2147483647 h 156"/>
                    <a:gd name="T4" fmla="*/ 2147483647 w 192"/>
                    <a:gd name="T5" fmla="*/ 2147483647 h 156"/>
                    <a:gd name="T6" fmla="*/ 2147483647 w 192"/>
                    <a:gd name="T7" fmla="*/ 2147483647 h 156"/>
                    <a:gd name="T8" fmla="*/ 2147483647 w 192"/>
                    <a:gd name="T9" fmla="*/ 2147483647 h 156"/>
                    <a:gd name="T10" fmla="*/ 2147483647 w 192"/>
                    <a:gd name="T11" fmla="*/ 2147483647 h 156"/>
                    <a:gd name="T12" fmla="*/ 2147483647 w 192"/>
                    <a:gd name="T13" fmla="*/ 2147483647 h 156"/>
                    <a:gd name="T14" fmla="*/ 2147483647 w 192"/>
                    <a:gd name="T15" fmla="*/ 2147483647 h 156"/>
                    <a:gd name="T16" fmla="*/ 2147483647 w 192"/>
                    <a:gd name="T17" fmla="*/ 0 h 156"/>
                    <a:gd name="T18" fmla="*/ 0 w 192"/>
                    <a:gd name="T19" fmla="*/ 2147483647 h 156"/>
                    <a:gd name="T20" fmla="*/ 0 w 192"/>
                    <a:gd name="T21" fmla="*/ 2147483647 h 156"/>
                    <a:gd name="T22" fmla="*/ 2147483647 w 192"/>
                    <a:gd name="T23" fmla="*/ 2147483647 h 156"/>
                    <a:gd name="T24" fmla="*/ 2147483647 w 192"/>
                    <a:gd name="T25" fmla="*/ 2147483647 h 156"/>
                    <a:gd name="T26" fmla="*/ 2147483647 w 192"/>
                    <a:gd name="T27" fmla="*/ 2147483647 h 156"/>
                    <a:gd name="T28" fmla="*/ 2147483647 w 192"/>
                    <a:gd name="T29" fmla="*/ 2147483647 h 156"/>
                    <a:gd name="T30" fmla="*/ 2147483647 w 192"/>
                    <a:gd name="T31" fmla="*/ 2147483647 h 156"/>
                    <a:gd name="T32" fmla="*/ 2147483647 w 192"/>
                    <a:gd name="T33" fmla="*/ 2147483647 h 156"/>
                    <a:gd name="T34" fmla="*/ 2147483647 w 192"/>
                    <a:gd name="T35" fmla="*/ 2147483647 h 156"/>
                    <a:gd name="T36" fmla="*/ 2147483647 w 192"/>
                    <a:gd name="T37" fmla="*/ 2147483647 h 156"/>
                    <a:gd name="T38" fmla="*/ 2147483647 w 192"/>
                    <a:gd name="T39" fmla="*/ 2147483647 h 156"/>
                    <a:gd name="T40" fmla="*/ 2147483647 w 192"/>
                    <a:gd name="T41" fmla="*/ 2147483647 h 156"/>
                    <a:gd name="T42" fmla="*/ 2147483647 w 192"/>
                    <a:gd name="T43" fmla="*/ 2147483647 h 156"/>
                    <a:gd name="T44" fmla="*/ 2147483647 w 192"/>
                    <a:gd name="T45" fmla="*/ 2147483647 h 15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92"/>
                    <a:gd name="T70" fmla="*/ 0 h 156"/>
                    <a:gd name="T71" fmla="*/ 192 w 192"/>
                    <a:gd name="T72" fmla="*/ 156 h 15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92" h="156">
                      <a:moveTo>
                        <a:pt x="0" y="31"/>
                      </a:moveTo>
                      <a:cubicBezTo>
                        <a:pt x="0" y="127"/>
                        <a:pt x="0" y="127"/>
                        <a:pt x="0" y="127"/>
                      </a:cubicBezTo>
                      <a:cubicBezTo>
                        <a:pt x="0" y="145"/>
                        <a:pt x="48" y="156"/>
                        <a:pt x="96" y="156"/>
                      </a:cubicBezTo>
                      <a:cubicBezTo>
                        <a:pt x="143" y="156"/>
                        <a:pt x="192" y="145"/>
                        <a:pt x="192" y="127"/>
                      </a:cubicBezTo>
                      <a:cubicBezTo>
                        <a:pt x="192" y="31"/>
                        <a:pt x="192" y="31"/>
                        <a:pt x="192" y="31"/>
                      </a:cubicBezTo>
                      <a:cubicBezTo>
                        <a:pt x="191" y="32"/>
                        <a:pt x="191" y="32"/>
                        <a:pt x="191" y="32"/>
                      </a:cubicBezTo>
                      <a:cubicBezTo>
                        <a:pt x="192" y="31"/>
                        <a:pt x="192" y="30"/>
                        <a:pt x="192" y="30"/>
                      </a:cubicBezTo>
                      <a:cubicBezTo>
                        <a:pt x="192" y="29"/>
                        <a:pt x="192" y="29"/>
                        <a:pt x="192" y="29"/>
                      </a:cubicBezTo>
                      <a:cubicBezTo>
                        <a:pt x="192" y="11"/>
                        <a:pt x="143" y="0"/>
                        <a:pt x="96" y="0"/>
                      </a:cubicBezTo>
                      <a:cubicBezTo>
                        <a:pt x="48" y="0"/>
                        <a:pt x="0" y="11"/>
                        <a:pt x="0" y="29"/>
                      </a:cubicBezTo>
                      <a:lnTo>
                        <a:pt x="0" y="31"/>
                      </a:lnTo>
                      <a:close/>
                      <a:moveTo>
                        <a:pt x="4" y="29"/>
                      </a:moveTo>
                      <a:cubicBezTo>
                        <a:pt x="4" y="17"/>
                        <a:pt x="41" y="4"/>
                        <a:pt x="96" y="4"/>
                      </a:cubicBezTo>
                      <a:cubicBezTo>
                        <a:pt x="151" y="4"/>
                        <a:pt x="188" y="17"/>
                        <a:pt x="188" y="29"/>
                      </a:cubicBezTo>
                      <a:cubicBezTo>
                        <a:pt x="188" y="30"/>
                        <a:pt x="188" y="30"/>
                        <a:pt x="188" y="30"/>
                      </a:cubicBezTo>
                      <a:cubicBezTo>
                        <a:pt x="188" y="31"/>
                        <a:pt x="188" y="31"/>
                        <a:pt x="188" y="31"/>
                      </a:cubicBezTo>
                      <a:cubicBezTo>
                        <a:pt x="188" y="31"/>
                        <a:pt x="188" y="31"/>
                        <a:pt x="188" y="31"/>
                      </a:cubicBezTo>
                      <a:cubicBezTo>
                        <a:pt x="188" y="31"/>
                        <a:pt x="188" y="31"/>
                        <a:pt x="188" y="31"/>
                      </a:cubicBezTo>
                      <a:cubicBezTo>
                        <a:pt x="188" y="127"/>
                        <a:pt x="188" y="127"/>
                        <a:pt x="188" y="127"/>
                      </a:cubicBezTo>
                      <a:cubicBezTo>
                        <a:pt x="188" y="139"/>
                        <a:pt x="151" y="152"/>
                        <a:pt x="96" y="152"/>
                      </a:cubicBezTo>
                      <a:cubicBezTo>
                        <a:pt x="41" y="152"/>
                        <a:pt x="4" y="139"/>
                        <a:pt x="4" y="127"/>
                      </a:cubicBezTo>
                      <a:cubicBezTo>
                        <a:pt x="4" y="31"/>
                        <a:pt x="4" y="31"/>
                        <a:pt x="4" y="31"/>
                      </a:cubicBezTo>
                      <a:lnTo>
                        <a:pt x="4" y="29"/>
                      </a:lnTo>
                      <a:close/>
                    </a:path>
                  </a:pathLst>
                </a:custGeom>
                <a:solidFill>
                  <a:srgbClr val="231F20"/>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grpSp>
          <p:grpSp>
            <p:nvGrpSpPr>
              <p:cNvPr id="348" name="Group 846"/>
              <p:cNvGrpSpPr>
                <a:grpSpLocks/>
              </p:cNvGrpSpPr>
              <p:nvPr/>
            </p:nvGrpSpPr>
            <p:grpSpPr bwMode="auto">
              <a:xfrm>
                <a:off x="187" y="2939"/>
                <a:ext cx="181" cy="358"/>
                <a:chOff x="4308462" y="3074713"/>
                <a:chExt cx="303213" cy="566295"/>
              </a:xfrm>
            </p:grpSpPr>
            <p:sp>
              <p:nvSpPr>
                <p:cNvPr id="394" name="Freeform 175"/>
                <p:cNvSpPr>
                  <a:spLocks/>
                </p:cNvSpPr>
                <p:nvPr/>
              </p:nvSpPr>
              <p:spPr bwMode="auto">
                <a:xfrm>
                  <a:off x="4311133" y="3442524"/>
                  <a:ext cx="297202" cy="195131"/>
                </a:xfrm>
                <a:custGeom>
                  <a:avLst/>
                  <a:gdLst>
                    <a:gd name="T0" fmla="*/ 2147483647 w 188"/>
                    <a:gd name="T1" fmla="*/ 2147483647 h 123"/>
                    <a:gd name="T2" fmla="*/ 2147483647 w 188"/>
                    <a:gd name="T3" fmla="*/ 2147483647 h 123"/>
                    <a:gd name="T4" fmla="*/ 0 w 188"/>
                    <a:gd name="T5" fmla="*/ 2147483647 h 123"/>
                    <a:gd name="T6" fmla="*/ 0 w 188"/>
                    <a:gd name="T7" fmla="*/ 0 h 123"/>
                    <a:gd name="T8" fmla="*/ 2147483647 w 188"/>
                    <a:gd name="T9" fmla="*/ 0 h 123"/>
                    <a:gd name="T10" fmla="*/ 2147483647 w 188"/>
                    <a:gd name="T11" fmla="*/ 2147483647 h 123"/>
                    <a:gd name="T12" fmla="*/ 0 60000 65536"/>
                    <a:gd name="T13" fmla="*/ 0 60000 65536"/>
                    <a:gd name="T14" fmla="*/ 0 60000 65536"/>
                    <a:gd name="T15" fmla="*/ 0 60000 65536"/>
                    <a:gd name="T16" fmla="*/ 0 60000 65536"/>
                    <a:gd name="T17" fmla="*/ 0 60000 65536"/>
                    <a:gd name="T18" fmla="*/ 0 w 188"/>
                    <a:gd name="T19" fmla="*/ 0 h 123"/>
                    <a:gd name="T20" fmla="*/ 188 w 188"/>
                    <a:gd name="T21" fmla="*/ 123 h 123"/>
                  </a:gdLst>
                  <a:ahLst/>
                  <a:cxnLst>
                    <a:cxn ang="T12">
                      <a:pos x="T0" y="T1"/>
                    </a:cxn>
                    <a:cxn ang="T13">
                      <a:pos x="T2" y="T3"/>
                    </a:cxn>
                    <a:cxn ang="T14">
                      <a:pos x="T4" y="T5"/>
                    </a:cxn>
                    <a:cxn ang="T15">
                      <a:pos x="T6" y="T7"/>
                    </a:cxn>
                    <a:cxn ang="T16">
                      <a:pos x="T8" y="T9"/>
                    </a:cxn>
                    <a:cxn ang="T17">
                      <a:pos x="T10" y="T11"/>
                    </a:cxn>
                  </a:cxnLst>
                  <a:rect l="T18" t="T19" r="T20" b="T21"/>
                  <a:pathLst>
                    <a:path w="188" h="123">
                      <a:moveTo>
                        <a:pt x="188" y="96"/>
                      </a:moveTo>
                      <a:cubicBezTo>
                        <a:pt x="188" y="111"/>
                        <a:pt x="146" y="123"/>
                        <a:pt x="94" y="123"/>
                      </a:cubicBezTo>
                      <a:cubicBezTo>
                        <a:pt x="42" y="123"/>
                        <a:pt x="0" y="111"/>
                        <a:pt x="0" y="96"/>
                      </a:cubicBezTo>
                      <a:cubicBezTo>
                        <a:pt x="0" y="0"/>
                        <a:pt x="0" y="0"/>
                        <a:pt x="0" y="0"/>
                      </a:cubicBezTo>
                      <a:cubicBezTo>
                        <a:pt x="188" y="0"/>
                        <a:pt x="188" y="0"/>
                        <a:pt x="188" y="0"/>
                      </a:cubicBezTo>
                      <a:cubicBezTo>
                        <a:pt x="188" y="96"/>
                        <a:pt x="188" y="96"/>
                        <a:pt x="188" y="96"/>
                      </a:cubicBezTo>
                    </a:path>
                  </a:pathLst>
                </a:custGeom>
                <a:solidFill>
                  <a:srgbClr val="00FF00"/>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395" name="Freeform 176"/>
                <p:cNvSpPr>
                  <a:spLocks/>
                </p:cNvSpPr>
                <p:nvPr/>
              </p:nvSpPr>
              <p:spPr bwMode="auto">
                <a:xfrm>
                  <a:off x="4608336" y="3593399"/>
                  <a:ext cx="668" cy="1341"/>
                </a:xfrm>
                <a:custGeom>
                  <a:avLst/>
                  <a:gdLst>
                    <a:gd name="T0" fmla="*/ 0 w 1"/>
                    <a:gd name="T1" fmla="*/ 0 h 1"/>
                    <a:gd name="T2" fmla="*/ 0 w 1"/>
                    <a:gd name="T3" fmla="*/ 0 h 1"/>
                    <a:gd name="T4" fmla="*/ 0 w 1"/>
                    <a:gd name="T5" fmla="*/ 2147483647 h 1"/>
                    <a:gd name="T6" fmla="*/ 0 w 1"/>
                    <a:gd name="T7" fmla="*/ 2147483647 h 1"/>
                    <a:gd name="T8" fmla="*/ 0 w 1"/>
                    <a:gd name="T9" fmla="*/ 0 h 1"/>
                    <a:gd name="T10" fmla="*/ 0 60000 65536"/>
                    <a:gd name="T11" fmla="*/ 0 60000 65536"/>
                    <a:gd name="T12" fmla="*/ 0 60000 65536"/>
                    <a:gd name="T13" fmla="*/ 0 60000 65536"/>
                    <a:gd name="T14" fmla="*/ 0 60000 65536"/>
                    <a:gd name="T15" fmla="*/ 0 w 1"/>
                    <a:gd name="T16" fmla="*/ 0 h 1"/>
                    <a:gd name="T17" fmla="*/ 1 w 1"/>
                    <a:gd name="T18" fmla="*/ 1 h 1"/>
                  </a:gdLst>
                  <a:ahLst/>
                  <a:cxnLst>
                    <a:cxn ang="T10">
                      <a:pos x="T0" y="T1"/>
                    </a:cxn>
                    <a:cxn ang="T11">
                      <a:pos x="T2" y="T3"/>
                    </a:cxn>
                    <a:cxn ang="T12">
                      <a:pos x="T4" y="T5"/>
                    </a:cxn>
                    <a:cxn ang="T13">
                      <a:pos x="T6" y="T7"/>
                    </a:cxn>
                    <a:cxn ang="T14">
                      <a:pos x="T8" y="T9"/>
                    </a:cxn>
                  </a:cxnLst>
                  <a:rect l="T15" t="T16" r="T17" b="T18"/>
                  <a:pathLst>
                    <a:path w="1" h="1">
                      <a:moveTo>
                        <a:pt x="0" y="0"/>
                      </a:moveTo>
                      <a:cubicBezTo>
                        <a:pt x="0" y="0"/>
                        <a:pt x="0" y="0"/>
                        <a:pt x="0" y="0"/>
                      </a:cubicBezTo>
                      <a:cubicBezTo>
                        <a:pt x="0" y="1"/>
                        <a:pt x="0" y="1"/>
                        <a:pt x="0" y="1"/>
                      </a:cubicBezTo>
                      <a:cubicBezTo>
                        <a:pt x="0" y="1"/>
                        <a:pt x="0" y="1"/>
                        <a:pt x="0" y="1"/>
                      </a:cubicBezTo>
                      <a:cubicBezTo>
                        <a:pt x="0" y="0"/>
                        <a:pt x="0" y="0"/>
                        <a:pt x="0" y="0"/>
                      </a:cubicBezTo>
                    </a:path>
                  </a:pathLst>
                </a:custGeom>
                <a:solidFill>
                  <a:srgbClr val="8A98AA"/>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396" name="Freeform 177"/>
                <p:cNvSpPr>
                  <a:spLocks/>
                </p:cNvSpPr>
                <p:nvPr/>
              </p:nvSpPr>
              <p:spPr bwMode="auto">
                <a:xfrm>
                  <a:off x="4311133" y="3591387"/>
                  <a:ext cx="297202" cy="46268"/>
                </a:xfrm>
                <a:custGeom>
                  <a:avLst/>
                  <a:gdLst>
                    <a:gd name="T0" fmla="*/ 0 w 188"/>
                    <a:gd name="T1" fmla="*/ 0 h 29"/>
                    <a:gd name="T2" fmla="*/ 0 w 188"/>
                    <a:gd name="T3" fmla="*/ 2147483647 h 29"/>
                    <a:gd name="T4" fmla="*/ 2147483647 w 188"/>
                    <a:gd name="T5" fmla="*/ 2147483647 h 29"/>
                    <a:gd name="T6" fmla="*/ 2147483647 w 188"/>
                    <a:gd name="T7" fmla="*/ 2147483647 h 29"/>
                    <a:gd name="T8" fmla="*/ 2147483647 w 188"/>
                    <a:gd name="T9" fmla="*/ 2147483647 h 29"/>
                    <a:gd name="T10" fmla="*/ 2147483647 w 188"/>
                    <a:gd name="T11" fmla="*/ 2147483647 h 29"/>
                    <a:gd name="T12" fmla="*/ 0 w 188"/>
                    <a:gd name="T13" fmla="*/ 0 h 29"/>
                    <a:gd name="T14" fmla="*/ 0 60000 65536"/>
                    <a:gd name="T15" fmla="*/ 0 60000 65536"/>
                    <a:gd name="T16" fmla="*/ 0 60000 65536"/>
                    <a:gd name="T17" fmla="*/ 0 60000 65536"/>
                    <a:gd name="T18" fmla="*/ 0 60000 65536"/>
                    <a:gd name="T19" fmla="*/ 0 60000 65536"/>
                    <a:gd name="T20" fmla="*/ 0 60000 65536"/>
                    <a:gd name="T21" fmla="*/ 0 w 188"/>
                    <a:gd name="T22" fmla="*/ 0 h 29"/>
                    <a:gd name="T23" fmla="*/ 188 w 188"/>
                    <a:gd name="T24" fmla="*/ 29 h 2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8" h="29">
                      <a:moveTo>
                        <a:pt x="0" y="0"/>
                      </a:moveTo>
                      <a:cubicBezTo>
                        <a:pt x="0" y="2"/>
                        <a:pt x="0" y="2"/>
                        <a:pt x="0" y="2"/>
                      </a:cubicBezTo>
                      <a:cubicBezTo>
                        <a:pt x="0" y="17"/>
                        <a:pt x="42" y="29"/>
                        <a:pt x="94" y="29"/>
                      </a:cubicBezTo>
                      <a:cubicBezTo>
                        <a:pt x="146" y="29"/>
                        <a:pt x="188" y="17"/>
                        <a:pt x="188" y="2"/>
                      </a:cubicBezTo>
                      <a:cubicBezTo>
                        <a:pt x="188" y="1"/>
                        <a:pt x="188" y="1"/>
                        <a:pt x="188" y="1"/>
                      </a:cubicBezTo>
                      <a:cubicBezTo>
                        <a:pt x="188" y="16"/>
                        <a:pt x="145" y="28"/>
                        <a:pt x="94" y="28"/>
                      </a:cubicBezTo>
                      <a:cubicBezTo>
                        <a:pt x="42" y="28"/>
                        <a:pt x="0" y="16"/>
                        <a:pt x="0" y="0"/>
                      </a:cubicBezTo>
                    </a:path>
                  </a:pathLst>
                </a:custGeom>
                <a:solidFill>
                  <a:srgbClr val="7F8EA2"/>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397" name="Freeform 179"/>
                <p:cNvSpPr>
                  <a:spLocks/>
                </p:cNvSpPr>
                <p:nvPr/>
              </p:nvSpPr>
              <p:spPr bwMode="auto">
                <a:xfrm>
                  <a:off x="4311133" y="3439172"/>
                  <a:ext cx="297202" cy="44927"/>
                </a:xfrm>
                <a:custGeom>
                  <a:avLst/>
                  <a:gdLst>
                    <a:gd name="T0" fmla="*/ 2147483647 w 188"/>
                    <a:gd name="T1" fmla="*/ 2147483647 h 28"/>
                    <a:gd name="T2" fmla="*/ 0 w 188"/>
                    <a:gd name="T3" fmla="*/ 0 h 28"/>
                    <a:gd name="T4" fmla="*/ 0 w 188"/>
                    <a:gd name="T5" fmla="*/ 0 h 28"/>
                    <a:gd name="T6" fmla="*/ 2147483647 w 188"/>
                    <a:gd name="T7" fmla="*/ 2147483647 h 28"/>
                    <a:gd name="T8" fmla="*/ 2147483647 w 188"/>
                    <a:gd name="T9" fmla="*/ 0 h 28"/>
                    <a:gd name="T10" fmla="*/ 2147483647 w 188"/>
                    <a:gd name="T11" fmla="*/ 0 h 28"/>
                    <a:gd name="T12" fmla="*/ 2147483647 w 188"/>
                    <a:gd name="T13" fmla="*/ 2147483647 h 28"/>
                    <a:gd name="T14" fmla="*/ 0 60000 65536"/>
                    <a:gd name="T15" fmla="*/ 0 60000 65536"/>
                    <a:gd name="T16" fmla="*/ 0 60000 65536"/>
                    <a:gd name="T17" fmla="*/ 0 60000 65536"/>
                    <a:gd name="T18" fmla="*/ 0 60000 65536"/>
                    <a:gd name="T19" fmla="*/ 0 60000 65536"/>
                    <a:gd name="T20" fmla="*/ 0 60000 65536"/>
                    <a:gd name="T21" fmla="*/ 0 w 188"/>
                    <a:gd name="T22" fmla="*/ 0 h 28"/>
                    <a:gd name="T23" fmla="*/ 188 w 188"/>
                    <a:gd name="T24" fmla="*/ 28 h 2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8" h="28">
                      <a:moveTo>
                        <a:pt x="94" y="26"/>
                      </a:moveTo>
                      <a:cubicBezTo>
                        <a:pt x="43" y="26"/>
                        <a:pt x="1" y="14"/>
                        <a:pt x="0" y="0"/>
                      </a:cubicBezTo>
                      <a:cubicBezTo>
                        <a:pt x="0" y="0"/>
                        <a:pt x="0" y="0"/>
                        <a:pt x="0" y="0"/>
                      </a:cubicBezTo>
                      <a:cubicBezTo>
                        <a:pt x="0" y="15"/>
                        <a:pt x="42" y="28"/>
                        <a:pt x="94" y="28"/>
                      </a:cubicBezTo>
                      <a:cubicBezTo>
                        <a:pt x="146" y="28"/>
                        <a:pt x="188" y="15"/>
                        <a:pt x="188" y="0"/>
                      </a:cubicBezTo>
                      <a:cubicBezTo>
                        <a:pt x="188" y="0"/>
                        <a:pt x="188" y="0"/>
                        <a:pt x="188" y="0"/>
                      </a:cubicBezTo>
                      <a:cubicBezTo>
                        <a:pt x="186" y="14"/>
                        <a:pt x="145" y="26"/>
                        <a:pt x="94" y="26"/>
                      </a:cubicBezTo>
                      <a:close/>
                    </a:path>
                  </a:pathLst>
                </a:custGeom>
                <a:solidFill>
                  <a:srgbClr val="363B49"/>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398" name="Freeform 180"/>
                <p:cNvSpPr>
                  <a:spLocks noEditPoints="1"/>
                </p:cNvSpPr>
                <p:nvPr/>
              </p:nvSpPr>
              <p:spPr bwMode="auto">
                <a:xfrm>
                  <a:off x="4308462" y="3393574"/>
                  <a:ext cx="303213" cy="247434"/>
                </a:xfrm>
                <a:custGeom>
                  <a:avLst/>
                  <a:gdLst>
                    <a:gd name="T0" fmla="*/ 0 w 192"/>
                    <a:gd name="T1" fmla="*/ 2147483647 h 156"/>
                    <a:gd name="T2" fmla="*/ 0 w 192"/>
                    <a:gd name="T3" fmla="*/ 2147483647 h 156"/>
                    <a:gd name="T4" fmla="*/ 2147483647 w 192"/>
                    <a:gd name="T5" fmla="*/ 2147483647 h 156"/>
                    <a:gd name="T6" fmla="*/ 2147483647 w 192"/>
                    <a:gd name="T7" fmla="*/ 2147483647 h 156"/>
                    <a:gd name="T8" fmla="*/ 2147483647 w 192"/>
                    <a:gd name="T9" fmla="*/ 2147483647 h 156"/>
                    <a:gd name="T10" fmla="*/ 2147483647 w 192"/>
                    <a:gd name="T11" fmla="*/ 2147483647 h 156"/>
                    <a:gd name="T12" fmla="*/ 2147483647 w 192"/>
                    <a:gd name="T13" fmla="*/ 2147483647 h 156"/>
                    <a:gd name="T14" fmla="*/ 2147483647 w 192"/>
                    <a:gd name="T15" fmla="*/ 2147483647 h 156"/>
                    <a:gd name="T16" fmla="*/ 2147483647 w 192"/>
                    <a:gd name="T17" fmla="*/ 0 h 156"/>
                    <a:gd name="T18" fmla="*/ 0 w 192"/>
                    <a:gd name="T19" fmla="*/ 2147483647 h 156"/>
                    <a:gd name="T20" fmla="*/ 0 w 192"/>
                    <a:gd name="T21" fmla="*/ 2147483647 h 156"/>
                    <a:gd name="T22" fmla="*/ 2147483647 w 192"/>
                    <a:gd name="T23" fmla="*/ 2147483647 h 156"/>
                    <a:gd name="T24" fmla="*/ 2147483647 w 192"/>
                    <a:gd name="T25" fmla="*/ 2147483647 h 156"/>
                    <a:gd name="T26" fmla="*/ 2147483647 w 192"/>
                    <a:gd name="T27" fmla="*/ 2147483647 h 156"/>
                    <a:gd name="T28" fmla="*/ 2147483647 w 192"/>
                    <a:gd name="T29" fmla="*/ 2147483647 h 156"/>
                    <a:gd name="T30" fmla="*/ 2147483647 w 192"/>
                    <a:gd name="T31" fmla="*/ 2147483647 h 156"/>
                    <a:gd name="T32" fmla="*/ 2147483647 w 192"/>
                    <a:gd name="T33" fmla="*/ 2147483647 h 156"/>
                    <a:gd name="T34" fmla="*/ 2147483647 w 192"/>
                    <a:gd name="T35" fmla="*/ 2147483647 h 156"/>
                    <a:gd name="T36" fmla="*/ 2147483647 w 192"/>
                    <a:gd name="T37" fmla="*/ 2147483647 h 156"/>
                    <a:gd name="T38" fmla="*/ 2147483647 w 192"/>
                    <a:gd name="T39" fmla="*/ 2147483647 h 156"/>
                    <a:gd name="T40" fmla="*/ 2147483647 w 192"/>
                    <a:gd name="T41" fmla="*/ 2147483647 h 156"/>
                    <a:gd name="T42" fmla="*/ 2147483647 w 192"/>
                    <a:gd name="T43" fmla="*/ 2147483647 h 156"/>
                    <a:gd name="T44" fmla="*/ 2147483647 w 192"/>
                    <a:gd name="T45" fmla="*/ 2147483647 h 15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92"/>
                    <a:gd name="T70" fmla="*/ 0 h 156"/>
                    <a:gd name="T71" fmla="*/ 192 w 192"/>
                    <a:gd name="T72" fmla="*/ 156 h 15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92" h="156">
                      <a:moveTo>
                        <a:pt x="0" y="31"/>
                      </a:moveTo>
                      <a:cubicBezTo>
                        <a:pt x="0" y="127"/>
                        <a:pt x="0" y="127"/>
                        <a:pt x="0" y="127"/>
                      </a:cubicBezTo>
                      <a:cubicBezTo>
                        <a:pt x="0" y="145"/>
                        <a:pt x="48" y="156"/>
                        <a:pt x="96" y="156"/>
                      </a:cubicBezTo>
                      <a:cubicBezTo>
                        <a:pt x="143" y="156"/>
                        <a:pt x="192" y="145"/>
                        <a:pt x="192" y="127"/>
                      </a:cubicBezTo>
                      <a:cubicBezTo>
                        <a:pt x="192" y="31"/>
                        <a:pt x="192" y="31"/>
                        <a:pt x="192" y="31"/>
                      </a:cubicBezTo>
                      <a:cubicBezTo>
                        <a:pt x="191" y="32"/>
                        <a:pt x="191" y="32"/>
                        <a:pt x="191" y="32"/>
                      </a:cubicBezTo>
                      <a:cubicBezTo>
                        <a:pt x="192" y="31"/>
                        <a:pt x="192" y="30"/>
                        <a:pt x="192" y="30"/>
                      </a:cubicBezTo>
                      <a:cubicBezTo>
                        <a:pt x="192" y="29"/>
                        <a:pt x="192" y="29"/>
                        <a:pt x="192" y="29"/>
                      </a:cubicBezTo>
                      <a:cubicBezTo>
                        <a:pt x="192" y="11"/>
                        <a:pt x="143" y="0"/>
                        <a:pt x="96" y="0"/>
                      </a:cubicBezTo>
                      <a:cubicBezTo>
                        <a:pt x="48" y="0"/>
                        <a:pt x="0" y="11"/>
                        <a:pt x="0" y="29"/>
                      </a:cubicBezTo>
                      <a:lnTo>
                        <a:pt x="0" y="31"/>
                      </a:lnTo>
                      <a:close/>
                      <a:moveTo>
                        <a:pt x="4" y="29"/>
                      </a:moveTo>
                      <a:cubicBezTo>
                        <a:pt x="4" y="17"/>
                        <a:pt x="41" y="4"/>
                        <a:pt x="96" y="4"/>
                      </a:cubicBezTo>
                      <a:cubicBezTo>
                        <a:pt x="151" y="4"/>
                        <a:pt x="188" y="17"/>
                        <a:pt x="188" y="29"/>
                      </a:cubicBezTo>
                      <a:cubicBezTo>
                        <a:pt x="188" y="30"/>
                        <a:pt x="188" y="30"/>
                        <a:pt x="188" y="30"/>
                      </a:cubicBezTo>
                      <a:cubicBezTo>
                        <a:pt x="188" y="31"/>
                        <a:pt x="188" y="31"/>
                        <a:pt x="188" y="31"/>
                      </a:cubicBezTo>
                      <a:cubicBezTo>
                        <a:pt x="188" y="31"/>
                        <a:pt x="188" y="31"/>
                        <a:pt x="188" y="31"/>
                      </a:cubicBezTo>
                      <a:cubicBezTo>
                        <a:pt x="188" y="31"/>
                        <a:pt x="188" y="31"/>
                        <a:pt x="188" y="31"/>
                      </a:cubicBezTo>
                      <a:cubicBezTo>
                        <a:pt x="188" y="127"/>
                        <a:pt x="188" y="127"/>
                        <a:pt x="188" y="127"/>
                      </a:cubicBezTo>
                      <a:cubicBezTo>
                        <a:pt x="188" y="139"/>
                        <a:pt x="151" y="152"/>
                        <a:pt x="96" y="152"/>
                      </a:cubicBezTo>
                      <a:cubicBezTo>
                        <a:pt x="41" y="152"/>
                        <a:pt x="4" y="139"/>
                        <a:pt x="4" y="127"/>
                      </a:cubicBezTo>
                      <a:cubicBezTo>
                        <a:pt x="4" y="31"/>
                        <a:pt x="4" y="31"/>
                        <a:pt x="4" y="31"/>
                      </a:cubicBezTo>
                      <a:lnTo>
                        <a:pt x="4" y="29"/>
                      </a:lnTo>
                      <a:close/>
                    </a:path>
                  </a:pathLst>
                </a:custGeom>
                <a:solidFill>
                  <a:srgbClr val="231F20"/>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399" name="Freeform 175"/>
                <p:cNvSpPr>
                  <a:spLocks/>
                </p:cNvSpPr>
                <p:nvPr/>
              </p:nvSpPr>
              <p:spPr bwMode="auto">
                <a:xfrm>
                  <a:off x="4311133" y="3284373"/>
                  <a:ext cx="297202" cy="195131"/>
                </a:xfrm>
                <a:custGeom>
                  <a:avLst/>
                  <a:gdLst>
                    <a:gd name="T0" fmla="*/ 2147483647 w 188"/>
                    <a:gd name="T1" fmla="*/ 2147483647 h 123"/>
                    <a:gd name="T2" fmla="*/ 2147483647 w 188"/>
                    <a:gd name="T3" fmla="*/ 2147483647 h 123"/>
                    <a:gd name="T4" fmla="*/ 0 w 188"/>
                    <a:gd name="T5" fmla="*/ 2147483647 h 123"/>
                    <a:gd name="T6" fmla="*/ 0 w 188"/>
                    <a:gd name="T7" fmla="*/ 0 h 123"/>
                    <a:gd name="T8" fmla="*/ 2147483647 w 188"/>
                    <a:gd name="T9" fmla="*/ 0 h 123"/>
                    <a:gd name="T10" fmla="*/ 2147483647 w 188"/>
                    <a:gd name="T11" fmla="*/ 2147483647 h 123"/>
                    <a:gd name="T12" fmla="*/ 0 60000 65536"/>
                    <a:gd name="T13" fmla="*/ 0 60000 65536"/>
                    <a:gd name="T14" fmla="*/ 0 60000 65536"/>
                    <a:gd name="T15" fmla="*/ 0 60000 65536"/>
                    <a:gd name="T16" fmla="*/ 0 60000 65536"/>
                    <a:gd name="T17" fmla="*/ 0 60000 65536"/>
                    <a:gd name="T18" fmla="*/ 0 w 188"/>
                    <a:gd name="T19" fmla="*/ 0 h 123"/>
                    <a:gd name="T20" fmla="*/ 188 w 188"/>
                    <a:gd name="T21" fmla="*/ 123 h 123"/>
                  </a:gdLst>
                  <a:ahLst/>
                  <a:cxnLst>
                    <a:cxn ang="T12">
                      <a:pos x="T0" y="T1"/>
                    </a:cxn>
                    <a:cxn ang="T13">
                      <a:pos x="T2" y="T3"/>
                    </a:cxn>
                    <a:cxn ang="T14">
                      <a:pos x="T4" y="T5"/>
                    </a:cxn>
                    <a:cxn ang="T15">
                      <a:pos x="T6" y="T7"/>
                    </a:cxn>
                    <a:cxn ang="T16">
                      <a:pos x="T8" y="T9"/>
                    </a:cxn>
                    <a:cxn ang="T17">
                      <a:pos x="T10" y="T11"/>
                    </a:cxn>
                  </a:cxnLst>
                  <a:rect l="T18" t="T19" r="T20" b="T21"/>
                  <a:pathLst>
                    <a:path w="188" h="123">
                      <a:moveTo>
                        <a:pt x="188" y="96"/>
                      </a:moveTo>
                      <a:cubicBezTo>
                        <a:pt x="188" y="111"/>
                        <a:pt x="146" y="123"/>
                        <a:pt x="94" y="123"/>
                      </a:cubicBezTo>
                      <a:cubicBezTo>
                        <a:pt x="42" y="123"/>
                        <a:pt x="0" y="111"/>
                        <a:pt x="0" y="96"/>
                      </a:cubicBezTo>
                      <a:cubicBezTo>
                        <a:pt x="0" y="0"/>
                        <a:pt x="0" y="0"/>
                        <a:pt x="0" y="0"/>
                      </a:cubicBezTo>
                      <a:cubicBezTo>
                        <a:pt x="188" y="0"/>
                        <a:pt x="188" y="0"/>
                        <a:pt x="188" y="0"/>
                      </a:cubicBezTo>
                      <a:cubicBezTo>
                        <a:pt x="188" y="96"/>
                        <a:pt x="188" y="96"/>
                        <a:pt x="188" y="96"/>
                      </a:cubicBezTo>
                    </a:path>
                  </a:pathLst>
                </a:custGeom>
                <a:solidFill>
                  <a:srgbClr val="00FF00"/>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400" name="Freeform 176"/>
                <p:cNvSpPr>
                  <a:spLocks/>
                </p:cNvSpPr>
                <p:nvPr/>
              </p:nvSpPr>
              <p:spPr bwMode="auto">
                <a:xfrm>
                  <a:off x="4608336" y="3433693"/>
                  <a:ext cx="668" cy="1341"/>
                </a:xfrm>
                <a:custGeom>
                  <a:avLst/>
                  <a:gdLst>
                    <a:gd name="T0" fmla="*/ 0 w 1"/>
                    <a:gd name="T1" fmla="*/ 0 h 1"/>
                    <a:gd name="T2" fmla="*/ 0 w 1"/>
                    <a:gd name="T3" fmla="*/ 0 h 1"/>
                    <a:gd name="T4" fmla="*/ 0 w 1"/>
                    <a:gd name="T5" fmla="*/ 2147483647 h 1"/>
                    <a:gd name="T6" fmla="*/ 0 w 1"/>
                    <a:gd name="T7" fmla="*/ 2147483647 h 1"/>
                    <a:gd name="T8" fmla="*/ 0 w 1"/>
                    <a:gd name="T9" fmla="*/ 0 h 1"/>
                    <a:gd name="T10" fmla="*/ 0 60000 65536"/>
                    <a:gd name="T11" fmla="*/ 0 60000 65536"/>
                    <a:gd name="T12" fmla="*/ 0 60000 65536"/>
                    <a:gd name="T13" fmla="*/ 0 60000 65536"/>
                    <a:gd name="T14" fmla="*/ 0 60000 65536"/>
                    <a:gd name="T15" fmla="*/ 0 w 1"/>
                    <a:gd name="T16" fmla="*/ 0 h 1"/>
                    <a:gd name="T17" fmla="*/ 1 w 1"/>
                    <a:gd name="T18" fmla="*/ 1 h 1"/>
                  </a:gdLst>
                  <a:ahLst/>
                  <a:cxnLst>
                    <a:cxn ang="T10">
                      <a:pos x="T0" y="T1"/>
                    </a:cxn>
                    <a:cxn ang="T11">
                      <a:pos x="T2" y="T3"/>
                    </a:cxn>
                    <a:cxn ang="T12">
                      <a:pos x="T4" y="T5"/>
                    </a:cxn>
                    <a:cxn ang="T13">
                      <a:pos x="T6" y="T7"/>
                    </a:cxn>
                    <a:cxn ang="T14">
                      <a:pos x="T8" y="T9"/>
                    </a:cxn>
                  </a:cxnLst>
                  <a:rect l="T15" t="T16" r="T17" b="T18"/>
                  <a:pathLst>
                    <a:path w="1" h="1">
                      <a:moveTo>
                        <a:pt x="0" y="0"/>
                      </a:moveTo>
                      <a:cubicBezTo>
                        <a:pt x="0" y="0"/>
                        <a:pt x="0" y="0"/>
                        <a:pt x="0" y="0"/>
                      </a:cubicBezTo>
                      <a:cubicBezTo>
                        <a:pt x="0" y="1"/>
                        <a:pt x="0" y="1"/>
                        <a:pt x="0" y="1"/>
                      </a:cubicBezTo>
                      <a:cubicBezTo>
                        <a:pt x="0" y="1"/>
                        <a:pt x="0" y="1"/>
                        <a:pt x="0" y="1"/>
                      </a:cubicBezTo>
                      <a:cubicBezTo>
                        <a:pt x="0" y="0"/>
                        <a:pt x="0" y="0"/>
                        <a:pt x="0" y="0"/>
                      </a:cubicBezTo>
                    </a:path>
                  </a:pathLst>
                </a:custGeom>
                <a:solidFill>
                  <a:srgbClr val="8A98AA"/>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401" name="Freeform 177"/>
                <p:cNvSpPr>
                  <a:spLocks/>
                </p:cNvSpPr>
                <p:nvPr/>
              </p:nvSpPr>
              <p:spPr bwMode="auto">
                <a:xfrm>
                  <a:off x="4311133" y="3431681"/>
                  <a:ext cx="297202" cy="46268"/>
                </a:xfrm>
                <a:custGeom>
                  <a:avLst/>
                  <a:gdLst>
                    <a:gd name="T0" fmla="*/ 0 w 188"/>
                    <a:gd name="T1" fmla="*/ 0 h 29"/>
                    <a:gd name="T2" fmla="*/ 0 w 188"/>
                    <a:gd name="T3" fmla="*/ 2147483647 h 29"/>
                    <a:gd name="T4" fmla="*/ 2147483647 w 188"/>
                    <a:gd name="T5" fmla="*/ 2147483647 h 29"/>
                    <a:gd name="T6" fmla="*/ 2147483647 w 188"/>
                    <a:gd name="T7" fmla="*/ 2147483647 h 29"/>
                    <a:gd name="T8" fmla="*/ 2147483647 w 188"/>
                    <a:gd name="T9" fmla="*/ 2147483647 h 29"/>
                    <a:gd name="T10" fmla="*/ 2147483647 w 188"/>
                    <a:gd name="T11" fmla="*/ 2147483647 h 29"/>
                    <a:gd name="T12" fmla="*/ 0 w 188"/>
                    <a:gd name="T13" fmla="*/ 0 h 29"/>
                    <a:gd name="T14" fmla="*/ 0 60000 65536"/>
                    <a:gd name="T15" fmla="*/ 0 60000 65536"/>
                    <a:gd name="T16" fmla="*/ 0 60000 65536"/>
                    <a:gd name="T17" fmla="*/ 0 60000 65536"/>
                    <a:gd name="T18" fmla="*/ 0 60000 65536"/>
                    <a:gd name="T19" fmla="*/ 0 60000 65536"/>
                    <a:gd name="T20" fmla="*/ 0 60000 65536"/>
                    <a:gd name="T21" fmla="*/ 0 w 188"/>
                    <a:gd name="T22" fmla="*/ 0 h 29"/>
                    <a:gd name="T23" fmla="*/ 188 w 188"/>
                    <a:gd name="T24" fmla="*/ 29 h 2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8" h="29">
                      <a:moveTo>
                        <a:pt x="0" y="0"/>
                      </a:moveTo>
                      <a:cubicBezTo>
                        <a:pt x="0" y="2"/>
                        <a:pt x="0" y="2"/>
                        <a:pt x="0" y="2"/>
                      </a:cubicBezTo>
                      <a:cubicBezTo>
                        <a:pt x="0" y="17"/>
                        <a:pt x="42" y="29"/>
                        <a:pt x="94" y="29"/>
                      </a:cubicBezTo>
                      <a:cubicBezTo>
                        <a:pt x="146" y="29"/>
                        <a:pt x="188" y="17"/>
                        <a:pt x="188" y="2"/>
                      </a:cubicBezTo>
                      <a:cubicBezTo>
                        <a:pt x="188" y="1"/>
                        <a:pt x="188" y="1"/>
                        <a:pt x="188" y="1"/>
                      </a:cubicBezTo>
                      <a:cubicBezTo>
                        <a:pt x="188" y="16"/>
                        <a:pt x="145" y="28"/>
                        <a:pt x="94" y="28"/>
                      </a:cubicBezTo>
                      <a:cubicBezTo>
                        <a:pt x="42" y="28"/>
                        <a:pt x="0" y="16"/>
                        <a:pt x="0" y="0"/>
                      </a:cubicBezTo>
                    </a:path>
                  </a:pathLst>
                </a:custGeom>
                <a:solidFill>
                  <a:srgbClr val="7F8EA2"/>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402" name="Freeform 180"/>
                <p:cNvSpPr>
                  <a:spLocks noEditPoints="1"/>
                </p:cNvSpPr>
                <p:nvPr/>
              </p:nvSpPr>
              <p:spPr bwMode="auto">
                <a:xfrm>
                  <a:off x="4308462" y="3233868"/>
                  <a:ext cx="303213" cy="247434"/>
                </a:xfrm>
                <a:custGeom>
                  <a:avLst/>
                  <a:gdLst>
                    <a:gd name="T0" fmla="*/ 0 w 192"/>
                    <a:gd name="T1" fmla="*/ 2147483647 h 156"/>
                    <a:gd name="T2" fmla="*/ 0 w 192"/>
                    <a:gd name="T3" fmla="*/ 2147483647 h 156"/>
                    <a:gd name="T4" fmla="*/ 2147483647 w 192"/>
                    <a:gd name="T5" fmla="*/ 2147483647 h 156"/>
                    <a:gd name="T6" fmla="*/ 2147483647 w 192"/>
                    <a:gd name="T7" fmla="*/ 2147483647 h 156"/>
                    <a:gd name="T8" fmla="*/ 2147483647 w 192"/>
                    <a:gd name="T9" fmla="*/ 2147483647 h 156"/>
                    <a:gd name="T10" fmla="*/ 2147483647 w 192"/>
                    <a:gd name="T11" fmla="*/ 2147483647 h 156"/>
                    <a:gd name="T12" fmla="*/ 2147483647 w 192"/>
                    <a:gd name="T13" fmla="*/ 2147483647 h 156"/>
                    <a:gd name="T14" fmla="*/ 2147483647 w 192"/>
                    <a:gd name="T15" fmla="*/ 2147483647 h 156"/>
                    <a:gd name="T16" fmla="*/ 2147483647 w 192"/>
                    <a:gd name="T17" fmla="*/ 0 h 156"/>
                    <a:gd name="T18" fmla="*/ 0 w 192"/>
                    <a:gd name="T19" fmla="*/ 2147483647 h 156"/>
                    <a:gd name="T20" fmla="*/ 0 w 192"/>
                    <a:gd name="T21" fmla="*/ 2147483647 h 156"/>
                    <a:gd name="T22" fmla="*/ 2147483647 w 192"/>
                    <a:gd name="T23" fmla="*/ 2147483647 h 156"/>
                    <a:gd name="T24" fmla="*/ 2147483647 w 192"/>
                    <a:gd name="T25" fmla="*/ 2147483647 h 156"/>
                    <a:gd name="T26" fmla="*/ 2147483647 w 192"/>
                    <a:gd name="T27" fmla="*/ 2147483647 h 156"/>
                    <a:gd name="T28" fmla="*/ 2147483647 w 192"/>
                    <a:gd name="T29" fmla="*/ 2147483647 h 156"/>
                    <a:gd name="T30" fmla="*/ 2147483647 w 192"/>
                    <a:gd name="T31" fmla="*/ 2147483647 h 156"/>
                    <a:gd name="T32" fmla="*/ 2147483647 w 192"/>
                    <a:gd name="T33" fmla="*/ 2147483647 h 156"/>
                    <a:gd name="T34" fmla="*/ 2147483647 w 192"/>
                    <a:gd name="T35" fmla="*/ 2147483647 h 156"/>
                    <a:gd name="T36" fmla="*/ 2147483647 w 192"/>
                    <a:gd name="T37" fmla="*/ 2147483647 h 156"/>
                    <a:gd name="T38" fmla="*/ 2147483647 w 192"/>
                    <a:gd name="T39" fmla="*/ 2147483647 h 156"/>
                    <a:gd name="T40" fmla="*/ 2147483647 w 192"/>
                    <a:gd name="T41" fmla="*/ 2147483647 h 156"/>
                    <a:gd name="T42" fmla="*/ 2147483647 w 192"/>
                    <a:gd name="T43" fmla="*/ 2147483647 h 156"/>
                    <a:gd name="T44" fmla="*/ 2147483647 w 192"/>
                    <a:gd name="T45" fmla="*/ 2147483647 h 15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92"/>
                    <a:gd name="T70" fmla="*/ 0 h 156"/>
                    <a:gd name="T71" fmla="*/ 192 w 192"/>
                    <a:gd name="T72" fmla="*/ 156 h 15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92" h="156">
                      <a:moveTo>
                        <a:pt x="0" y="31"/>
                      </a:moveTo>
                      <a:cubicBezTo>
                        <a:pt x="0" y="127"/>
                        <a:pt x="0" y="127"/>
                        <a:pt x="0" y="127"/>
                      </a:cubicBezTo>
                      <a:cubicBezTo>
                        <a:pt x="0" y="145"/>
                        <a:pt x="48" y="156"/>
                        <a:pt x="96" y="156"/>
                      </a:cubicBezTo>
                      <a:cubicBezTo>
                        <a:pt x="143" y="156"/>
                        <a:pt x="192" y="145"/>
                        <a:pt x="192" y="127"/>
                      </a:cubicBezTo>
                      <a:cubicBezTo>
                        <a:pt x="192" y="31"/>
                        <a:pt x="192" y="31"/>
                        <a:pt x="192" y="31"/>
                      </a:cubicBezTo>
                      <a:cubicBezTo>
                        <a:pt x="191" y="32"/>
                        <a:pt x="191" y="32"/>
                        <a:pt x="191" y="32"/>
                      </a:cubicBezTo>
                      <a:cubicBezTo>
                        <a:pt x="192" y="31"/>
                        <a:pt x="192" y="30"/>
                        <a:pt x="192" y="30"/>
                      </a:cubicBezTo>
                      <a:cubicBezTo>
                        <a:pt x="192" y="29"/>
                        <a:pt x="192" y="29"/>
                        <a:pt x="192" y="29"/>
                      </a:cubicBezTo>
                      <a:cubicBezTo>
                        <a:pt x="192" y="11"/>
                        <a:pt x="143" y="0"/>
                        <a:pt x="96" y="0"/>
                      </a:cubicBezTo>
                      <a:cubicBezTo>
                        <a:pt x="48" y="0"/>
                        <a:pt x="0" y="11"/>
                        <a:pt x="0" y="29"/>
                      </a:cubicBezTo>
                      <a:lnTo>
                        <a:pt x="0" y="31"/>
                      </a:lnTo>
                      <a:close/>
                      <a:moveTo>
                        <a:pt x="4" y="29"/>
                      </a:moveTo>
                      <a:cubicBezTo>
                        <a:pt x="4" y="17"/>
                        <a:pt x="41" y="4"/>
                        <a:pt x="96" y="4"/>
                      </a:cubicBezTo>
                      <a:cubicBezTo>
                        <a:pt x="151" y="4"/>
                        <a:pt x="188" y="17"/>
                        <a:pt x="188" y="29"/>
                      </a:cubicBezTo>
                      <a:cubicBezTo>
                        <a:pt x="188" y="30"/>
                        <a:pt x="188" y="30"/>
                        <a:pt x="188" y="30"/>
                      </a:cubicBezTo>
                      <a:cubicBezTo>
                        <a:pt x="188" y="31"/>
                        <a:pt x="188" y="31"/>
                        <a:pt x="188" y="31"/>
                      </a:cubicBezTo>
                      <a:cubicBezTo>
                        <a:pt x="188" y="31"/>
                        <a:pt x="188" y="31"/>
                        <a:pt x="188" y="31"/>
                      </a:cubicBezTo>
                      <a:cubicBezTo>
                        <a:pt x="188" y="31"/>
                        <a:pt x="188" y="31"/>
                        <a:pt x="188" y="31"/>
                      </a:cubicBezTo>
                      <a:cubicBezTo>
                        <a:pt x="188" y="127"/>
                        <a:pt x="188" y="127"/>
                        <a:pt x="188" y="127"/>
                      </a:cubicBezTo>
                      <a:cubicBezTo>
                        <a:pt x="188" y="139"/>
                        <a:pt x="151" y="152"/>
                        <a:pt x="96" y="152"/>
                      </a:cubicBezTo>
                      <a:cubicBezTo>
                        <a:pt x="41" y="152"/>
                        <a:pt x="4" y="139"/>
                        <a:pt x="4" y="127"/>
                      </a:cubicBezTo>
                      <a:cubicBezTo>
                        <a:pt x="4" y="31"/>
                        <a:pt x="4" y="31"/>
                        <a:pt x="4" y="31"/>
                      </a:cubicBezTo>
                      <a:lnTo>
                        <a:pt x="4" y="29"/>
                      </a:lnTo>
                      <a:close/>
                    </a:path>
                  </a:pathLst>
                </a:custGeom>
                <a:solidFill>
                  <a:srgbClr val="231F20"/>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403" name="Freeform 175"/>
                <p:cNvSpPr>
                  <a:spLocks/>
                </p:cNvSpPr>
                <p:nvPr/>
              </p:nvSpPr>
              <p:spPr bwMode="auto">
                <a:xfrm>
                  <a:off x="4311133" y="3126929"/>
                  <a:ext cx="297202" cy="195131"/>
                </a:xfrm>
                <a:custGeom>
                  <a:avLst/>
                  <a:gdLst>
                    <a:gd name="T0" fmla="*/ 2147483647 w 188"/>
                    <a:gd name="T1" fmla="*/ 2147483647 h 123"/>
                    <a:gd name="T2" fmla="*/ 2147483647 w 188"/>
                    <a:gd name="T3" fmla="*/ 2147483647 h 123"/>
                    <a:gd name="T4" fmla="*/ 0 w 188"/>
                    <a:gd name="T5" fmla="*/ 2147483647 h 123"/>
                    <a:gd name="T6" fmla="*/ 0 w 188"/>
                    <a:gd name="T7" fmla="*/ 0 h 123"/>
                    <a:gd name="T8" fmla="*/ 2147483647 w 188"/>
                    <a:gd name="T9" fmla="*/ 0 h 123"/>
                    <a:gd name="T10" fmla="*/ 2147483647 w 188"/>
                    <a:gd name="T11" fmla="*/ 2147483647 h 123"/>
                    <a:gd name="T12" fmla="*/ 0 60000 65536"/>
                    <a:gd name="T13" fmla="*/ 0 60000 65536"/>
                    <a:gd name="T14" fmla="*/ 0 60000 65536"/>
                    <a:gd name="T15" fmla="*/ 0 60000 65536"/>
                    <a:gd name="T16" fmla="*/ 0 60000 65536"/>
                    <a:gd name="T17" fmla="*/ 0 60000 65536"/>
                    <a:gd name="T18" fmla="*/ 0 w 188"/>
                    <a:gd name="T19" fmla="*/ 0 h 123"/>
                    <a:gd name="T20" fmla="*/ 188 w 188"/>
                    <a:gd name="T21" fmla="*/ 123 h 123"/>
                  </a:gdLst>
                  <a:ahLst/>
                  <a:cxnLst>
                    <a:cxn ang="T12">
                      <a:pos x="T0" y="T1"/>
                    </a:cxn>
                    <a:cxn ang="T13">
                      <a:pos x="T2" y="T3"/>
                    </a:cxn>
                    <a:cxn ang="T14">
                      <a:pos x="T4" y="T5"/>
                    </a:cxn>
                    <a:cxn ang="T15">
                      <a:pos x="T6" y="T7"/>
                    </a:cxn>
                    <a:cxn ang="T16">
                      <a:pos x="T8" y="T9"/>
                    </a:cxn>
                    <a:cxn ang="T17">
                      <a:pos x="T10" y="T11"/>
                    </a:cxn>
                  </a:cxnLst>
                  <a:rect l="T18" t="T19" r="T20" b="T21"/>
                  <a:pathLst>
                    <a:path w="188" h="123">
                      <a:moveTo>
                        <a:pt x="188" y="96"/>
                      </a:moveTo>
                      <a:cubicBezTo>
                        <a:pt x="188" y="111"/>
                        <a:pt x="146" y="123"/>
                        <a:pt x="94" y="123"/>
                      </a:cubicBezTo>
                      <a:cubicBezTo>
                        <a:pt x="42" y="123"/>
                        <a:pt x="0" y="111"/>
                        <a:pt x="0" y="96"/>
                      </a:cubicBezTo>
                      <a:cubicBezTo>
                        <a:pt x="0" y="0"/>
                        <a:pt x="0" y="0"/>
                        <a:pt x="0" y="0"/>
                      </a:cubicBezTo>
                      <a:cubicBezTo>
                        <a:pt x="188" y="0"/>
                        <a:pt x="188" y="0"/>
                        <a:pt x="188" y="0"/>
                      </a:cubicBezTo>
                      <a:cubicBezTo>
                        <a:pt x="188" y="96"/>
                        <a:pt x="188" y="96"/>
                        <a:pt x="188" y="96"/>
                      </a:cubicBezTo>
                    </a:path>
                  </a:pathLst>
                </a:custGeom>
                <a:solidFill>
                  <a:srgbClr val="00FF00"/>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404" name="Freeform 176"/>
                <p:cNvSpPr>
                  <a:spLocks/>
                </p:cNvSpPr>
                <p:nvPr/>
              </p:nvSpPr>
              <p:spPr bwMode="auto">
                <a:xfrm>
                  <a:off x="4608336" y="3317637"/>
                  <a:ext cx="668" cy="1341"/>
                </a:xfrm>
                <a:custGeom>
                  <a:avLst/>
                  <a:gdLst>
                    <a:gd name="T0" fmla="*/ 0 w 1"/>
                    <a:gd name="T1" fmla="*/ 0 h 1"/>
                    <a:gd name="T2" fmla="*/ 0 w 1"/>
                    <a:gd name="T3" fmla="*/ 0 h 1"/>
                    <a:gd name="T4" fmla="*/ 0 w 1"/>
                    <a:gd name="T5" fmla="*/ 2147483647 h 1"/>
                    <a:gd name="T6" fmla="*/ 0 w 1"/>
                    <a:gd name="T7" fmla="*/ 2147483647 h 1"/>
                    <a:gd name="T8" fmla="*/ 0 w 1"/>
                    <a:gd name="T9" fmla="*/ 0 h 1"/>
                    <a:gd name="T10" fmla="*/ 0 60000 65536"/>
                    <a:gd name="T11" fmla="*/ 0 60000 65536"/>
                    <a:gd name="T12" fmla="*/ 0 60000 65536"/>
                    <a:gd name="T13" fmla="*/ 0 60000 65536"/>
                    <a:gd name="T14" fmla="*/ 0 60000 65536"/>
                    <a:gd name="T15" fmla="*/ 0 w 1"/>
                    <a:gd name="T16" fmla="*/ 0 h 1"/>
                    <a:gd name="T17" fmla="*/ 1 w 1"/>
                    <a:gd name="T18" fmla="*/ 1 h 1"/>
                  </a:gdLst>
                  <a:ahLst/>
                  <a:cxnLst>
                    <a:cxn ang="T10">
                      <a:pos x="T0" y="T1"/>
                    </a:cxn>
                    <a:cxn ang="T11">
                      <a:pos x="T2" y="T3"/>
                    </a:cxn>
                    <a:cxn ang="T12">
                      <a:pos x="T4" y="T5"/>
                    </a:cxn>
                    <a:cxn ang="T13">
                      <a:pos x="T6" y="T7"/>
                    </a:cxn>
                    <a:cxn ang="T14">
                      <a:pos x="T8" y="T9"/>
                    </a:cxn>
                  </a:cxnLst>
                  <a:rect l="T15" t="T16" r="T17" b="T18"/>
                  <a:pathLst>
                    <a:path w="1" h="1">
                      <a:moveTo>
                        <a:pt x="0" y="0"/>
                      </a:moveTo>
                      <a:cubicBezTo>
                        <a:pt x="0" y="0"/>
                        <a:pt x="0" y="0"/>
                        <a:pt x="0" y="0"/>
                      </a:cubicBezTo>
                      <a:cubicBezTo>
                        <a:pt x="0" y="1"/>
                        <a:pt x="0" y="1"/>
                        <a:pt x="0" y="1"/>
                      </a:cubicBezTo>
                      <a:cubicBezTo>
                        <a:pt x="0" y="1"/>
                        <a:pt x="0" y="1"/>
                        <a:pt x="0" y="1"/>
                      </a:cubicBezTo>
                      <a:cubicBezTo>
                        <a:pt x="0" y="0"/>
                        <a:pt x="0" y="0"/>
                        <a:pt x="0" y="0"/>
                      </a:cubicBezTo>
                    </a:path>
                  </a:pathLst>
                </a:custGeom>
                <a:solidFill>
                  <a:srgbClr val="8A98AA"/>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405" name="Oval 178"/>
                <p:cNvSpPr>
                  <a:spLocks noChangeArrowheads="1"/>
                </p:cNvSpPr>
                <p:nvPr/>
              </p:nvSpPr>
              <p:spPr bwMode="auto">
                <a:xfrm>
                  <a:off x="4311133" y="3080661"/>
                  <a:ext cx="297202" cy="87842"/>
                </a:xfrm>
                <a:prstGeom prst="ellipse">
                  <a:avLst/>
                </a:prstGeom>
                <a:gradFill rotWithShape="1">
                  <a:gsLst>
                    <a:gs pos="0">
                      <a:srgbClr val="C0C1C6"/>
                    </a:gs>
                    <a:gs pos="100000">
                      <a:srgbClr val="DFE0E5"/>
                    </a:gs>
                  </a:gsLst>
                  <a:lin ang="5400000" scaled="1"/>
                </a:gradFill>
                <a:ln w="9525" algn="ctr">
                  <a:noFill/>
                  <a:round/>
                  <a:headEnd/>
                  <a:tailEnd/>
                </a:ln>
              </p:spPr>
              <p:txBody>
                <a:bodyPr lIns="91327" tIns="45667" rIns="91327" bIns="45667"/>
                <a:lstStyle/>
                <a:p>
                  <a:pPr algn="l">
                    <a:buClrTx/>
                    <a:buFontTx/>
                    <a:buNone/>
                  </a:pPr>
                  <a:endParaRPr lang="zh-CN" altLang="zh-CN" sz="1400" dirty="0" smtClean="0">
                    <a:solidFill>
                      <a:srgbClr val="000000"/>
                    </a:solidFill>
                    <a:cs typeface="Calibri" pitchFamily="34" charset="0"/>
                    <a:sym typeface="Lucida Grande" charset="0"/>
                  </a:endParaRPr>
                </a:p>
              </p:txBody>
            </p:sp>
            <p:sp>
              <p:nvSpPr>
                <p:cNvPr id="406" name="Freeform 179"/>
                <p:cNvSpPr>
                  <a:spLocks/>
                </p:cNvSpPr>
                <p:nvPr/>
              </p:nvSpPr>
              <p:spPr bwMode="auto">
                <a:xfrm>
                  <a:off x="4311133" y="3123577"/>
                  <a:ext cx="297202" cy="44927"/>
                </a:xfrm>
                <a:custGeom>
                  <a:avLst/>
                  <a:gdLst>
                    <a:gd name="T0" fmla="*/ 2147483647 w 188"/>
                    <a:gd name="T1" fmla="*/ 2147483647 h 28"/>
                    <a:gd name="T2" fmla="*/ 0 w 188"/>
                    <a:gd name="T3" fmla="*/ 0 h 28"/>
                    <a:gd name="T4" fmla="*/ 0 w 188"/>
                    <a:gd name="T5" fmla="*/ 0 h 28"/>
                    <a:gd name="T6" fmla="*/ 2147483647 w 188"/>
                    <a:gd name="T7" fmla="*/ 2147483647 h 28"/>
                    <a:gd name="T8" fmla="*/ 2147483647 w 188"/>
                    <a:gd name="T9" fmla="*/ 0 h 28"/>
                    <a:gd name="T10" fmla="*/ 2147483647 w 188"/>
                    <a:gd name="T11" fmla="*/ 0 h 28"/>
                    <a:gd name="T12" fmla="*/ 2147483647 w 188"/>
                    <a:gd name="T13" fmla="*/ 2147483647 h 28"/>
                    <a:gd name="T14" fmla="*/ 0 60000 65536"/>
                    <a:gd name="T15" fmla="*/ 0 60000 65536"/>
                    <a:gd name="T16" fmla="*/ 0 60000 65536"/>
                    <a:gd name="T17" fmla="*/ 0 60000 65536"/>
                    <a:gd name="T18" fmla="*/ 0 60000 65536"/>
                    <a:gd name="T19" fmla="*/ 0 60000 65536"/>
                    <a:gd name="T20" fmla="*/ 0 60000 65536"/>
                    <a:gd name="T21" fmla="*/ 0 w 188"/>
                    <a:gd name="T22" fmla="*/ 0 h 28"/>
                    <a:gd name="T23" fmla="*/ 188 w 188"/>
                    <a:gd name="T24" fmla="*/ 28 h 2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8" h="28">
                      <a:moveTo>
                        <a:pt x="94" y="26"/>
                      </a:moveTo>
                      <a:cubicBezTo>
                        <a:pt x="43" y="26"/>
                        <a:pt x="1" y="14"/>
                        <a:pt x="0" y="0"/>
                      </a:cubicBezTo>
                      <a:cubicBezTo>
                        <a:pt x="0" y="0"/>
                        <a:pt x="0" y="0"/>
                        <a:pt x="0" y="0"/>
                      </a:cubicBezTo>
                      <a:cubicBezTo>
                        <a:pt x="0" y="15"/>
                        <a:pt x="42" y="28"/>
                        <a:pt x="94" y="28"/>
                      </a:cubicBezTo>
                      <a:cubicBezTo>
                        <a:pt x="146" y="28"/>
                        <a:pt x="188" y="15"/>
                        <a:pt x="188" y="0"/>
                      </a:cubicBezTo>
                      <a:cubicBezTo>
                        <a:pt x="188" y="0"/>
                        <a:pt x="188" y="0"/>
                        <a:pt x="188" y="0"/>
                      </a:cubicBezTo>
                      <a:cubicBezTo>
                        <a:pt x="186" y="14"/>
                        <a:pt x="145" y="26"/>
                        <a:pt x="94" y="26"/>
                      </a:cubicBezTo>
                      <a:close/>
                    </a:path>
                  </a:pathLst>
                </a:custGeom>
                <a:solidFill>
                  <a:srgbClr val="363B49"/>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407" name="Freeform 180"/>
                <p:cNvSpPr>
                  <a:spLocks noEditPoints="1"/>
                </p:cNvSpPr>
                <p:nvPr/>
              </p:nvSpPr>
              <p:spPr bwMode="auto">
                <a:xfrm>
                  <a:off x="4308462" y="3074713"/>
                  <a:ext cx="303213" cy="247434"/>
                </a:xfrm>
                <a:custGeom>
                  <a:avLst/>
                  <a:gdLst>
                    <a:gd name="T0" fmla="*/ 0 w 192"/>
                    <a:gd name="T1" fmla="*/ 2147483647 h 156"/>
                    <a:gd name="T2" fmla="*/ 0 w 192"/>
                    <a:gd name="T3" fmla="*/ 2147483647 h 156"/>
                    <a:gd name="T4" fmla="*/ 2147483647 w 192"/>
                    <a:gd name="T5" fmla="*/ 2147483647 h 156"/>
                    <a:gd name="T6" fmla="*/ 2147483647 w 192"/>
                    <a:gd name="T7" fmla="*/ 2147483647 h 156"/>
                    <a:gd name="T8" fmla="*/ 2147483647 w 192"/>
                    <a:gd name="T9" fmla="*/ 2147483647 h 156"/>
                    <a:gd name="T10" fmla="*/ 2147483647 w 192"/>
                    <a:gd name="T11" fmla="*/ 2147483647 h 156"/>
                    <a:gd name="T12" fmla="*/ 2147483647 w 192"/>
                    <a:gd name="T13" fmla="*/ 2147483647 h 156"/>
                    <a:gd name="T14" fmla="*/ 2147483647 w 192"/>
                    <a:gd name="T15" fmla="*/ 2147483647 h 156"/>
                    <a:gd name="T16" fmla="*/ 2147483647 w 192"/>
                    <a:gd name="T17" fmla="*/ 0 h 156"/>
                    <a:gd name="T18" fmla="*/ 0 w 192"/>
                    <a:gd name="T19" fmla="*/ 2147483647 h 156"/>
                    <a:gd name="T20" fmla="*/ 0 w 192"/>
                    <a:gd name="T21" fmla="*/ 2147483647 h 156"/>
                    <a:gd name="T22" fmla="*/ 2147483647 w 192"/>
                    <a:gd name="T23" fmla="*/ 2147483647 h 156"/>
                    <a:gd name="T24" fmla="*/ 2147483647 w 192"/>
                    <a:gd name="T25" fmla="*/ 2147483647 h 156"/>
                    <a:gd name="T26" fmla="*/ 2147483647 w 192"/>
                    <a:gd name="T27" fmla="*/ 2147483647 h 156"/>
                    <a:gd name="T28" fmla="*/ 2147483647 w 192"/>
                    <a:gd name="T29" fmla="*/ 2147483647 h 156"/>
                    <a:gd name="T30" fmla="*/ 2147483647 w 192"/>
                    <a:gd name="T31" fmla="*/ 2147483647 h 156"/>
                    <a:gd name="T32" fmla="*/ 2147483647 w 192"/>
                    <a:gd name="T33" fmla="*/ 2147483647 h 156"/>
                    <a:gd name="T34" fmla="*/ 2147483647 w 192"/>
                    <a:gd name="T35" fmla="*/ 2147483647 h 156"/>
                    <a:gd name="T36" fmla="*/ 2147483647 w 192"/>
                    <a:gd name="T37" fmla="*/ 2147483647 h 156"/>
                    <a:gd name="T38" fmla="*/ 2147483647 w 192"/>
                    <a:gd name="T39" fmla="*/ 2147483647 h 156"/>
                    <a:gd name="T40" fmla="*/ 2147483647 w 192"/>
                    <a:gd name="T41" fmla="*/ 2147483647 h 156"/>
                    <a:gd name="T42" fmla="*/ 2147483647 w 192"/>
                    <a:gd name="T43" fmla="*/ 2147483647 h 156"/>
                    <a:gd name="T44" fmla="*/ 2147483647 w 192"/>
                    <a:gd name="T45" fmla="*/ 2147483647 h 15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92"/>
                    <a:gd name="T70" fmla="*/ 0 h 156"/>
                    <a:gd name="T71" fmla="*/ 192 w 192"/>
                    <a:gd name="T72" fmla="*/ 156 h 15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92" h="156">
                      <a:moveTo>
                        <a:pt x="0" y="31"/>
                      </a:moveTo>
                      <a:cubicBezTo>
                        <a:pt x="0" y="127"/>
                        <a:pt x="0" y="127"/>
                        <a:pt x="0" y="127"/>
                      </a:cubicBezTo>
                      <a:cubicBezTo>
                        <a:pt x="0" y="145"/>
                        <a:pt x="48" y="156"/>
                        <a:pt x="96" y="156"/>
                      </a:cubicBezTo>
                      <a:cubicBezTo>
                        <a:pt x="143" y="156"/>
                        <a:pt x="192" y="145"/>
                        <a:pt x="192" y="127"/>
                      </a:cubicBezTo>
                      <a:cubicBezTo>
                        <a:pt x="192" y="31"/>
                        <a:pt x="192" y="31"/>
                        <a:pt x="192" y="31"/>
                      </a:cubicBezTo>
                      <a:cubicBezTo>
                        <a:pt x="191" y="32"/>
                        <a:pt x="191" y="32"/>
                        <a:pt x="191" y="32"/>
                      </a:cubicBezTo>
                      <a:cubicBezTo>
                        <a:pt x="192" y="31"/>
                        <a:pt x="192" y="30"/>
                        <a:pt x="192" y="30"/>
                      </a:cubicBezTo>
                      <a:cubicBezTo>
                        <a:pt x="192" y="29"/>
                        <a:pt x="192" y="29"/>
                        <a:pt x="192" y="29"/>
                      </a:cubicBezTo>
                      <a:cubicBezTo>
                        <a:pt x="192" y="11"/>
                        <a:pt x="143" y="0"/>
                        <a:pt x="96" y="0"/>
                      </a:cubicBezTo>
                      <a:cubicBezTo>
                        <a:pt x="48" y="0"/>
                        <a:pt x="0" y="11"/>
                        <a:pt x="0" y="29"/>
                      </a:cubicBezTo>
                      <a:lnTo>
                        <a:pt x="0" y="31"/>
                      </a:lnTo>
                      <a:close/>
                      <a:moveTo>
                        <a:pt x="4" y="29"/>
                      </a:moveTo>
                      <a:cubicBezTo>
                        <a:pt x="4" y="17"/>
                        <a:pt x="41" y="4"/>
                        <a:pt x="96" y="4"/>
                      </a:cubicBezTo>
                      <a:cubicBezTo>
                        <a:pt x="151" y="4"/>
                        <a:pt x="188" y="17"/>
                        <a:pt x="188" y="29"/>
                      </a:cubicBezTo>
                      <a:cubicBezTo>
                        <a:pt x="188" y="30"/>
                        <a:pt x="188" y="30"/>
                        <a:pt x="188" y="30"/>
                      </a:cubicBezTo>
                      <a:cubicBezTo>
                        <a:pt x="188" y="31"/>
                        <a:pt x="188" y="31"/>
                        <a:pt x="188" y="31"/>
                      </a:cubicBezTo>
                      <a:cubicBezTo>
                        <a:pt x="188" y="31"/>
                        <a:pt x="188" y="31"/>
                        <a:pt x="188" y="31"/>
                      </a:cubicBezTo>
                      <a:cubicBezTo>
                        <a:pt x="188" y="31"/>
                        <a:pt x="188" y="31"/>
                        <a:pt x="188" y="31"/>
                      </a:cubicBezTo>
                      <a:cubicBezTo>
                        <a:pt x="188" y="127"/>
                        <a:pt x="188" y="127"/>
                        <a:pt x="188" y="127"/>
                      </a:cubicBezTo>
                      <a:cubicBezTo>
                        <a:pt x="188" y="139"/>
                        <a:pt x="151" y="152"/>
                        <a:pt x="96" y="152"/>
                      </a:cubicBezTo>
                      <a:cubicBezTo>
                        <a:pt x="41" y="152"/>
                        <a:pt x="4" y="139"/>
                        <a:pt x="4" y="127"/>
                      </a:cubicBezTo>
                      <a:cubicBezTo>
                        <a:pt x="4" y="31"/>
                        <a:pt x="4" y="31"/>
                        <a:pt x="4" y="31"/>
                      </a:cubicBezTo>
                      <a:lnTo>
                        <a:pt x="4" y="29"/>
                      </a:lnTo>
                      <a:close/>
                    </a:path>
                  </a:pathLst>
                </a:custGeom>
                <a:solidFill>
                  <a:srgbClr val="231F20"/>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grpSp>
          <p:grpSp>
            <p:nvGrpSpPr>
              <p:cNvPr id="349" name="Group 861"/>
              <p:cNvGrpSpPr>
                <a:grpSpLocks/>
              </p:cNvGrpSpPr>
              <p:nvPr/>
            </p:nvGrpSpPr>
            <p:grpSpPr bwMode="auto">
              <a:xfrm>
                <a:off x="523" y="2958"/>
                <a:ext cx="181" cy="358"/>
                <a:chOff x="4308462" y="3074713"/>
                <a:chExt cx="303213" cy="566295"/>
              </a:xfrm>
            </p:grpSpPr>
            <p:sp>
              <p:nvSpPr>
                <p:cNvPr id="380" name="Freeform 175"/>
                <p:cNvSpPr>
                  <a:spLocks/>
                </p:cNvSpPr>
                <p:nvPr/>
              </p:nvSpPr>
              <p:spPr bwMode="auto">
                <a:xfrm>
                  <a:off x="4311133" y="3442524"/>
                  <a:ext cx="297202" cy="195131"/>
                </a:xfrm>
                <a:custGeom>
                  <a:avLst/>
                  <a:gdLst>
                    <a:gd name="T0" fmla="*/ 2147483647 w 188"/>
                    <a:gd name="T1" fmla="*/ 2147483647 h 123"/>
                    <a:gd name="T2" fmla="*/ 2147483647 w 188"/>
                    <a:gd name="T3" fmla="*/ 2147483647 h 123"/>
                    <a:gd name="T4" fmla="*/ 0 w 188"/>
                    <a:gd name="T5" fmla="*/ 2147483647 h 123"/>
                    <a:gd name="T6" fmla="*/ 0 w 188"/>
                    <a:gd name="T7" fmla="*/ 0 h 123"/>
                    <a:gd name="T8" fmla="*/ 2147483647 w 188"/>
                    <a:gd name="T9" fmla="*/ 0 h 123"/>
                    <a:gd name="T10" fmla="*/ 2147483647 w 188"/>
                    <a:gd name="T11" fmla="*/ 2147483647 h 123"/>
                    <a:gd name="T12" fmla="*/ 0 60000 65536"/>
                    <a:gd name="T13" fmla="*/ 0 60000 65536"/>
                    <a:gd name="T14" fmla="*/ 0 60000 65536"/>
                    <a:gd name="T15" fmla="*/ 0 60000 65536"/>
                    <a:gd name="T16" fmla="*/ 0 60000 65536"/>
                    <a:gd name="T17" fmla="*/ 0 60000 65536"/>
                    <a:gd name="T18" fmla="*/ 0 w 188"/>
                    <a:gd name="T19" fmla="*/ 0 h 123"/>
                    <a:gd name="T20" fmla="*/ 188 w 188"/>
                    <a:gd name="T21" fmla="*/ 123 h 123"/>
                  </a:gdLst>
                  <a:ahLst/>
                  <a:cxnLst>
                    <a:cxn ang="T12">
                      <a:pos x="T0" y="T1"/>
                    </a:cxn>
                    <a:cxn ang="T13">
                      <a:pos x="T2" y="T3"/>
                    </a:cxn>
                    <a:cxn ang="T14">
                      <a:pos x="T4" y="T5"/>
                    </a:cxn>
                    <a:cxn ang="T15">
                      <a:pos x="T6" y="T7"/>
                    </a:cxn>
                    <a:cxn ang="T16">
                      <a:pos x="T8" y="T9"/>
                    </a:cxn>
                    <a:cxn ang="T17">
                      <a:pos x="T10" y="T11"/>
                    </a:cxn>
                  </a:cxnLst>
                  <a:rect l="T18" t="T19" r="T20" b="T21"/>
                  <a:pathLst>
                    <a:path w="188" h="123">
                      <a:moveTo>
                        <a:pt x="188" y="96"/>
                      </a:moveTo>
                      <a:cubicBezTo>
                        <a:pt x="188" y="111"/>
                        <a:pt x="146" y="123"/>
                        <a:pt x="94" y="123"/>
                      </a:cubicBezTo>
                      <a:cubicBezTo>
                        <a:pt x="42" y="123"/>
                        <a:pt x="0" y="111"/>
                        <a:pt x="0" y="96"/>
                      </a:cubicBezTo>
                      <a:cubicBezTo>
                        <a:pt x="0" y="0"/>
                        <a:pt x="0" y="0"/>
                        <a:pt x="0" y="0"/>
                      </a:cubicBezTo>
                      <a:cubicBezTo>
                        <a:pt x="188" y="0"/>
                        <a:pt x="188" y="0"/>
                        <a:pt x="188" y="0"/>
                      </a:cubicBezTo>
                      <a:cubicBezTo>
                        <a:pt x="188" y="96"/>
                        <a:pt x="188" y="96"/>
                        <a:pt x="188" y="96"/>
                      </a:cubicBezTo>
                    </a:path>
                  </a:pathLst>
                </a:custGeom>
                <a:solidFill>
                  <a:srgbClr val="FFFF00"/>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381" name="Freeform 176"/>
                <p:cNvSpPr>
                  <a:spLocks/>
                </p:cNvSpPr>
                <p:nvPr/>
              </p:nvSpPr>
              <p:spPr bwMode="auto">
                <a:xfrm>
                  <a:off x="4608336" y="3593399"/>
                  <a:ext cx="668" cy="1341"/>
                </a:xfrm>
                <a:custGeom>
                  <a:avLst/>
                  <a:gdLst>
                    <a:gd name="T0" fmla="*/ 0 w 1"/>
                    <a:gd name="T1" fmla="*/ 0 h 1"/>
                    <a:gd name="T2" fmla="*/ 0 w 1"/>
                    <a:gd name="T3" fmla="*/ 0 h 1"/>
                    <a:gd name="T4" fmla="*/ 0 w 1"/>
                    <a:gd name="T5" fmla="*/ 2147483647 h 1"/>
                    <a:gd name="T6" fmla="*/ 0 w 1"/>
                    <a:gd name="T7" fmla="*/ 2147483647 h 1"/>
                    <a:gd name="T8" fmla="*/ 0 w 1"/>
                    <a:gd name="T9" fmla="*/ 0 h 1"/>
                    <a:gd name="T10" fmla="*/ 0 60000 65536"/>
                    <a:gd name="T11" fmla="*/ 0 60000 65536"/>
                    <a:gd name="T12" fmla="*/ 0 60000 65536"/>
                    <a:gd name="T13" fmla="*/ 0 60000 65536"/>
                    <a:gd name="T14" fmla="*/ 0 60000 65536"/>
                    <a:gd name="T15" fmla="*/ 0 w 1"/>
                    <a:gd name="T16" fmla="*/ 0 h 1"/>
                    <a:gd name="T17" fmla="*/ 1 w 1"/>
                    <a:gd name="T18" fmla="*/ 1 h 1"/>
                  </a:gdLst>
                  <a:ahLst/>
                  <a:cxnLst>
                    <a:cxn ang="T10">
                      <a:pos x="T0" y="T1"/>
                    </a:cxn>
                    <a:cxn ang="T11">
                      <a:pos x="T2" y="T3"/>
                    </a:cxn>
                    <a:cxn ang="T12">
                      <a:pos x="T4" y="T5"/>
                    </a:cxn>
                    <a:cxn ang="T13">
                      <a:pos x="T6" y="T7"/>
                    </a:cxn>
                    <a:cxn ang="T14">
                      <a:pos x="T8" y="T9"/>
                    </a:cxn>
                  </a:cxnLst>
                  <a:rect l="T15" t="T16" r="T17" b="T18"/>
                  <a:pathLst>
                    <a:path w="1" h="1">
                      <a:moveTo>
                        <a:pt x="0" y="0"/>
                      </a:moveTo>
                      <a:cubicBezTo>
                        <a:pt x="0" y="0"/>
                        <a:pt x="0" y="0"/>
                        <a:pt x="0" y="0"/>
                      </a:cubicBezTo>
                      <a:cubicBezTo>
                        <a:pt x="0" y="1"/>
                        <a:pt x="0" y="1"/>
                        <a:pt x="0" y="1"/>
                      </a:cubicBezTo>
                      <a:cubicBezTo>
                        <a:pt x="0" y="1"/>
                        <a:pt x="0" y="1"/>
                        <a:pt x="0" y="1"/>
                      </a:cubicBezTo>
                      <a:cubicBezTo>
                        <a:pt x="0" y="0"/>
                        <a:pt x="0" y="0"/>
                        <a:pt x="0" y="0"/>
                      </a:cubicBezTo>
                    </a:path>
                  </a:pathLst>
                </a:custGeom>
                <a:solidFill>
                  <a:srgbClr val="8A98AA"/>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382" name="Freeform 177"/>
                <p:cNvSpPr>
                  <a:spLocks/>
                </p:cNvSpPr>
                <p:nvPr/>
              </p:nvSpPr>
              <p:spPr bwMode="auto">
                <a:xfrm>
                  <a:off x="4311133" y="3591387"/>
                  <a:ext cx="297202" cy="46268"/>
                </a:xfrm>
                <a:custGeom>
                  <a:avLst/>
                  <a:gdLst>
                    <a:gd name="T0" fmla="*/ 0 w 188"/>
                    <a:gd name="T1" fmla="*/ 0 h 29"/>
                    <a:gd name="T2" fmla="*/ 0 w 188"/>
                    <a:gd name="T3" fmla="*/ 2147483647 h 29"/>
                    <a:gd name="T4" fmla="*/ 2147483647 w 188"/>
                    <a:gd name="T5" fmla="*/ 2147483647 h 29"/>
                    <a:gd name="T6" fmla="*/ 2147483647 w 188"/>
                    <a:gd name="T7" fmla="*/ 2147483647 h 29"/>
                    <a:gd name="T8" fmla="*/ 2147483647 w 188"/>
                    <a:gd name="T9" fmla="*/ 2147483647 h 29"/>
                    <a:gd name="T10" fmla="*/ 2147483647 w 188"/>
                    <a:gd name="T11" fmla="*/ 2147483647 h 29"/>
                    <a:gd name="T12" fmla="*/ 0 w 188"/>
                    <a:gd name="T13" fmla="*/ 0 h 29"/>
                    <a:gd name="T14" fmla="*/ 0 60000 65536"/>
                    <a:gd name="T15" fmla="*/ 0 60000 65536"/>
                    <a:gd name="T16" fmla="*/ 0 60000 65536"/>
                    <a:gd name="T17" fmla="*/ 0 60000 65536"/>
                    <a:gd name="T18" fmla="*/ 0 60000 65536"/>
                    <a:gd name="T19" fmla="*/ 0 60000 65536"/>
                    <a:gd name="T20" fmla="*/ 0 60000 65536"/>
                    <a:gd name="T21" fmla="*/ 0 w 188"/>
                    <a:gd name="T22" fmla="*/ 0 h 29"/>
                    <a:gd name="T23" fmla="*/ 188 w 188"/>
                    <a:gd name="T24" fmla="*/ 29 h 2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8" h="29">
                      <a:moveTo>
                        <a:pt x="0" y="0"/>
                      </a:moveTo>
                      <a:cubicBezTo>
                        <a:pt x="0" y="2"/>
                        <a:pt x="0" y="2"/>
                        <a:pt x="0" y="2"/>
                      </a:cubicBezTo>
                      <a:cubicBezTo>
                        <a:pt x="0" y="17"/>
                        <a:pt x="42" y="29"/>
                        <a:pt x="94" y="29"/>
                      </a:cubicBezTo>
                      <a:cubicBezTo>
                        <a:pt x="146" y="29"/>
                        <a:pt x="188" y="17"/>
                        <a:pt x="188" y="2"/>
                      </a:cubicBezTo>
                      <a:cubicBezTo>
                        <a:pt x="188" y="1"/>
                        <a:pt x="188" y="1"/>
                        <a:pt x="188" y="1"/>
                      </a:cubicBezTo>
                      <a:cubicBezTo>
                        <a:pt x="188" y="16"/>
                        <a:pt x="145" y="28"/>
                        <a:pt x="94" y="28"/>
                      </a:cubicBezTo>
                      <a:cubicBezTo>
                        <a:pt x="42" y="28"/>
                        <a:pt x="0" y="16"/>
                        <a:pt x="0" y="0"/>
                      </a:cubicBezTo>
                    </a:path>
                  </a:pathLst>
                </a:custGeom>
                <a:solidFill>
                  <a:srgbClr val="7F8EA2"/>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383" name="Freeform 179"/>
                <p:cNvSpPr>
                  <a:spLocks/>
                </p:cNvSpPr>
                <p:nvPr/>
              </p:nvSpPr>
              <p:spPr bwMode="auto">
                <a:xfrm>
                  <a:off x="4311133" y="3439172"/>
                  <a:ext cx="297202" cy="44927"/>
                </a:xfrm>
                <a:custGeom>
                  <a:avLst/>
                  <a:gdLst>
                    <a:gd name="T0" fmla="*/ 2147483647 w 188"/>
                    <a:gd name="T1" fmla="*/ 2147483647 h 28"/>
                    <a:gd name="T2" fmla="*/ 0 w 188"/>
                    <a:gd name="T3" fmla="*/ 0 h 28"/>
                    <a:gd name="T4" fmla="*/ 0 w 188"/>
                    <a:gd name="T5" fmla="*/ 0 h 28"/>
                    <a:gd name="T6" fmla="*/ 2147483647 w 188"/>
                    <a:gd name="T7" fmla="*/ 2147483647 h 28"/>
                    <a:gd name="T8" fmla="*/ 2147483647 w 188"/>
                    <a:gd name="T9" fmla="*/ 0 h 28"/>
                    <a:gd name="T10" fmla="*/ 2147483647 w 188"/>
                    <a:gd name="T11" fmla="*/ 0 h 28"/>
                    <a:gd name="T12" fmla="*/ 2147483647 w 188"/>
                    <a:gd name="T13" fmla="*/ 2147483647 h 28"/>
                    <a:gd name="T14" fmla="*/ 0 60000 65536"/>
                    <a:gd name="T15" fmla="*/ 0 60000 65536"/>
                    <a:gd name="T16" fmla="*/ 0 60000 65536"/>
                    <a:gd name="T17" fmla="*/ 0 60000 65536"/>
                    <a:gd name="T18" fmla="*/ 0 60000 65536"/>
                    <a:gd name="T19" fmla="*/ 0 60000 65536"/>
                    <a:gd name="T20" fmla="*/ 0 60000 65536"/>
                    <a:gd name="T21" fmla="*/ 0 w 188"/>
                    <a:gd name="T22" fmla="*/ 0 h 28"/>
                    <a:gd name="T23" fmla="*/ 188 w 188"/>
                    <a:gd name="T24" fmla="*/ 28 h 2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8" h="28">
                      <a:moveTo>
                        <a:pt x="94" y="26"/>
                      </a:moveTo>
                      <a:cubicBezTo>
                        <a:pt x="43" y="26"/>
                        <a:pt x="1" y="14"/>
                        <a:pt x="0" y="0"/>
                      </a:cubicBezTo>
                      <a:cubicBezTo>
                        <a:pt x="0" y="0"/>
                        <a:pt x="0" y="0"/>
                        <a:pt x="0" y="0"/>
                      </a:cubicBezTo>
                      <a:cubicBezTo>
                        <a:pt x="0" y="15"/>
                        <a:pt x="42" y="28"/>
                        <a:pt x="94" y="28"/>
                      </a:cubicBezTo>
                      <a:cubicBezTo>
                        <a:pt x="146" y="28"/>
                        <a:pt x="188" y="15"/>
                        <a:pt x="188" y="0"/>
                      </a:cubicBezTo>
                      <a:cubicBezTo>
                        <a:pt x="188" y="0"/>
                        <a:pt x="188" y="0"/>
                        <a:pt x="188" y="0"/>
                      </a:cubicBezTo>
                      <a:cubicBezTo>
                        <a:pt x="186" y="14"/>
                        <a:pt x="145" y="26"/>
                        <a:pt x="94" y="26"/>
                      </a:cubicBezTo>
                      <a:close/>
                    </a:path>
                  </a:pathLst>
                </a:custGeom>
                <a:solidFill>
                  <a:srgbClr val="363B49"/>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384" name="Freeform 180"/>
                <p:cNvSpPr>
                  <a:spLocks noEditPoints="1"/>
                </p:cNvSpPr>
                <p:nvPr/>
              </p:nvSpPr>
              <p:spPr bwMode="auto">
                <a:xfrm>
                  <a:off x="4308462" y="3393574"/>
                  <a:ext cx="303213" cy="247434"/>
                </a:xfrm>
                <a:custGeom>
                  <a:avLst/>
                  <a:gdLst>
                    <a:gd name="T0" fmla="*/ 0 w 192"/>
                    <a:gd name="T1" fmla="*/ 2147483647 h 156"/>
                    <a:gd name="T2" fmla="*/ 0 w 192"/>
                    <a:gd name="T3" fmla="*/ 2147483647 h 156"/>
                    <a:gd name="T4" fmla="*/ 2147483647 w 192"/>
                    <a:gd name="T5" fmla="*/ 2147483647 h 156"/>
                    <a:gd name="T6" fmla="*/ 2147483647 w 192"/>
                    <a:gd name="T7" fmla="*/ 2147483647 h 156"/>
                    <a:gd name="T8" fmla="*/ 2147483647 w 192"/>
                    <a:gd name="T9" fmla="*/ 2147483647 h 156"/>
                    <a:gd name="T10" fmla="*/ 2147483647 w 192"/>
                    <a:gd name="T11" fmla="*/ 2147483647 h 156"/>
                    <a:gd name="T12" fmla="*/ 2147483647 w 192"/>
                    <a:gd name="T13" fmla="*/ 2147483647 h 156"/>
                    <a:gd name="T14" fmla="*/ 2147483647 w 192"/>
                    <a:gd name="T15" fmla="*/ 2147483647 h 156"/>
                    <a:gd name="T16" fmla="*/ 2147483647 w 192"/>
                    <a:gd name="T17" fmla="*/ 0 h 156"/>
                    <a:gd name="T18" fmla="*/ 0 w 192"/>
                    <a:gd name="T19" fmla="*/ 2147483647 h 156"/>
                    <a:gd name="T20" fmla="*/ 0 w 192"/>
                    <a:gd name="T21" fmla="*/ 2147483647 h 156"/>
                    <a:gd name="T22" fmla="*/ 2147483647 w 192"/>
                    <a:gd name="T23" fmla="*/ 2147483647 h 156"/>
                    <a:gd name="T24" fmla="*/ 2147483647 w 192"/>
                    <a:gd name="T25" fmla="*/ 2147483647 h 156"/>
                    <a:gd name="T26" fmla="*/ 2147483647 w 192"/>
                    <a:gd name="T27" fmla="*/ 2147483647 h 156"/>
                    <a:gd name="T28" fmla="*/ 2147483647 w 192"/>
                    <a:gd name="T29" fmla="*/ 2147483647 h 156"/>
                    <a:gd name="T30" fmla="*/ 2147483647 w 192"/>
                    <a:gd name="T31" fmla="*/ 2147483647 h 156"/>
                    <a:gd name="T32" fmla="*/ 2147483647 w 192"/>
                    <a:gd name="T33" fmla="*/ 2147483647 h 156"/>
                    <a:gd name="T34" fmla="*/ 2147483647 w 192"/>
                    <a:gd name="T35" fmla="*/ 2147483647 h 156"/>
                    <a:gd name="T36" fmla="*/ 2147483647 w 192"/>
                    <a:gd name="T37" fmla="*/ 2147483647 h 156"/>
                    <a:gd name="T38" fmla="*/ 2147483647 w 192"/>
                    <a:gd name="T39" fmla="*/ 2147483647 h 156"/>
                    <a:gd name="T40" fmla="*/ 2147483647 w 192"/>
                    <a:gd name="T41" fmla="*/ 2147483647 h 156"/>
                    <a:gd name="T42" fmla="*/ 2147483647 w 192"/>
                    <a:gd name="T43" fmla="*/ 2147483647 h 156"/>
                    <a:gd name="T44" fmla="*/ 2147483647 w 192"/>
                    <a:gd name="T45" fmla="*/ 2147483647 h 15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92"/>
                    <a:gd name="T70" fmla="*/ 0 h 156"/>
                    <a:gd name="T71" fmla="*/ 192 w 192"/>
                    <a:gd name="T72" fmla="*/ 156 h 15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92" h="156">
                      <a:moveTo>
                        <a:pt x="0" y="31"/>
                      </a:moveTo>
                      <a:cubicBezTo>
                        <a:pt x="0" y="127"/>
                        <a:pt x="0" y="127"/>
                        <a:pt x="0" y="127"/>
                      </a:cubicBezTo>
                      <a:cubicBezTo>
                        <a:pt x="0" y="145"/>
                        <a:pt x="48" y="156"/>
                        <a:pt x="96" y="156"/>
                      </a:cubicBezTo>
                      <a:cubicBezTo>
                        <a:pt x="143" y="156"/>
                        <a:pt x="192" y="145"/>
                        <a:pt x="192" y="127"/>
                      </a:cubicBezTo>
                      <a:cubicBezTo>
                        <a:pt x="192" y="31"/>
                        <a:pt x="192" y="31"/>
                        <a:pt x="192" y="31"/>
                      </a:cubicBezTo>
                      <a:cubicBezTo>
                        <a:pt x="191" y="32"/>
                        <a:pt x="191" y="32"/>
                        <a:pt x="191" y="32"/>
                      </a:cubicBezTo>
                      <a:cubicBezTo>
                        <a:pt x="192" y="31"/>
                        <a:pt x="192" y="30"/>
                        <a:pt x="192" y="30"/>
                      </a:cubicBezTo>
                      <a:cubicBezTo>
                        <a:pt x="192" y="29"/>
                        <a:pt x="192" y="29"/>
                        <a:pt x="192" y="29"/>
                      </a:cubicBezTo>
                      <a:cubicBezTo>
                        <a:pt x="192" y="11"/>
                        <a:pt x="143" y="0"/>
                        <a:pt x="96" y="0"/>
                      </a:cubicBezTo>
                      <a:cubicBezTo>
                        <a:pt x="48" y="0"/>
                        <a:pt x="0" y="11"/>
                        <a:pt x="0" y="29"/>
                      </a:cubicBezTo>
                      <a:lnTo>
                        <a:pt x="0" y="31"/>
                      </a:lnTo>
                      <a:close/>
                      <a:moveTo>
                        <a:pt x="4" y="29"/>
                      </a:moveTo>
                      <a:cubicBezTo>
                        <a:pt x="4" y="17"/>
                        <a:pt x="41" y="4"/>
                        <a:pt x="96" y="4"/>
                      </a:cubicBezTo>
                      <a:cubicBezTo>
                        <a:pt x="151" y="4"/>
                        <a:pt x="188" y="17"/>
                        <a:pt x="188" y="29"/>
                      </a:cubicBezTo>
                      <a:cubicBezTo>
                        <a:pt x="188" y="30"/>
                        <a:pt x="188" y="30"/>
                        <a:pt x="188" y="30"/>
                      </a:cubicBezTo>
                      <a:cubicBezTo>
                        <a:pt x="188" y="31"/>
                        <a:pt x="188" y="31"/>
                        <a:pt x="188" y="31"/>
                      </a:cubicBezTo>
                      <a:cubicBezTo>
                        <a:pt x="188" y="31"/>
                        <a:pt x="188" y="31"/>
                        <a:pt x="188" y="31"/>
                      </a:cubicBezTo>
                      <a:cubicBezTo>
                        <a:pt x="188" y="31"/>
                        <a:pt x="188" y="31"/>
                        <a:pt x="188" y="31"/>
                      </a:cubicBezTo>
                      <a:cubicBezTo>
                        <a:pt x="188" y="127"/>
                        <a:pt x="188" y="127"/>
                        <a:pt x="188" y="127"/>
                      </a:cubicBezTo>
                      <a:cubicBezTo>
                        <a:pt x="188" y="139"/>
                        <a:pt x="151" y="152"/>
                        <a:pt x="96" y="152"/>
                      </a:cubicBezTo>
                      <a:cubicBezTo>
                        <a:pt x="41" y="152"/>
                        <a:pt x="4" y="139"/>
                        <a:pt x="4" y="127"/>
                      </a:cubicBezTo>
                      <a:cubicBezTo>
                        <a:pt x="4" y="31"/>
                        <a:pt x="4" y="31"/>
                        <a:pt x="4" y="31"/>
                      </a:cubicBezTo>
                      <a:lnTo>
                        <a:pt x="4" y="29"/>
                      </a:lnTo>
                      <a:close/>
                    </a:path>
                  </a:pathLst>
                </a:custGeom>
                <a:solidFill>
                  <a:srgbClr val="231F20"/>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385" name="Freeform 175"/>
                <p:cNvSpPr>
                  <a:spLocks/>
                </p:cNvSpPr>
                <p:nvPr/>
              </p:nvSpPr>
              <p:spPr bwMode="auto">
                <a:xfrm>
                  <a:off x="4311133" y="3284373"/>
                  <a:ext cx="297202" cy="195131"/>
                </a:xfrm>
                <a:custGeom>
                  <a:avLst/>
                  <a:gdLst>
                    <a:gd name="T0" fmla="*/ 2147483647 w 188"/>
                    <a:gd name="T1" fmla="*/ 2147483647 h 123"/>
                    <a:gd name="T2" fmla="*/ 2147483647 w 188"/>
                    <a:gd name="T3" fmla="*/ 2147483647 h 123"/>
                    <a:gd name="T4" fmla="*/ 0 w 188"/>
                    <a:gd name="T5" fmla="*/ 2147483647 h 123"/>
                    <a:gd name="T6" fmla="*/ 0 w 188"/>
                    <a:gd name="T7" fmla="*/ 0 h 123"/>
                    <a:gd name="T8" fmla="*/ 2147483647 w 188"/>
                    <a:gd name="T9" fmla="*/ 0 h 123"/>
                    <a:gd name="T10" fmla="*/ 2147483647 w 188"/>
                    <a:gd name="T11" fmla="*/ 2147483647 h 123"/>
                    <a:gd name="T12" fmla="*/ 0 60000 65536"/>
                    <a:gd name="T13" fmla="*/ 0 60000 65536"/>
                    <a:gd name="T14" fmla="*/ 0 60000 65536"/>
                    <a:gd name="T15" fmla="*/ 0 60000 65536"/>
                    <a:gd name="T16" fmla="*/ 0 60000 65536"/>
                    <a:gd name="T17" fmla="*/ 0 60000 65536"/>
                    <a:gd name="T18" fmla="*/ 0 w 188"/>
                    <a:gd name="T19" fmla="*/ 0 h 123"/>
                    <a:gd name="T20" fmla="*/ 188 w 188"/>
                    <a:gd name="T21" fmla="*/ 123 h 123"/>
                  </a:gdLst>
                  <a:ahLst/>
                  <a:cxnLst>
                    <a:cxn ang="T12">
                      <a:pos x="T0" y="T1"/>
                    </a:cxn>
                    <a:cxn ang="T13">
                      <a:pos x="T2" y="T3"/>
                    </a:cxn>
                    <a:cxn ang="T14">
                      <a:pos x="T4" y="T5"/>
                    </a:cxn>
                    <a:cxn ang="T15">
                      <a:pos x="T6" y="T7"/>
                    </a:cxn>
                    <a:cxn ang="T16">
                      <a:pos x="T8" y="T9"/>
                    </a:cxn>
                    <a:cxn ang="T17">
                      <a:pos x="T10" y="T11"/>
                    </a:cxn>
                  </a:cxnLst>
                  <a:rect l="T18" t="T19" r="T20" b="T21"/>
                  <a:pathLst>
                    <a:path w="188" h="123">
                      <a:moveTo>
                        <a:pt x="188" y="96"/>
                      </a:moveTo>
                      <a:cubicBezTo>
                        <a:pt x="188" y="111"/>
                        <a:pt x="146" y="123"/>
                        <a:pt x="94" y="123"/>
                      </a:cubicBezTo>
                      <a:cubicBezTo>
                        <a:pt x="42" y="123"/>
                        <a:pt x="0" y="111"/>
                        <a:pt x="0" y="96"/>
                      </a:cubicBezTo>
                      <a:cubicBezTo>
                        <a:pt x="0" y="0"/>
                        <a:pt x="0" y="0"/>
                        <a:pt x="0" y="0"/>
                      </a:cubicBezTo>
                      <a:cubicBezTo>
                        <a:pt x="188" y="0"/>
                        <a:pt x="188" y="0"/>
                        <a:pt x="188" y="0"/>
                      </a:cubicBezTo>
                      <a:cubicBezTo>
                        <a:pt x="188" y="96"/>
                        <a:pt x="188" y="96"/>
                        <a:pt x="188" y="96"/>
                      </a:cubicBezTo>
                    </a:path>
                  </a:pathLst>
                </a:custGeom>
                <a:solidFill>
                  <a:srgbClr val="FFFF00"/>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386" name="Freeform 176"/>
                <p:cNvSpPr>
                  <a:spLocks/>
                </p:cNvSpPr>
                <p:nvPr/>
              </p:nvSpPr>
              <p:spPr bwMode="auto">
                <a:xfrm>
                  <a:off x="4608336" y="3433693"/>
                  <a:ext cx="668" cy="1341"/>
                </a:xfrm>
                <a:custGeom>
                  <a:avLst/>
                  <a:gdLst>
                    <a:gd name="T0" fmla="*/ 0 w 1"/>
                    <a:gd name="T1" fmla="*/ 0 h 1"/>
                    <a:gd name="T2" fmla="*/ 0 w 1"/>
                    <a:gd name="T3" fmla="*/ 0 h 1"/>
                    <a:gd name="T4" fmla="*/ 0 w 1"/>
                    <a:gd name="T5" fmla="*/ 2147483647 h 1"/>
                    <a:gd name="T6" fmla="*/ 0 w 1"/>
                    <a:gd name="T7" fmla="*/ 2147483647 h 1"/>
                    <a:gd name="T8" fmla="*/ 0 w 1"/>
                    <a:gd name="T9" fmla="*/ 0 h 1"/>
                    <a:gd name="T10" fmla="*/ 0 60000 65536"/>
                    <a:gd name="T11" fmla="*/ 0 60000 65536"/>
                    <a:gd name="T12" fmla="*/ 0 60000 65536"/>
                    <a:gd name="T13" fmla="*/ 0 60000 65536"/>
                    <a:gd name="T14" fmla="*/ 0 60000 65536"/>
                    <a:gd name="T15" fmla="*/ 0 w 1"/>
                    <a:gd name="T16" fmla="*/ 0 h 1"/>
                    <a:gd name="T17" fmla="*/ 1 w 1"/>
                    <a:gd name="T18" fmla="*/ 1 h 1"/>
                  </a:gdLst>
                  <a:ahLst/>
                  <a:cxnLst>
                    <a:cxn ang="T10">
                      <a:pos x="T0" y="T1"/>
                    </a:cxn>
                    <a:cxn ang="T11">
                      <a:pos x="T2" y="T3"/>
                    </a:cxn>
                    <a:cxn ang="T12">
                      <a:pos x="T4" y="T5"/>
                    </a:cxn>
                    <a:cxn ang="T13">
                      <a:pos x="T6" y="T7"/>
                    </a:cxn>
                    <a:cxn ang="T14">
                      <a:pos x="T8" y="T9"/>
                    </a:cxn>
                  </a:cxnLst>
                  <a:rect l="T15" t="T16" r="T17" b="T18"/>
                  <a:pathLst>
                    <a:path w="1" h="1">
                      <a:moveTo>
                        <a:pt x="0" y="0"/>
                      </a:moveTo>
                      <a:cubicBezTo>
                        <a:pt x="0" y="0"/>
                        <a:pt x="0" y="0"/>
                        <a:pt x="0" y="0"/>
                      </a:cubicBezTo>
                      <a:cubicBezTo>
                        <a:pt x="0" y="1"/>
                        <a:pt x="0" y="1"/>
                        <a:pt x="0" y="1"/>
                      </a:cubicBezTo>
                      <a:cubicBezTo>
                        <a:pt x="0" y="1"/>
                        <a:pt x="0" y="1"/>
                        <a:pt x="0" y="1"/>
                      </a:cubicBezTo>
                      <a:cubicBezTo>
                        <a:pt x="0" y="0"/>
                        <a:pt x="0" y="0"/>
                        <a:pt x="0" y="0"/>
                      </a:cubicBezTo>
                    </a:path>
                  </a:pathLst>
                </a:custGeom>
                <a:solidFill>
                  <a:srgbClr val="8A98AA"/>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387" name="Freeform 177"/>
                <p:cNvSpPr>
                  <a:spLocks/>
                </p:cNvSpPr>
                <p:nvPr/>
              </p:nvSpPr>
              <p:spPr bwMode="auto">
                <a:xfrm>
                  <a:off x="4311133" y="3431681"/>
                  <a:ext cx="297202" cy="46268"/>
                </a:xfrm>
                <a:custGeom>
                  <a:avLst/>
                  <a:gdLst>
                    <a:gd name="T0" fmla="*/ 0 w 188"/>
                    <a:gd name="T1" fmla="*/ 0 h 29"/>
                    <a:gd name="T2" fmla="*/ 0 w 188"/>
                    <a:gd name="T3" fmla="*/ 2147483647 h 29"/>
                    <a:gd name="T4" fmla="*/ 2147483647 w 188"/>
                    <a:gd name="T5" fmla="*/ 2147483647 h 29"/>
                    <a:gd name="T6" fmla="*/ 2147483647 w 188"/>
                    <a:gd name="T7" fmla="*/ 2147483647 h 29"/>
                    <a:gd name="T8" fmla="*/ 2147483647 w 188"/>
                    <a:gd name="T9" fmla="*/ 2147483647 h 29"/>
                    <a:gd name="T10" fmla="*/ 2147483647 w 188"/>
                    <a:gd name="T11" fmla="*/ 2147483647 h 29"/>
                    <a:gd name="T12" fmla="*/ 0 w 188"/>
                    <a:gd name="T13" fmla="*/ 0 h 29"/>
                    <a:gd name="T14" fmla="*/ 0 60000 65536"/>
                    <a:gd name="T15" fmla="*/ 0 60000 65536"/>
                    <a:gd name="T16" fmla="*/ 0 60000 65536"/>
                    <a:gd name="T17" fmla="*/ 0 60000 65536"/>
                    <a:gd name="T18" fmla="*/ 0 60000 65536"/>
                    <a:gd name="T19" fmla="*/ 0 60000 65536"/>
                    <a:gd name="T20" fmla="*/ 0 60000 65536"/>
                    <a:gd name="T21" fmla="*/ 0 w 188"/>
                    <a:gd name="T22" fmla="*/ 0 h 29"/>
                    <a:gd name="T23" fmla="*/ 188 w 188"/>
                    <a:gd name="T24" fmla="*/ 29 h 2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8" h="29">
                      <a:moveTo>
                        <a:pt x="0" y="0"/>
                      </a:moveTo>
                      <a:cubicBezTo>
                        <a:pt x="0" y="2"/>
                        <a:pt x="0" y="2"/>
                        <a:pt x="0" y="2"/>
                      </a:cubicBezTo>
                      <a:cubicBezTo>
                        <a:pt x="0" y="17"/>
                        <a:pt x="42" y="29"/>
                        <a:pt x="94" y="29"/>
                      </a:cubicBezTo>
                      <a:cubicBezTo>
                        <a:pt x="146" y="29"/>
                        <a:pt x="188" y="17"/>
                        <a:pt x="188" y="2"/>
                      </a:cubicBezTo>
                      <a:cubicBezTo>
                        <a:pt x="188" y="1"/>
                        <a:pt x="188" y="1"/>
                        <a:pt x="188" y="1"/>
                      </a:cubicBezTo>
                      <a:cubicBezTo>
                        <a:pt x="188" y="16"/>
                        <a:pt x="145" y="28"/>
                        <a:pt x="94" y="28"/>
                      </a:cubicBezTo>
                      <a:cubicBezTo>
                        <a:pt x="42" y="28"/>
                        <a:pt x="0" y="16"/>
                        <a:pt x="0" y="0"/>
                      </a:cubicBezTo>
                    </a:path>
                  </a:pathLst>
                </a:custGeom>
                <a:solidFill>
                  <a:srgbClr val="7F8EA2"/>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388" name="Freeform 180"/>
                <p:cNvSpPr>
                  <a:spLocks noEditPoints="1"/>
                </p:cNvSpPr>
                <p:nvPr/>
              </p:nvSpPr>
              <p:spPr bwMode="auto">
                <a:xfrm>
                  <a:off x="4308462" y="3233868"/>
                  <a:ext cx="303213" cy="247434"/>
                </a:xfrm>
                <a:custGeom>
                  <a:avLst/>
                  <a:gdLst>
                    <a:gd name="T0" fmla="*/ 0 w 192"/>
                    <a:gd name="T1" fmla="*/ 2147483647 h 156"/>
                    <a:gd name="T2" fmla="*/ 0 w 192"/>
                    <a:gd name="T3" fmla="*/ 2147483647 h 156"/>
                    <a:gd name="T4" fmla="*/ 2147483647 w 192"/>
                    <a:gd name="T5" fmla="*/ 2147483647 h 156"/>
                    <a:gd name="T6" fmla="*/ 2147483647 w 192"/>
                    <a:gd name="T7" fmla="*/ 2147483647 h 156"/>
                    <a:gd name="T8" fmla="*/ 2147483647 w 192"/>
                    <a:gd name="T9" fmla="*/ 2147483647 h 156"/>
                    <a:gd name="T10" fmla="*/ 2147483647 w 192"/>
                    <a:gd name="T11" fmla="*/ 2147483647 h 156"/>
                    <a:gd name="T12" fmla="*/ 2147483647 w 192"/>
                    <a:gd name="T13" fmla="*/ 2147483647 h 156"/>
                    <a:gd name="T14" fmla="*/ 2147483647 w 192"/>
                    <a:gd name="T15" fmla="*/ 2147483647 h 156"/>
                    <a:gd name="T16" fmla="*/ 2147483647 w 192"/>
                    <a:gd name="T17" fmla="*/ 0 h 156"/>
                    <a:gd name="T18" fmla="*/ 0 w 192"/>
                    <a:gd name="T19" fmla="*/ 2147483647 h 156"/>
                    <a:gd name="T20" fmla="*/ 0 w 192"/>
                    <a:gd name="T21" fmla="*/ 2147483647 h 156"/>
                    <a:gd name="T22" fmla="*/ 2147483647 w 192"/>
                    <a:gd name="T23" fmla="*/ 2147483647 h 156"/>
                    <a:gd name="T24" fmla="*/ 2147483647 w 192"/>
                    <a:gd name="T25" fmla="*/ 2147483647 h 156"/>
                    <a:gd name="T26" fmla="*/ 2147483647 w 192"/>
                    <a:gd name="T27" fmla="*/ 2147483647 h 156"/>
                    <a:gd name="T28" fmla="*/ 2147483647 w 192"/>
                    <a:gd name="T29" fmla="*/ 2147483647 h 156"/>
                    <a:gd name="T30" fmla="*/ 2147483647 w 192"/>
                    <a:gd name="T31" fmla="*/ 2147483647 h 156"/>
                    <a:gd name="T32" fmla="*/ 2147483647 w 192"/>
                    <a:gd name="T33" fmla="*/ 2147483647 h 156"/>
                    <a:gd name="T34" fmla="*/ 2147483647 w 192"/>
                    <a:gd name="T35" fmla="*/ 2147483647 h 156"/>
                    <a:gd name="T36" fmla="*/ 2147483647 w 192"/>
                    <a:gd name="T37" fmla="*/ 2147483647 h 156"/>
                    <a:gd name="T38" fmla="*/ 2147483647 w 192"/>
                    <a:gd name="T39" fmla="*/ 2147483647 h 156"/>
                    <a:gd name="T40" fmla="*/ 2147483647 w 192"/>
                    <a:gd name="T41" fmla="*/ 2147483647 h 156"/>
                    <a:gd name="T42" fmla="*/ 2147483647 w 192"/>
                    <a:gd name="T43" fmla="*/ 2147483647 h 156"/>
                    <a:gd name="T44" fmla="*/ 2147483647 w 192"/>
                    <a:gd name="T45" fmla="*/ 2147483647 h 15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92"/>
                    <a:gd name="T70" fmla="*/ 0 h 156"/>
                    <a:gd name="T71" fmla="*/ 192 w 192"/>
                    <a:gd name="T72" fmla="*/ 156 h 15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92" h="156">
                      <a:moveTo>
                        <a:pt x="0" y="31"/>
                      </a:moveTo>
                      <a:cubicBezTo>
                        <a:pt x="0" y="127"/>
                        <a:pt x="0" y="127"/>
                        <a:pt x="0" y="127"/>
                      </a:cubicBezTo>
                      <a:cubicBezTo>
                        <a:pt x="0" y="145"/>
                        <a:pt x="48" y="156"/>
                        <a:pt x="96" y="156"/>
                      </a:cubicBezTo>
                      <a:cubicBezTo>
                        <a:pt x="143" y="156"/>
                        <a:pt x="192" y="145"/>
                        <a:pt x="192" y="127"/>
                      </a:cubicBezTo>
                      <a:cubicBezTo>
                        <a:pt x="192" y="31"/>
                        <a:pt x="192" y="31"/>
                        <a:pt x="192" y="31"/>
                      </a:cubicBezTo>
                      <a:cubicBezTo>
                        <a:pt x="191" y="32"/>
                        <a:pt x="191" y="32"/>
                        <a:pt x="191" y="32"/>
                      </a:cubicBezTo>
                      <a:cubicBezTo>
                        <a:pt x="192" y="31"/>
                        <a:pt x="192" y="30"/>
                        <a:pt x="192" y="30"/>
                      </a:cubicBezTo>
                      <a:cubicBezTo>
                        <a:pt x="192" y="29"/>
                        <a:pt x="192" y="29"/>
                        <a:pt x="192" y="29"/>
                      </a:cubicBezTo>
                      <a:cubicBezTo>
                        <a:pt x="192" y="11"/>
                        <a:pt x="143" y="0"/>
                        <a:pt x="96" y="0"/>
                      </a:cubicBezTo>
                      <a:cubicBezTo>
                        <a:pt x="48" y="0"/>
                        <a:pt x="0" y="11"/>
                        <a:pt x="0" y="29"/>
                      </a:cubicBezTo>
                      <a:lnTo>
                        <a:pt x="0" y="31"/>
                      </a:lnTo>
                      <a:close/>
                      <a:moveTo>
                        <a:pt x="4" y="29"/>
                      </a:moveTo>
                      <a:cubicBezTo>
                        <a:pt x="4" y="17"/>
                        <a:pt x="41" y="4"/>
                        <a:pt x="96" y="4"/>
                      </a:cubicBezTo>
                      <a:cubicBezTo>
                        <a:pt x="151" y="4"/>
                        <a:pt x="188" y="17"/>
                        <a:pt x="188" y="29"/>
                      </a:cubicBezTo>
                      <a:cubicBezTo>
                        <a:pt x="188" y="30"/>
                        <a:pt x="188" y="30"/>
                        <a:pt x="188" y="30"/>
                      </a:cubicBezTo>
                      <a:cubicBezTo>
                        <a:pt x="188" y="31"/>
                        <a:pt x="188" y="31"/>
                        <a:pt x="188" y="31"/>
                      </a:cubicBezTo>
                      <a:cubicBezTo>
                        <a:pt x="188" y="31"/>
                        <a:pt x="188" y="31"/>
                        <a:pt x="188" y="31"/>
                      </a:cubicBezTo>
                      <a:cubicBezTo>
                        <a:pt x="188" y="31"/>
                        <a:pt x="188" y="31"/>
                        <a:pt x="188" y="31"/>
                      </a:cubicBezTo>
                      <a:cubicBezTo>
                        <a:pt x="188" y="127"/>
                        <a:pt x="188" y="127"/>
                        <a:pt x="188" y="127"/>
                      </a:cubicBezTo>
                      <a:cubicBezTo>
                        <a:pt x="188" y="139"/>
                        <a:pt x="151" y="152"/>
                        <a:pt x="96" y="152"/>
                      </a:cubicBezTo>
                      <a:cubicBezTo>
                        <a:pt x="41" y="152"/>
                        <a:pt x="4" y="139"/>
                        <a:pt x="4" y="127"/>
                      </a:cubicBezTo>
                      <a:cubicBezTo>
                        <a:pt x="4" y="31"/>
                        <a:pt x="4" y="31"/>
                        <a:pt x="4" y="31"/>
                      </a:cubicBezTo>
                      <a:lnTo>
                        <a:pt x="4" y="29"/>
                      </a:lnTo>
                      <a:close/>
                    </a:path>
                  </a:pathLst>
                </a:custGeom>
                <a:solidFill>
                  <a:srgbClr val="231F20"/>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389" name="Freeform 175"/>
                <p:cNvSpPr>
                  <a:spLocks/>
                </p:cNvSpPr>
                <p:nvPr/>
              </p:nvSpPr>
              <p:spPr bwMode="auto">
                <a:xfrm>
                  <a:off x="4311133" y="3126929"/>
                  <a:ext cx="297202" cy="195131"/>
                </a:xfrm>
                <a:custGeom>
                  <a:avLst/>
                  <a:gdLst>
                    <a:gd name="T0" fmla="*/ 2147483647 w 188"/>
                    <a:gd name="T1" fmla="*/ 2147483647 h 123"/>
                    <a:gd name="T2" fmla="*/ 2147483647 w 188"/>
                    <a:gd name="T3" fmla="*/ 2147483647 h 123"/>
                    <a:gd name="T4" fmla="*/ 0 w 188"/>
                    <a:gd name="T5" fmla="*/ 2147483647 h 123"/>
                    <a:gd name="T6" fmla="*/ 0 w 188"/>
                    <a:gd name="T7" fmla="*/ 0 h 123"/>
                    <a:gd name="T8" fmla="*/ 2147483647 w 188"/>
                    <a:gd name="T9" fmla="*/ 0 h 123"/>
                    <a:gd name="T10" fmla="*/ 2147483647 w 188"/>
                    <a:gd name="T11" fmla="*/ 2147483647 h 123"/>
                    <a:gd name="T12" fmla="*/ 0 60000 65536"/>
                    <a:gd name="T13" fmla="*/ 0 60000 65536"/>
                    <a:gd name="T14" fmla="*/ 0 60000 65536"/>
                    <a:gd name="T15" fmla="*/ 0 60000 65536"/>
                    <a:gd name="T16" fmla="*/ 0 60000 65536"/>
                    <a:gd name="T17" fmla="*/ 0 60000 65536"/>
                    <a:gd name="T18" fmla="*/ 0 w 188"/>
                    <a:gd name="T19" fmla="*/ 0 h 123"/>
                    <a:gd name="T20" fmla="*/ 188 w 188"/>
                    <a:gd name="T21" fmla="*/ 123 h 123"/>
                  </a:gdLst>
                  <a:ahLst/>
                  <a:cxnLst>
                    <a:cxn ang="T12">
                      <a:pos x="T0" y="T1"/>
                    </a:cxn>
                    <a:cxn ang="T13">
                      <a:pos x="T2" y="T3"/>
                    </a:cxn>
                    <a:cxn ang="T14">
                      <a:pos x="T4" y="T5"/>
                    </a:cxn>
                    <a:cxn ang="T15">
                      <a:pos x="T6" y="T7"/>
                    </a:cxn>
                    <a:cxn ang="T16">
                      <a:pos x="T8" y="T9"/>
                    </a:cxn>
                    <a:cxn ang="T17">
                      <a:pos x="T10" y="T11"/>
                    </a:cxn>
                  </a:cxnLst>
                  <a:rect l="T18" t="T19" r="T20" b="T21"/>
                  <a:pathLst>
                    <a:path w="188" h="123">
                      <a:moveTo>
                        <a:pt x="188" y="96"/>
                      </a:moveTo>
                      <a:cubicBezTo>
                        <a:pt x="188" y="111"/>
                        <a:pt x="146" y="123"/>
                        <a:pt x="94" y="123"/>
                      </a:cubicBezTo>
                      <a:cubicBezTo>
                        <a:pt x="42" y="123"/>
                        <a:pt x="0" y="111"/>
                        <a:pt x="0" y="96"/>
                      </a:cubicBezTo>
                      <a:cubicBezTo>
                        <a:pt x="0" y="0"/>
                        <a:pt x="0" y="0"/>
                        <a:pt x="0" y="0"/>
                      </a:cubicBezTo>
                      <a:cubicBezTo>
                        <a:pt x="188" y="0"/>
                        <a:pt x="188" y="0"/>
                        <a:pt x="188" y="0"/>
                      </a:cubicBezTo>
                      <a:cubicBezTo>
                        <a:pt x="188" y="96"/>
                        <a:pt x="188" y="96"/>
                        <a:pt x="188" y="96"/>
                      </a:cubicBezTo>
                    </a:path>
                  </a:pathLst>
                </a:custGeom>
                <a:solidFill>
                  <a:srgbClr val="FFFF00"/>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390" name="Freeform 176"/>
                <p:cNvSpPr>
                  <a:spLocks/>
                </p:cNvSpPr>
                <p:nvPr/>
              </p:nvSpPr>
              <p:spPr bwMode="auto">
                <a:xfrm>
                  <a:off x="4608336" y="3317637"/>
                  <a:ext cx="668" cy="1341"/>
                </a:xfrm>
                <a:custGeom>
                  <a:avLst/>
                  <a:gdLst>
                    <a:gd name="T0" fmla="*/ 0 w 1"/>
                    <a:gd name="T1" fmla="*/ 0 h 1"/>
                    <a:gd name="T2" fmla="*/ 0 w 1"/>
                    <a:gd name="T3" fmla="*/ 0 h 1"/>
                    <a:gd name="T4" fmla="*/ 0 w 1"/>
                    <a:gd name="T5" fmla="*/ 2147483647 h 1"/>
                    <a:gd name="T6" fmla="*/ 0 w 1"/>
                    <a:gd name="T7" fmla="*/ 2147483647 h 1"/>
                    <a:gd name="T8" fmla="*/ 0 w 1"/>
                    <a:gd name="T9" fmla="*/ 0 h 1"/>
                    <a:gd name="T10" fmla="*/ 0 60000 65536"/>
                    <a:gd name="T11" fmla="*/ 0 60000 65536"/>
                    <a:gd name="T12" fmla="*/ 0 60000 65536"/>
                    <a:gd name="T13" fmla="*/ 0 60000 65536"/>
                    <a:gd name="T14" fmla="*/ 0 60000 65536"/>
                    <a:gd name="T15" fmla="*/ 0 w 1"/>
                    <a:gd name="T16" fmla="*/ 0 h 1"/>
                    <a:gd name="T17" fmla="*/ 1 w 1"/>
                    <a:gd name="T18" fmla="*/ 1 h 1"/>
                  </a:gdLst>
                  <a:ahLst/>
                  <a:cxnLst>
                    <a:cxn ang="T10">
                      <a:pos x="T0" y="T1"/>
                    </a:cxn>
                    <a:cxn ang="T11">
                      <a:pos x="T2" y="T3"/>
                    </a:cxn>
                    <a:cxn ang="T12">
                      <a:pos x="T4" y="T5"/>
                    </a:cxn>
                    <a:cxn ang="T13">
                      <a:pos x="T6" y="T7"/>
                    </a:cxn>
                    <a:cxn ang="T14">
                      <a:pos x="T8" y="T9"/>
                    </a:cxn>
                  </a:cxnLst>
                  <a:rect l="T15" t="T16" r="T17" b="T18"/>
                  <a:pathLst>
                    <a:path w="1" h="1">
                      <a:moveTo>
                        <a:pt x="0" y="0"/>
                      </a:moveTo>
                      <a:cubicBezTo>
                        <a:pt x="0" y="0"/>
                        <a:pt x="0" y="0"/>
                        <a:pt x="0" y="0"/>
                      </a:cubicBezTo>
                      <a:cubicBezTo>
                        <a:pt x="0" y="1"/>
                        <a:pt x="0" y="1"/>
                        <a:pt x="0" y="1"/>
                      </a:cubicBezTo>
                      <a:cubicBezTo>
                        <a:pt x="0" y="1"/>
                        <a:pt x="0" y="1"/>
                        <a:pt x="0" y="1"/>
                      </a:cubicBezTo>
                      <a:cubicBezTo>
                        <a:pt x="0" y="0"/>
                        <a:pt x="0" y="0"/>
                        <a:pt x="0" y="0"/>
                      </a:cubicBezTo>
                    </a:path>
                  </a:pathLst>
                </a:custGeom>
                <a:solidFill>
                  <a:srgbClr val="8A98AA"/>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391" name="Oval 178"/>
                <p:cNvSpPr>
                  <a:spLocks noChangeArrowheads="1"/>
                </p:cNvSpPr>
                <p:nvPr/>
              </p:nvSpPr>
              <p:spPr bwMode="auto">
                <a:xfrm>
                  <a:off x="4311133" y="3080661"/>
                  <a:ext cx="297202" cy="87842"/>
                </a:xfrm>
                <a:prstGeom prst="ellipse">
                  <a:avLst/>
                </a:prstGeom>
                <a:gradFill rotWithShape="1">
                  <a:gsLst>
                    <a:gs pos="0">
                      <a:srgbClr val="C0C1C6"/>
                    </a:gs>
                    <a:gs pos="100000">
                      <a:srgbClr val="DFE0E5"/>
                    </a:gs>
                  </a:gsLst>
                  <a:lin ang="5400000" scaled="1"/>
                </a:gradFill>
                <a:ln w="9525" algn="ctr">
                  <a:noFill/>
                  <a:round/>
                  <a:headEnd/>
                  <a:tailEnd/>
                </a:ln>
              </p:spPr>
              <p:txBody>
                <a:bodyPr lIns="91327" tIns="45667" rIns="91327" bIns="45667"/>
                <a:lstStyle/>
                <a:p>
                  <a:pPr algn="l">
                    <a:buClrTx/>
                    <a:buFontTx/>
                    <a:buNone/>
                  </a:pPr>
                  <a:endParaRPr lang="zh-CN" altLang="zh-CN" sz="1400" dirty="0" smtClean="0">
                    <a:solidFill>
                      <a:srgbClr val="000000"/>
                    </a:solidFill>
                    <a:cs typeface="Calibri" pitchFamily="34" charset="0"/>
                    <a:sym typeface="Lucida Grande" charset="0"/>
                  </a:endParaRPr>
                </a:p>
              </p:txBody>
            </p:sp>
            <p:sp>
              <p:nvSpPr>
                <p:cNvPr id="392" name="Freeform 179"/>
                <p:cNvSpPr>
                  <a:spLocks/>
                </p:cNvSpPr>
                <p:nvPr/>
              </p:nvSpPr>
              <p:spPr bwMode="auto">
                <a:xfrm>
                  <a:off x="4311133" y="3123577"/>
                  <a:ext cx="297202" cy="44927"/>
                </a:xfrm>
                <a:custGeom>
                  <a:avLst/>
                  <a:gdLst>
                    <a:gd name="T0" fmla="*/ 2147483647 w 188"/>
                    <a:gd name="T1" fmla="*/ 2147483647 h 28"/>
                    <a:gd name="T2" fmla="*/ 0 w 188"/>
                    <a:gd name="T3" fmla="*/ 0 h 28"/>
                    <a:gd name="T4" fmla="*/ 0 w 188"/>
                    <a:gd name="T5" fmla="*/ 0 h 28"/>
                    <a:gd name="T6" fmla="*/ 2147483647 w 188"/>
                    <a:gd name="T7" fmla="*/ 2147483647 h 28"/>
                    <a:gd name="T8" fmla="*/ 2147483647 w 188"/>
                    <a:gd name="T9" fmla="*/ 0 h 28"/>
                    <a:gd name="T10" fmla="*/ 2147483647 w 188"/>
                    <a:gd name="T11" fmla="*/ 0 h 28"/>
                    <a:gd name="T12" fmla="*/ 2147483647 w 188"/>
                    <a:gd name="T13" fmla="*/ 2147483647 h 28"/>
                    <a:gd name="T14" fmla="*/ 0 60000 65536"/>
                    <a:gd name="T15" fmla="*/ 0 60000 65536"/>
                    <a:gd name="T16" fmla="*/ 0 60000 65536"/>
                    <a:gd name="T17" fmla="*/ 0 60000 65536"/>
                    <a:gd name="T18" fmla="*/ 0 60000 65536"/>
                    <a:gd name="T19" fmla="*/ 0 60000 65536"/>
                    <a:gd name="T20" fmla="*/ 0 60000 65536"/>
                    <a:gd name="T21" fmla="*/ 0 w 188"/>
                    <a:gd name="T22" fmla="*/ 0 h 28"/>
                    <a:gd name="T23" fmla="*/ 188 w 188"/>
                    <a:gd name="T24" fmla="*/ 28 h 2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8" h="28">
                      <a:moveTo>
                        <a:pt x="94" y="26"/>
                      </a:moveTo>
                      <a:cubicBezTo>
                        <a:pt x="43" y="26"/>
                        <a:pt x="1" y="14"/>
                        <a:pt x="0" y="0"/>
                      </a:cubicBezTo>
                      <a:cubicBezTo>
                        <a:pt x="0" y="0"/>
                        <a:pt x="0" y="0"/>
                        <a:pt x="0" y="0"/>
                      </a:cubicBezTo>
                      <a:cubicBezTo>
                        <a:pt x="0" y="15"/>
                        <a:pt x="42" y="28"/>
                        <a:pt x="94" y="28"/>
                      </a:cubicBezTo>
                      <a:cubicBezTo>
                        <a:pt x="146" y="28"/>
                        <a:pt x="188" y="15"/>
                        <a:pt x="188" y="0"/>
                      </a:cubicBezTo>
                      <a:cubicBezTo>
                        <a:pt x="188" y="0"/>
                        <a:pt x="188" y="0"/>
                        <a:pt x="188" y="0"/>
                      </a:cubicBezTo>
                      <a:cubicBezTo>
                        <a:pt x="186" y="14"/>
                        <a:pt x="145" y="26"/>
                        <a:pt x="94" y="26"/>
                      </a:cubicBezTo>
                      <a:close/>
                    </a:path>
                  </a:pathLst>
                </a:custGeom>
                <a:solidFill>
                  <a:srgbClr val="363B49"/>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393" name="Freeform 180"/>
                <p:cNvSpPr>
                  <a:spLocks noEditPoints="1"/>
                </p:cNvSpPr>
                <p:nvPr/>
              </p:nvSpPr>
              <p:spPr bwMode="auto">
                <a:xfrm>
                  <a:off x="4308462" y="3074713"/>
                  <a:ext cx="303213" cy="247434"/>
                </a:xfrm>
                <a:custGeom>
                  <a:avLst/>
                  <a:gdLst>
                    <a:gd name="T0" fmla="*/ 0 w 192"/>
                    <a:gd name="T1" fmla="*/ 2147483647 h 156"/>
                    <a:gd name="T2" fmla="*/ 0 w 192"/>
                    <a:gd name="T3" fmla="*/ 2147483647 h 156"/>
                    <a:gd name="T4" fmla="*/ 2147483647 w 192"/>
                    <a:gd name="T5" fmla="*/ 2147483647 h 156"/>
                    <a:gd name="T6" fmla="*/ 2147483647 w 192"/>
                    <a:gd name="T7" fmla="*/ 2147483647 h 156"/>
                    <a:gd name="T8" fmla="*/ 2147483647 w 192"/>
                    <a:gd name="T9" fmla="*/ 2147483647 h 156"/>
                    <a:gd name="T10" fmla="*/ 2147483647 w 192"/>
                    <a:gd name="T11" fmla="*/ 2147483647 h 156"/>
                    <a:gd name="T12" fmla="*/ 2147483647 w 192"/>
                    <a:gd name="T13" fmla="*/ 2147483647 h 156"/>
                    <a:gd name="T14" fmla="*/ 2147483647 w 192"/>
                    <a:gd name="T15" fmla="*/ 2147483647 h 156"/>
                    <a:gd name="T16" fmla="*/ 2147483647 w 192"/>
                    <a:gd name="T17" fmla="*/ 0 h 156"/>
                    <a:gd name="T18" fmla="*/ 0 w 192"/>
                    <a:gd name="T19" fmla="*/ 2147483647 h 156"/>
                    <a:gd name="T20" fmla="*/ 0 w 192"/>
                    <a:gd name="T21" fmla="*/ 2147483647 h 156"/>
                    <a:gd name="T22" fmla="*/ 2147483647 w 192"/>
                    <a:gd name="T23" fmla="*/ 2147483647 h 156"/>
                    <a:gd name="T24" fmla="*/ 2147483647 w 192"/>
                    <a:gd name="T25" fmla="*/ 2147483647 h 156"/>
                    <a:gd name="T26" fmla="*/ 2147483647 w 192"/>
                    <a:gd name="T27" fmla="*/ 2147483647 h 156"/>
                    <a:gd name="T28" fmla="*/ 2147483647 w 192"/>
                    <a:gd name="T29" fmla="*/ 2147483647 h 156"/>
                    <a:gd name="T30" fmla="*/ 2147483647 w 192"/>
                    <a:gd name="T31" fmla="*/ 2147483647 h 156"/>
                    <a:gd name="T32" fmla="*/ 2147483647 w 192"/>
                    <a:gd name="T33" fmla="*/ 2147483647 h 156"/>
                    <a:gd name="T34" fmla="*/ 2147483647 w 192"/>
                    <a:gd name="T35" fmla="*/ 2147483647 h 156"/>
                    <a:gd name="T36" fmla="*/ 2147483647 w 192"/>
                    <a:gd name="T37" fmla="*/ 2147483647 h 156"/>
                    <a:gd name="T38" fmla="*/ 2147483647 w 192"/>
                    <a:gd name="T39" fmla="*/ 2147483647 h 156"/>
                    <a:gd name="T40" fmla="*/ 2147483647 w 192"/>
                    <a:gd name="T41" fmla="*/ 2147483647 h 156"/>
                    <a:gd name="T42" fmla="*/ 2147483647 w 192"/>
                    <a:gd name="T43" fmla="*/ 2147483647 h 156"/>
                    <a:gd name="T44" fmla="*/ 2147483647 w 192"/>
                    <a:gd name="T45" fmla="*/ 2147483647 h 15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92"/>
                    <a:gd name="T70" fmla="*/ 0 h 156"/>
                    <a:gd name="T71" fmla="*/ 192 w 192"/>
                    <a:gd name="T72" fmla="*/ 156 h 15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92" h="156">
                      <a:moveTo>
                        <a:pt x="0" y="31"/>
                      </a:moveTo>
                      <a:cubicBezTo>
                        <a:pt x="0" y="127"/>
                        <a:pt x="0" y="127"/>
                        <a:pt x="0" y="127"/>
                      </a:cubicBezTo>
                      <a:cubicBezTo>
                        <a:pt x="0" y="145"/>
                        <a:pt x="48" y="156"/>
                        <a:pt x="96" y="156"/>
                      </a:cubicBezTo>
                      <a:cubicBezTo>
                        <a:pt x="143" y="156"/>
                        <a:pt x="192" y="145"/>
                        <a:pt x="192" y="127"/>
                      </a:cubicBezTo>
                      <a:cubicBezTo>
                        <a:pt x="192" y="31"/>
                        <a:pt x="192" y="31"/>
                        <a:pt x="192" y="31"/>
                      </a:cubicBezTo>
                      <a:cubicBezTo>
                        <a:pt x="191" y="32"/>
                        <a:pt x="191" y="32"/>
                        <a:pt x="191" y="32"/>
                      </a:cubicBezTo>
                      <a:cubicBezTo>
                        <a:pt x="192" y="31"/>
                        <a:pt x="192" y="30"/>
                        <a:pt x="192" y="30"/>
                      </a:cubicBezTo>
                      <a:cubicBezTo>
                        <a:pt x="192" y="29"/>
                        <a:pt x="192" y="29"/>
                        <a:pt x="192" y="29"/>
                      </a:cubicBezTo>
                      <a:cubicBezTo>
                        <a:pt x="192" y="11"/>
                        <a:pt x="143" y="0"/>
                        <a:pt x="96" y="0"/>
                      </a:cubicBezTo>
                      <a:cubicBezTo>
                        <a:pt x="48" y="0"/>
                        <a:pt x="0" y="11"/>
                        <a:pt x="0" y="29"/>
                      </a:cubicBezTo>
                      <a:lnTo>
                        <a:pt x="0" y="31"/>
                      </a:lnTo>
                      <a:close/>
                      <a:moveTo>
                        <a:pt x="4" y="29"/>
                      </a:moveTo>
                      <a:cubicBezTo>
                        <a:pt x="4" y="17"/>
                        <a:pt x="41" y="4"/>
                        <a:pt x="96" y="4"/>
                      </a:cubicBezTo>
                      <a:cubicBezTo>
                        <a:pt x="151" y="4"/>
                        <a:pt x="188" y="17"/>
                        <a:pt x="188" y="29"/>
                      </a:cubicBezTo>
                      <a:cubicBezTo>
                        <a:pt x="188" y="30"/>
                        <a:pt x="188" y="30"/>
                        <a:pt x="188" y="30"/>
                      </a:cubicBezTo>
                      <a:cubicBezTo>
                        <a:pt x="188" y="31"/>
                        <a:pt x="188" y="31"/>
                        <a:pt x="188" y="31"/>
                      </a:cubicBezTo>
                      <a:cubicBezTo>
                        <a:pt x="188" y="31"/>
                        <a:pt x="188" y="31"/>
                        <a:pt x="188" y="31"/>
                      </a:cubicBezTo>
                      <a:cubicBezTo>
                        <a:pt x="188" y="31"/>
                        <a:pt x="188" y="31"/>
                        <a:pt x="188" y="31"/>
                      </a:cubicBezTo>
                      <a:cubicBezTo>
                        <a:pt x="188" y="127"/>
                        <a:pt x="188" y="127"/>
                        <a:pt x="188" y="127"/>
                      </a:cubicBezTo>
                      <a:cubicBezTo>
                        <a:pt x="188" y="139"/>
                        <a:pt x="151" y="152"/>
                        <a:pt x="96" y="152"/>
                      </a:cubicBezTo>
                      <a:cubicBezTo>
                        <a:pt x="41" y="152"/>
                        <a:pt x="4" y="139"/>
                        <a:pt x="4" y="127"/>
                      </a:cubicBezTo>
                      <a:cubicBezTo>
                        <a:pt x="4" y="31"/>
                        <a:pt x="4" y="31"/>
                        <a:pt x="4" y="31"/>
                      </a:cubicBezTo>
                      <a:lnTo>
                        <a:pt x="4" y="29"/>
                      </a:lnTo>
                      <a:close/>
                    </a:path>
                  </a:pathLst>
                </a:custGeom>
                <a:solidFill>
                  <a:srgbClr val="231F20"/>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grpSp>
          <p:grpSp>
            <p:nvGrpSpPr>
              <p:cNvPr id="350" name="Group 876"/>
              <p:cNvGrpSpPr>
                <a:grpSpLocks/>
              </p:cNvGrpSpPr>
              <p:nvPr/>
            </p:nvGrpSpPr>
            <p:grpSpPr bwMode="auto">
              <a:xfrm>
                <a:off x="330" y="2994"/>
                <a:ext cx="180" cy="358"/>
                <a:chOff x="4308462" y="3074713"/>
                <a:chExt cx="303213" cy="566295"/>
              </a:xfrm>
            </p:grpSpPr>
            <p:sp>
              <p:nvSpPr>
                <p:cNvPr id="366" name="Freeform 175"/>
                <p:cNvSpPr>
                  <a:spLocks/>
                </p:cNvSpPr>
                <p:nvPr/>
              </p:nvSpPr>
              <p:spPr bwMode="auto">
                <a:xfrm>
                  <a:off x="4311133" y="3442524"/>
                  <a:ext cx="297202" cy="195131"/>
                </a:xfrm>
                <a:custGeom>
                  <a:avLst/>
                  <a:gdLst>
                    <a:gd name="T0" fmla="*/ 2147483647 w 188"/>
                    <a:gd name="T1" fmla="*/ 2147483647 h 123"/>
                    <a:gd name="T2" fmla="*/ 2147483647 w 188"/>
                    <a:gd name="T3" fmla="*/ 2147483647 h 123"/>
                    <a:gd name="T4" fmla="*/ 0 w 188"/>
                    <a:gd name="T5" fmla="*/ 2147483647 h 123"/>
                    <a:gd name="T6" fmla="*/ 0 w 188"/>
                    <a:gd name="T7" fmla="*/ 0 h 123"/>
                    <a:gd name="T8" fmla="*/ 2147483647 w 188"/>
                    <a:gd name="T9" fmla="*/ 0 h 123"/>
                    <a:gd name="T10" fmla="*/ 2147483647 w 188"/>
                    <a:gd name="T11" fmla="*/ 2147483647 h 123"/>
                    <a:gd name="T12" fmla="*/ 0 60000 65536"/>
                    <a:gd name="T13" fmla="*/ 0 60000 65536"/>
                    <a:gd name="T14" fmla="*/ 0 60000 65536"/>
                    <a:gd name="T15" fmla="*/ 0 60000 65536"/>
                    <a:gd name="T16" fmla="*/ 0 60000 65536"/>
                    <a:gd name="T17" fmla="*/ 0 60000 65536"/>
                    <a:gd name="T18" fmla="*/ 0 w 188"/>
                    <a:gd name="T19" fmla="*/ 0 h 123"/>
                    <a:gd name="T20" fmla="*/ 188 w 188"/>
                    <a:gd name="T21" fmla="*/ 123 h 123"/>
                  </a:gdLst>
                  <a:ahLst/>
                  <a:cxnLst>
                    <a:cxn ang="T12">
                      <a:pos x="T0" y="T1"/>
                    </a:cxn>
                    <a:cxn ang="T13">
                      <a:pos x="T2" y="T3"/>
                    </a:cxn>
                    <a:cxn ang="T14">
                      <a:pos x="T4" y="T5"/>
                    </a:cxn>
                    <a:cxn ang="T15">
                      <a:pos x="T6" y="T7"/>
                    </a:cxn>
                    <a:cxn ang="T16">
                      <a:pos x="T8" y="T9"/>
                    </a:cxn>
                    <a:cxn ang="T17">
                      <a:pos x="T10" y="T11"/>
                    </a:cxn>
                  </a:cxnLst>
                  <a:rect l="T18" t="T19" r="T20" b="T21"/>
                  <a:pathLst>
                    <a:path w="188" h="123">
                      <a:moveTo>
                        <a:pt x="188" y="96"/>
                      </a:moveTo>
                      <a:cubicBezTo>
                        <a:pt x="188" y="111"/>
                        <a:pt x="146" y="123"/>
                        <a:pt x="94" y="123"/>
                      </a:cubicBezTo>
                      <a:cubicBezTo>
                        <a:pt x="42" y="123"/>
                        <a:pt x="0" y="111"/>
                        <a:pt x="0" y="96"/>
                      </a:cubicBezTo>
                      <a:cubicBezTo>
                        <a:pt x="0" y="0"/>
                        <a:pt x="0" y="0"/>
                        <a:pt x="0" y="0"/>
                      </a:cubicBezTo>
                      <a:cubicBezTo>
                        <a:pt x="188" y="0"/>
                        <a:pt x="188" y="0"/>
                        <a:pt x="188" y="0"/>
                      </a:cubicBezTo>
                      <a:cubicBezTo>
                        <a:pt x="188" y="96"/>
                        <a:pt x="188" y="96"/>
                        <a:pt x="188" y="96"/>
                      </a:cubicBezTo>
                    </a:path>
                  </a:pathLst>
                </a:custGeom>
                <a:solidFill>
                  <a:srgbClr val="9933FF"/>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367" name="Freeform 176"/>
                <p:cNvSpPr>
                  <a:spLocks/>
                </p:cNvSpPr>
                <p:nvPr/>
              </p:nvSpPr>
              <p:spPr bwMode="auto">
                <a:xfrm>
                  <a:off x="4608336" y="3593399"/>
                  <a:ext cx="668" cy="1341"/>
                </a:xfrm>
                <a:custGeom>
                  <a:avLst/>
                  <a:gdLst>
                    <a:gd name="T0" fmla="*/ 0 w 1"/>
                    <a:gd name="T1" fmla="*/ 0 h 1"/>
                    <a:gd name="T2" fmla="*/ 0 w 1"/>
                    <a:gd name="T3" fmla="*/ 0 h 1"/>
                    <a:gd name="T4" fmla="*/ 0 w 1"/>
                    <a:gd name="T5" fmla="*/ 2147483647 h 1"/>
                    <a:gd name="T6" fmla="*/ 0 w 1"/>
                    <a:gd name="T7" fmla="*/ 2147483647 h 1"/>
                    <a:gd name="T8" fmla="*/ 0 w 1"/>
                    <a:gd name="T9" fmla="*/ 0 h 1"/>
                    <a:gd name="T10" fmla="*/ 0 60000 65536"/>
                    <a:gd name="T11" fmla="*/ 0 60000 65536"/>
                    <a:gd name="T12" fmla="*/ 0 60000 65536"/>
                    <a:gd name="T13" fmla="*/ 0 60000 65536"/>
                    <a:gd name="T14" fmla="*/ 0 60000 65536"/>
                    <a:gd name="T15" fmla="*/ 0 w 1"/>
                    <a:gd name="T16" fmla="*/ 0 h 1"/>
                    <a:gd name="T17" fmla="*/ 1 w 1"/>
                    <a:gd name="T18" fmla="*/ 1 h 1"/>
                  </a:gdLst>
                  <a:ahLst/>
                  <a:cxnLst>
                    <a:cxn ang="T10">
                      <a:pos x="T0" y="T1"/>
                    </a:cxn>
                    <a:cxn ang="T11">
                      <a:pos x="T2" y="T3"/>
                    </a:cxn>
                    <a:cxn ang="T12">
                      <a:pos x="T4" y="T5"/>
                    </a:cxn>
                    <a:cxn ang="T13">
                      <a:pos x="T6" y="T7"/>
                    </a:cxn>
                    <a:cxn ang="T14">
                      <a:pos x="T8" y="T9"/>
                    </a:cxn>
                  </a:cxnLst>
                  <a:rect l="T15" t="T16" r="T17" b="T18"/>
                  <a:pathLst>
                    <a:path w="1" h="1">
                      <a:moveTo>
                        <a:pt x="0" y="0"/>
                      </a:moveTo>
                      <a:cubicBezTo>
                        <a:pt x="0" y="0"/>
                        <a:pt x="0" y="0"/>
                        <a:pt x="0" y="0"/>
                      </a:cubicBezTo>
                      <a:cubicBezTo>
                        <a:pt x="0" y="1"/>
                        <a:pt x="0" y="1"/>
                        <a:pt x="0" y="1"/>
                      </a:cubicBezTo>
                      <a:cubicBezTo>
                        <a:pt x="0" y="1"/>
                        <a:pt x="0" y="1"/>
                        <a:pt x="0" y="1"/>
                      </a:cubicBezTo>
                      <a:cubicBezTo>
                        <a:pt x="0" y="0"/>
                        <a:pt x="0" y="0"/>
                        <a:pt x="0" y="0"/>
                      </a:cubicBezTo>
                    </a:path>
                  </a:pathLst>
                </a:custGeom>
                <a:solidFill>
                  <a:srgbClr val="8A98AA"/>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368" name="Freeform 177"/>
                <p:cNvSpPr>
                  <a:spLocks/>
                </p:cNvSpPr>
                <p:nvPr/>
              </p:nvSpPr>
              <p:spPr bwMode="auto">
                <a:xfrm>
                  <a:off x="4311133" y="3591387"/>
                  <a:ext cx="297202" cy="46268"/>
                </a:xfrm>
                <a:custGeom>
                  <a:avLst/>
                  <a:gdLst>
                    <a:gd name="T0" fmla="*/ 0 w 188"/>
                    <a:gd name="T1" fmla="*/ 0 h 29"/>
                    <a:gd name="T2" fmla="*/ 0 w 188"/>
                    <a:gd name="T3" fmla="*/ 2147483647 h 29"/>
                    <a:gd name="T4" fmla="*/ 2147483647 w 188"/>
                    <a:gd name="T5" fmla="*/ 2147483647 h 29"/>
                    <a:gd name="T6" fmla="*/ 2147483647 w 188"/>
                    <a:gd name="T7" fmla="*/ 2147483647 h 29"/>
                    <a:gd name="T8" fmla="*/ 2147483647 w 188"/>
                    <a:gd name="T9" fmla="*/ 2147483647 h 29"/>
                    <a:gd name="T10" fmla="*/ 2147483647 w 188"/>
                    <a:gd name="T11" fmla="*/ 2147483647 h 29"/>
                    <a:gd name="T12" fmla="*/ 0 w 188"/>
                    <a:gd name="T13" fmla="*/ 0 h 29"/>
                    <a:gd name="T14" fmla="*/ 0 60000 65536"/>
                    <a:gd name="T15" fmla="*/ 0 60000 65536"/>
                    <a:gd name="T16" fmla="*/ 0 60000 65536"/>
                    <a:gd name="T17" fmla="*/ 0 60000 65536"/>
                    <a:gd name="T18" fmla="*/ 0 60000 65536"/>
                    <a:gd name="T19" fmla="*/ 0 60000 65536"/>
                    <a:gd name="T20" fmla="*/ 0 60000 65536"/>
                    <a:gd name="T21" fmla="*/ 0 w 188"/>
                    <a:gd name="T22" fmla="*/ 0 h 29"/>
                    <a:gd name="T23" fmla="*/ 188 w 188"/>
                    <a:gd name="T24" fmla="*/ 29 h 2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8" h="29">
                      <a:moveTo>
                        <a:pt x="0" y="0"/>
                      </a:moveTo>
                      <a:cubicBezTo>
                        <a:pt x="0" y="2"/>
                        <a:pt x="0" y="2"/>
                        <a:pt x="0" y="2"/>
                      </a:cubicBezTo>
                      <a:cubicBezTo>
                        <a:pt x="0" y="17"/>
                        <a:pt x="42" y="29"/>
                        <a:pt x="94" y="29"/>
                      </a:cubicBezTo>
                      <a:cubicBezTo>
                        <a:pt x="146" y="29"/>
                        <a:pt x="188" y="17"/>
                        <a:pt x="188" y="2"/>
                      </a:cubicBezTo>
                      <a:cubicBezTo>
                        <a:pt x="188" y="1"/>
                        <a:pt x="188" y="1"/>
                        <a:pt x="188" y="1"/>
                      </a:cubicBezTo>
                      <a:cubicBezTo>
                        <a:pt x="188" y="16"/>
                        <a:pt x="145" y="28"/>
                        <a:pt x="94" y="28"/>
                      </a:cubicBezTo>
                      <a:cubicBezTo>
                        <a:pt x="42" y="28"/>
                        <a:pt x="0" y="16"/>
                        <a:pt x="0" y="0"/>
                      </a:cubicBezTo>
                    </a:path>
                  </a:pathLst>
                </a:custGeom>
                <a:solidFill>
                  <a:srgbClr val="7F8EA2"/>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369" name="Freeform 179"/>
                <p:cNvSpPr>
                  <a:spLocks/>
                </p:cNvSpPr>
                <p:nvPr/>
              </p:nvSpPr>
              <p:spPr bwMode="auto">
                <a:xfrm>
                  <a:off x="4311133" y="3439172"/>
                  <a:ext cx="297202" cy="44927"/>
                </a:xfrm>
                <a:custGeom>
                  <a:avLst/>
                  <a:gdLst>
                    <a:gd name="T0" fmla="*/ 2147483647 w 188"/>
                    <a:gd name="T1" fmla="*/ 2147483647 h 28"/>
                    <a:gd name="T2" fmla="*/ 0 w 188"/>
                    <a:gd name="T3" fmla="*/ 0 h 28"/>
                    <a:gd name="T4" fmla="*/ 0 w 188"/>
                    <a:gd name="T5" fmla="*/ 0 h 28"/>
                    <a:gd name="T6" fmla="*/ 2147483647 w 188"/>
                    <a:gd name="T7" fmla="*/ 2147483647 h 28"/>
                    <a:gd name="T8" fmla="*/ 2147483647 w 188"/>
                    <a:gd name="T9" fmla="*/ 0 h 28"/>
                    <a:gd name="T10" fmla="*/ 2147483647 w 188"/>
                    <a:gd name="T11" fmla="*/ 0 h 28"/>
                    <a:gd name="T12" fmla="*/ 2147483647 w 188"/>
                    <a:gd name="T13" fmla="*/ 2147483647 h 28"/>
                    <a:gd name="T14" fmla="*/ 0 60000 65536"/>
                    <a:gd name="T15" fmla="*/ 0 60000 65536"/>
                    <a:gd name="T16" fmla="*/ 0 60000 65536"/>
                    <a:gd name="T17" fmla="*/ 0 60000 65536"/>
                    <a:gd name="T18" fmla="*/ 0 60000 65536"/>
                    <a:gd name="T19" fmla="*/ 0 60000 65536"/>
                    <a:gd name="T20" fmla="*/ 0 60000 65536"/>
                    <a:gd name="T21" fmla="*/ 0 w 188"/>
                    <a:gd name="T22" fmla="*/ 0 h 28"/>
                    <a:gd name="T23" fmla="*/ 188 w 188"/>
                    <a:gd name="T24" fmla="*/ 28 h 2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8" h="28">
                      <a:moveTo>
                        <a:pt x="94" y="26"/>
                      </a:moveTo>
                      <a:cubicBezTo>
                        <a:pt x="43" y="26"/>
                        <a:pt x="1" y="14"/>
                        <a:pt x="0" y="0"/>
                      </a:cubicBezTo>
                      <a:cubicBezTo>
                        <a:pt x="0" y="0"/>
                        <a:pt x="0" y="0"/>
                        <a:pt x="0" y="0"/>
                      </a:cubicBezTo>
                      <a:cubicBezTo>
                        <a:pt x="0" y="15"/>
                        <a:pt x="42" y="28"/>
                        <a:pt x="94" y="28"/>
                      </a:cubicBezTo>
                      <a:cubicBezTo>
                        <a:pt x="146" y="28"/>
                        <a:pt x="188" y="15"/>
                        <a:pt x="188" y="0"/>
                      </a:cubicBezTo>
                      <a:cubicBezTo>
                        <a:pt x="188" y="0"/>
                        <a:pt x="188" y="0"/>
                        <a:pt x="188" y="0"/>
                      </a:cubicBezTo>
                      <a:cubicBezTo>
                        <a:pt x="186" y="14"/>
                        <a:pt x="145" y="26"/>
                        <a:pt x="94" y="26"/>
                      </a:cubicBezTo>
                      <a:close/>
                    </a:path>
                  </a:pathLst>
                </a:custGeom>
                <a:solidFill>
                  <a:srgbClr val="363B49"/>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370" name="Freeform 180"/>
                <p:cNvSpPr>
                  <a:spLocks noEditPoints="1"/>
                </p:cNvSpPr>
                <p:nvPr/>
              </p:nvSpPr>
              <p:spPr bwMode="auto">
                <a:xfrm>
                  <a:off x="4308462" y="3393574"/>
                  <a:ext cx="303213" cy="247434"/>
                </a:xfrm>
                <a:custGeom>
                  <a:avLst/>
                  <a:gdLst>
                    <a:gd name="T0" fmla="*/ 0 w 192"/>
                    <a:gd name="T1" fmla="*/ 2147483647 h 156"/>
                    <a:gd name="T2" fmla="*/ 0 w 192"/>
                    <a:gd name="T3" fmla="*/ 2147483647 h 156"/>
                    <a:gd name="T4" fmla="*/ 2147483647 w 192"/>
                    <a:gd name="T5" fmla="*/ 2147483647 h 156"/>
                    <a:gd name="T6" fmla="*/ 2147483647 w 192"/>
                    <a:gd name="T7" fmla="*/ 2147483647 h 156"/>
                    <a:gd name="T8" fmla="*/ 2147483647 w 192"/>
                    <a:gd name="T9" fmla="*/ 2147483647 h 156"/>
                    <a:gd name="T10" fmla="*/ 2147483647 w 192"/>
                    <a:gd name="T11" fmla="*/ 2147483647 h 156"/>
                    <a:gd name="T12" fmla="*/ 2147483647 w 192"/>
                    <a:gd name="T13" fmla="*/ 2147483647 h 156"/>
                    <a:gd name="T14" fmla="*/ 2147483647 w 192"/>
                    <a:gd name="T15" fmla="*/ 2147483647 h 156"/>
                    <a:gd name="T16" fmla="*/ 2147483647 w 192"/>
                    <a:gd name="T17" fmla="*/ 0 h 156"/>
                    <a:gd name="T18" fmla="*/ 0 w 192"/>
                    <a:gd name="T19" fmla="*/ 2147483647 h 156"/>
                    <a:gd name="T20" fmla="*/ 0 w 192"/>
                    <a:gd name="T21" fmla="*/ 2147483647 h 156"/>
                    <a:gd name="T22" fmla="*/ 2147483647 w 192"/>
                    <a:gd name="T23" fmla="*/ 2147483647 h 156"/>
                    <a:gd name="T24" fmla="*/ 2147483647 w 192"/>
                    <a:gd name="T25" fmla="*/ 2147483647 h 156"/>
                    <a:gd name="T26" fmla="*/ 2147483647 w 192"/>
                    <a:gd name="T27" fmla="*/ 2147483647 h 156"/>
                    <a:gd name="T28" fmla="*/ 2147483647 w 192"/>
                    <a:gd name="T29" fmla="*/ 2147483647 h 156"/>
                    <a:gd name="T30" fmla="*/ 2147483647 w 192"/>
                    <a:gd name="T31" fmla="*/ 2147483647 h 156"/>
                    <a:gd name="T32" fmla="*/ 2147483647 w 192"/>
                    <a:gd name="T33" fmla="*/ 2147483647 h 156"/>
                    <a:gd name="T34" fmla="*/ 2147483647 w 192"/>
                    <a:gd name="T35" fmla="*/ 2147483647 h 156"/>
                    <a:gd name="T36" fmla="*/ 2147483647 w 192"/>
                    <a:gd name="T37" fmla="*/ 2147483647 h 156"/>
                    <a:gd name="T38" fmla="*/ 2147483647 w 192"/>
                    <a:gd name="T39" fmla="*/ 2147483647 h 156"/>
                    <a:gd name="T40" fmla="*/ 2147483647 w 192"/>
                    <a:gd name="T41" fmla="*/ 2147483647 h 156"/>
                    <a:gd name="T42" fmla="*/ 2147483647 w 192"/>
                    <a:gd name="T43" fmla="*/ 2147483647 h 156"/>
                    <a:gd name="T44" fmla="*/ 2147483647 w 192"/>
                    <a:gd name="T45" fmla="*/ 2147483647 h 15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92"/>
                    <a:gd name="T70" fmla="*/ 0 h 156"/>
                    <a:gd name="T71" fmla="*/ 192 w 192"/>
                    <a:gd name="T72" fmla="*/ 156 h 15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92" h="156">
                      <a:moveTo>
                        <a:pt x="0" y="31"/>
                      </a:moveTo>
                      <a:cubicBezTo>
                        <a:pt x="0" y="127"/>
                        <a:pt x="0" y="127"/>
                        <a:pt x="0" y="127"/>
                      </a:cubicBezTo>
                      <a:cubicBezTo>
                        <a:pt x="0" y="145"/>
                        <a:pt x="48" y="156"/>
                        <a:pt x="96" y="156"/>
                      </a:cubicBezTo>
                      <a:cubicBezTo>
                        <a:pt x="143" y="156"/>
                        <a:pt x="192" y="145"/>
                        <a:pt x="192" y="127"/>
                      </a:cubicBezTo>
                      <a:cubicBezTo>
                        <a:pt x="192" y="31"/>
                        <a:pt x="192" y="31"/>
                        <a:pt x="192" y="31"/>
                      </a:cubicBezTo>
                      <a:cubicBezTo>
                        <a:pt x="191" y="32"/>
                        <a:pt x="191" y="32"/>
                        <a:pt x="191" y="32"/>
                      </a:cubicBezTo>
                      <a:cubicBezTo>
                        <a:pt x="192" y="31"/>
                        <a:pt x="192" y="30"/>
                        <a:pt x="192" y="30"/>
                      </a:cubicBezTo>
                      <a:cubicBezTo>
                        <a:pt x="192" y="29"/>
                        <a:pt x="192" y="29"/>
                        <a:pt x="192" y="29"/>
                      </a:cubicBezTo>
                      <a:cubicBezTo>
                        <a:pt x="192" y="11"/>
                        <a:pt x="143" y="0"/>
                        <a:pt x="96" y="0"/>
                      </a:cubicBezTo>
                      <a:cubicBezTo>
                        <a:pt x="48" y="0"/>
                        <a:pt x="0" y="11"/>
                        <a:pt x="0" y="29"/>
                      </a:cubicBezTo>
                      <a:lnTo>
                        <a:pt x="0" y="31"/>
                      </a:lnTo>
                      <a:close/>
                      <a:moveTo>
                        <a:pt x="4" y="29"/>
                      </a:moveTo>
                      <a:cubicBezTo>
                        <a:pt x="4" y="17"/>
                        <a:pt x="41" y="4"/>
                        <a:pt x="96" y="4"/>
                      </a:cubicBezTo>
                      <a:cubicBezTo>
                        <a:pt x="151" y="4"/>
                        <a:pt x="188" y="17"/>
                        <a:pt x="188" y="29"/>
                      </a:cubicBezTo>
                      <a:cubicBezTo>
                        <a:pt x="188" y="30"/>
                        <a:pt x="188" y="30"/>
                        <a:pt x="188" y="30"/>
                      </a:cubicBezTo>
                      <a:cubicBezTo>
                        <a:pt x="188" y="31"/>
                        <a:pt x="188" y="31"/>
                        <a:pt x="188" y="31"/>
                      </a:cubicBezTo>
                      <a:cubicBezTo>
                        <a:pt x="188" y="31"/>
                        <a:pt x="188" y="31"/>
                        <a:pt x="188" y="31"/>
                      </a:cubicBezTo>
                      <a:cubicBezTo>
                        <a:pt x="188" y="31"/>
                        <a:pt x="188" y="31"/>
                        <a:pt x="188" y="31"/>
                      </a:cubicBezTo>
                      <a:cubicBezTo>
                        <a:pt x="188" y="127"/>
                        <a:pt x="188" y="127"/>
                        <a:pt x="188" y="127"/>
                      </a:cubicBezTo>
                      <a:cubicBezTo>
                        <a:pt x="188" y="139"/>
                        <a:pt x="151" y="152"/>
                        <a:pt x="96" y="152"/>
                      </a:cubicBezTo>
                      <a:cubicBezTo>
                        <a:pt x="41" y="152"/>
                        <a:pt x="4" y="139"/>
                        <a:pt x="4" y="127"/>
                      </a:cubicBezTo>
                      <a:cubicBezTo>
                        <a:pt x="4" y="31"/>
                        <a:pt x="4" y="31"/>
                        <a:pt x="4" y="31"/>
                      </a:cubicBezTo>
                      <a:lnTo>
                        <a:pt x="4" y="29"/>
                      </a:lnTo>
                      <a:close/>
                    </a:path>
                  </a:pathLst>
                </a:custGeom>
                <a:solidFill>
                  <a:srgbClr val="231F20"/>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371" name="Freeform 175"/>
                <p:cNvSpPr>
                  <a:spLocks/>
                </p:cNvSpPr>
                <p:nvPr/>
              </p:nvSpPr>
              <p:spPr bwMode="auto">
                <a:xfrm>
                  <a:off x="4311133" y="3284373"/>
                  <a:ext cx="297202" cy="195131"/>
                </a:xfrm>
                <a:custGeom>
                  <a:avLst/>
                  <a:gdLst>
                    <a:gd name="T0" fmla="*/ 2147483647 w 188"/>
                    <a:gd name="T1" fmla="*/ 2147483647 h 123"/>
                    <a:gd name="T2" fmla="*/ 2147483647 w 188"/>
                    <a:gd name="T3" fmla="*/ 2147483647 h 123"/>
                    <a:gd name="T4" fmla="*/ 0 w 188"/>
                    <a:gd name="T5" fmla="*/ 2147483647 h 123"/>
                    <a:gd name="T6" fmla="*/ 0 w 188"/>
                    <a:gd name="T7" fmla="*/ 0 h 123"/>
                    <a:gd name="T8" fmla="*/ 2147483647 w 188"/>
                    <a:gd name="T9" fmla="*/ 0 h 123"/>
                    <a:gd name="T10" fmla="*/ 2147483647 w 188"/>
                    <a:gd name="T11" fmla="*/ 2147483647 h 123"/>
                    <a:gd name="T12" fmla="*/ 0 60000 65536"/>
                    <a:gd name="T13" fmla="*/ 0 60000 65536"/>
                    <a:gd name="T14" fmla="*/ 0 60000 65536"/>
                    <a:gd name="T15" fmla="*/ 0 60000 65536"/>
                    <a:gd name="T16" fmla="*/ 0 60000 65536"/>
                    <a:gd name="T17" fmla="*/ 0 60000 65536"/>
                    <a:gd name="T18" fmla="*/ 0 w 188"/>
                    <a:gd name="T19" fmla="*/ 0 h 123"/>
                    <a:gd name="T20" fmla="*/ 188 w 188"/>
                    <a:gd name="T21" fmla="*/ 123 h 123"/>
                  </a:gdLst>
                  <a:ahLst/>
                  <a:cxnLst>
                    <a:cxn ang="T12">
                      <a:pos x="T0" y="T1"/>
                    </a:cxn>
                    <a:cxn ang="T13">
                      <a:pos x="T2" y="T3"/>
                    </a:cxn>
                    <a:cxn ang="T14">
                      <a:pos x="T4" y="T5"/>
                    </a:cxn>
                    <a:cxn ang="T15">
                      <a:pos x="T6" y="T7"/>
                    </a:cxn>
                    <a:cxn ang="T16">
                      <a:pos x="T8" y="T9"/>
                    </a:cxn>
                    <a:cxn ang="T17">
                      <a:pos x="T10" y="T11"/>
                    </a:cxn>
                  </a:cxnLst>
                  <a:rect l="T18" t="T19" r="T20" b="T21"/>
                  <a:pathLst>
                    <a:path w="188" h="123">
                      <a:moveTo>
                        <a:pt x="188" y="96"/>
                      </a:moveTo>
                      <a:cubicBezTo>
                        <a:pt x="188" y="111"/>
                        <a:pt x="146" y="123"/>
                        <a:pt x="94" y="123"/>
                      </a:cubicBezTo>
                      <a:cubicBezTo>
                        <a:pt x="42" y="123"/>
                        <a:pt x="0" y="111"/>
                        <a:pt x="0" y="96"/>
                      </a:cubicBezTo>
                      <a:cubicBezTo>
                        <a:pt x="0" y="0"/>
                        <a:pt x="0" y="0"/>
                        <a:pt x="0" y="0"/>
                      </a:cubicBezTo>
                      <a:cubicBezTo>
                        <a:pt x="188" y="0"/>
                        <a:pt x="188" y="0"/>
                        <a:pt x="188" y="0"/>
                      </a:cubicBezTo>
                      <a:cubicBezTo>
                        <a:pt x="188" y="96"/>
                        <a:pt x="188" y="96"/>
                        <a:pt x="188" y="96"/>
                      </a:cubicBezTo>
                    </a:path>
                  </a:pathLst>
                </a:custGeom>
                <a:solidFill>
                  <a:srgbClr val="9933FF"/>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372" name="Freeform 176"/>
                <p:cNvSpPr>
                  <a:spLocks/>
                </p:cNvSpPr>
                <p:nvPr/>
              </p:nvSpPr>
              <p:spPr bwMode="auto">
                <a:xfrm>
                  <a:off x="4608336" y="3433693"/>
                  <a:ext cx="668" cy="1341"/>
                </a:xfrm>
                <a:custGeom>
                  <a:avLst/>
                  <a:gdLst>
                    <a:gd name="T0" fmla="*/ 0 w 1"/>
                    <a:gd name="T1" fmla="*/ 0 h 1"/>
                    <a:gd name="T2" fmla="*/ 0 w 1"/>
                    <a:gd name="T3" fmla="*/ 0 h 1"/>
                    <a:gd name="T4" fmla="*/ 0 w 1"/>
                    <a:gd name="T5" fmla="*/ 2147483647 h 1"/>
                    <a:gd name="T6" fmla="*/ 0 w 1"/>
                    <a:gd name="T7" fmla="*/ 2147483647 h 1"/>
                    <a:gd name="T8" fmla="*/ 0 w 1"/>
                    <a:gd name="T9" fmla="*/ 0 h 1"/>
                    <a:gd name="T10" fmla="*/ 0 60000 65536"/>
                    <a:gd name="T11" fmla="*/ 0 60000 65536"/>
                    <a:gd name="T12" fmla="*/ 0 60000 65536"/>
                    <a:gd name="T13" fmla="*/ 0 60000 65536"/>
                    <a:gd name="T14" fmla="*/ 0 60000 65536"/>
                    <a:gd name="T15" fmla="*/ 0 w 1"/>
                    <a:gd name="T16" fmla="*/ 0 h 1"/>
                    <a:gd name="T17" fmla="*/ 1 w 1"/>
                    <a:gd name="T18" fmla="*/ 1 h 1"/>
                  </a:gdLst>
                  <a:ahLst/>
                  <a:cxnLst>
                    <a:cxn ang="T10">
                      <a:pos x="T0" y="T1"/>
                    </a:cxn>
                    <a:cxn ang="T11">
                      <a:pos x="T2" y="T3"/>
                    </a:cxn>
                    <a:cxn ang="T12">
                      <a:pos x="T4" y="T5"/>
                    </a:cxn>
                    <a:cxn ang="T13">
                      <a:pos x="T6" y="T7"/>
                    </a:cxn>
                    <a:cxn ang="T14">
                      <a:pos x="T8" y="T9"/>
                    </a:cxn>
                  </a:cxnLst>
                  <a:rect l="T15" t="T16" r="T17" b="T18"/>
                  <a:pathLst>
                    <a:path w="1" h="1">
                      <a:moveTo>
                        <a:pt x="0" y="0"/>
                      </a:moveTo>
                      <a:cubicBezTo>
                        <a:pt x="0" y="0"/>
                        <a:pt x="0" y="0"/>
                        <a:pt x="0" y="0"/>
                      </a:cubicBezTo>
                      <a:cubicBezTo>
                        <a:pt x="0" y="1"/>
                        <a:pt x="0" y="1"/>
                        <a:pt x="0" y="1"/>
                      </a:cubicBezTo>
                      <a:cubicBezTo>
                        <a:pt x="0" y="1"/>
                        <a:pt x="0" y="1"/>
                        <a:pt x="0" y="1"/>
                      </a:cubicBezTo>
                      <a:cubicBezTo>
                        <a:pt x="0" y="0"/>
                        <a:pt x="0" y="0"/>
                        <a:pt x="0" y="0"/>
                      </a:cubicBezTo>
                    </a:path>
                  </a:pathLst>
                </a:custGeom>
                <a:solidFill>
                  <a:srgbClr val="8A98AA"/>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373" name="Freeform 177"/>
                <p:cNvSpPr>
                  <a:spLocks/>
                </p:cNvSpPr>
                <p:nvPr/>
              </p:nvSpPr>
              <p:spPr bwMode="auto">
                <a:xfrm>
                  <a:off x="4311133" y="3431681"/>
                  <a:ext cx="297202" cy="46268"/>
                </a:xfrm>
                <a:custGeom>
                  <a:avLst/>
                  <a:gdLst>
                    <a:gd name="T0" fmla="*/ 0 w 188"/>
                    <a:gd name="T1" fmla="*/ 0 h 29"/>
                    <a:gd name="T2" fmla="*/ 0 w 188"/>
                    <a:gd name="T3" fmla="*/ 2147483647 h 29"/>
                    <a:gd name="T4" fmla="*/ 2147483647 w 188"/>
                    <a:gd name="T5" fmla="*/ 2147483647 h 29"/>
                    <a:gd name="T6" fmla="*/ 2147483647 w 188"/>
                    <a:gd name="T7" fmla="*/ 2147483647 h 29"/>
                    <a:gd name="T8" fmla="*/ 2147483647 w 188"/>
                    <a:gd name="T9" fmla="*/ 2147483647 h 29"/>
                    <a:gd name="T10" fmla="*/ 2147483647 w 188"/>
                    <a:gd name="T11" fmla="*/ 2147483647 h 29"/>
                    <a:gd name="T12" fmla="*/ 0 w 188"/>
                    <a:gd name="T13" fmla="*/ 0 h 29"/>
                    <a:gd name="T14" fmla="*/ 0 60000 65536"/>
                    <a:gd name="T15" fmla="*/ 0 60000 65536"/>
                    <a:gd name="T16" fmla="*/ 0 60000 65536"/>
                    <a:gd name="T17" fmla="*/ 0 60000 65536"/>
                    <a:gd name="T18" fmla="*/ 0 60000 65536"/>
                    <a:gd name="T19" fmla="*/ 0 60000 65536"/>
                    <a:gd name="T20" fmla="*/ 0 60000 65536"/>
                    <a:gd name="T21" fmla="*/ 0 w 188"/>
                    <a:gd name="T22" fmla="*/ 0 h 29"/>
                    <a:gd name="T23" fmla="*/ 188 w 188"/>
                    <a:gd name="T24" fmla="*/ 29 h 2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8" h="29">
                      <a:moveTo>
                        <a:pt x="0" y="0"/>
                      </a:moveTo>
                      <a:cubicBezTo>
                        <a:pt x="0" y="2"/>
                        <a:pt x="0" y="2"/>
                        <a:pt x="0" y="2"/>
                      </a:cubicBezTo>
                      <a:cubicBezTo>
                        <a:pt x="0" y="17"/>
                        <a:pt x="42" y="29"/>
                        <a:pt x="94" y="29"/>
                      </a:cubicBezTo>
                      <a:cubicBezTo>
                        <a:pt x="146" y="29"/>
                        <a:pt x="188" y="17"/>
                        <a:pt x="188" y="2"/>
                      </a:cubicBezTo>
                      <a:cubicBezTo>
                        <a:pt x="188" y="1"/>
                        <a:pt x="188" y="1"/>
                        <a:pt x="188" y="1"/>
                      </a:cubicBezTo>
                      <a:cubicBezTo>
                        <a:pt x="188" y="16"/>
                        <a:pt x="145" y="28"/>
                        <a:pt x="94" y="28"/>
                      </a:cubicBezTo>
                      <a:cubicBezTo>
                        <a:pt x="42" y="28"/>
                        <a:pt x="0" y="16"/>
                        <a:pt x="0" y="0"/>
                      </a:cubicBezTo>
                    </a:path>
                  </a:pathLst>
                </a:custGeom>
                <a:solidFill>
                  <a:srgbClr val="7F8EA2"/>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374" name="Freeform 180"/>
                <p:cNvSpPr>
                  <a:spLocks noEditPoints="1"/>
                </p:cNvSpPr>
                <p:nvPr/>
              </p:nvSpPr>
              <p:spPr bwMode="auto">
                <a:xfrm>
                  <a:off x="4308462" y="3233868"/>
                  <a:ext cx="303213" cy="247434"/>
                </a:xfrm>
                <a:custGeom>
                  <a:avLst/>
                  <a:gdLst>
                    <a:gd name="T0" fmla="*/ 0 w 192"/>
                    <a:gd name="T1" fmla="*/ 2147483647 h 156"/>
                    <a:gd name="T2" fmla="*/ 0 w 192"/>
                    <a:gd name="T3" fmla="*/ 2147483647 h 156"/>
                    <a:gd name="T4" fmla="*/ 2147483647 w 192"/>
                    <a:gd name="T5" fmla="*/ 2147483647 h 156"/>
                    <a:gd name="T6" fmla="*/ 2147483647 w 192"/>
                    <a:gd name="T7" fmla="*/ 2147483647 h 156"/>
                    <a:gd name="T8" fmla="*/ 2147483647 w 192"/>
                    <a:gd name="T9" fmla="*/ 2147483647 h 156"/>
                    <a:gd name="T10" fmla="*/ 2147483647 w 192"/>
                    <a:gd name="T11" fmla="*/ 2147483647 h 156"/>
                    <a:gd name="T12" fmla="*/ 2147483647 w 192"/>
                    <a:gd name="T13" fmla="*/ 2147483647 h 156"/>
                    <a:gd name="T14" fmla="*/ 2147483647 w 192"/>
                    <a:gd name="T15" fmla="*/ 2147483647 h 156"/>
                    <a:gd name="T16" fmla="*/ 2147483647 w 192"/>
                    <a:gd name="T17" fmla="*/ 0 h 156"/>
                    <a:gd name="T18" fmla="*/ 0 w 192"/>
                    <a:gd name="T19" fmla="*/ 2147483647 h 156"/>
                    <a:gd name="T20" fmla="*/ 0 w 192"/>
                    <a:gd name="T21" fmla="*/ 2147483647 h 156"/>
                    <a:gd name="T22" fmla="*/ 2147483647 w 192"/>
                    <a:gd name="T23" fmla="*/ 2147483647 h 156"/>
                    <a:gd name="T24" fmla="*/ 2147483647 w 192"/>
                    <a:gd name="T25" fmla="*/ 2147483647 h 156"/>
                    <a:gd name="T26" fmla="*/ 2147483647 w 192"/>
                    <a:gd name="T27" fmla="*/ 2147483647 h 156"/>
                    <a:gd name="T28" fmla="*/ 2147483647 w 192"/>
                    <a:gd name="T29" fmla="*/ 2147483647 h 156"/>
                    <a:gd name="T30" fmla="*/ 2147483647 w 192"/>
                    <a:gd name="T31" fmla="*/ 2147483647 h 156"/>
                    <a:gd name="T32" fmla="*/ 2147483647 w 192"/>
                    <a:gd name="T33" fmla="*/ 2147483647 h 156"/>
                    <a:gd name="T34" fmla="*/ 2147483647 w 192"/>
                    <a:gd name="T35" fmla="*/ 2147483647 h 156"/>
                    <a:gd name="T36" fmla="*/ 2147483647 w 192"/>
                    <a:gd name="T37" fmla="*/ 2147483647 h 156"/>
                    <a:gd name="T38" fmla="*/ 2147483647 w 192"/>
                    <a:gd name="T39" fmla="*/ 2147483647 h 156"/>
                    <a:gd name="T40" fmla="*/ 2147483647 w 192"/>
                    <a:gd name="T41" fmla="*/ 2147483647 h 156"/>
                    <a:gd name="T42" fmla="*/ 2147483647 w 192"/>
                    <a:gd name="T43" fmla="*/ 2147483647 h 156"/>
                    <a:gd name="T44" fmla="*/ 2147483647 w 192"/>
                    <a:gd name="T45" fmla="*/ 2147483647 h 15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92"/>
                    <a:gd name="T70" fmla="*/ 0 h 156"/>
                    <a:gd name="T71" fmla="*/ 192 w 192"/>
                    <a:gd name="T72" fmla="*/ 156 h 15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92" h="156">
                      <a:moveTo>
                        <a:pt x="0" y="31"/>
                      </a:moveTo>
                      <a:cubicBezTo>
                        <a:pt x="0" y="127"/>
                        <a:pt x="0" y="127"/>
                        <a:pt x="0" y="127"/>
                      </a:cubicBezTo>
                      <a:cubicBezTo>
                        <a:pt x="0" y="145"/>
                        <a:pt x="48" y="156"/>
                        <a:pt x="96" y="156"/>
                      </a:cubicBezTo>
                      <a:cubicBezTo>
                        <a:pt x="143" y="156"/>
                        <a:pt x="192" y="145"/>
                        <a:pt x="192" y="127"/>
                      </a:cubicBezTo>
                      <a:cubicBezTo>
                        <a:pt x="192" y="31"/>
                        <a:pt x="192" y="31"/>
                        <a:pt x="192" y="31"/>
                      </a:cubicBezTo>
                      <a:cubicBezTo>
                        <a:pt x="191" y="32"/>
                        <a:pt x="191" y="32"/>
                        <a:pt x="191" y="32"/>
                      </a:cubicBezTo>
                      <a:cubicBezTo>
                        <a:pt x="192" y="31"/>
                        <a:pt x="192" y="30"/>
                        <a:pt x="192" y="30"/>
                      </a:cubicBezTo>
                      <a:cubicBezTo>
                        <a:pt x="192" y="29"/>
                        <a:pt x="192" y="29"/>
                        <a:pt x="192" y="29"/>
                      </a:cubicBezTo>
                      <a:cubicBezTo>
                        <a:pt x="192" y="11"/>
                        <a:pt x="143" y="0"/>
                        <a:pt x="96" y="0"/>
                      </a:cubicBezTo>
                      <a:cubicBezTo>
                        <a:pt x="48" y="0"/>
                        <a:pt x="0" y="11"/>
                        <a:pt x="0" y="29"/>
                      </a:cubicBezTo>
                      <a:lnTo>
                        <a:pt x="0" y="31"/>
                      </a:lnTo>
                      <a:close/>
                      <a:moveTo>
                        <a:pt x="4" y="29"/>
                      </a:moveTo>
                      <a:cubicBezTo>
                        <a:pt x="4" y="17"/>
                        <a:pt x="41" y="4"/>
                        <a:pt x="96" y="4"/>
                      </a:cubicBezTo>
                      <a:cubicBezTo>
                        <a:pt x="151" y="4"/>
                        <a:pt x="188" y="17"/>
                        <a:pt x="188" y="29"/>
                      </a:cubicBezTo>
                      <a:cubicBezTo>
                        <a:pt x="188" y="30"/>
                        <a:pt x="188" y="30"/>
                        <a:pt x="188" y="30"/>
                      </a:cubicBezTo>
                      <a:cubicBezTo>
                        <a:pt x="188" y="31"/>
                        <a:pt x="188" y="31"/>
                        <a:pt x="188" y="31"/>
                      </a:cubicBezTo>
                      <a:cubicBezTo>
                        <a:pt x="188" y="31"/>
                        <a:pt x="188" y="31"/>
                        <a:pt x="188" y="31"/>
                      </a:cubicBezTo>
                      <a:cubicBezTo>
                        <a:pt x="188" y="31"/>
                        <a:pt x="188" y="31"/>
                        <a:pt x="188" y="31"/>
                      </a:cubicBezTo>
                      <a:cubicBezTo>
                        <a:pt x="188" y="127"/>
                        <a:pt x="188" y="127"/>
                        <a:pt x="188" y="127"/>
                      </a:cubicBezTo>
                      <a:cubicBezTo>
                        <a:pt x="188" y="139"/>
                        <a:pt x="151" y="152"/>
                        <a:pt x="96" y="152"/>
                      </a:cubicBezTo>
                      <a:cubicBezTo>
                        <a:pt x="41" y="152"/>
                        <a:pt x="4" y="139"/>
                        <a:pt x="4" y="127"/>
                      </a:cubicBezTo>
                      <a:cubicBezTo>
                        <a:pt x="4" y="31"/>
                        <a:pt x="4" y="31"/>
                        <a:pt x="4" y="31"/>
                      </a:cubicBezTo>
                      <a:lnTo>
                        <a:pt x="4" y="29"/>
                      </a:lnTo>
                      <a:close/>
                    </a:path>
                  </a:pathLst>
                </a:custGeom>
                <a:solidFill>
                  <a:srgbClr val="231F20"/>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375" name="Freeform 175"/>
                <p:cNvSpPr>
                  <a:spLocks/>
                </p:cNvSpPr>
                <p:nvPr/>
              </p:nvSpPr>
              <p:spPr bwMode="auto">
                <a:xfrm>
                  <a:off x="4311133" y="3126929"/>
                  <a:ext cx="297202" cy="195131"/>
                </a:xfrm>
                <a:custGeom>
                  <a:avLst/>
                  <a:gdLst>
                    <a:gd name="T0" fmla="*/ 2147483647 w 188"/>
                    <a:gd name="T1" fmla="*/ 2147483647 h 123"/>
                    <a:gd name="T2" fmla="*/ 2147483647 w 188"/>
                    <a:gd name="T3" fmla="*/ 2147483647 h 123"/>
                    <a:gd name="T4" fmla="*/ 0 w 188"/>
                    <a:gd name="T5" fmla="*/ 2147483647 h 123"/>
                    <a:gd name="T6" fmla="*/ 0 w 188"/>
                    <a:gd name="T7" fmla="*/ 0 h 123"/>
                    <a:gd name="T8" fmla="*/ 2147483647 w 188"/>
                    <a:gd name="T9" fmla="*/ 0 h 123"/>
                    <a:gd name="T10" fmla="*/ 2147483647 w 188"/>
                    <a:gd name="T11" fmla="*/ 2147483647 h 123"/>
                    <a:gd name="T12" fmla="*/ 0 60000 65536"/>
                    <a:gd name="T13" fmla="*/ 0 60000 65536"/>
                    <a:gd name="T14" fmla="*/ 0 60000 65536"/>
                    <a:gd name="T15" fmla="*/ 0 60000 65536"/>
                    <a:gd name="T16" fmla="*/ 0 60000 65536"/>
                    <a:gd name="T17" fmla="*/ 0 60000 65536"/>
                    <a:gd name="T18" fmla="*/ 0 w 188"/>
                    <a:gd name="T19" fmla="*/ 0 h 123"/>
                    <a:gd name="T20" fmla="*/ 188 w 188"/>
                    <a:gd name="T21" fmla="*/ 123 h 123"/>
                  </a:gdLst>
                  <a:ahLst/>
                  <a:cxnLst>
                    <a:cxn ang="T12">
                      <a:pos x="T0" y="T1"/>
                    </a:cxn>
                    <a:cxn ang="T13">
                      <a:pos x="T2" y="T3"/>
                    </a:cxn>
                    <a:cxn ang="T14">
                      <a:pos x="T4" y="T5"/>
                    </a:cxn>
                    <a:cxn ang="T15">
                      <a:pos x="T6" y="T7"/>
                    </a:cxn>
                    <a:cxn ang="T16">
                      <a:pos x="T8" y="T9"/>
                    </a:cxn>
                    <a:cxn ang="T17">
                      <a:pos x="T10" y="T11"/>
                    </a:cxn>
                  </a:cxnLst>
                  <a:rect l="T18" t="T19" r="T20" b="T21"/>
                  <a:pathLst>
                    <a:path w="188" h="123">
                      <a:moveTo>
                        <a:pt x="188" y="96"/>
                      </a:moveTo>
                      <a:cubicBezTo>
                        <a:pt x="188" y="111"/>
                        <a:pt x="146" y="123"/>
                        <a:pt x="94" y="123"/>
                      </a:cubicBezTo>
                      <a:cubicBezTo>
                        <a:pt x="42" y="123"/>
                        <a:pt x="0" y="111"/>
                        <a:pt x="0" y="96"/>
                      </a:cubicBezTo>
                      <a:cubicBezTo>
                        <a:pt x="0" y="0"/>
                        <a:pt x="0" y="0"/>
                        <a:pt x="0" y="0"/>
                      </a:cubicBezTo>
                      <a:cubicBezTo>
                        <a:pt x="188" y="0"/>
                        <a:pt x="188" y="0"/>
                        <a:pt x="188" y="0"/>
                      </a:cubicBezTo>
                      <a:cubicBezTo>
                        <a:pt x="188" y="96"/>
                        <a:pt x="188" y="96"/>
                        <a:pt x="188" y="96"/>
                      </a:cubicBezTo>
                    </a:path>
                  </a:pathLst>
                </a:custGeom>
                <a:solidFill>
                  <a:srgbClr val="9933FF"/>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376" name="Freeform 176"/>
                <p:cNvSpPr>
                  <a:spLocks/>
                </p:cNvSpPr>
                <p:nvPr/>
              </p:nvSpPr>
              <p:spPr bwMode="auto">
                <a:xfrm>
                  <a:off x="4608336" y="3317637"/>
                  <a:ext cx="668" cy="1341"/>
                </a:xfrm>
                <a:custGeom>
                  <a:avLst/>
                  <a:gdLst>
                    <a:gd name="T0" fmla="*/ 0 w 1"/>
                    <a:gd name="T1" fmla="*/ 0 h 1"/>
                    <a:gd name="T2" fmla="*/ 0 w 1"/>
                    <a:gd name="T3" fmla="*/ 0 h 1"/>
                    <a:gd name="T4" fmla="*/ 0 w 1"/>
                    <a:gd name="T5" fmla="*/ 2147483647 h 1"/>
                    <a:gd name="T6" fmla="*/ 0 w 1"/>
                    <a:gd name="T7" fmla="*/ 2147483647 h 1"/>
                    <a:gd name="T8" fmla="*/ 0 w 1"/>
                    <a:gd name="T9" fmla="*/ 0 h 1"/>
                    <a:gd name="T10" fmla="*/ 0 60000 65536"/>
                    <a:gd name="T11" fmla="*/ 0 60000 65536"/>
                    <a:gd name="T12" fmla="*/ 0 60000 65536"/>
                    <a:gd name="T13" fmla="*/ 0 60000 65536"/>
                    <a:gd name="T14" fmla="*/ 0 60000 65536"/>
                    <a:gd name="T15" fmla="*/ 0 w 1"/>
                    <a:gd name="T16" fmla="*/ 0 h 1"/>
                    <a:gd name="T17" fmla="*/ 1 w 1"/>
                    <a:gd name="T18" fmla="*/ 1 h 1"/>
                  </a:gdLst>
                  <a:ahLst/>
                  <a:cxnLst>
                    <a:cxn ang="T10">
                      <a:pos x="T0" y="T1"/>
                    </a:cxn>
                    <a:cxn ang="T11">
                      <a:pos x="T2" y="T3"/>
                    </a:cxn>
                    <a:cxn ang="T12">
                      <a:pos x="T4" y="T5"/>
                    </a:cxn>
                    <a:cxn ang="T13">
                      <a:pos x="T6" y="T7"/>
                    </a:cxn>
                    <a:cxn ang="T14">
                      <a:pos x="T8" y="T9"/>
                    </a:cxn>
                  </a:cxnLst>
                  <a:rect l="T15" t="T16" r="T17" b="T18"/>
                  <a:pathLst>
                    <a:path w="1" h="1">
                      <a:moveTo>
                        <a:pt x="0" y="0"/>
                      </a:moveTo>
                      <a:cubicBezTo>
                        <a:pt x="0" y="0"/>
                        <a:pt x="0" y="0"/>
                        <a:pt x="0" y="0"/>
                      </a:cubicBezTo>
                      <a:cubicBezTo>
                        <a:pt x="0" y="1"/>
                        <a:pt x="0" y="1"/>
                        <a:pt x="0" y="1"/>
                      </a:cubicBezTo>
                      <a:cubicBezTo>
                        <a:pt x="0" y="1"/>
                        <a:pt x="0" y="1"/>
                        <a:pt x="0" y="1"/>
                      </a:cubicBezTo>
                      <a:cubicBezTo>
                        <a:pt x="0" y="0"/>
                        <a:pt x="0" y="0"/>
                        <a:pt x="0" y="0"/>
                      </a:cubicBezTo>
                    </a:path>
                  </a:pathLst>
                </a:custGeom>
                <a:solidFill>
                  <a:srgbClr val="8A98AA"/>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377" name="Oval 178"/>
                <p:cNvSpPr>
                  <a:spLocks noChangeArrowheads="1"/>
                </p:cNvSpPr>
                <p:nvPr/>
              </p:nvSpPr>
              <p:spPr bwMode="auto">
                <a:xfrm>
                  <a:off x="4311133" y="3080661"/>
                  <a:ext cx="297202" cy="87842"/>
                </a:xfrm>
                <a:prstGeom prst="ellipse">
                  <a:avLst/>
                </a:prstGeom>
                <a:gradFill rotWithShape="1">
                  <a:gsLst>
                    <a:gs pos="0">
                      <a:srgbClr val="C0C1C6"/>
                    </a:gs>
                    <a:gs pos="100000">
                      <a:srgbClr val="DFE0E5"/>
                    </a:gs>
                  </a:gsLst>
                  <a:lin ang="5400000" scaled="1"/>
                </a:gradFill>
                <a:ln w="9525" algn="ctr">
                  <a:noFill/>
                  <a:round/>
                  <a:headEnd/>
                  <a:tailEnd/>
                </a:ln>
              </p:spPr>
              <p:txBody>
                <a:bodyPr lIns="91327" tIns="45667" rIns="91327" bIns="45667"/>
                <a:lstStyle/>
                <a:p>
                  <a:pPr algn="l">
                    <a:buClrTx/>
                    <a:buFontTx/>
                    <a:buNone/>
                  </a:pPr>
                  <a:endParaRPr lang="zh-CN" altLang="zh-CN" sz="1400" dirty="0" smtClean="0">
                    <a:solidFill>
                      <a:srgbClr val="000000"/>
                    </a:solidFill>
                    <a:cs typeface="Calibri" pitchFamily="34" charset="0"/>
                    <a:sym typeface="Lucida Grande" charset="0"/>
                  </a:endParaRPr>
                </a:p>
              </p:txBody>
            </p:sp>
            <p:sp>
              <p:nvSpPr>
                <p:cNvPr id="378" name="Freeform 179"/>
                <p:cNvSpPr>
                  <a:spLocks/>
                </p:cNvSpPr>
                <p:nvPr/>
              </p:nvSpPr>
              <p:spPr bwMode="auto">
                <a:xfrm>
                  <a:off x="4311133" y="3123577"/>
                  <a:ext cx="297202" cy="44927"/>
                </a:xfrm>
                <a:custGeom>
                  <a:avLst/>
                  <a:gdLst>
                    <a:gd name="T0" fmla="*/ 2147483647 w 188"/>
                    <a:gd name="T1" fmla="*/ 2147483647 h 28"/>
                    <a:gd name="T2" fmla="*/ 0 w 188"/>
                    <a:gd name="T3" fmla="*/ 0 h 28"/>
                    <a:gd name="T4" fmla="*/ 0 w 188"/>
                    <a:gd name="T5" fmla="*/ 0 h 28"/>
                    <a:gd name="T6" fmla="*/ 2147483647 w 188"/>
                    <a:gd name="T7" fmla="*/ 2147483647 h 28"/>
                    <a:gd name="T8" fmla="*/ 2147483647 w 188"/>
                    <a:gd name="T9" fmla="*/ 0 h 28"/>
                    <a:gd name="T10" fmla="*/ 2147483647 w 188"/>
                    <a:gd name="T11" fmla="*/ 0 h 28"/>
                    <a:gd name="T12" fmla="*/ 2147483647 w 188"/>
                    <a:gd name="T13" fmla="*/ 2147483647 h 28"/>
                    <a:gd name="T14" fmla="*/ 0 60000 65536"/>
                    <a:gd name="T15" fmla="*/ 0 60000 65536"/>
                    <a:gd name="T16" fmla="*/ 0 60000 65536"/>
                    <a:gd name="T17" fmla="*/ 0 60000 65536"/>
                    <a:gd name="T18" fmla="*/ 0 60000 65536"/>
                    <a:gd name="T19" fmla="*/ 0 60000 65536"/>
                    <a:gd name="T20" fmla="*/ 0 60000 65536"/>
                    <a:gd name="T21" fmla="*/ 0 w 188"/>
                    <a:gd name="T22" fmla="*/ 0 h 28"/>
                    <a:gd name="T23" fmla="*/ 188 w 188"/>
                    <a:gd name="T24" fmla="*/ 28 h 2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8" h="28">
                      <a:moveTo>
                        <a:pt x="94" y="26"/>
                      </a:moveTo>
                      <a:cubicBezTo>
                        <a:pt x="43" y="26"/>
                        <a:pt x="1" y="14"/>
                        <a:pt x="0" y="0"/>
                      </a:cubicBezTo>
                      <a:cubicBezTo>
                        <a:pt x="0" y="0"/>
                        <a:pt x="0" y="0"/>
                        <a:pt x="0" y="0"/>
                      </a:cubicBezTo>
                      <a:cubicBezTo>
                        <a:pt x="0" y="15"/>
                        <a:pt x="42" y="28"/>
                        <a:pt x="94" y="28"/>
                      </a:cubicBezTo>
                      <a:cubicBezTo>
                        <a:pt x="146" y="28"/>
                        <a:pt x="188" y="15"/>
                        <a:pt x="188" y="0"/>
                      </a:cubicBezTo>
                      <a:cubicBezTo>
                        <a:pt x="188" y="0"/>
                        <a:pt x="188" y="0"/>
                        <a:pt x="188" y="0"/>
                      </a:cubicBezTo>
                      <a:cubicBezTo>
                        <a:pt x="186" y="14"/>
                        <a:pt x="145" y="26"/>
                        <a:pt x="94" y="26"/>
                      </a:cubicBezTo>
                      <a:close/>
                    </a:path>
                  </a:pathLst>
                </a:custGeom>
                <a:solidFill>
                  <a:srgbClr val="363B49"/>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379" name="Freeform 180"/>
                <p:cNvSpPr>
                  <a:spLocks noEditPoints="1"/>
                </p:cNvSpPr>
                <p:nvPr/>
              </p:nvSpPr>
              <p:spPr bwMode="auto">
                <a:xfrm>
                  <a:off x="4308462" y="3074713"/>
                  <a:ext cx="303213" cy="247434"/>
                </a:xfrm>
                <a:custGeom>
                  <a:avLst/>
                  <a:gdLst>
                    <a:gd name="T0" fmla="*/ 0 w 192"/>
                    <a:gd name="T1" fmla="*/ 2147483647 h 156"/>
                    <a:gd name="T2" fmla="*/ 0 w 192"/>
                    <a:gd name="T3" fmla="*/ 2147483647 h 156"/>
                    <a:gd name="T4" fmla="*/ 2147483647 w 192"/>
                    <a:gd name="T5" fmla="*/ 2147483647 h 156"/>
                    <a:gd name="T6" fmla="*/ 2147483647 w 192"/>
                    <a:gd name="T7" fmla="*/ 2147483647 h 156"/>
                    <a:gd name="T8" fmla="*/ 2147483647 w 192"/>
                    <a:gd name="T9" fmla="*/ 2147483647 h 156"/>
                    <a:gd name="T10" fmla="*/ 2147483647 w 192"/>
                    <a:gd name="T11" fmla="*/ 2147483647 h 156"/>
                    <a:gd name="T12" fmla="*/ 2147483647 w 192"/>
                    <a:gd name="T13" fmla="*/ 2147483647 h 156"/>
                    <a:gd name="T14" fmla="*/ 2147483647 w 192"/>
                    <a:gd name="T15" fmla="*/ 2147483647 h 156"/>
                    <a:gd name="T16" fmla="*/ 2147483647 w 192"/>
                    <a:gd name="T17" fmla="*/ 0 h 156"/>
                    <a:gd name="T18" fmla="*/ 0 w 192"/>
                    <a:gd name="T19" fmla="*/ 2147483647 h 156"/>
                    <a:gd name="T20" fmla="*/ 0 w 192"/>
                    <a:gd name="T21" fmla="*/ 2147483647 h 156"/>
                    <a:gd name="T22" fmla="*/ 2147483647 w 192"/>
                    <a:gd name="T23" fmla="*/ 2147483647 h 156"/>
                    <a:gd name="T24" fmla="*/ 2147483647 w 192"/>
                    <a:gd name="T25" fmla="*/ 2147483647 h 156"/>
                    <a:gd name="T26" fmla="*/ 2147483647 w 192"/>
                    <a:gd name="T27" fmla="*/ 2147483647 h 156"/>
                    <a:gd name="T28" fmla="*/ 2147483647 w 192"/>
                    <a:gd name="T29" fmla="*/ 2147483647 h 156"/>
                    <a:gd name="T30" fmla="*/ 2147483647 w 192"/>
                    <a:gd name="T31" fmla="*/ 2147483647 h 156"/>
                    <a:gd name="T32" fmla="*/ 2147483647 w 192"/>
                    <a:gd name="T33" fmla="*/ 2147483647 h 156"/>
                    <a:gd name="T34" fmla="*/ 2147483647 w 192"/>
                    <a:gd name="T35" fmla="*/ 2147483647 h 156"/>
                    <a:gd name="T36" fmla="*/ 2147483647 w 192"/>
                    <a:gd name="T37" fmla="*/ 2147483647 h 156"/>
                    <a:gd name="T38" fmla="*/ 2147483647 w 192"/>
                    <a:gd name="T39" fmla="*/ 2147483647 h 156"/>
                    <a:gd name="T40" fmla="*/ 2147483647 w 192"/>
                    <a:gd name="T41" fmla="*/ 2147483647 h 156"/>
                    <a:gd name="T42" fmla="*/ 2147483647 w 192"/>
                    <a:gd name="T43" fmla="*/ 2147483647 h 156"/>
                    <a:gd name="T44" fmla="*/ 2147483647 w 192"/>
                    <a:gd name="T45" fmla="*/ 2147483647 h 15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92"/>
                    <a:gd name="T70" fmla="*/ 0 h 156"/>
                    <a:gd name="T71" fmla="*/ 192 w 192"/>
                    <a:gd name="T72" fmla="*/ 156 h 15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92" h="156">
                      <a:moveTo>
                        <a:pt x="0" y="31"/>
                      </a:moveTo>
                      <a:cubicBezTo>
                        <a:pt x="0" y="127"/>
                        <a:pt x="0" y="127"/>
                        <a:pt x="0" y="127"/>
                      </a:cubicBezTo>
                      <a:cubicBezTo>
                        <a:pt x="0" y="145"/>
                        <a:pt x="48" y="156"/>
                        <a:pt x="96" y="156"/>
                      </a:cubicBezTo>
                      <a:cubicBezTo>
                        <a:pt x="143" y="156"/>
                        <a:pt x="192" y="145"/>
                        <a:pt x="192" y="127"/>
                      </a:cubicBezTo>
                      <a:cubicBezTo>
                        <a:pt x="192" y="31"/>
                        <a:pt x="192" y="31"/>
                        <a:pt x="192" y="31"/>
                      </a:cubicBezTo>
                      <a:cubicBezTo>
                        <a:pt x="191" y="32"/>
                        <a:pt x="191" y="32"/>
                        <a:pt x="191" y="32"/>
                      </a:cubicBezTo>
                      <a:cubicBezTo>
                        <a:pt x="192" y="31"/>
                        <a:pt x="192" y="30"/>
                        <a:pt x="192" y="30"/>
                      </a:cubicBezTo>
                      <a:cubicBezTo>
                        <a:pt x="192" y="29"/>
                        <a:pt x="192" y="29"/>
                        <a:pt x="192" y="29"/>
                      </a:cubicBezTo>
                      <a:cubicBezTo>
                        <a:pt x="192" y="11"/>
                        <a:pt x="143" y="0"/>
                        <a:pt x="96" y="0"/>
                      </a:cubicBezTo>
                      <a:cubicBezTo>
                        <a:pt x="48" y="0"/>
                        <a:pt x="0" y="11"/>
                        <a:pt x="0" y="29"/>
                      </a:cubicBezTo>
                      <a:lnTo>
                        <a:pt x="0" y="31"/>
                      </a:lnTo>
                      <a:close/>
                      <a:moveTo>
                        <a:pt x="4" y="29"/>
                      </a:moveTo>
                      <a:cubicBezTo>
                        <a:pt x="4" y="17"/>
                        <a:pt x="41" y="4"/>
                        <a:pt x="96" y="4"/>
                      </a:cubicBezTo>
                      <a:cubicBezTo>
                        <a:pt x="151" y="4"/>
                        <a:pt x="188" y="17"/>
                        <a:pt x="188" y="29"/>
                      </a:cubicBezTo>
                      <a:cubicBezTo>
                        <a:pt x="188" y="30"/>
                        <a:pt x="188" y="30"/>
                        <a:pt x="188" y="30"/>
                      </a:cubicBezTo>
                      <a:cubicBezTo>
                        <a:pt x="188" y="31"/>
                        <a:pt x="188" y="31"/>
                        <a:pt x="188" y="31"/>
                      </a:cubicBezTo>
                      <a:cubicBezTo>
                        <a:pt x="188" y="31"/>
                        <a:pt x="188" y="31"/>
                        <a:pt x="188" y="31"/>
                      </a:cubicBezTo>
                      <a:cubicBezTo>
                        <a:pt x="188" y="31"/>
                        <a:pt x="188" y="31"/>
                        <a:pt x="188" y="31"/>
                      </a:cubicBezTo>
                      <a:cubicBezTo>
                        <a:pt x="188" y="127"/>
                        <a:pt x="188" y="127"/>
                        <a:pt x="188" y="127"/>
                      </a:cubicBezTo>
                      <a:cubicBezTo>
                        <a:pt x="188" y="139"/>
                        <a:pt x="151" y="152"/>
                        <a:pt x="96" y="152"/>
                      </a:cubicBezTo>
                      <a:cubicBezTo>
                        <a:pt x="41" y="152"/>
                        <a:pt x="4" y="139"/>
                        <a:pt x="4" y="127"/>
                      </a:cubicBezTo>
                      <a:cubicBezTo>
                        <a:pt x="4" y="31"/>
                        <a:pt x="4" y="31"/>
                        <a:pt x="4" y="31"/>
                      </a:cubicBezTo>
                      <a:lnTo>
                        <a:pt x="4" y="29"/>
                      </a:lnTo>
                      <a:close/>
                    </a:path>
                  </a:pathLst>
                </a:custGeom>
                <a:solidFill>
                  <a:srgbClr val="231F20"/>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grpSp>
          <p:grpSp>
            <p:nvGrpSpPr>
              <p:cNvPr id="351" name="Group 891"/>
              <p:cNvGrpSpPr>
                <a:grpSpLocks/>
              </p:cNvGrpSpPr>
              <p:nvPr/>
            </p:nvGrpSpPr>
            <p:grpSpPr bwMode="auto">
              <a:xfrm>
                <a:off x="880" y="2967"/>
                <a:ext cx="181" cy="358"/>
                <a:chOff x="4308462" y="3074713"/>
                <a:chExt cx="303213" cy="566295"/>
              </a:xfrm>
            </p:grpSpPr>
            <p:sp>
              <p:nvSpPr>
                <p:cNvPr id="352" name="Freeform 175"/>
                <p:cNvSpPr>
                  <a:spLocks/>
                </p:cNvSpPr>
                <p:nvPr/>
              </p:nvSpPr>
              <p:spPr bwMode="auto">
                <a:xfrm>
                  <a:off x="4311133" y="3442524"/>
                  <a:ext cx="297202" cy="195131"/>
                </a:xfrm>
                <a:custGeom>
                  <a:avLst/>
                  <a:gdLst>
                    <a:gd name="T0" fmla="*/ 2147483647 w 188"/>
                    <a:gd name="T1" fmla="*/ 2147483647 h 123"/>
                    <a:gd name="T2" fmla="*/ 2147483647 w 188"/>
                    <a:gd name="T3" fmla="*/ 2147483647 h 123"/>
                    <a:gd name="T4" fmla="*/ 0 w 188"/>
                    <a:gd name="T5" fmla="*/ 2147483647 h 123"/>
                    <a:gd name="T6" fmla="*/ 0 w 188"/>
                    <a:gd name="T7" fmla="*/ 0 h 123"/>
                    <a:gd name="T8" fmla="*/ 2147483647 w 188"/>
                    <a:gd name="T9" fmla="*/ 0 h 123"/>
                    <a:gd name="T10" fmla="*/ 2147483647 w 188"/>
                    <a:gd name="T11" fmla="*/ 2147483647 h 123"/>
                    <a:gd name="T12" fmla="*/ 0 60000 65536"/>
                    <a:gd name="T13" fmla="*/ 0 60000 65536"/>
                    <a:gd name="T14" fmla="*/ 0 60000 65536"/>
                    <a:gd name="T15" fmla="*/ 0 60000 65536"/>
                    <a:gd name="T16" fmla="*/ 0 60000 65536"/>
                    <a:gd name="T17" fmla="*/ 0 60000 65536"/>
                    <a:gd name="T18" fmla="*/ 0 w 188"/>
                    <a:gd name="T19" fmla="*/ 0 h 123"/>
                    <a:gd name="T20" fmla="*/ 188 w 188"/>
                    <a:gd name="T21" fmla="*/ 123 h 123"/>
                  </a:gdLst>
                  <a:ahLst/>
                  <a:cxnLst>
                    <a:cxn ang="T12">
                      <a:pos x="T0" y="T1"/>
                    </a:cxn>
                    <a:cxn ang="T13">
                      <a:pos x="T2" y="T3"/>
                    </a:cxn>
                    <a:cxn ang="T14">
                      <a:pos x="T4" y="T5"/>
                    </a:cxn>
                    <a:cxn ang="T15">
                      <a:pos x="T6" y="T7"/>
                    </a:cxn>
                    <a:cxn ang="T16">
                      <a:pos x="T8" y="T9"/>
                    </a:cxn>
                    <a:cxn ang="T17">
                      <a:pos x="T10" y="T11"/>
                    </a:cxn>
                  </a:cxnLst>
                  <a:rect l="T18" t="T19" r="T20" b="T21"/>
                  <a:pathLst>
                    <a:path w="188" h="123">
                      <a:moveTo>
                        <a:pt x="188" y="96"/>
                      </a:moveTo>
                      <a:cubicBezTo>
                        <a:pt x="188" y="111"/>
                        <a:pt x="146" y="123"/>
                        <a:pt x="94" y="123"/>
                      </a:cubicBezTo>
                      <a:cubicBezTo>
                        <a:pt x="42" y="123"/>
                        <a:pt x="0" y="111"/>
                        <a:pt x="0" y="96"/>
                      </a:cubicBezTo>
                      <a:cubicBezTo>
                        <a:pt x="0" y="0"/>
                        <a:pt x="0" y="0"/>
                        <a:pt x="0" y="0"/>
                      </a:cubicBezTo>
                      <a:cubicBezTo>
                        <a:pt x="188" y="0"/>
                        <a:pt x="188" y="0"/>
                        <a:pt x="188" y="0"/>
                      </a:cubicBezTo>
                      <a:cubicBezTo>
                        <a:pt x="188" y="96"/>
                        <a:pt x="188" y="96"/>
                        <a:pt x="188" y="96"/>
                      </a:cubicBezTo>
                    </a:path>
                  </a:pathLst>
                </a:custGeom>
                <a:solidFill>
                  <a:srgbClr val="00B0F0"/>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353" name="Freeform 176"/>
                <p:cNvSpPr>
                  <a:spLocks/>
                </p:cNvSpPr>
                <p:nvPr/>
              </p:nvSpPr>
              <p:spPr bwMode="auto">
                <a:xfrm>
                  <a:off x="4608336" y="3593399"/>
                  <a:ext cx="668" cy="1341"/>
                </a:xfrm>
                <a:custGeom>
                  <a:avLst/>
                  <a:gdLst>
                    <a:gd name="T0" fmla="*/ 0 w 1"/>
                    <a:gd name="T1" fmla="*/ 0 h 1"/>
                    <a:gd name="T2" fmla="*/ 0 w 1"/>
                    <a:gd name="T3" fmla="*/ 0 h 1"/>
                    <a:gd name="T4" fmla="*/ 0 w 1"/>
                    <a:gd name="T5" fmla="*/ 2147483647 h 1"/>
                    <a:gd name="T6" fmla="*/ 0 w 1"/>
                    <a:gd name="T7" fmla="*/ 2147483647 h 1"/>
                    <a:gd name="T8" fmla="*/ 0 w 1"/>
                    <a:gd name="T9" fmla="*/ 0 h 1"/>
                    <a:gd name="T10" fmla="*/ 0 60000 65536"/>
                    <a:gd name="T11" fmla="*/ 0 60000 65536"/>
                    <a:gd name="T12" fmla="*/ 0 60000 65536"/>
                    <a:gd name="T13" fmla="*/ 0 60000 65536"/>
                    <a:gd name="T14" fmla="*/ 0 60000 65536"/>
                    <a:gd name="T15" fmla="*/ 0 w 1"/>
                    <a:gd name="T16" fmla="*/ 0 h 1"/>
                    <a:gd name="T17" fmla="*/ 1 w 1"/>
                    <a:gd name="T18" fmla="*/ 1 h 1"/>
                  </a:gdLst>
                  <a:ahLst/>
                  <a:cxnLst>
                    <a:cxn ang="T10">
                      <a:pos x="T0" y="T1"/>
                    </a:cxn>
                    <a:cxn ang="T11">
                      <a:pos x="T2" y="T3"/>
                    </a:cxn>
                    <a:cxn ang="T12">
                      <a:pos x="T4" y="T5"/>
                    </a:cxn>
                    <a:cxn ang="T13">
                      <a:pos x="T6" y="T7"/>
                    </a:cxn>
                    <a:cxn ang="T14">
                      <a:pos x="T8" y="T9"/>
                    </a:cxn>
                  </a:cxnLst>
                  <a:rect l="T15" t="T16" r="T17" b="T18"/>
                  <a:pathLst>
                    <a:path w="1" h="1">
                      <a:moveTo>
                        <a:pt x="0" y="0"/>
                      </a:moveTo>
                      <a:cubicBezTo>
                        <a:pt x="0" y="0"/>
                        <a:pt x="0" y="0"/>
                        <a:pt x="0" y="0"/>
                      </a:cubicBezTo>
                      <a:cubicBezTo>
                        <a:pt x="0" y="1"/>
                        <a:pt x="0" y="1"/>
                        <a:pt x="0" y="1"/>
                      </a:cubicBezTo>
                      <a:cubicBezTo>
                        <a:pt x="0" y="1"/>
                        <a:pt x="0" y="1"/>
                        <a:pt x="0" y="1"/>
                      </a:cubicBezTo>
                      <a:cubicBezTo>
                        <a:pt x="0" y="0"/>
                        <a:pt x="0" y="0"/>
                        <a:pt x="0" y="0"/>
                      </a:cubicBezTo>
                    </a:path>
                  </a:pathLst>
                </a:custGeom>
                <a:solidFill>
                  <a:srgbClr val="8A98AA"/>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354" name="Freeform 177"/>
                <p:cNvSpPr>
                  <a:spLocks/>
                </p:cNvSpPr>
                <p:nvPr/>
              </p:nvSpPr>
              <p:spPr bwMode="auto">
                <a:xfrm>
                  <a:off x="4311133" y="3591387"/>
                  <a:ext cx="297202" cy="46268"/>
                </a:xfrm>
                <a:custGeom>
                  <a:avLst/>
                  <a:gdLst>
                    <a:gd name="T0" fmla="*/ 0 w 188"/>
                    <a:gd name="T1" fmla="*/ 0 h 29"/>
                    <a:gd name="T2" fmla="*/ 0 w 188"/>
                    <a:gd name="T3" fmla="*/ 2147483647 h 29"/>
                    <a:gd name="T4" fmla="*/ 2147483647 w 188"/>
                    <a:gd name="T5" fmla="*/ 2147483647 h 29"/>
                    <a:gd name="T6" fmla="*/ 2147483647 w 188"/>
                    <a:gd name="T7" fmla="*/ 2147483647 h 29"/>
                    <a:gd name="T8" fmla="*/ 2147483647 w 188"/>
                    <a:gd name="T9" fmla="*/ 2147483647 h 29"/>
                    <a:gd name="T10" fmla="*/ 2147483647 w 188"/>
                    <a:gd name="T11" fmla="*/ 2147483647 h 29"/>
                    <a:gd name="T12" fmla="*/ 0 w 188"/>
                    <a:gd name="T13" fmla="*/ 0 h 29"/>
                    <a:gd name="T14" fmla="*/ 0 60000 65536"/>
                    <a:gd name="T15" fmla="*/ 0 60000 65536"/>
                    <a:gd name="T16" fmla="*/ 0 60000 65536"/>
                    <a:gd name="T17" fmla="*/ 0 60000 65536"/>
                    <a:gd name="T18" fmla="*/ 0 60000 65536"/>
                    <a:gd name="T19" fmla="*/ 0 60000 65536"/>
                    <a:gd name="T20" fmla="*/ 0 60000 65536"/>
                    <a:gd name="T21" fmla="*/ 0 w 188"/>
                    <a:gd name="T22" fmla="*/ 0 h 29"/>
                    <a:gd name="T23" fmla="*/ 188 w 188"/>
                    <a:gd name="T24" fmla="*/ 29 h 2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8" h="29">
                      <a:moveTo>
                        <a:pt x="0" y="0"/>
                      </a:moveTo>
                      <a:cubicBezTo>
                        <a:pt x="0" y="2"/>
                        <a:pt x="0" y="2"/>
                        <a:pt x="0" y="2"/>
                      </a:cubicBezTo>
                      <a:cubicBezTo>
                        <a:pt x="0" y="17"/>
                        <a:pt x="42" y="29"/>
                        <a:pt x="94" y="29"/>
                      </a:cubicBezTo>
                      <a:cubicBezTo>
                        <a:pt x="146" y="29"/>
                        <a:pt x="188" y="17"/>
                        <a:pt x="188" y="2"/>
                      </a:cubicBezTo>
                      <a:cubicBezTo>
                        <a:pt x="188" y="1"/>
                        <a:pt x="188" y="1"/>
                        <a:pt x="188" y="1"/>
                      </a:cubicBezTo>
                      <a:cubicBezTo>
                        <a:pt x="188" y="16"/>
                        <a:pt x="145" y="28"/>
                        <a:pt x="94" y="28"/>
                      </a:cubicBezTo>
                      <a:cubicBezTo>
                        <a:pt x="42" y="28"/>
                        <a:pt x="0" y="16"/>
                        <a:pt x="0" y="0"/>
                      </a:cubicBezTo>
                    </a:path>
                  </a:pathLst>
                </a:custGeom>
                <a:solidFill>
                  <a:srgbClr val="7F8EA2"/>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355" name="Freeform 179"/>
                <p:cNvSpPr>
                  <a:spLocks/>
                </p:cNvSpPr>
                <p:nvPr/>
              </p:nvSpPr>
              <p:spPr bwMode="auto">
                <a:xfrm>
                  <a:off x="4311133" y="3439172"/>
                  <a:ext cx="297202" cy="44927"/>
                </a:xfrm>
                <a:custGeom>
                  <a:avLst/>
                  <a:gdLst>
                    <a:gd name="T0" fmla="*/ 2147483647 w 188"/>
                    <a:gd name="T1" fmla="*/ 2147483647 h 28"/>
                    <a:gd name="T2" fmla="*/ 0 w 188"/>
                    <a:gd name="T3" fmla="*/ 0 h 28"/>
                    <a:gd name="T4" fmla="*/ 0 w 188"/>
                    <a:gd name="T5" fmla="*/ 0 h 28"/>
                    <a:gd name="T6" fmla="*/ 2147483647 w 188"/>
                    <a:gd name="T7" fmla="*/ 2147483647 h 28"/>
                    <a:gd name="T8" fmla="*/ 2147483647 w 188"/>
                    <a:gd name="T9" fmla="*/ 0 h 28"/>
                    <a:gd name="T10" fmla="*/ 2147483647 w 188"/>
                    <a:gd name="T11" fmla="*/ 0 h 28"/>
                    <a:gd name="T12" fmla="*/ 2147483647 w 188"/>
                    <a:gd name="T13" fmla="*/ 2147483647 h 28"/>
                    <a:gd name="T14" fmla="*/ 0 60000 65536"/>
                    <a:gd name="T15" fmla="*/ 0 60000 65536"/>
                    <a:gd name="T16" fmla="*/ 0 60000 65536"/>
                    <a:gd name="T17" fmla="*/ 0 60000 65536"/>
                    <a:gd name="T18" fmla="*/ 0 60000 65536"/>
                    <a:gd name="T19" fmla="*/ 0 60000 65536"/>
                    <a:gd name="T20" fmla="*/ 0 60000 65536"/>
                    <a:gd name="T21" fmla="*/ 0 w 188"/>
                    <a:gd name="T22" fmla="*/ 0 h 28"/>
                    <a:gd name="T23" fmla="*/ 188 w 188"/>
                    <a:gd name="T24" fmla="*/ 28 h 2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8" h="28">
                      <a:moveTo>
                        <a:pt x="94" y="26"/>
                      </a:moveTo>
                      <a:cubicBezTo>
                        <a:pt x="43" y="26"/>
                        <a:pt x="1" y="14"/>
                        <a:pt x="0" y="0"/>
                      </a:cubicBezTo>
                      <a:cubicBezTo>
                        <a:pt x="0" y="0"/>
                        <a:pt x="0" y="0"/>
                        <a:pt x="0" y="0"/>
                      </a:cubicBezTo>
                      <a:cubicBezTo>
                        <a:pt x="0" y="15"/>
                        <a:pt x="42" y="28"/>
                        <a:pt x="94" y="28"/>
                      </a:cubicBezTo>
                      <a:cubicBezTo>
                        <a:pt x="146" y="28"/>
                        <a:pt x="188" y="15"/>
                        <a:pt x="188" y="0"/>
                      </a:cubicBezTo>
                      <a:cubicBezTo>
                        <a:pt x="188" y="0"/>
                        <a:pt x="188" y="0"/>
                        <a:pt x="188" y="0"/>
                      </a:cubicBezTo>
                      <a:cubicBezTo>
                        <a:pt x="186" y="14"/>
                        <a:pt x="145" y="26"/>
                        <a:pt x="94" y="26"/>
                      </a:cubicBezTo>
                      <a:close/>
                    </a:path>
                  </a:pathLst>
                </a:custGeom>
                <a:solidFill>
                  <a:srgbClr val="363B49"/>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356" name="Freeform 180"/>
                <p:cNvSpPr>
                  <a:spLocks noEditPoints="1"/>
                </p:cNvSpPr>
                <p:nvPr/>
              </p:nvSpPr>
              <p:spPr bwMode="auto">
                <a:xfrm>
                  <a:off x="4308462" y="3393574"/>
                  <a:ext cx="303213" cy="247434"/>
                </a:xfrm>
                <a:custGeom>
                  <a:avLst/>
                  <a:gdLst>
                    <a:gd name="T0" fmla="*/ 0 w 192"/>
                    <a:gd name="T1" fmla="*/ 2147483647 h 156"/>
                    <a:gd name="T2" fmla="*/ 0 w 192"/>
                    <a:gd name="T3" fmla="*/ 2147483647 h 156"/>
                    <a:gd name="T4" fmla="*/ 2147483647 w 192"/>
                    <a:gd name="T5" fmla="*/ 2147483647 h 156"/>
                    <a:gd name="T6" fmla="*/ 2147483647 w 192"/>
                    <a:gd name="T7" fmla="*/ 2147483647 h 156"/>
                    <a:gd name="T8" fmla="*/ 2147483647 w 192"/>
                    <a:gd name="T9" fmla="*/ 2147483647 h 156"/>
                    <a:gd name="T10" fmla="*/ 2147483647 w 192"/>
                    <a:gd name="T11" fmla="*/ 2147483647 h 156"/>
                    <a:gd name="T12" fmla="*/ 2147483647 w 192"/>
                    <a:gd name="T13" fmla="*/ 2147483647 h 156"/>
                    <a:gd name="T14" fmla="*/ 2147483647 w 192"/>
                    <a:gd name="T15" fmla="*/ 2147483647 h 156"/>
                    <a:gd name="T16" fmla="*/ 2147483647 w 192"/>
                    <a:gd name="T17" fmla="*/ 0 h 156"/>
                    <a:gd name="T18" fmla="*/ 0 w 192"/>
                    <a:gd name="T19" fmla="*/ 2147483647 h 156"/>
                    <a:gd name="T20" fmla="*/ 0 w 192"/>
                    <a:gd name="T21" fmla="*/ 2147483647 h 156"/>
                    <a:gd name="T22" fmla="*/ 2147483647 w 192"/>
                    <a:gd name="T23" fmla="*/ 2147483647 h 156"/>
                    <a:gd name="T24" fmla="*/ 2147483647 w 192"/>
                    <a:gd name="T25" fmla="*/ 2147483647 h 156"/>
                    <a:gd name="T26" fmla="*/ 2147483647 w 192"/>
                    <a:gd name="T27" fmla="*/ 2147483647 h 156"/>
                    <a:gd name="T28" fmla="*/ 2147483647 w 192"/>
                    <a:gd name="T29" fmla="*/ 2147483647 h 156"/>
                    <a:gd name="T30" fmla="*/ 2147483647 w 192"/>
                    <a:gd name="T31" fmla="*/ 2147483647 h 156"/>
                    <a:gd name="T32" fmla="*/ 2147483647 w 192"/>
                    <a:gd name="T33" fmla="*/ 2147483647 h 156"/>
                    <a:gd name="T34" fmla="*/ 2147483647 w 192"/>
                    <a:gd name="T35" fmla="*/ 2147483647 h 156"/>
                    <a:gd name="T36" fmla="*/ 2147483647 w 192"/>
                    <a:gd name="T37" fmla="*/ 2147483647 h 156"/>
                    <a:gd name="T38" fmla="*/ 2147483647 w 192"/>
                    <a:gd name="T39" fmla="*/ 2147483647 h 156"/>
                    <a:gd name="T40" fmla="*/ 2147483647 w 192"/>
                    <a:gd name="T41" fmla="*/ 2147483647 h 156"/>
                    <a:gd name="T42" fmla="*/ 2147483647 w 192"/>
                    <a:gd name="T43" fmla="*/ 2147483647 h 156"/>
                    <a:gd name="T44" fmla="*/ 2147483647 w 192"/>
                    <a:gd name="T45" fmla="*/ 2147483647 h 15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92"/>
                    <a:gd name="T70" fmla="*/ 0 h 156"/>
                    <a:gd name="T71" fmla="*/ 192 w 192"/>
                    <a:gd name="T72" fmla="*/ 156 h 15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92" h="156">
                      <a:moveTo>
                        <a:pt x="0" y="31"/>
                      </a:moveTo>
                      <a:cubicBezTo>
                        <a:pt x="0" y="127"/>
                        <a:pt x="0" y="127"/>
                        <a:pt x="0" y="127"/>
                      </a:cubicBezTo>
                      <a:cubicBezTo>
                        <a:pt x="0" y="145"/>
                        <a:pt x="48" y="156"/>
                        <a:pt x="96" y="156"/>
                      </a:cubicBezTo>
                      <a:cubicBezTo>
                        <a:pt x="143" y="156"/>
                        <a:pt x="192" y="145"/>
                        <a:pt x="192" y="127"/>
                      </a:cubicBezTo>
                      <a:cubicBezTo>
                        <a:pt x="192" y="31"/>
                        <a:pt x="192" y="31"/>
                        <a:pt x="192" y="31"/>
                      </a:cubicBezTo>
                      <a:cubicBezTo>
                        <a:pt x="191" y="32"/>
                        <a:pt x="191" y="32"/>
                        <a:pt x="191" y="32"/>
                      </a:cubicBezTo>
                      <a:cubicBezTo>
                        <a:pt x="192" y="31"/>
                        <a:pt x="192" y="30"/>
                        <a:pt x="192" y="30"/>
                      </a:cubicBezTo>
                      <a:cubicBezTo>
                        <a:pt x="192" y="29"/>
                        <a:pt x="192" y="29"/>
                        <a:pt x="192" y="29"/>
                      </a:cubicBezTo>
                      <a:cubicBezTo>
                        <a:pt x="192" y="11"/>
                        <a:pt x="143" y="0"/>
                        <a:pt x="96" y="0"/>
                      </a:cubicBezTo>
                      <a:cubicBezTo>
                        <a:pt x="48" y="0"/>
                        <a:pt x="0" y="11"/>
                        <a:pt x="0" y="29"/>
                      </a:cubicBezTo>
                      <a:lnTo>
                        <a:pt x="0" y="31"/>
                      </a:lnTo>
                      <a:close/>
                      <a:moveTo>
                        <a:pt x="4" y="29"/>
                      </a:moveTo>
                      <a:cubicBezTo>
                        <a:pt x="4" y="17"/>
                        <a:pt x="41" y="4"/>
                        <a:pt x="96" y="4"/>
                      </a:cubicBezTo>
                      <a:cubicBezTo>
                        <a:pt x="151" y="4"/>
                        <a:pt x="188" y="17"/>
                        <a:pt x="188" y="29"/>
                      </a:cubicBezTo>
                      <a:cubicBezTo>
                        <a:pt x="188" y="30"/>
                        <a:pt x="188" y="30"/>
                        <a:pt x="188" y="30"/>
                      </a:cubicBezTo>
                      <a:cubicBezTo>
                        <a:pt x="188" y="31"/>
                        <a:pt x="188" y="31"/>
                        <a:pt x="188" y="31"/>
                      </a:cubicBezTo>
                      <a:cubicBezTo>
                        <a:pt x="188" y="31"/>
                        <a:pt x="188" y="31"/>
                        <a:pt x="188" y="31"/>
                      </a:cubicBezTo>
                      <a:cubicBezTo>
                        <a:pt x="188" y="31"/>
                        <a:pt x="188" y="31"/>
                        <a:pt x="188" y="31"/>
                      </a:cubicBezTo>
                      <a:cubicBezTo>
                        <a:pt x="188" y="127"/>
                        <a:pt x="188" y="127"/>
                        <a:pt x="188" y="127"/>
                      </a:cubicBezTo>
                      <a:cubicBezTo>
                        <a:pt x="188" y="139"/>
                        <a:pt x="151" y="152"/>
                        <a:pt x="96" y="152"/>
                      </a:cubicBezTo>
                      <a:cubicBezTo>
                        <a:pt x="41" y="152"/>
                        <a:pt x="4" y="139"/>
                        <a:pt x="4" y="127"/>
                      </a:cubicBezTo>
                      <a:cubicBezTo>
                        <a:pt x="4" y="31"/>
                        <a:pt x="4" y="31"/>
                        <a:pt x="4" y="31"/>
                      </a:cubicBezTo>
                      <a:lnTo>
                        <a:pt x="4" y="29"/>
                      </a:lnTo>
                      <a:close/>
                    </a:path>
                  </a:pathLst>
                </a:custGeom>
                <a:solidFill>
                  <a:srgbClr val="231F20"/>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357" name="Freeform 175"/>
                <p:cNvSpPr>
                  <a:spLocks/>
                </p:cNvSpPr>
                <p:nvPr/>
              </p:nvSpPr>
              <p:spPr bwMode="auto">
                <a:xfrm>
                  <a:off x="4311133" y="3284373"/>
                  <a:ext cx="297202" cy="195131"/>
                </a:xfrm>
                <a:custGeom>
                  <a:avLst/>
                  <a:gdLst>
                    <a:gd name="T0" fmla="*/ 2147483647 w 188"/>
                    <a:gd name="T1" fmla="*/ 2147483647 h 123"/>
                    <a:gd name="T2" fmla="*/ 2147483647 w 188"/>
                    <a:gd name="T3" fmla="*/ 2147483647 h 123"/>
                    <a:gd name="T4" fmla="*/ 0 w 188"/>
                    <a:gd name="T5" fmla="*/ 2147483647 h 123"/>
                    <a:gd name="T6" fmla="*/ 0 w 188"/>
                    <a:gd name="T7" fmla="*/ 0 h 123"/>
                    <a:gd name="T8" fmla="*/ 2147483647 w 188"/>
                    <a:gd name="T9" fmla="*/ 0 h 123"/>
                    <a:gd name="T10" fmla="*/ 2147483647 w 188"/>
                    <a:gd name="T11" fmla="*/ 2147483647 h 123"/>
                    <a:gd name="T12" fmla="*/ 0 60000 65536"/>
                    <a:gd name="T13" fmla="*/ 0 60000 65536"/>
                    <a:gd name="T14" fmla="*/ 0 60000 65536"/>
                    <a:gd name="T15" fmla="*/ 0 60000 65536"/>
                    <a:gd name="T16" fmla="*/ 0 60000 65536"/>
                    <a:gd name="T17" fmla="*/ 0 60000 65536"/>
                    <a:gd name="T18" fmla="*/ 0 w 188"/>
                    <a:gd name="T19" fmla="*/ 0 h 123"/>
                    <a:gd name="T20" fmla="*/ 188 w 188"/>
                    <a:gd name="T21" fmla="*/ 123 h 123"/>
                  </a:gdLst>
                  <a:ahLst/>
                  <a:cxnLst>
                    <a:cxn ang="T12">
                      <a:pos x="T0" y="T1"/>
                    </a:cxn>
                    <a:cxn ang="T13">
                      <a:pos x="T2" y="T3"/>
                    </a:cxn>
                    <a:cxn ang="T14">
                      <a:pos x="T4" y="T5"/>
                    </a:cxn>
                    <a:cxn ang="T15">
                      <a:pos x="T6" y="T7"/>
                    </a:cxn>
                    <a:cxn ang="T16">
                      <a:pos x="T8" y="T9"/>
                    </a:cxn>
                    <a:cxn ang="T17">
                      <a:pos x="T10" y="T11"/>
                    </a:cxn>
                  </a:cxnLst>
                  <a:rect l="T18" t="T19" r="T20" b="T21"/>
                  <a:pathLst>
                    <a:path w="188" h="123">
                      <a:moveTo>
                        <a:pt x="188" y="96"/>
                      </a:moveTo>
                      <a:cubicBezTo>
                        <a:pt x="188" y="111"/>
                        <a:pt x="146" y="123"/>
                        <a:pt x="94" y="123"/>
                      </a:cubicBezTo>
                      <a:cubicBezTo>
                        <a:pt x="42" y="123"/>
                        <a:pt x="0" y="111"/>
                        <a:pt x="0" y="96"/>
                      </a:cubicBezTo>
                      <a:cubicBezTo>
                        <a:pt x="0" y="0"/>
                        <a:pt x="0" y="0"/>
                        <a:pt x="0" y="0"/>
                      </a:cubicBezTo>
                      <a:cubicBezTo>
                        <a:pt x="188" y="0"/>
                        <a:pt x="188" y="0"/>
                        <a:pt x="188" y="0"/>
                      </a:cubicBezTo>
                      <a:cubicBezTo>
                        <a:pt x="188" y="96"/>
                        <a:pt x="188" y="96"/>
                        <a:pt x="188" y="96"/>
                      </a:cubicBezTo>
                    </a:path>
                  </a:pathLst>
                </a:custGeom>
                <a:solidFill>
                  <a:srgbClr val="00B0F0"/>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358" name="Freeform 176"/>
                <p:cNvSpPr>
                  <a:spLocks/>
                </p:cNvSpPr>
                <p:nvPr/>
              </p:nvSpPr>
              <p:spPr bwMode="auto">
                <a:xfrm>
                  <a:off x="4608336" y="3433693"/>
                  <a:ext cx="668" cy="1341"/>
                </a:xfrm>
                <a:custGeom>
                  <a:avLst/>
                  <a:gdLst>
                    <a:gd name="T0" fmla="*/ 0 w 1"/>
                    <a:gd name="T1" fmla="*/ 0 h 1"/>
                    <a:gd name="T2" fmla="*/ 0 w 1"/>
                    <a:gd name="T3" fmla="*/ 0 h 1"/>
                    <a:gd name="T4" fmla="*/ 0 w 1"/>
                    <a:gd name="T5" fmla="*/ 2147483647 h 1"/>
                    <a:gd name="T6" fmla="*/ 0 w 1"/>
                    <a:gd name="T7" fmla="*/ 2147483647 h 1"/>
                    <a:gd name="T8" fmla="*/ 0 w 1"/>
                    <a:gd name="T9" fmla="*/ 0 h 1"/>
                    <a:gd name="T10" fmla="*/ 0 60000 65536"/>
                    <a:gd name="T11" fmla="*/ 0 60000 65536"/>
                    <a:gd name="T12" fmla="*/ 0 60000 65536"/>
                    <a:gd name="T13" fmla="*/ 0 60000 65536"/>
                    <a:gd name="T14" fmla="*/ 0 60000 65536"/>
                    <a:gd name="T15" fmla="*/ 0 w 1"/>
                    <a:gd name="T16" fmla="*/ 0 h 1"/>
                    <a:gd name="T17" fmla="*/ 1 w 1"/>
                    <a:gd name="T18" fmla="*/ 1 h 1"/>
                  </a:gdLst>
                  <a:ahLst/>
                  <a:cxnLst>
                    <a:cxn ang="T10">
                      <a:pos x="T0" y="T1"/>
                    </a:cxn>
                    <a:cxn ang="T11">
                      <a:pos x="T2" y="T3"/>
                    </a:cxn>
                    <a:cxn ang="T12">
                      <a:pos x="T4" y="T5"/>
                    </a:cxn>
                    <a:cxn ang="T13">
                      <a:pos x="T6" y="T7"/>
                    </a:cxn>
                    <a:cxn ang="T14">
                      <a:pos x="T8" y="T9"/>
                    </a:cxn>
                  </a:cxnLst>
                  <a:rect l="T15" t="T16" r="T17" b="T18"/>
                  <a:pathLst>
                    <a:path w="1" h="1">
                      <a:moveTo>
                        <a:pt x="0" y="0"/>
                      </a:moveTo>
                      <a:cubicBezTo>
                        <a:pt x="0" y="0"/>
                        <a:pt x="0" y="0"/>
                        <a:pt x="0" y="0"/>
                      </a:cubicBezTo>
                      <a:cubicBezTo>
                        <a:pt x="0" y="1"/>
                        <a:pt x="0" y="1"/>
                        <a:pt x="0" y="1"/>
                      </a:cubicBezTo>
                      <a:cubicBezTo>
                        <a:pt x="0" y="1"/>
                        <a:pt x="0" y="1"/>
                        <a:pt x="0" y="1"/>
                      </a:cubicBezTo>
                      <a:cubicBezTo>
                        <a:pt x="0" y="0"/>
                        <a:pt x="0" y="0"/>
                        <a:pt x="0" y="0"/>
                      </a:cubicBezTo>
                    </a:path>
                  </a:pathLst>
                </a:custGeom>
                <a:solidFill>
                  <a:srgbClr val="8A98AA"/>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359" name="Freeform 177"/>
                <p:cNvSpPr>
                  <a:spLocks/>
                </p:cNvSpPr>
                <p:nvPr/>
              </p:nvSpPr>
              <p:spPr bwMode="auto">
                <a:xfrm>
                  <a:off x="4311133" y="3431681"/>
                  <a:ext cx="297202" cy="46268"/>
                </a:xfrm>
                <a:custGeom>
                  <a:avLst/>
                  <a:gdLst>
                    <a:gd name="T0" fmla="*/ 0 w 188"/>
                    <a:gd name="T1" fmla="*/ 0 h 29"/>
                    <a:gd name="T2" fmla="*/ 0 w 188"/>
                    <a:gd name="T3" fmla="*/ 2147483647 h 29"/>
                    <a:gd name="T4" fmla="*/ 2147483647 w 188"/>
                    <a:gd name="T5" fmla="*/ 2147483647 h 29"/>
                    <a:gd name="T6" fmla="*/ 2147483647 w 188"/>
                    <a:gd name="T7" fmla="*/ 2147483647 h 29"/>
                    <a:gd name="T8" fmla="*/ 2147483647 w 188"/>
                    <a:gd name="T9" fmla="*/ 2147483647 h 29"/>
                    <a:gd name="T10" fmla="*/ 2147483647 w 188"/>
                    <a:gd name="T11" fmla="*/ 2147483647 h 29"/>
                    <a:gd name="T12" fmla="*/ 0 w 188"/>
                    <a:gd name="T13" fmla="*/ 0 h 29"/>
                    <a:gd name="T14" fmla="*/ 0 60000 65536"/>
                    <a:gd name="T15" fmla="*/ 0 60000 65536"/>
                    <a:gd name="T16" fmla="*/ 0 60000 65536"/>
                    <a:gd name="T17" fmla="*/ 0 60000 65536"/>
                    <a:gd name="T18" fmla="*/ 0 60000 65536"/>
                    <a:gd name="T19" fmla="*/ 0 60000 65536"/>
                    <a:gd name="T20" fmla="*/ 0 60000 65536"/>
                    <a:gd name="T21" fmla="*/ 0 w 188"/>
                    <a:gd name="T22" fmla="*/ 0 h 29"/>
                    <a:gd name="T23" fmla="*/ 188 w 188"/>
                    <a:gd name="T24" fmla="*/ 29 h 2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8" h="29">
                      <a:moveTo>
                        <a:pt x="0" y="0"/>
                      </a:moveTo>
                      <a:cubicBezTo>
                        <a:pt x="0" y="2"/>
                        <a:pt x="0" y="2"/>
                        <a:pt x="0" y="2"/>
                      </a:cubicBezTo>
                      <a:cubicBezTo>
                        <a:pt x="0" y="17"/>
                        <a:pt x="42" y="29"/>
                        <a:pt x="94" y="29"/>
                      </a:cubicBezTo>
                      <a:cubicBezTo>
                        <a:pt x="146" y="29"/>
                        <a:pt x="188" y="17"/>
                        <a:pt x="188" y="2"/>
                      </a:cubicBezTo>
                      <a:cubicBezTo>
                        <a:pt x="188" y="1"/>
                        <a:pt x="188" y="1"/>
                        <a:pt x="188" y="1"/>
                      </a:cubicBezTo>
                      <a:cubicBezTo>
                        <a:pt x="188" y="16"/>
                        <a:pt x="145" y="28"/>
                        <a:pt x="94" y="28"/>
                      </a:cubicBezTo>
                      <a:cubicBezTo>
                        <a:pt x="42" y="28"/>
                        <a:pt x="0" y="16"/>
                        <a:pt x="0" y="0"/>
                      </a:cubicBezTo>
                    </a:path>
                  </a:pathLst>
                </a:custGeom>
                <a:solidFill>
                  <a:srgbClr val="7F8EA2"/>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360" name="Freeform 180"/>
                <p:cNvSpPr>
                  <a:spLocks noEditPoints="1"/>
                </p:cNvSpPr>
                <p:nvPr/>
              </p:nvSpPr>
              <p:spPr bwMode="auto">
                <a:xfrm>
                  <a:off x="4308462" y="3233868"/>
                  <a:ext cx="303213" cy="247434"/>
                </a:xfrm>
                <a:custGeom>
                  <a:avLst/>
                  <a:gdLst>
                    <a:gd name="T0" fmla="*/ 0 w 192"/>
                    <a:gd name="T1" fmla="*/ 2147483647 h 156"/>
                    <a:gd name="T2" fmla="*/ 0 w 192"/>
                    <a:gd name="T3" fmla="*/ 2147483647 h 156"/>
                    <a:gd name="T4" fmla="*/ 2147483647 w 192"/>
                    <a:gd name="T5" fmla="*/ 2147483647 h 156"/>
                    <a:gd name="T6" fmla="*/ 2147483647 w 192"/>
                    <a:gd name="T7" fmla="*/ 2147483647 h 156"/>
                    <a:gd name="T8" fmla="*/ 2147483647 w 192"/>
                    <a:gd name="T9" fmla="*/ 2147483647 h 156"/>
                    <a:gd name="T10" fmla="*/ 2147483647 w 192"/>
                    <a:gd name="T11" fmla="*/ 2147483647 h 156"/>
                    <a:gd name="T12" fmla="*/ 2147483647 w 192"/>
                    <a:gd name="T13" fmla="*/ 2147483647 h 156"/>
                    <a:gd name="T14" fmla="*/ 2147483647 w 192"/>
                    <a:gd name="T15" fmla="*/ 2147483647 h 156"/>
                    <a:gd name="T16" fmla="*/ 2147483647 w 192"/>
                    <a:gd name="T17" fmla="*/ 0 h 156"/>
                    <a:gd name="T18" fmla="*/ 0 w 192"/>
                    <a:gd name="T19" fmla="*/ 2147483647 h 156"/>
                    <a:gd name="T20" fmla="*/ 0 w 192"/>
                    <a:gd name="T21" fmla="*/ 2147483647 h 156"/>
                    <a:gd name="T22" fmla="*/ 2147483647 w 192"/>
                    <a:gd name="T23" fmla="*/ 2147483647 h 156"/>
                    <a:gd name="T24" fmla="*/ 2147483647 w 192"/>
                    <a:gd name="T25" fmla="*/ 2147483647 h 156"/>
                    <a:gd name="T26" fmla="*/ 2147483647 w 192"/>
                    <a:gd name="T27" fmla="*/ 2147483647 h 156"/>
                    <a:gd name="T28" fmla="*/ 2147483647 w 192"/>
                    <a:gd name="T29" fmla="*/ 2147483647 h 156"/>
                    <a:gd name="T30" fmla="*/ 2147483647 w 192"/>
                    <a:gd name="T31" fmla="*/ 2147483647 h 156"/>
                    <a:gd name="T32" fmla="*/ 2147483647 w 192"/>
                    <a:gd name="T33" fmla="*/ 2147483647 h 156"/>
                    <a:gd name="T34" fmla="*/ 2147483647 w 192"/>
                    <a:gd name="T35" fmla="*/ 2147483647 h 156"/>
                    <a:gd name="T36" fmla="*/ 2147483647 w 192"/>
                    <a:gd name="T37" fmla="*/ 2147483647 h 156"/>
                    <a:gd name="T38" fmla="*/ 2147483647 w 192"/>
                    <a:gd name="T39" fmla="*/ 2147483647 h 156"/>
                    <a:gd name="T40" fmla="*/ 2147483647 w 192"/>
                    <a:gd name="T41" fmla="*/ 2147483647 h 156"/>
                    <a:gd name="T42" fmla="*/ 2147483647 w 192"/>
                    <a:gd name="T43" fmla="*/ 2147483647 h 156"/>
                    <a:gd name="T44" fmla="*/ 2147483647 w 192"/>
                    <a:gd name="T45" fmla="*/ 2147483647 h 15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92"/>
                    <a:gd name="T70" fmla="*/ 0 h 156"/>
                    <a:gd name="T71" fmla="*/ 192 w 192"/>
                    <a:gd name="T72" fmla="*/ 156 h 15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92" h="156">
                      <a:moveTo>
                        <a:pt x="0" y="31"/>
                      </a:moveTo>
                      <a:cubicBezTo>
                        <a:pt x="0" y="127"/>
                        <a:pt x="0" y="127"/>
                        <a:pt x="0" y="127"/>
                      </a:cubicBezTo>
                      <a:cubicBezTo>
                        <a:pt x="0" y="145"/>
                        <a:pt x="48" y="156"/>
                        <a:pt x="96" y="156"/>
                      </a:cubicBezTo>
                      <a:cubicBezTo>
                        <a:pt x="143" y="156"/>
                        <a:pt x="192" y="145"/>
                        <a:pt x="192" y="127"/>
                      </a:cubicBezTo>
                      <a:cubicBezTo>
                        <a:pt x="192" y="31"/>
                        <a:pt x="192" y="31"/>
                        <a:pt x="192" y="31"/>
                      </a:cubicBezTo>
                      <a:cubicBezTo>
                        <a:pt x="191" y="32"/>
                        <a:pt x="191" y="32"/>
                        <a:pt x="191" y="32"/>
                      </a:cubicBezTo>
                      <a:cubicBezTo>
                        <a:pt x="192" y="31"/>
                        <a:pt x="192" y="30"/>
                        <a:pt x="192" y="30"/>
                      </a:cubicBezTo>
                      <a:cubicBezTo>
                        <a:pt x="192" y="29"/>
                        <a:pt x="192" y="29"/>
                        <a:pt x="192" y="29"/>
                      </a:cubicBezTo>
                      <a:cubicBezTo>
                        <a:pt x="192" y="11"/>
                        <a:pt x="143" y="0"/>
                        <a:pt x="96" y="0"/>
                      </a:cubicBezTo>
                      <a:cubicBezTo>
                        <a:pt x="48" y="0"/>
                        <a:pt x="0" y="11"/>
                        <a:pt x="0" y="29"/>
                      </a:cubicBezTo>
                      <a:lnTo>
                        <a:pt x="0" y="31"/>
                      </a:lnTo>
                      <a:close/>
                      <a:moveTo>
                        <a:pt x="4" y="29"/>
                      </a:moveTo>
                      <a:cubicBezTo>
                        <a:pt x="4" y="17"/>
                        <a:pt x="41" y="4"/>
                        <a:pt x="96" y="4"/>
                      </a:cubicBezTo>
                      <a:cubicBezTo>
                        <a:pt x="151" y="4"/>
                        <a:pt x="188" y="17"/>
                        <a:pt x="188" y="29"/>
                      </a:cubicBezTo>
                      <a:cubicBezTo>
                        <a:pt x="188" y="30"/>
                        <a:pt x="188" y="30"/>
                        <a:pt x="188" y="30"/>
                      </a:cubicBezTo>
                      <a:cubicBezTo>
                        <a:pt x="188" y="31"/>
                        <a:pt x="188" y="31"/>
                        <a:pt x="188" y="31"/>
                      </a:cubicBezTo>
                      <a:cubicBezTo>
                        <a:pt x="188" y="31"/>
                        <a:pt x="188" y="31"/>
                        <a:pt x="188" y="31"/>
                      </a:cubicBezTo>
                      <a:cubicBezTo>
                        <a:pt x="188" y="31"/>
                        <a:pt x="188" y="31"/>
                        <a:pt x="188" y="31"/>
                      </a:cubicBezTo>
                      <a:cubicBezTo>
                        <a:pt x="188" y="127"/>
                        <a:pt x="188" y="127"/>
                        <a:pt x="188" y="127"/>
                      </a:cubicBezTo>
                      <a:cubicBezTo>
                        <a:pt x="188" y="139"/>
                        <a:pt x="151" y="152"/>
                        <a:pt x="96" y="152"/>
                      </a:cubicBezTo>
                      <a:cubicBezTo>
                        <a:pt x="41" y="152"/>
                        <a:pt x="4" y="139"/>
                        <a:pt x="4" y="127"/>
                      </a:cubicBezTo>
                      <a:cubicBezTo>
                        <a:pt x="4" y="31"/>
                        <a:pt x="4" y="31"/>
                        <a:pt x="4" y="31"/>
                      </a:cubicBezTo>
                      <a:lnTo>
                        <a:pt x="4" y="29"/>
                      </a:lnTo>
                      <a:close/>
                    </a:path>
                  </a:pathLst>
                </a:custGeom>
                <a:solidFill>
                  <a:srgbClr val="231F20"/>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361" name="Freeform 175"/>
                <p:cNvSpPr>
                  <a:spLocks/>
                </p:cNvSpPr>
                <p:nvPr/>
              </p:nvSpPr>
              <p:spPr bwMode="auto">
                <a:xfrm>
                  <a:off x="4311133" y="3126929"/>
                  <a:ext cx="297202" cy="195131"/>
                </a:xfrm>
                <a:custGeom>
                  <a:avLst/>
                  <a:gdLst>
                    <a:gd name="T0" fmla="*/ 2147483647 w 188"/>
                    <a:gd name="T1" fmla="*/ 2147483647 h 123"/>
                    <a:gd name="T2" fmla="*/ 2147483647 w 188"/>
                    <a:gd name="T3" fmla="*/ 2147483647 h 123"/>
                    <a:gd name="T4" fmla="*/ 0 w 188"/>
                    <a:gd name="T5" fmla="*/ 2147483647 h 123"/>
                    <a:gd name="T6" fmla="*/ 0 w 188"/>
                    <a:gd name="T7" fmla="*/ 0 h 123"/>
                    <a:gd name="T8" fmla="*/ 2147483647 w 188"/>
                    <a:gd name="T9" fmla="*/ 0 h 123"/>
                    <a:gd name="T10" fmla="*/ 2147483647 w 188"/>
                    <a:gd name="T11" fmla="*/ 2147483647 h 123"/>
                    <a:gd name="T12" fmla="*/ 0 60000 65536"/>
                    <a:gd name="T13" fmla="*/ 0 60000 65536"/>
                    <a:gd name="T14" fmla="*/ 0 60000 65536"/>
                    <a:gd name="T15" fmla="*/ 0 60000 65536"/>
                    <a:gd name="T16" fmla="*/ 0 60000 65536"/>
                    <a:gd name="T17" fmla="*/ 0 60000 65536"/>
                    <a:gd name="T18" fmla="*/ 0 w 188"/>
                    <a:gd name="T19" fmla="*/ 0 h 123"/>
                    <a:gd name="T20" fmla="*/ 188 w 188"/>
                    <a:gd name="T21" fmla="*/ 123 h 123"/>
                  </a:gdLst>
                  <a:ahLst/>
                  <a:cxnLst>
                    <a:cxn ang="T12">
                      <a:pos x="T0" y="T1"/>
                    </a:cxn>
                    <a:cxn ang="T13">
                      <a:pos x="T2" y="T3"/>
                    </a:cxn>
                    <a:cxn ang="T14">
                      <a:pos x="T4" y="T5"/>
                    </a:cxn>
                    <a:cxn ang="T15">
                      <a:pos x="T6" y="T7"/>
                    </a:cxn>
                    <a:cxn ang="T16">
                      <a:pos x="T8" y="T9"/>
                    </a:cxn>
                    <a:cxn ang="T17">
                      <a:pos x="T10" y="T11"/>
                    </a:cxn>
                  </a:cxnLst>
                  <a:rect l="T18" t="T19" r="T20" b="T21"/>
                  <a:pathLst>
                    <a:path w="188" h="123">
                      <a:moveTo>
                        <a:pt x="188" y="96"/>
                      </a:moveTo>
                      <a:cubicBezTo>
                        <a:pt x="188" y="111"/>
                        <a:pt x="146" y="123"/>
                        <a:pt x="94" y="123"/>
                      </a:cubicBezTo>
                      <a:cubicBezTo>
                        <a:pt x="42" y="123"/>
                        <a:pt x="0" y="111"/>
                        <a:pt x="0" y="96"/>
                      </a:cubicBezTo>
                      <a:cubicBezTo>
                        <a:pt x="0" y="0"/>
                        <a:pt x="0" y="0"/>
                        <a:pt x="0" y="0"/>
                      </a:cubicBezTo>
                      <a:cubicBezTo>
                        <a:pt x="188" y="0"/>
                        <a:pt x="188" y="0"/>
                        <a:pt x="188" y="0"/>
                      </a:cubicBezTo>
                      <a:cubicBezTo>
                        <a:pt x="188" y="96"/>
                        <a:pt x="188" y="96"/>
                        <a:pt x="188" y="96"/>
                      </a:cubicBezTo>
                    </a:path>
                  </a:pathLst>
                </a:custGeom>
                <a:solidFill>
                  <a:srgbClr val="00B0F0"/>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362" name="Freeform 176"/>
                <p:cNvSpPr>
                  <a:spLocks/>
                </p:cNvSpPr>
                <p:nvPr/>
              </p:nvSpPr>
              <p:spPr bwMode="auto">
                <a:xfrm>
                  <a:off x="4608336" y="3317637"/>
                  <a:ext cx="668" cy="1341"/>
                </a:xfrm>
                <a:custGeom>
                  <a:avLst/>
                  <a:gdLst>
                    <a:gd name="T0" fmla="*/ 0 w 1"/>
                    <a:gd name="T1" fmla="*/ 0 h 1"/>
                    <a:gd name="T2" fmla="*/ 0 w 1"/>
                    <a:gd name="T3" fmla="*/ 0 h 1"/>
                    <a:gd name="T4" fmla="*/ 0 w 1"/>
                    <a:gd name="T5" fmla="*/ 2147483647 h 1"/>
                    <a:gd name="T6" fmla="*/ 0 w 1"/>
                    <a:gd name="T7" fmla="*/ 2147483647 h 1"/>
                    <a:gd name="T8" fmla="*/ 0 w 1"/>
                    <a:gd name="T9" fmla="*/ 0 h 1"/>
                    <a:gd name="T10" fmla="*/ 0 60000 65536"/>
                    <a:gd name="T11" fmla="*/ 0 60000 65536"/>
                    <a:gd name="T12" fmla="*/ 0 60000 65536"/>
                    <a:gd name="T13" fmla="*/ 0 60000 65536"/>
                    <a:gd name="T14" fmla="*/ 0 60000 65536"/>
                    <a:gd name="T15" fmla="*/ 0 w 1"/>
                    <a:gd name="T16" fmla="*/ 0 h 1"/>
                    <a:gd name="T17" fmla="*/ 1 w 1"/>
                    <a:gd name="T18" fmla="*/ 1 h 1"/>
                  </a:gdLst>
                  <a:ahLst/>
                  <a:cxnLst>
                    <a:cxn ang="T10">
                      <a:pos x="T0" y="T1"/>
                    </a:cxn>
                    <a:cxn ang="T11">
                      <a:pos x="T2" y="T3"/>
                    </a:cxn>
                    <a:cxn ang="T12">
                      <a:pos x="T4" y="T5"/>
                    </a:cxn>
                    <a:cxn ang="T13">
                      <a:pos x="T6" y="T7"/>
                    </a:cxn>
                    <a:cxn ang="T14">
                      <a:pos x="T8" y="T9"/>
                    </a:cxn>
                  </a:cxnLst>
                  <a:rect l="T15" t="T16" r="T17" b="T18"/>
                  <a:pathLst>
                    <a:path w="1" h="1">
                      <a:moveTo>
                        <a:pt x="0" y="0"/>
                      </a:moveTo>
                      <a:cubicBezTo>
                        <a:pt x="0" y="0"/>
                        <a:pt x="0" y="0"/>
                        <a:pt x="0" y="0"/>
                      </a:cubicBezTo>
                      <a:cubicBezTo>
                        <a:pt x="0" y="1"/>
                        <a:pt x="0" y="1"/>
                        <a:pt x="0" y="1"/>
                      </a:cubicBezTo>
                      <a:cubicBezTo>
                        <a:pt x="0" y="1"/>
                        <a:pt x="0" y="1"/>
                        <a:pt x="0" y="1"/>
                      </a:cubicBezTo>
                      <a:cubicBezTo>
                        <a:pt x="0" y="0"/>
                        <a:pt x="0" y="0"/>
                        <a:pt x="0" y="0"/>
                      </a:cubicBezTo>
                    </a:path>
                  </a:pathLst>
                </a:custGeom>
                <a:solidFill>
                  <a:srgbClr val="8A98AA"/>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363" name="Oval 178"/>
                <p:cNvSpPr>
                  <a:spLocks noChangeArrowheads="1"/>
                </p:cNvSpPr>
                <p:nvPr/>
              </p:nvSpPr>
              <p:spPr bwMode="auto">
                <a:xfrm>
                  <a:off x="4311133" y="3080661"/>
                  <a:ext cx="297202" cy="87842"/>
                </a:xfrm>
                <a:prstGeom prst="ellipse">
                  <a:avLst/>
                </a:prstGeom>
                <a:gradFill rotWithShape="1">
                  <a:gsLst>
                    <a:gs pos="0">
                      <a:srgbClr val="C0C1C6"/>
                    </a:gs>
                    <a:gs pos="100000">
                      <a:srgbClr val="DFE0E5"/>
                    </a:gs>
                  </a:gsLst>
                  <a:lin ang="5400000" scaled="1"/>
                </a:gradFill>
                <a:ln w="9525" algn="ctr">
                  <a:noFill/>
                  <a:round/>
                  <a:headEnd/>
                  <a:tailEnd/>
                </a:ln>
              </p:spPr>
              <p:txBody>
                <a:bodyPr lIns="91327" tIns="45667" rIns="91327" bIns="45667"/>
                <a:lstStyle/>
                <a:p>
                  <a:pPr algn="l">
                    <a:buClrTx/>
                    <a:buFontTx/>
                    <a:buNone/>
                  </a:pPr>
                  <a:endParaRPr lang="zh-CN" altLang="zh-CN" sz="1400" dirty="0" smtClean="0">
                    <a:solidFill>
                      <a:srgbClr val="000000"/>
                    </a:solidFill>
                    <a:cs typeface="Calibri" pitchFamily="34" charset="0"/>
                    <a:sym typeface="Lucida Grande" charset="0"/>
                  </a:endParaRPr>
                </a:p>
              </p:txBody>
            </p:sp>
            <p:sp>
              <p:nvSpPr>
                <p:cNvPr id="364" name="Freeform 179"/>
                <p:cNvSpPr>
                  <a:spLocks/>
                </p:cNvSpPr>
                <p:nvPr/>
              </p:nvSpPr>
              <p:spPr bwMode="auto">
                <a:xfrm>
                  <a:off x="4311133" y="3123577"/>
                  <a:ext cx="297202" cy="44927"/>
                </a:xfrm>
                <a:custGeom>
                  <a:avLst/>
                  <a:gdLst>
                    <a:gd name="T0" fmla="*/ 2147483647 w 188"/>
                    <a:gd name="T1" fmla="*/ 2147483647 h 28"/>
                    <a:gd name="T2" fmla="*/ 0 w 188"/>
                    <a:gd name="T3" fmla="*/ 0 h 28"/>
                    <a:gd name="T4" fmla="*/ 0 w 188"/>
                    <a:gd name="T5" fmla="*/ 0 h 28"/>
                    <a:gd name="T6" fmla="*/ 2147483647 w 188"/>
                    <a:gd name="T7" fmla="*/ 2147483647 h 28"/>
                    <a:gd name="T8" fmla="*/ 2147483647 w 188"/>
                    <a:gd name="T9" fmla="*/ 0 h 28"/>
                    <a:gd name="T10" fmla="*/ 2147483647 w 188"/>
                    <a:gd name="T11" fmla="*/ 0 h 28"/>
                    <a:gd name="T12" fmla="*/ 2147483647 w 188"/>
                    <a:gd name="T13" fmla="*/ 2147483647 h 28"/>
                    <a:gd name="T14" fmla="*/ 0 60000 65536"/>
                    <a:gd name="T15" fmla="*/ 0 60000 65536"/>
                    <a:gd name="T16" fmla="*/ 0 60000 65536"/>
                    <a:gd name="T17" fmla="*/ 0 60000 65536"/>
                    <a:gd name="T18" fmla="*/ 0 60000 65536"/>
                    <a:gd name="T19" fmla="*/ 0 60000 65536"/>
                    <a:gd name="T20" fmla="*/ 0 60000 65536"/>
                    <a:gd name="T21" fmla="*/ 0 w 188"/>
                    <a:gd name="T22" fmla="*/ 0 h 28"/>
                    <a:gd name="T23" fmla="*/ 188 w 188"/>
                    <a:gd name="T24" fmla="*/ 28 h 2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8" h="28">
                      <a:moveTo>
                        <a:pt x="94" y="26"/>
                      </a:moveTo>
                      <a:cubicBezTo>
                        <a:pt x="43" y="26"/>
                        <a:pt x="1" y="14"/>
                        <a:pt x="0" y="0"/>
                      </a:cubicBezTo>
                      <a:cubicBezTo>
                        <a:pt x="0" y="0"/>
                        <a:pt x="0" y="0"/>
                        <a:pt x="0" y="0"/>
                      </a:cubicBezTo>
                      <a:cubicBezTo>
                        <a:pt x="0" y="15"/>
                        <a:pt x="42" y="28"/>
                        <a:pt x="94" y="28"/>
                      </a:cubicBezTo>
                      <a:cubicBezTo>
                        <a:pt x="146" y="28"/>
                        <a:pt x="188" y="15"/>
                        <a:pt x="188" y="0"/>
                      </a:cubicBezTo>
                      <a:cubicBezTo>
                        <a:pt x="188" y="0"/>
                        <a:pt x="188" y="0"/>
                        <a:pt x="188" y="0"/>
                      </a:cubicBezTo>
                      <a:cubicBezTo>
                        <a:pt x="186" y="14"/>
                        <a:pt x="145" y="26"/>
                        <a:pt x="94" y="26"/>
                      </a:cubicBezTo>
                      <a:close/>
                    </a:path>
                  </a:pathLst>
                </a:custGeom>
                <a:solidFill>
                  <a:srgbClr val="363B49"/>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365" name="Freeform 180"/>
                <p:cNvSpPr>
                  <a:spLocks noEditPoints="1"/>
                </p:cNvSpPr>
                <p:nvPr/>
              </p:nvSpPr>
              <p:spPr bwMode="auto">
                <a:xfrm>
                  <a:off x="4308462" y="3074713"/>
                  <a:ext cx="303213" cy="247434"/>
                </a:xfrm>
                <a:custGeom>
                  <a:avLst/>
                  <a:gdLst>
                    <a:gd name="T0" fmla="*/ 0 w 192"/>
                    <a:gd name="T1" fmla="*/ 2147483647 h 156"/>
                    <a:gd name="T2" fmla="*/ 0 w 192"/>
                    <a:gd name="T3" fmla="*/ 2147483647 h 156"/>
                    <a:gd name="T4" fmla="*/ 2147483647 w 192"/>
                    <a:gd name="T5" fmla="*/ 2147483647 h 156"/>
                    <a:gd name="T6" fmla="*/ 2147483647 w 192"/>
                    <a:gd name="T7" fmla="*/ 2147483647 h 156"/>
                    <a:gd name="T8" fmla="*/ 2147483647 w 192"/>
                    <a:gd name="T9" fmla="*/ 2147483647 h 156"/>
                    <a:gd name="T10" fmla="*/ 2147483647 w 192"/>
                    <a:gd name="T11" fmla="*/ 2147483647 h 156"/>
                    <a:gd name="T12" fmla="*/ 2147483647 w 192"/>
                    <a:gd name="T13" fmla="*/ 2147483647 h 156"/>
                    <a:gd name="T14" fmla="*/ 2147483647 w 192"/>
                    <a:gd name="T15" fmla="*/ 2147483647 h 156"/>
                    <a:gd name="T16" fmla="*/ 2147483647 w 192"/>
                    <a:gd name="T17" fmla="*/ 0 h 156"/>
                    <a:gd name="T18" fmla="*/ 0 w 192"/>
                    <a:gd name="T19" fmla="*/ 2147483647 h 156"/>
                    <a:gd name="T20" fmla="*/ 0 w 192"/>
                    <a:gd name="T21" fmla="*/ 2147483647 h 156"/>
                    <a:gd name="T22" fmla="*/ 2147483647 w 192"/>
                    <a:gd name="T23" fmla="*/ 2147483647 h 156"/>
                    <a:gd name="T24" fmla="*/ 2147483647 w 192"/>
                    <a:gd name="T25" fmla="*/ 2147483647 h 156"/>
                    <a:gd name="T26" fmla="*/ 2147483647 w 192"/>
                    <a:gd name="T27" fmla="*/ 2147483647 h 156"/>
                    <a:gd name="T28" fmla="*/ 2147483647 w 192"/>
                    <a:gd name="T29" fmla="*/ 2147483647 h 156"/>
                    <a:gd name="T30" fmla="*/ 2147483647 w 192"/>
                    <a:gd name="T31" fmla="*/ 2147483647 h 156"/>
                    <a:gd name="T32" fmla="*/ 2147483647 w 192"/>
                    <a:gd name="T33" fmla="*/ 2147483647 h 156"/>
                    <a:gd name="T34" fmla="*/ 2147483647 w 192"/>
                    <a:gd name="T35" fmla="*/ 2147483647 h 156"/>
                    <a:gd name="T36" fmla="*/ 2147483647 w 192"/>
                    <a:gd name="T37" fmla="*/ 2147483647 h 156"/>
                    <a:gd name="T38" fmla="*/ 2147483647 w 192"/>
                    <a:gd name="T39" fmla="*/ 2147483647 h 156"/>
                    <a:gd name="T40" fmla="*/ 2147483647 w 192"/>
                    <a:gd name="T41" fmla="*/ 2147483647 h 156"/>
                    <a:gd name="T42" fmla="*/ 2147483647 w 192"/>
                    <a:gd name="T43" fmla="*/ 2147483647 h 156"/>
                    <a:gd name="T44" fmla="*/ 2147483647 w 192"/>
                    <a:gd name="T45" fmla="*/ 2147483647 h 15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92"/>
                    <a:gd name="T70" fmla="*/ 0 h 156"/>
                    <a:gd name="T71" fmla="*/ 192 w 192"/>
                    <a:gd name="T72" fmla="*/ 156 h 15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92" h="156">
                      <a:moveTo>
                        <a:pt x="0" y="31"/>
                      </a:moveTo>
                      <a:cubicBezTo>
                        <a:pt x="0" y="127"/>
                        <a:pt x="0" y="127"/>
                        <a:pt x="0" y="127"/>
                      </a:cubicBezTo>
                      <a:cubicBezTo>
                        <a:pt x="0" y="145"/>
                        <a:pt x="48" y="156"/>
                        <a:pt x="96" y="156"/>
                      </a:cubicBezTo>
                      <a:cubicBezTo>
                        <a:pt x="143" y="156"/>
                        <a:pt x="192" y="145"/>
                        <a:pt x="192" y="127"/>
                      </a:cubicBezTo>
                      <a:cubicBezTo>
                        <a:pt x="192" y="31"/>
                        <a:pt x="192" y="31"/>
                        <a:pt x="192" y="31"/>
                      </a:cubicBezTo>
                      <a:cubicBezTo>
                        <a:pt x="191" y="32"/>
                        <a:pt x="191" y="32"/>
                        <a:pt x="191" y="32"/>
                      </a:cubicBezTo>
                      <a:cubicBezTo>
                        <a:pt x="192" y="31"/>
                        <a:pt x="192" y="30"/>
                        <a:pt x="192" y="30"/>
                      </a:cubicBezTo>
                      <a:cubicBezTo>
                        <a:pt x="192" y="29"/>
                        <a:pt x="192" y="29"/>
                        <a:pt x="192" y="29"/>
                      </a:cubicBezTo>
                      <a:cubicBezTo>
                        <a:pt x="192" y="11"/>
                        <a:pt x="143" y="0"/>
                        <a:pt x="96" y="0"/>
                      </a:cubicBezTo>
                      <a:cubicBezTo>
                        <a:pt x="48" y="0"/>
                        <a:pt x="0" y="11"/>
                        <a:pt x="0" y="29"/>
                      </a:cubicBezTo>
                      <a:lnTo>
                        <a:pt x="0" y="31"/>
                      </a:lnTo>
                      <a:close/>
                      <a:moveTo>
                        <a:pt x="4" y="29"/>
                      </a:moveTo>
                      <a:cubicBezTo>
                        <a:pt x="4" y="17"/>
                        <a:pt x="41" y="4"/>
                        <a:pt x="96" y="4"/>
                      </a:cubicBezTo>
                      <a:cubicBezTo>
                        <a:pt x="151" y="4"/>
                        <a:pt x="188" y="17"/>
                        <a:pt x="188" y="29"/>
                      </a:cubicBezTo>
                      <a:cubicBezTo>
                        <a:pt x="188" y="30"/>
                        <a:pt x="188" y="30"/>
                        <a:pt x="188" y="30"/>
                      </a:cubicBezTo>
                      <a:cubicBezTo>
                        <a:pt x="188" y="31"/>
                        <a:pt x="188" y="31"/>
                        <a:pt x="188" y="31"/>
                      </a:cubicBezTo>
                      <a:cubicBezTo>
                        <a:pt x="188" y="31"/>
                        <a:pt x="188" y="31"/>
                        <a:pt x="188" y="31"/>
                      </a:cubicBezTo>
                      <a:cubicBezTo>
                        <a:pt x="188" y="31"/>
                        <a:pt x="188" y="31"/>
                        <a:pt x="188" y="31"/>
                      </a:cubicBezTo>
                      <a:cubicBezTo>
                        <a:pt x="188" y="127"/>
                        <a:pt x="188" y="127"/>
                        <a:pt x="188" y="127"/>
                      </a:cubicBezTo>
                      <a:cubicBezTo>
                        <a:pt x="188" y="139"/>
                        <a:pt x="151" y="152"/>
                        <a:pt x="96" y="152"/>
                      </a:cubicBezTo>
                      <a:cubicBezTo>
                        <a:pt x="41" y="152"/>
                        <a:pt x="4" y="139"/>
                        <a:pt x="4" y="127"/>
                      </a:cubicBezTo>
                      <a:cubicBezTo>
                        <a:pt x="4" y="31"/>
                        <a:pt x="4" y="31"/>
                        <a:pt x="4" y="31"/>
                      </a:cubicBezTo>
                      <a:lnTo>
                        <a:pt x="4" y="29"/>
                      </a:lnTo>
                      <a:close/>
                    </a:path>
                  </a:pathLst>
                </a:custGeom>
                <a:solidFill>
                  <a:srgbClr val="231F20"/>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grpSp>
        </p:grpSp>
        <p:grpSp>
          <p:nvGrpSpPr>
            <p:cNvPr id="130" name="Group 66"/>
            <p:cNvGrpSpPr>
              <a:grpSpLocks/>
            </p:cNvGrpSpPr>
            <p:nvPr/>
          </p:nvGrpSpPr>
          <p:grpSpPr bwMode="auto">
            <a:xfrm>
              <a:off x="5760533" y="1886218"/>
              <a:ext cx="437064" cy="277344"/>
              <a:chOff x="187" y="2875"/>
              <a:chExt cx="1122" cy="642"/>
            </a:xfrm>
          </p:grpSpPr>
          <p:pic>
            <p:nvPicPr>
              <p:cNvPr id="238" name="Rectangle 409"/>
              <p:cNvPicPr>
                <a:picLocks noChangeArrowheads="1"/>
              </p:cNvPicPr>
              <p:nvPr/>
            </p:nvPicPr>
            <p:blipFill>
              <a:blip r:embed="rId4" cstate="print"/>
              <a:srcRect/>
              <a:stretch>
                <a:fillRect/>
              </a:stretch>
            </p:blipFill>
            <p:spPr bwMode="auto">
              <a:xfrm>
                <a:off x="200" y="3137"/>
                <a:ext cx="1109" cy="380"/>
              </a:xfrm>
              <a:prstGeom prst="rect">
                <a:avLst/>
              </a:prstGeom>
              <a:noFill/>
              <a:ln w="9525">
                <a:noFill/>
                <a:miter lim="800000"/>
                <a:headEnd/>
                <a:tailEnd/>
              </a:ln>
            </p:spPr>
          </p:pic>
          <p:grpSp>
            <p:nvGrpSpPr>
              <p:cNvPr id="239" name="Group 612"/>
              <p:cNvGrpSpPr>
                <a:grpSpLocks/>
              </p:cNvGrpSpPr>
              <p:nvPr/>
            </p:nvGrpSpPr>
            <p:grpSpPr bwMode="auto">
              <a:xfrm>
                <a:off x="571" y="2875"/>
                <a:ext cx="181" cy="358"/>
                <a:chOff x="4308462" y="3074713"/>
                <a:chExt cx="303213" cy="566295"/>
              </a:xfrm>
            </p:grpSpPr>
            <p:sp>
              <p:nvSpPr>
                <p:cNvPr id="330" name="Freeform 175"/>
                <p:cNvSpPr>
                  <a:spLocks/>
                </p:cNvSpPr>
                <p:nvPr/>
              </p:nvSpPr>
              <p:spPr bwMode="auto">
                <a:xfrm>
                  <a:off x="4311133" y="3442524"/>
                  <a:ext cx="297202" cy="195131"/>
                </a:xfrm>
                <a:custGeom>
                  <a:avLst/>
                  <a:gdLst>
                    <a:gd name="T0" fmla="*/ 2147483647 w 188"/>
                    <a:gd name="T1" fmla="*/ 2147483647 h 123"/>
                    <a:gd name="T2" fmla="*/ 2147483647 w 188"/>
                    <a:gd name="T3" fmla="*/ 2147483647 h 123"/>
                    <a:gd name="T4" fmla="*/ 0 w 188"/>
                    <a:gd name="T5" fmla="*/ 2147483647 h 123"/>
                    <a:gd name="T6" fmla="*/ 0 w 188"/>
                    <a:gd name="T7" fmla="*/ 0 h 123"/>
                    <a:gd name="T8" fmla="*/ 2147483647 w 188"/>
                    <a:gd name="T9" fmla="*/ 0 h 123"/>
                    <a:gd name="T10" fmla="*/ 2147483647 w 188"/>
                    <a:gd name="T11" fmla="*/ 2147483647 h 123"/>
                    <a:gd name="T12" fmla="*/ 0 60000 65536"/>
                    <a:gd name="T13" fmla="*/ 0 60000 65536"/>
                    <a:gd name="T14" fmla="*/ 0 60000 65536"/>
                    <a:gd name="T15" fmla="*/ 0 60000 65536"/>
                    <a:gd name="T16" fmla="*/ 0 60000 65536"/>
                    <a:gd name="T17" fmla="*/ 0 60000 65536"/>
                    <a:gd name="T18" fmla="*/ 0 w 188"/>
                    <a:gd name="T19" fmla="*/ 0 h 123"/>
                    <a:gd name="T20" fmla="*/ 188 w 188"/>
                    <a:gd name="T21" fmla="*/ 123 h 123"/>
                  </a:gdLst>
                  <a:ahLst/>
                  <a:cxnLst>
                    <a:cxn ang="T12">
                      <a:pos x="T0" y="T1"/>
                    </a:cxn>
                    <a:cxn ang="T13">
                      <a:pos x="T2" y="T3"/>
                    </a:cxn>
                    <a:cxn ang="T14">
                      <a:pos x="T4" y="T5"/>
                    </a:cxn>
                    <a:cxn ang="T15">
                      <a:pos x="T6" y="T7"/>
                    </a:cxn>
                    <a:cxn ang="T16">
                      <a:pos x="T8" y="T9"/>
                    </a:cxn>
                    <a:cxn ang="T17">
                      <a:pos x="T10" y="T11"/>
                    </a:cxn>
                  </a:cxnLst>
                  <a:rect l="T18" t="T19" r="T20" b="T21"/>
                  <a:pathLst>
                    <a:path w="188" h="123">
                      <a:moveTo>
                        <a:pt x="188" y="96"/>
                      </a:moveTo>
                      <a:cubicBezTo>
                        <a:pt x="188" y="111"/>
                        <a:pt x="146" y="123"/>
                        <a:pt x="94" y="123"/>
                      </a:cubicBezTo>
                      <a:cubicBezTo>
                        <a:pt x="42" y="123"/>
                        <a:pt x="0" y="111"/>
                        <a:pt x="0" y="96"/>
                      </a:cubicBezTo>
                      <a:cubicBezTo>
                        <a:pt x="0" y="0"/>
                        <a:pt x="0" y="0"/>
                        <a:pt x="0" y="0"/>
                      </a:cubicBezTo>
                      <a:cubicBezTo>
                        <a:pt x="188" y="0"/>
                        <a:pt x="188" y="0"/>
                        <a:pt x="188" y="0"/>
                      </a:cubicBezTo>
                      <a:cubicBezTo>
                        <a:pt x="188" y="96"/>
                        <a:pt x="188" y="96"/>
                        <a:pt x="188" y="96"/>
                      </a:cubicBezTo>
                    </a:path>
                  </a:pathLst>
                </a:custGeom>
                <a:solidFill>
                  <a:srgbClr val="FF0000"/>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331" name="Freeform 176"/>
                <p:cNvSpPr>
                  <a:spLocks/>
                </p:cNvSpPr>
                <p:nvPr/>
              </p:nvSpPr>
              <p:spPr bwMode="auto">
                <a:xfrm>
                  <a:off x="4608336" y="3593399"/>
                  <a:ext cx="668" cy="1341"/>
                </a:xfrm>
                <a:custGeom>
                  <a:avLst/>
                  <a:gdLst>
                    <a:gd name="T0" fmla="*/ 0 w 1"/>
                    <a:gd name="T1" fmla="*/ 0 h 1"/>
                    <a:gd name="T2" fmla="*/ 0 w 1"/>
                    <a:gd name="T3" fmla="*/ 0 h 1"/>
                    <a:gd name="T4" fmla="*/ 0 w 1"/>
                    <a:gd name="T5" fmla="*/ 2147483647 h 1"/>
                    <a:gd name="T6" fmla="*/ 0 w 1"/>
                    <a:gd name="T7" fmla="*/ 2147483647 h 1"/>
                    <a:gd name="T8" fmla="*/ 0 w 1"/>
                    <a:gd name="T9" fmla="*/ 0 h 1"/>
                    <a:gd name="T10" fmla="*/ 0 60000 65536"/>
                    <a:gd name="T11" fmla="*/ 0 60000 65536"/>
                    <a:gd name="T12" fmla="*/ 0 60000 65536"/>
                    <a:gd name="T13" fmla="*/ 0 60000 65536"/>
                    <a:gd name="T14" fmla="*/ 0 60000 65536"/>
                    <a:gd name="T15" fmla="*/ 0 w 1"/>
                    <a:gd name="T16" fmla="*/ 0 h 1"/>
                    <a:gd name="T17" fmla="*/ 1 w 1"/>
                    <a:gd name="T18" fmla="*/ 1 h 1"/>
                  </a:gdLst>
                  <a:ahLst/>
                  <a:cxnLst>
                    <a:cxn ang="T10">
                      <a:pos x="T0" y="T1"/>
                    </a:cxn>
                    <a:cxn ang="T11">
                      <a:pos x="T2" y="T3"/>
                    </a:cxn>
                    <a:cxn ang="T12">
                      <a:pos x="T4" y="T5"/>
                    </a:cxn>
                    <a:cxn ang="T13">
                      <a:pos x="T6" y="T7"/>
                    </a:cxn>
                    <a:cxn ang="T14">
                      <a:pos x="T8" y="T9"/>
                    </a:cxn>
                  </a:cxnLst>
                  <a:rect l="T15" t="T16" r="T17" b="T18"/>
                  <a:pathLst>
                    <a:path w="1" h="1">
                      <a:moveTo>
                        <a:pt x="0" y="0"/>
                      </a:moveTo>
                      <a:cubicBezTo>
                        <a:pt x="0" y="0"/>
                        <a:pt x="0" y="0"/>
                        <a:pt x="0" y="0"/>
                      </a:cubicBezTo>
                      <a:cubicBezTo>
                        <a:pt x="0" y="1"/>
                        <a:pt x="0" y="1"/>
                        <a:pt x="0" y="1"/>
                      </a:cubicBezTo>
                      <a:cubicBezTo>
                        <a:pt x="0" y="1"/>
                        <a:pt x="0" y="1"/>
                        <a:pt x="0" y="1"/>
                      </a:cubicBezTo>
                      <a:cubicBezTo>
                        <a:pt x="0" y="0"/>
                        <a:pt x="0" y="0"/>
                        <a:pt x="0" y="0"/>
                      </a:cubicBezTo>
                    </a:path>
                  </a:pathLst>
                </a:custGeom>
                <a:solidFill>
                  <a:srgbClr val="8A98AA"/>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332" name="Freeform 177"/>
                <p:cNvSpPr>
                  <a:spLocks/>
                </p:cNvSpPr>
                <p:nvPr/>
              </p:nvSpPr>
              <p:spPr bwMode="auto">
                <a:xfrm>
                  <a:off x="4311133" y="3591387"/>
                  <a:ext cx="297202" cy="46268"/>
                </a:xfrm>
                <a:custGeom>
                  <a:avLst/>
                  <a:gdLst>
                    <a:gd name="T0" fmla="*/ 0 w 188"/>
                    <a:gd name="T1" fmla="*/ 0 h 29"/>
                    <a:gd name="T2" fmla="*/ 0 w 188"/>
                    <a:gd name="T3" fmla="*/ 2147483647 h 29"/>
                    <a:gd name="T4" fmla="*/ 2147483647 w 188"/>
                    <a:gd name="T5" fmla="*/ 2147483647 h 29"/>
                    <a:gd name="T6" fmla="*/ 2147483647 w 188"/>
                    <a:gd name="T7" fmla="*/ 2147483647 h 29"/>
                    <a:gd name="T8" fmla="*/ 2147483647 w 188"/>
                    <a:gd name="T9" fmla="*/ 2147483647 h 29"/>
                    <a:gd name="T10" fmla="*/ 2147483647 w 188"/>
                    <a:gd name="T11" fmla="*/ 2147483647 h 29"/>
                    <a:gd name="T12" fmla="*/ 0 w 188"/>
                    <a:gd name="T13" fmla="*/ 0 h 29"/>
                    <a:gd name="T14" fmla="*/ 0 60000 65536"/>
                    <a:gd name="T15" fmla="*/ 0 60000 65536"/>
                    <a:gd name="T16" fmla="*/ 0 60000 65536"/>
                    <a:gd name="T17" fmla="*/ 0 60000 65536"/>
                    <a:gd name="T18" fmla="*/ 0 60000 65536"/>
                    <a:gd name="T19" fmla="*/ 0 60000 65536"/>
                    <a:gd name="T20" fmla="*/ 0 60000 65536"/>
                    <a:gd name="T21" fmla="*/ 0 w 188"/>
                    <a:gd name="T22" fmla="*/ 0 h 29"/>
                    <a:gd name="T23" fmla="*/ 188 w 188"/>
                    <a:gd name="T24" fmla="*/ 29 h 2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8" h="29">
                      <a:moveTo>
                        <a:pt x="0" y="0"/>
                      </a:moveTo>
                      <a:cubicBezTo>
                        <a:pt x="0" y="2"/>
                        <a:pt x="0" y="2"/>
                        <a:pt x="0" y="2"/>
                      </a:cubicBezTo>
                      <a:cubicBezTo>
                        <a:pt x="0" y="17"/>
                        <a:pt x="42" y="29"/>
                        <a:pt x="94" y="29"/>
                      </a:cubicBezTo>
                      <a:cubicBezTo>
                        <a:pt x="146" y="29"/>
                        <a:pt x="188" y="17"/>
                        <a:pt x="188" y="2"/>
                      </a:cubicBezTo>
                      <a:cubicBezTo>
                        <a:pt x="188" y="1"/>
                        <a:pt x="188" y="1"/>
                        <a:pt x="188" y="1"/>
                      </a:cubicBezTo>
                      <a:cubicBezTo>
                        <a:pt x="188" y="16"/>
                        <a:pt x="145" y="28"/>
                        <a:pt x="94" y="28"/>
                      </a:cubicBezTo>
                      <a:cubicBezTo>
                        <a:pt x="42" y="28"/>
                        <a:pt x="0" y="16"/>
                        <a:pt x="0" y="0"/>
                      </a:cubicBezTo>
                    </a:path>
                  </a:pathLst>
                </a:custGeom>
                <a:solidFill>
                  <a:srgbClr val="7F8EA2"/>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333" name="Freeform 179"/>
                <p:cNvSpPr>
                  <a:spLocks/>
                </p:cNvSpPr>
                <p:nvPr/>
              </p:nvSpPr>
              <p:spPr bwMode="auto">
                <a:xfrm>
                  <a:off x="4311133" y="3439172"/>
                  <a:ext cx="297202" cy="44927"/>
                </a:xfrm>
                <a:custGeom>
                  <a:avLst/>
                  <a:gdLst>
                    <a:gd name="T0" fmla="*/ 2147483647 w 188"/>
                    <a:gd name="T1" fmla="*/ 2147483647 h 28"/>
                    <a:gd name="T2" fmla="*/ 0 w 188"/>
                    <a:gd name="T3" fmla="*/ 0 h 28"/>
                    <a:gd name="T4" fmla="*/ 0 w 188"/>
                    <a:gd name="T5" fmla="*/ 0 h 28"/>
                    <a:gd name="T6" fmla="*/ 2147483647 w 188"/>
                    <a:gd name="T7" fmla="*/ 2147483647 h 28"/>
                    <a:gd name="T8" fmla="*/ 2147483647 w 188"/>
                    <a:gd name="T9" fmla="*/ 0 h 28"/>
                    <a:gd name="T10" fmla="*/ 2147483647 w 188"/>
                    <a:gd name="T11" fmla="*/ 0 h 28"/>
                    <a:gd name="T12" fmla="*/ 2147483647 w 188"/>
                    <a:gd name="T13" fmla="*/ 2147483647 h 28"/>
                    <a:gd name="T14" fmla="*/ 0 60000 65536"/>
                    <a:gd name="T15" fmla="*/ 0 60000 65536"/>
                    <a:gd name="T16" fmla="*/ 0 60000 65536"/>
                    <a:gd name="T17" fmla="*/ 0 60000 65536"/>
                    <a:gd name="T18" fmla="*/ 0 60000 65536"/>
                    <a:gd name="T19" fmla="*/ 0 60000 65536"/>
                    <a:gd name="T20" fmla="*/ 0 60000 65536"/>
                    <a:gd name="T21" fmla="*/ 0 w 188"/>
                    <a:gd name="T22" fmla="*/ 0 h 28"/>
                    <a:gd name="T23" fmla="*/ 188 w 188"/>
                    <a:gd name="T24" fmla="*/ 28 h 2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8" h="28">
                      <a:moveTo>
                        <a:pt x="94" y="26"/>
                      </a:moveTo>
                      <a:cubicBezTo>
                        <a:pt x="43" y="26"/>
                        <a:pt x="1" y="14"/>
                        <a:pt x="0" y="0"/>
                      </a:cubicBezTo>
                      <a:cubicBezTo>
                        <a:pt x="0" y="0"/>
                        <a:pt x="0" y="0"/>
                        <a:pt x="0" y="0"/>
                      </a:cubicBezTo>
                      <a:cubicBezTo>
                        <a:pt x="0" y="15"/>
                        <a:pt x="42" y="28"/>
                        <a:pt x="94" y="28"/>
                      </a:cubicBezTo>
                      <a:cubicBezTo>
                        <a:pt x="146" y="28"/>
                        <a:pt x="188" y="15"/>
                        <a:pt x="188" y="0"/>
                      </a:cubicBezTo>
                      <a:cubicBezTo>
                        <a:pt x="188" y="0"/>
                        <a:pt x="188" y="0"/>
                        <a:pt x="188" y="0"/>
                      </a:cubicBezTo>
                      <a:cubicBezTo>
                        <a:pt x="186" y="14"/>
                        <a:pt x="145" y="26"/>
                        <a:pt x="94" y="26"/>
                      </a:cubicBezTo>
                      <a:close/>
                    </a:path>
                  </a:pathLst>
                </a:custGeom>
                <a:solidFill>
                  <a:srgbClr val="363B49"/>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334" name="Freeform 180"/>
                <p:cNvSpPr>
                  <a:spLocks noEditPoints="1"/>
                </p:cNvSpPr>
                <p:nvPr/>
              </p:nvSpPr>
              <p:spPr bwMode="auto">
                <a:xfrm>
                  <a:off x="4308462" y="3393574"/>
                  <a:ext cx="303213" cy="247434"/>
                </a:xfrm>
                <a:custGeom>
                  <a:avLst/>
                  <a:gdLst>
                    <a:gd name="T0" fmla="*/ 0 w 192"/>
                    <a:gd name="T1" fmla="*/ 2147483647 h 156"/>
                    <a:gd name="T2" fmla="*/ 0 w 192"/>
                    <a:gd name="T3" fmla="*/ 2147483647 h 156"/>
                    <a:gd name="T4" fmla="*/ 2147483647 w 192"/>
                    <a:gd name="T5" fmla="*/ 2147483647 h 156"/>
                    <a:gd name="T6" fmla="*/ 2147483647 w 192"/>
                    <a:gd name="T7" fmla="*/ 2147483647 h 156"/>
                    <a:gd name="T8" fmla="*/ 2147483647 w 192"/>
                    <a:gd name="T9" fmla="*/ 2147483647 h 156"/>
                    <a:gd name="T10" fmla="*/ 2147483647 w 192"/>
                    <a:gd name="T11" fmla="*/ 2147483647 h 156"/>
                    <a:gd name="T12" fmla="*/ 2147483647 w 192"/>
                    <a:gd name="T13" fmla="*/ 2147483647 h 156"/>
                    <a:gd name="T14" fmla="*/ 2147483647 w 192"/>
                    <a:gd name="T15" fmla="*/ 2147483647 h 156"/>
                    <a:gd name="T16" fmla="*/ 2147483647 w 192"/>
                    <a:gd name="T17" fmla="*/ 0 h 156"/>
                    <a:gd name="T18" fmla="*/ 0 w 192"/>
                    <a:gd name="T19" fmla="*/ 2147483647 h 156"/>
                    <a:gd name="T20" fmla="*/ 0 w 192"/>
                    <a:gd name="T21" fmla="*/ 2147483647 h 156"/>
                    <a:gd name="T22" fmla="*/ 2147483647 w 192"/>
                    <a:gd name="T23" fmla="*/ 2147483647 h 156"/>
                    <a:gd name="T24" fmla="*/ 2147483647 w 192"/>
                    <a:gd name="T25" fmla="*/ 2147483647 h 156"/>
                    <a:gd name="T26" fmla="*/ 2147483647 w 192"/>
                    <a:gd name="T27" fmla="*/ 2147483647 h 156"/>
                    <a:gd name="T28" fmla="*/ 2147483647 w 192"/>
                    <a:gd name="T29" fmla="*/ 2147483647 h 156"/>
                    <a:gd name="T30" fmla="*/ 2147483647 w 192"/>
                    <a:gd name="T31" fmla="*/ 2147483647 h 156"/>
                    <a:gd name="T32" fmla="*/ 2147483647 w 192"/>
                    <a:gd name="T33" fmla="*/ 2147483647 h 156"/>
                    <a:gd name="T34" fmla="*/ 2147483647 w 192"/>
                    <a:gd name="T35" fmla="*/ 2147483647 h 156"/>
                    <a:gd name="T36" fmla="*/ 2147483647 w 192"/>
                    <a:gd name="T37" fmla="*/ 2147483647 h 156"/>
                    <a:gd name="T38" fmla="*/ 2147483647 w 192"/>
                    <a:gd name="T39" fmla="*/ 2147483647 h 156"/>
                    <a:gd name="T40" fmla="*/ 2147483647 w 192"/>
                    <a:gd name="T41" fmla="*/ 2147483647 h 156"/>
                    <a:gd name="T42" fmla="*/ 2147483647 w 192"/>
                    <a:gd name="T43" fmla="*/ 2147483647 h 156"/>
                    <a:gd name="T44" fmla="*/ 2147483647 w 192"/>
                    <a:gd name="T45" fmla="*/ 2147483647 h 15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92"/>
                    <a:gd name="T70" fmla="*/ 0 h 156"/>
                    <a:gd name="T71" fmla="*/ 192 w 192"/>
                    <a:gd name="T72" fmla="*/ 156 h 15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92" h="156">
                      <a:moveTo>
                        <a:pt x="0" y="31"/>
                      </a:moveTo>
                      <a:cubicBezTo>
                        <a:pt x="0" y="127"/>
                        <a:pt x="0" y="127"/>
                        <a:pt x="0" y="127"/>
                      </a:cubicBezTo>
                      <a:cubicBezTo>
                        <a:pt x="0" y="145"/>
                        <a:pt x="48" y="156"/>
                        <a:pt x="96" y="156"/>
                      </a:cubicBezTo>
                      <a:cubicBezTo>
                        <a:pt x="143" y="156"/>
                        <a:pt x="192" y="145"/>
                        <a:pt x="192" y="127"/>
                      </a:cubicBezTo>
                      <a:cubicBezTo>
                        <a:pt x="192" y="31"/>
                        <a:pt x="192" y="31"/>
                        <a:pt x="192" y="31"/>
                      </a:cubicBezTo>
                      <a:cubicBezTo>
                        <a:pt x="191" y="32"/>
                        <a:pt x="191" y="32"/>
                        <a:pt x="191" y="32"/>
                      </a:cubicBezTo>
                      <a:cubicBezTo>
                        <a:pt x="192" y="31"/>
                        <a:pt x="192" y="30"/>
                        <a:pt x="192" y="30"/>
                      </a:cubicBezTo>
                      <a:cubicBezTo>
                        <a:pt x="192" y="29"/>
                        <a:pt x="192" y="29"/>
                        <a:pt x="192" y="29"/>
                      </a:cubicBezTo>
                      <a:cubicBezTo>
                        <a:pt x="192" y="11"/>
                        <a:pt x="143" y="0"/>
                        <a:pt x="96" y="0"/>
                      </a:cubicBezTo>
                      <a:cubicBezTo>
                        <a:pt x="48" y="0"/>
                        <a:pt x="0" y="11"/>
                        <a:pt x="0" y="29"/>
                      </a:cubicBezTo>
                      <a:lnTo>
                        <a:pt x="0" y="31"/>
                      </a:lnTo>
                      <a:close/>
                      <a:moveTo>
                        <a:pt x="4" y="29"/>
                      </a:moveTo>
                      <a:cubicBezTo>
                        <a:pt x="4" y="17"/>
                        <a:pt x="41" y="4"/>
                        <a:pt x="96" y="4"/>
                      </a:cubicBezTo>
                      <a:cubicBezTo>
                        <a:pt x="151" y="4"/>
                        <a:pt x="188" y="17"/>
                        <a:pt x="188" y="29"/>
                      </a:cubicBezTo>
                      <a:cubicBezTo>
                        <a:pt x="188" y="30"/>
                        <a:pt x="188" y="30"/>
                        <a:pt x="188" y="30"/>
                      </a:cubicBezTo>
                      <a:cubicBezTo>
                        <a:pt x="188" y="31"/>
                        <a:pt x="188" y="31"/>
                        <a:pt x="188" y="31"/>
                      </a:cubicBezTo>
                      <a:cubicBezTo>
                        <a:pt x="188" y="31"/>
                        <a:pt x="188" y="31"/>
                        <a:pt x="188" y="31"/>
                      </a:cubicBezTo>
                      <a:cubicBezTo>
                        <a:pt x="188" y="31"/>
                        <a:pt x="188" y="31"/>
                        <a:pt x="188" y="31"/>
                      </a:cubicBezTo>
                      <a:cubicBezTo>
                        <a:pt x="188" y="127"/>
                        <a:pt x="188" y="127"/>
                        <a:pt x="188" y="127"/>
                      </a:cubicBezTo>
                      <a:cubicBezTo>
                        <a:pt x="188" y="139"/>
                        <a:pt x="151" y="152"/>
                        <a:pt x="96" y="152"/>
                      </a:cubicBezTo>
                      <a:cubicBezTo>
                        <a:pt x="41" y="152"/>
                        <a:pt x="4" y="139"/>
                        <a:pt x="4" y="127"/>
                      </a:cubicBezTo>
                      <a:cubicBezTo>
                        <a:pt x="4" y="31"/>
                        <a:pt x="4" y="31"/>
                        <a:pt x="4" y="31"/>
                      </a:cubicBezTo>
                      <a:lnTo>
                        <a:pt x="4" y="29"/>
                      </a:lnTo>
                      <a:close/>
                    </a:path>
                  </a:pathLst>
                </a:custGeom>
                <a:solidFill>
                  <a:srgbClr val="231F20"/>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335" name="Freeform 175"/>
                <p:cNvSpPr>
                  <a:spLocks/>
                </p:cNvSpPr>
                <p:nvPr/>
              </p:nvSpPr>
              <p:spPr bwMode="auto">
                <a:xfrm>
                  <a:off x="4311133" y="3284373"/>
                  <a:ext cx="297202" cy="195131"/>
                </a:xfrm>
                <a:custGeom>
                  <a:avLst/>
                  <a:gdLst>
                    <a:gd name="T0" fmla="*/ 2147483647 w 188"/>
                    <a:gd name="T1" fmla="*/ 2147483647 h 123"/>
                    <a:gd name="T2" fmla="*/ 2147483647 w 188"/>
                    <a:gd name="T3" fmla="*/ 2147483647 h 123"/>
                    <a:gd name="T4" fmla="*/ 0 w 188"/>
                    <a:gd name="T5" fmla="*/ 2147483647 h 123"/>
                    <a:gd name="T6" fmla="*/ 0 w 188"/>
                    <a:gd name="T7" fmla="*/ 0 h 123"/>
                    <a:gd name="T8" fmla="*/ 2147483647 w 188"/>
                    <a:gd name="T9" fmla="*/ 0 h 123"/>
                    <a:gd name="T10" fmla="*/ 2147483647 w 188"/>
                    <a:gd name="T11" fmla="*/ 2147483647 h 123"/>
                    <a:gd name="T12" fmla="*/ 0 60000 65536"/>
                    <a:gd name="T13" fmla="*/ 0 60000 65536"/>
                    <a:gd name="T14" fmla="*/ 0 60000 65536"/>
                    <a:gd name="T15" fmla="*/ 0 60000 65536"/>
                    <a:gd name="T16" fmla="*/ 0 60000 65536"/>
                    <a:gd name="T17" fmla="*/ 0 60000 65536"/>
                    <a:gd name="T18" fmla="*/ 0 w 188"/>
                    <a:gd name="T19" fmla="*/ 0 h 123"/>
                    <a:gd name="T20" fmla="*/ 188 w 188"/>
                    <a:gd name="T21" fmla="*/ 123 h 123"/>
                  </a:gdLst>
                  <a:ahLst/>
                  <a:cxnLst>
                    <a:cxn ang="T12">
                      <a:pos x="T0" y="T1"/>
                    </a:cxn>
                    <a:cxn ang="T13">
                      <a:pos x="T2" y="T3"/>
                    </a:cxn>
                    <a:cxn ang="T14">
                      <a:pos x="T4" y="T5"/>
                    </a:cxn>
                    <a:cxn ang="T15">
                      <a:pos x="T6" y="T7"/>
                    </a:cxn>
                    <a:cxn ang="T16">
                      <a:pos x="T8" y="T9"/>
                    </a:cxn>
                    <a:cxn ang="T17">
                      <a:pos x="T10" y="T11"/>
                    </a:cxn>
                  </a:cxnLst>
                  <a:rect l="T18" t="T19" r="T20" b="T21"/>
                  <a:pathLst>
                    <a:path w="188" h="123">
                      <a:moveTo>
                        <a:pt x="188" y="96"/>
                      </a:moveTo>
                      <a:cubicBezTo>
                        <a:pt x="188" y="111"/>
                        <a:pt x="146" y="123"/>
                        <a:pt x="94" y="123"/>
                      </a:cubicBezTo>
                      <a:cubicBezTo>
                        <a:pt x="42" y="123"/>
                        <a:pt x="0" y="111"/>
                        <a:pt x="0" y="96"/>
                      </a:cubicBezTo>
                      <a:cubicBezTo>
                        <a:pt x="0" y="0"/>
                        <a:pt x="0" y="0"/>
                        <a:pt x="0" y="0"/>
                      </a:cubicBezTo>
                      <a:cubicBezTo>
                        <a:pt x="188" y="0"/>
                        <a:pt x="188" y="0"/>
                        <a:pt x="188" y="0"/>
                      </a:cubicBezTo>
                      <a:cubicBezTo>
                        <a:pt x="188" y="96"/>
                        <a:pt x="188" y="96"/>
                        <a:pt x="188" y="96"/>
                      </a:cubicBezTo>
                    </a:path>
                  </a:pathLst>
                </a:custGeom>
                <a:solidFill>
                  <a:srgbClr val="FF0000"/>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336" name="Freeform 176"/>
                <p:cNvSpPr>
                  <a:spLocks/>
                </p:cNvSpPr>
                <p:nvPr/>
              </p:nvSpPr>
              <p:spPr bwMode="auto">
                <a:xfrm>
                  <a:off x="4608336" y="3433693"/>
                  <a:ext cx="668" cy="1341"/>
                </a:xfrm>
                <a:custGeom>
                  <a:avLst/>
                  <a:gdLst>
                    <a:gd name="T0" fmla="*/ 0 w 1"/>
                    <a:gd name="T1" fmla="*/ 0 h 1"/>
                    <a:gd name="T2" fmla="*/ 0 w 1"/>
                    <a:gd name="T3" fmla="*/ 0 h 1"/>
                    <a:gd name="T4" fmla="*/ 0 w 1"/>
                    <a:gd name="T5" fmla="*/ 2147483647 h 1"/>
                    <a:gd name="T6" fmla="*/ 0 w 1"/>
                    <a:gd name="T7" fmla="*/ 2147483647 h 1"/>
                    <a:gd name="T8" fmla="*/ 0 w 1"/>
                    <a:gd name="T9" fmla="*/ 0 h 1"/>
                    <a:gd name="T10" fmla="*/ 0 60000 65536"/>
                    <a:gd name="T11" fmla="*/ 0 60000 65536"/>
                    <a:gd name="T12" fmla="*/ 0 60000 65536"/>
                    <a:gd name="T13" fmla="*/ 0 60000 65536"/>
                    <a:gd name="T14" fmla="*/ 0 60000 65536"/>
                    <a:gd name="T15" fmla="*/ 0 w 1"/>
                    <a:gd name="T16" fmla="*/ 0 h 1"/>
                    <a:gd name="T17" fmla="*/ 1 w 1"/>
                    <a:gd name="T18" fmla="*/ 1 h 1"/>
                  </a:gdLst>
                  <a:ahLst/>
                  <a:cxnLst>
                    <a:cxn ang="T10">
                      <a:pos x="T0" y="T1"/>
                    </a:cxn>
                    <a:cxn ang="T11">
                      <a:pos x="T2" y="T3"/>
                    </a:cxn>
                    <a:cxn ang="T12">
                      <a:pos x="T4" y="T5"/>
                    </a:cxn>
                    <a:cxn ang="T13">
                      <a:pos x="T6" y="T7"/>
                    </a:cxn>
                    <a:cxn ang="T14">
                      <a:pos x="T8" y="T9"/>
                    </a:cxn>
                  </a:cxnLst>
                  <a:rect l="T15" t="T16" r="T17" b="T18"/>
                  <a:pathLst>
                    <a:path w="1" h="1">
                      <a:moveTo>
                        <a:pt x="0" y="0"/>
                      </a:moveTo>
                      <a:cubicBezTo>
                        <a:pt x="0" y="0"/>
                        <a:pt x="0" y="0"/>
                        <a:pt x="0" y="0"/>
                      </a:cubicBezTo>
                      <a:cubicBezTo>
                        <a:pt x="0" y="1"/>
                        <a:pt x="0" y="1"/>
                        <a:pt x="0" y="1"/>
                      </a:cubicBezTo>
                      <a:cubicBezTo>
                        <a:pt x="0" y="1"/>
                        <a:pt x="0" y="1"/>
                        <a:pt x="0" y="1"/>
                      </a:cubicBezTo>
                      <a:cubicBezTo>
                        <a:pt x="0" y="0"/>
                        <a:pt x="0" y="0"/>
                        <a:pt x="0" y="0"/>
                      </a:cubicBezTo>
                    </a:path>
                  </a:pathLst>
                </a:custGeom>
                <a:solidFill>
                  <a:srgbClr val="8A98AA"/>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337" name="Freeform 177"/>
                <p:cNvSpPr>
                  <a:spLocks/>
                </p:cNvSpPr>
                <p:nvPr/>
              </p:nvSpPr>
              <p:spPr bwMode="auto">
                <a:xfrm>
                  <a:off x="4311133" y="3431681"/>
                  <a:ext cx="297202" cy="46268"/>
                </a:xfrm>
                <a:custGeom>
                  <a:avLst/>
                  <a:gdLst>
                    <a:gd name="T0" fmla="*/ 0 w 188"/>
                    <a:gd name="T1" fmla="*/ 0 h 29"/>
                    <a:gd name="T2" fmla="*/ 0 w 188"/>
                    <a:gd name="T3" fmla="*/ 2147483647 h 29"/>
                    <a:gd name="T4" fmla="*/ 2147483647 w 188"/>
                    <a:gd name="T5" fmla="*/ 2147483647 h 29"/>
                    <a:gd name="T6" fmla="*/ 2147483647 w 188"/>
                    <a:gd name="T7" fmla="*/ 2147483647 h 29"/>
                    <a:gd name="T8" fmla="*/ 2147483647 w 188"/>
                    <a:gd name="T9" fmla="*/ 2147483647 h 29"/>
                    <a:gd name="T10" fmla="*/ 2147483647 w 188"/>
                    <a:gd name="T11" fmla="*/ 2147483647 h 29"/>
                    <a:gd name="T12" fmla="*/ 0 w 188"/>
                    <a:gd name="T13" fmla="*/ 0 h 29"/>
                    <a:gd name="T14" fmla="*/ 0 60000 65536"/>
                    <a:gd name="T15" fmla="*/ 0 60000 65536"/>
                    <a:gd name="T16" fmla="*/ 0 60000 65536"/>
                    <a:gd name="T17" fmla="*/ 0 60000 65536"/>
                    <a:gd name="T18" fmla="*/ 0 60000 65536"/>
                    <a:gd name="T19" fmla="*/ 0 60000 65536"/>
                    <a:gd name="T20" fmla="*/ 0 60000 65536"/>
                    <a:gd name="T21" fmla="*/ 0 w 188"/>
                    <a:gd name="T22" fmla="*/ 0 h 29"/>
                    <a:gd name="T23" fmla="*/ 188 w 188"/>
                    <a:gd name="T24" fmla="*/ 29 h 2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8" h="29">
                      <a:moveTo>
                        <a:pt x="0" y="0"/>
                      </a:moveTo>
                      <a:cubicBezTo>
                        <a:pt x="0" y="2"/>
                        <a:pt x="0" y="2"/>
                        <a:pt x="0" y="2"/>
                      </a:cubicBezTo>
                      <a:cubicBezTo>
                        <a:pt x="0" y="17"/>
                        <a:pt x="42" y="29"/>
                        <a:pt x="94" y="29"/>
                      </a:cubicBezTo>
                      <a:cubicBezTo>
                        <a:pt x="146" y="29"/>
                        <a:pt x="188" y="17"/>
                        <a:pt x="188" y="2"/>
                      </a:cubicBezTo>
                      <a:cubicBezTo>
                        <a:pt x="188" y="1"/>
                        <a:pt x="188" y="1"/>
                        <a:pt x="188" y="1"/>
                      </a:cubicBezTo>
                      <a:cubicBezTo>
                        <a:pt x="188" y="16"/>
                        <a:pt x="145" y="28"/>
                        <a:pt x="94" y="28"/>
                      </a:cubicBezTo>
                      <a:cubicBezTo>
                        <a:pt x="42" y="28"/>
                        <a:pt x="0" y="16"/>
                        <a:pt x="0" y="0"/>
                      </a:cubicBezTo>
                    </a:path>
                  </a:pathLst>
                </a:custGeom>
                <a:solidFill>
                  <a:srgbClr val="7F8EA2"/>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338" name="Freeform 180"/>
                <p:cNvSpPr>
                  <a:spLocks noEditPoints="1"/>
                </p:cNvSpPr>
                <p:nvPr/>
              </p:nvSpPr>
              <p:spPr bwMode="auto">
                <a:xfrm>
                  <a:off x="4308462" y="3233868"/>
                  <a:ext cx="303213" cy="247434"/>
                </a:xfrm>
                <a:custGeom>
                  <a:avLst/>
                  <a:gdLst>
                    <a:gd name="T0" fmla="*/ 0 w 192"/>
                    <a:gd name="T1" fmla="*/ 2147483647 h 156"/>
                    <a:gd name="T2" fmla="*/ 0 w 192"/>
                    <a:gd name="T3" fmla="*/ 2147483647 h 156"/>
                    <a:gd name="T4" fmla="*/ 2147483647 w 192"/>
                    <a:gd name="T5" fmla="*/ 2147483647 h 156"/>
                    <a:gd name="T6" fmla="*/ 2147483647 w 192"/>
                    <a:gd name="T7" fmla="*/ 2147483647 h 156"/>
                    <a:gd name="T8" fmla="*/ 2147483647 w 192"/>
                    <a:gd name="T9" fmla="*/ 2147483647 h 156"/>
                    <a:gd name="T10" fmla="*/ 2147483647 w 192"/>
                    <a:gd name="T11" fmla="*/ 2147483647 h 156"/>
                    <a:gd name="T12" fmla="*/ 2147483647 w 192"/>
                    <a:gd name="T13" fmla="*/ 2147483647 h 156"/>
                    <a:gd name="T14" fmla="*/ 2147483647 w 192"/>
                    <a:gd name="T15" fmla="*/ 2147483647 h 156"/>
                    <a:gd name="T16" fmla="*/ 2147483647 w 192"/>
                    <a:gd name="T17" fmla="*/ 0 h 156"/>
                    <a:gd name="T18" fmla="*/ 0 w 192"/>
                    <a:gd name="T19" fmla="*/ 2147483647 h 156"/>
                    <a:gd name="T20" fmla="*/ 0 w 192"/>
                    <a:gd name="T21" fmla="*/ 2147483647 h 156"/>
                    <a:gd name="T22" fmla="*/ 2147483647 w 192"/>
                    <a:gd name="T23" fmla="*/ 2147483647 h 156"/>
                    <a:gd name="T24" fmla="*/ 2147483647 w 192"/>
                    <a:gd name="T25" fmla="*/ 2147483647 h 156"/>
                    <a:gd name="T26" fmla="*/ 2147483647 w 192"/>
                    <a:gd name="T27" fmla="*/ 2147483647 h 156"/>
                    <a:gd name="T28" fmla="*/ 2147483647 w 192"/>
                    <a:gd name="T29" fmla="*/ 2147483647 h 156"/>
                    <a:gd name="T30" fmla="*/ 2147483647 w 192"/>
                    <a:gd name="T31" fmla="*/ 2147483647 h 156"/>
                    <a:gd name="T32" fmla="*/ 2147483647 w 192"/>
                    <a:gd name="T33" fmla="*/ 2147483647 h 156"/>
                    <a:gd name="T34" fmla="*/ 2147483647 w 192"/>
                    <a:gd name="T35" fmla="*/ 2147483647 h 156"/>
                    <a:gd name="T36" fmla="*/ 2147483647 w 192"/>
                    <a:gd name="T37" fmla="*/ 2147483647 h 156"/>
                    <a:gd name="T38" fmla="*/ 2147483647 w 192"/>
                    <a:gd name="T39" fmla="*/ 2147483647 h 156"/>
                    <a:gd name="T40" fmla="*/ 2147483647 w 192"/>
                    <a:gd name="T41" fmla="*/ 2147483647 h 156"/>
                    <a:gd name="T42" fmla="*/ 2147483647 w 192"/>
                    <a:gd name="T43" fmla="*/ 2147483647 h 156"/>
                    <a:gd name="T44" fmla="*/ 2147483647 w 192"/>
                    <a:gd name="T45" fmla="*/ 2147483647 h 15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92"/>
                    <a:gd name="T70" fmla="*/ 0 h 156"/>
                    <a:gd name="T71" fmla="*/ 192 w 192"/>
                    <a:gd name="T72" fmla="*/ 156 h 15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92" h="156">
                      <a:moveTo>
                        <a:pt x="0" y="31"/>
                      </a:moveTo>
                      <a:cubicBezTo>
                        <a:pt x="0" y="127"/>
                        <a:pt x="0" y="127"/>
                        <a:pt x="0" y="127"/>
                      </a:cubicBezTo>
                      <a:cubicBezTo>
                        <a:pt x="0" y="145"/>
                        <a:pt x="48" y="156"/>
                        <a:pt x="96" y="156"/>
                      </a:cubicBezTo>
                      <a:cubicBezTo>
                        <a:pt x="143" y="156"/>
                        <a:pt x="192" y="145"/>
                        <a:pt x="192" y="127"/>
                      </a:cubicBezTo>
                      <a:cubicBezTo>
                        <a:pt x="192" y="31"/>
                        <a:pt x="192" y="31"/>
                        <a:pt x="192" y="31"/>
                      </a:cubicBezTo>
                      <a:cubicBezTo>
                        <a:pt x="191" y="32"/>
                        <a:pt x="191" y="32"/>
                        <a:pt x="191" y="32"/>
                      </a:cubicBezTo>
                      <a:cubicBezTo>
                        <a:pt x="192" y="31"/>
                        <a:pt x="192" y="30"/>
                        <a:pt x="192" y="30"/>
                      </a:cubicBezTo>
                      <a:cubicBezTo>
                        <a:pt x="192" y="29"/>
                        <a:pt x="192" y="29"/>
                        <a:pt x="192" y="29"/>
                      </a:cubicBezTo>
                      <a:cubicBezTo>
                        <a:pt x="192" y="11"/>
                        <a:pt x="143" y="0"/>
                        <a:pt x="96" y="0"/>
                      </a:cubicBezTo>
                      <a:cubicBezTo>
                        <a:pt x="48" y="0"/>
                        <a:pt x="0" y="11"/>
                        <a:pt x="0" y="29"/>
                      </a:cubicBezTo>
                      <a:lnTo>
                        <a:pt x="0" y="31"/>
                      </a:lnTo>
                      <a:close/>
                      <a:moveTo>
                        <a:pt x="4" y="29"/>
                      </a:moveTo>
                      <a:cubicBezTo>
                        <a:pt x="4" y="17"/>
                        <a:pt x="41" y="4"/>
                        <a:pt x="96" y="4"/>
                      </a:cubicBezTo>
                      <a:cubicBezTo>
                        <a:pt x="151" y="4"/>
                        <a:pt x="188" y="17"/>
                        <a:pt x="188" y="29"/>
                      </a:cubicBezTo>
                      <a:cubicBezTo>
                        <a:pt x="188" y="30"/>
                        <a:pt x="188" y="30"/>
                        <a:pt x="188" y="30"/>
                      </a:cubicBezTo>
                      <a:cubicBezTo>
                        <a:pt x="188" y="31"/>
                        <a:pt x="188" y="31"/>
                        <a:pt x="188" y="31"/>
                      </a:cubicBezTo>
                      <a:cubicBezTo>
                        <a:pt x="188" y="31"/>
                        <a:pt x="188" y="31"/>
                        <a:pt x="188" y="31"/>
                      </a:cubicBezTo>
                      <a:cubicBezTo>
                        <a:pt x="188" y="31"/>
                        <a:pt x="188" y="31"/>
                        <a:pt x="188" y="31"/>
                      </a:cubicBezTo>
                      <a:cubicBezTo>
                        <a:pt x="188" y="127"/>
                        <a:pt x="188" y="127"/>
                        <a:pt x="188" y="127"/>
                      </a:cubicBezTo>
                      <a:cubicBezTo>
                        <a:pt x="188" y="139"/>
                        <a:pt x="151" y="152"/>
                        <a:pt x="96" y="152"/>
                      </a:cubicBezTo>
                      <a:cubicBezTo>
                        <a:pt x="41" y="152"/>
                        <a:pt x="4" y="139"/>
                        <a:pt x="4" y="127"/>
                      </a:cubicBezTo>
                      <a:cubicBezTo>
                        <a:pt x="4" y="31"/>
                        <a:pt x="4" y="31"/>
                        <a:pt x="4" y="31"/>
                      </a:cubicBezTo>
                      <a:lnTo>
                        <a:pt x="4" y="29"/>
                      </a:lnTo>
                      <a:close/>
                    </a:path>
                  </a:pathLst>
                </a:custGeom>
                <a:solidFill>
                  <a:srgbClr val="231F20"/>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339" name="Freeform 175"/>
                <p:cNvSpPr>
                  <a:spLocks/>
                </p:cNvSpPr>
                <p:nvPr/>
              </p:nvSpPr>
              <p:spPr bwMode="auto">
                <a:xfrm>
                  <a:off x="4311133" y="3126929"/>
                  <a:ext cx="297202" cy="195131"/>
                </a:xfrm>
                <a:custGeom>
                  <a:avLst/>
                  <a:gdLst>
                    <a:gd name="T0" fmla="*/ 2147483647 w 188"/>
                    <a:gd name="T1" fmla="*/ 2147483647 h 123"/>
                    <a:gd name="T2" fmla="*/ 2147483647 w 188"/>
                    <a:gd name="T3" fmla="*/ 2147483647 h 123"/>
                    <a:gd name="T4" fmla="*/ 0 w 188"/>
                    <a:gd name="T5" fmla="*/ 2147483647 h 123"/>
                    <a:gd name="T6" fmla="*/ 0 w 188"/>
                    <a:gd name="T7" fmla="*/ 0 h 123"/>
                    <a:gd name="T8" fmla="*/ 2147483647 w 188"/>
                    <a:gd name="T9" fmla="*/ 0 h 123"/>
                    <a:gd name="T10" fmla="*/ 2147483647 w 188"/>
                    <a:gd name="T11" fmla="*/ 2147483647 h 123"/>
                    <a:gd name="T12" fmla="*/ 0 60000 65536"/>
                    <a:gd name="T13" fmla="*/ 0 60000 65536"/>
                    <a:gd name="T14" fmla="*/ 0 60000 65536"/>
                    <a:gd name="T15" fmla="*/ 0 60000 65536"/>
                    <a:gd name="T16" fmla="*/ 0 60000 65536"/>
                    <a:gd name="T17" fmla="*/ 0 60000 65536"/>
                    <a:gd name="T18" fmla="*/ 0 w 188"/>
                    <a:gd name="T19" fmla="*/ 0 h 123"/>
                    <a:gd name="T20" fmla="*/ 188 w 188"/>
                    <a:gd name="T21" fmla="*/ 123 h 123"/>
                  </a:gdLst>
                  <a:ahLst/>
                  <a:cxnLst>
                    <a:cxn ang="T12">
                      <a:pos x="T0" y="T1"/>
                    </a:cxn>
                    <a:cxn ang="T13">
                      <a:pos x="T2" y="T3"/>
                    </a:cxn>
                    <a:cxn ang="T14">
                      <a:pos x="T4" y="T5"/>
                    </a:cxn>
                    <a:cxn ang="T15">
                      <a:pos x="T6" y="T7"/>
                    </a:cxn>
                    <a:cxn ang="T16">
                      <a:pos x="T8" y="T9"/>
                    </a:cxn>
                    <a:cxn ang="T17">
                      <a:pos x="T10" y="T11"/>
                    </a:cxn>
                  </a:cxnLst>
                  <a:rect l="T18" t="T19" r="T20" b="T21"/>
                  <a:pathLst>
                    <a:path w="188" h="123">
                      <a:moveTo>
                        <a:pt x="188" y="96"/>
                      </a:moveTo>
                      <a:cubicBezTo>
                        <a:pt x="188" y="111"/>
                        <a:pt x="146" y="123"/>
                        <a:pt x="94" y="123"/>
                      </a:cubicBezTo>
                      <a:cubicBezTo>
                        <a:pt x="42" y="123"/>
                        <a:pt x="0" y="111"/>
                        <a:pt x="0" y="96"/>
                      </a:cubicBezTo>
                      <a:cubicBezTo>
                        <a:pt x="0" y="0"/>
                        <a:pt x="0" y="0"/>
                        <a:pt x="0" y="0"/>
                      </a:cubicBezTo>
                      <a:cubicBezTo>
                        <a:pt x="188" y="0"/>
                        <a:pt x="188" y="0"/>
                        <a:pt x="188" y="0"/>
                      </a:cubicBezTo>
                      <a:cubicBezTo>
                        <a:pt x="188" y="96"/>
                        <a:pt x="188" y="96"/>
                        <a:pt x="188" y="96"/>
                      </a:cubicBezTo>
                    </a:path>
                  </a:pathLst>
                </a:custGeom>
                <a:solidFill>
                  <a:srgbClr val="FF0000"/>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340" name="Freeform 176"/>
                <p:cNvSpPr>
                  <a:spLocks/>
                </p:cNvSpPr>
                <p:nvPr/>
              </p:nvSpPr>
              <p:spPr bwMode="auto">
                <a:xfrm>
                  <a:off x="4608336" y="3317637"/>
                  <a:ext cx="668" cy="1341"/>
                </a:xfrm>
                <a:custGeom>
                  <a:avLst/>
                  <a:gdLst>
                    <a:gd name="T0" fmla="*/ 0 w 1"/>
                    <a:gd name="T1" fmla="*/ 0 h 1"/>
                    <a:gd name="T2" fmla="*/ 0 w 1"/>
                    <a:gd name="T3" fmla="*/ 0 h 1"/>
                    <a:gd name="T4" fmla="*/ 0 w 1"/>
                    <a:gd name="T5" fmla="*/ 2147483647 h 1"/>
                    <a:gd name="T6" fmla="*/ 0 w 1"/>
                    <a:gd name="T7" fmla="*/ 2147483647 h 1"/>
                    <a:gd name="T8" fmla="*/ 0 w 1"/>
                    <a:gd name="T9" fmla="*/ 0 h 1"/>
                    <a:gd name="T10" fmla="*/ 0 60000 65536"/>
                    <a:gd name="T11" fmla="*/ 0 60000 65536"/>
                    <a:gd name="T12" fmla="*/ 0 60000 65536"/>
                    <a:gd name="T13" fmla="*/ 0 60000 65536"/>
                    <a:gd name="T14" fmla="*/ 0 60000 65536"/>
                    <a:gd name="T15" fmla="*/ 0 w 1"/>
                    <a:gd name="T16" fmla="*/ 0 h 1"/>
                    <a:gd name="T17" fmla="*/ 1 w 1"/>
                    <a:gd name="T18" fmla="*/ 1 h 1"/>
                  </a:gdLst>
                  <a:ahLst/>
                  <a:cxnLst>
                    <a:cxn ang="T10">
                      <a:pos x="T0" y="T1"/>
                    </a:cxn>
                    <a:cxn ang="T11">
                      <a:pos x="T2" y="T3"/>
                    </a:cxn>
                    <a:cxn ang="T12">
                      <a:pos x="T4" y="T5"/>
                    </a:cxn>
                    <a:cxn ang="T13">
                      <a:pos x="T6" y="T7"/>
                    </a:cxn>
                    <a:cxn ang="T14">
                      <a:pos x="T8" y="T9"/>
                    </a:cxn>
                  </a:cxnLst>
                  <a:rect l="T15" t="T16" r="T17" b="T18"/>
                  <a:pathLst>
                    <a:path w="1" h="1">
                      <a:moveTo>
                        <a:pt x="0" y="0"/>
                      </a:moveTo>
                      <a:cubicBezTo>
                        <a:pt x="0" y="0"/>
                        <a:pt x="0" y="0"/>
                        <a:pt x="0" y="0"/>
                      </a:cubicBezTo>
                      <a:cubicBezTo>
                        <a:pt x="0" y="1"/>
                        <a:pt x="0" y="1"/>
                        <a:pt x="0" y="1"/>
                      </a:cubicBezTo>
                      <a:cubicBezTo>
                        <a:pt x="0" y="1"/>
                        <a:pt x="0" y="1"/>
                        <a:pt x="0" y="1"/>
                      </a:cubicBezTo>
                      <a:cubicBezTo>
                        <a:pt x="0" y="0"/>
                        <a:pt x="0" y="0"/>
                        <a:pt x="0" y="0"/>
                      </a:cubicBezTo>
                    </a:path>
                  </a:pathLst>
                </a:custGeom>
                <a:solidFill>
                  <a:srgbClr val="8A98AA"/>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341" name="Oval 178"/>
                <p:cNvSpPr>
                  <a:spLocks noChangeArrowheads="1"/>
                </p:cNvSpPr>
                <p:nvPr/>
              </p:nvSpPr>
              <p:spPr bwMode="auto">
                <a:xfrm>
                  <a:off x="4311133" y="3080661"/>
                  <a:ext cx="297202" cy="87842"/>
                </a:xfrm>
                <a:prstGeom prst="ellipse">
                  <a:avLst/>
                </a:prstGeom>
                <a:gradFill rotWithShape="1">
                  <a:gsLst>
                    <a:gs pos="0">
                      <a:srgbClr val="C0C1C6"/>
                    </a:gs>
                    <a:gs pos="100000">
                      <a:srgbClr val="DFE0E5"/>
                    </a:gs>
                  </a:gsLst>
                  <a:lin ang="5400000" scaled="1"/>
                </a:gradFill>
                <a:ln w="9525" algn="ctr">
                  <a:noFill/>
                  <a:round/>
                  <a:headEnd/>
                  <a:tailEnd/>
                </a:ln>
              </p:spPr>
              <p:txBody>
                <a:bodyPr lIns="91327" tIns="45667" rIns="91327" bIns="45667"/>
                <a:lstStyle/>
                <a:p>
                  <a:pPr algn="l">
                    <a:buClrTx/>
                    <a:buFontTx/>
                    <a:buNone/>
                  </a:pPr>
                  <a:endParaRPr lang="zh-CN" altLang="zh-CN" sz="1400" dirty="0" smtClean="0">
                    <a:solidFill>
                      <a:srgbClr val="000000"/>
                    </a:solidFill>
                    <a:cs typeface="Calibri" pitchFamily="34" charset="0"/>
                    <a:sym typeface="Lucida Grande" charset="0"/>
                  </a:endParaRPr>
                </a:p>
              </p:txBody>
            </p:sp>
            <p:sp>
              <p:nvSpPr>
                <p:cNvPr id="342" name="Freeform 179"/>
                <p:cNvSpPr>
                  <a:spLocks/>
                </p:cNvSpPr>
                <p:nvPr/>
              </p:nvSpPr>
              <p:spPr bwMode="auto">
                <a:xfrm>
                  <a:off x="4311133" y="3123577"/>
                  <a:ext cx="297202" cy="44927"/>
                </a:xfrm>
                <a:custGeom>
                  <a:avLst/>
                  <a:gdLst>
                    <a:gd name="T0" fmla="*/ 2147483647 w 188"/>
                    <a:gd name="T1" fmla="*/ 2147483647 h 28"/>
                    <a:gd name="T2" fmla="*/ 0 w 188"/>
                    <a:gd name="T3" fmla="*/ 0 h 28"/>
                    <a:gd name="T4" fmla="*/ 0 w 188"/>
                    <a:gd name="T5" fmla="*/ 0 h 28"/>
                    <a:gd name="T6" fmla="*/ 2147483647 w 188"/>
                    <a:gd name="T7" fmla="*/ 2147483647 h 28"/>
                    <a:gd name="T8" fmla="*/ 2147483647 w 188"/>
                    <a:gd name="T9" fmla="*/ 0 h 28"/>
                    <a:gd name="T10" fmla="*/ 2147483647 w 188"/>
                    <a:gd name="T11" fmla="*/ 0 h 28"/>
                    <a:gd name="T12" fmla="*/ 2147483647 w 188"/>
                    <a:gd name="T13" fmla="*/ 2147483647 h 28"/>
                    <a:gd name="T14" fmla="*/ 0 60000 65536"/>
                    <a:gd name="T15" fmla="*/ 0 60000 65536"/>
                    <a:gd name="T16" fmla="*/ 0 60000 65536"/>
                    <a:gd name="T17" fmla="*/ 0 60000 65536"/>
                    <a:gd name="T18" fmla="*/ 0 60000 65536"/>
                    <a:gd name="T19" fmla="*/ 0 60000 65536"/>
                    <a:gd name="T20" fmla="*/ 0 60000 65536"/>
                    <a:gd name="T21" fmla="*/ 0 w 188"/>
                    <a:gd name="T22" fmla="*/ 0 h 28"/>
                    <a:gd name="T23" fmla="*/ 188 w 188"/>
                    <a:gd name="T24" fmla="*/ 28 h 2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8" h="28">
                      <a:moveTo>
                        <a:pt x="94" y="26"/>
                      </a:moveTo>
                      <a:cubicBezTo>
                        <a:pt x="43" y="26"/>
                        <a:pt x="1" y="14"/>
                        <a:pt x="0" y="0"/>
                      </a:cubicBezTo>
                      <a:cubicBezTo>
                        <a:pt x="0" y="0"/>
                        <a:pt x="0" y="0"/>
                        <a:pt x="0" y="0"/>
                      </a:cubicBezTo>
                      <a:cubicBezTo>
                        <a:pt x="0" y="15"/>
                        <a:pt x="42" y="28"/>
                        <a:pt x="94" y="28"/>
                      </a:cubicBezTo>
                      <a:cubicBezTo>
                        <a:pt x="146" y="28"/>
                        <a:pt x="188" y="15"/>
                        <a:pt x="188" y="0"/>
                      </a:cubicBezTo>
                      <a:cubicBezTo>
                        <a:pt x="188" y="0"/>
                        <a:pt x="188" y="0"/>
                        <a:pt x="188" y="0"/>
                      </a:cubicBezTo>
                      <a:cubicBezTo>
                        <a:pt x="186" y="14"/>
                        <a:pt x="145" y="26"/>
                        <a:pt x="94" y="26"/>
                      </a:cubicBezTo>
                      <a:close/>
                    </a:path>
                  </a:pathLst>
                </a:custGeom>
                <a:solidFill>
                  <a:srgbClr val="363B49"/>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343" name="Freeform 180"/>
                <p:cNvSpPr>
                  <a:spLocks noEditPoints="1"/>
                </p:cNvSpPr>
                <p:nvPr/>
              </p:nvSpPr>
              <p:spPr bwMode="auto">
                <a:xfrm>
                  <a:off x="4308462" y="3074713"/>
                  <a:ext cx="303213" cy="247434"/>
                </a:xfrm>
                <a:custGeom>
                  <a:avLst/>
                  <a:gdLst>
                    <a:gd name="T0" fmla="*/ 0 w 192"/>
                    <a:gd name="T1" fmla="*/ 2147483647 h 156"/>
                    <a:gd name="T2" fmla="*/ 0 w 192"/>
                    <a:gd name="T3" fmla="*/ 2147483647 h 156"/>
                    <a:gd name="T4" fmla="*/ 2147483647 w 192"/>
                    <a:gd name="T5" fmla="*/ 2147483647 h 156"/>
                    <a:gd name="T6" fmla="*/ 2147483647 w 192"/>
                    <a:gd name="T7" fmla="*/ 2147483647 h 156"/>
                    <a:gd name="T8" fmla="*/ 2147483647 w 192"/>
                    <a:gd name="T9" fmla="*/ 2147483647 h 156"/>
                    <a:gd name="T10" fmla="*/ 2147483647 w 192"/>
                    <a:gd name="T11" fmla="*/ 2147483647 h 156"/>
                    <a:gd name="T12" fmla="*/ 2147483647 w 192"/>
                    <a:gd name="T13" fmla="*/ 2147483647 h 156"/>
                    <a:gd name="T14" fmla="*/ 2147483647 w 192"/>
                    <a:gd name="T15" fmla="*/ 2147483647 h 156"/>
                    <a:gd name="T16" fmla="*/ 2147483647 w 192"/>
                    <a:gd name="T17" fmla="*/ 0 h 156"/>
                    <a:gd name="T18" fmla="*/ 0 w 192"/>
                    <a:gd name="T19" fmla="*/ 2147483647 h 156"/>
                    <a:gd name="T20" fmla="*/ 0 w 192"/>
                    <a:gd name="T21" fmla="*/ 2147483647 h 156"/>
                    <a:gd name="T22" fmla="*/ 2147483647 w 192"/>
                    <a:gd name="T23" fmla="*/ 2147483647 h 156"/>
                    <a:gd name="T24" fmla="*/ 2147483647 w 192"/>
                    <a:gd name="T25" fmla="*/ 2147483647 h 156"/>
                    <a:gd name="T26" fmla="*/ 2147483647 w 192"/>
                    <a:gd name="T27" fmla="*/ 2147483647 h 156"/>
                    <a:gd name="T28" fmla="*/ 2147483647 w 192"/>
                    <a:gd name="T29" fmla="*/ 2147483647 h 156"/>
                    <a:gd name="T30" fmla="*/ 2147483647 w 192"/>
                    <a:gd name="T31" fmla="*/ 2147483647 h 156"/>
                    <a:gd name="T32" fmla="*/ 2147483647 w 192"/>
                    <a:gd name="T33" fmla="*/ 2147483647 h 156"/>
                    <a:gd name="T34" fmla="*/ 2147483647 w 192"/>
                    <a:gd name="T35" fmla="*/ 2147483647 h 156"/>
                    <a:gd name="T36" fmla="*/ 2147483647 w 192"/>
                    <a:gd name="T37" fmla="*/ 2147483647 h 156"/>
                    <a:gd name="T38" fmla="*/ 2147483647 w 192"/>
                    <a:gd name="T39" fmla="*/ 2147483647 h 156"/>
                    <a:gd name="T40" fmla="*/ 2147483647 w 192"/>
                    <a:gd name="T41" fmla="*/ 2147483647 h 156"/>
                    <a:gd name="T42" fmla="*/ 2147483647 w 192"/>
                    <a:gd name="T43" fmla="*/ 2147483647 h 156"/>
                    <a:gd name="T44" fmla="*/ 2147483647 w 192"/>
                    <a:gd name="T45" fmla="*/ 2147483647 h 15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92"/>
                    <a:gd name="T70" fmla="*/ 0 h 156"/>
                    <a:gd name="T71" fmla="*/ 192 w 192"/>
                    <a:gd name="T72" fmla="*/ 156 h 15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92" h="156">
                      <a:moveTo>
                        <a:pt x="0" y="31"/>
                      </a:moveTo>
                      <a:cubicBezTo>
                        <a:pt x="0" y="127"/>
                        <a:pt x="0" y="127"/>
                        <a:pt x="0" y="127"/>
                      </a:cubicBezTo>
                      <a:cubicBezTo>
                        <a:pt x="0" y="145"/>
                        <a:pt x="48" y="156"/>
                        <a:pt x="96" y="156"/>
                      </a:cubicBezTo>
                      <a:cubicBezTo>
                        <a:pt x="143" y="156"/>
                        <a:pt x="192" y="145"/>
                        <a:pt x="192" y="127"/>
                      </a:cubicBezTo>
                      <a:cubicBezTo>
                        <a:pt x="192" y="31"/>
                        <a:pt x="192" y="31"/>
                        <a:pt x="192" y="31"/>
                      </a:cubicBezTo>
                      <a:cubicBezTo>
                        <a:pt x="191" y="32"/>
                        <a:pt x="191" y="32"/>
                        <a:pt x="191" y="32"/>
                      </a:cubicBezTo>
                      <a:cubicBezTo>
                        <a:pt x="192" y="31"/>
                        <a:pt x="192" y="30"/>
                        <a:pt x="192" y="30"/>
                      </a:cubicBezTo>
                      <a:cubicBezTo>
                        <a:pt x="192" y="29"/>
                        <a:pt x="192" y="29"/>
                        <a:pt x="192" y="29"/>
                      </a:cubicBezTo>
                      <a:cubicBezTo>
                        <a:pt x="192" y="11"/>
                        <a:pt x="143" y="0"/>
                        <a:pt x="96" y="0"/>
                      </a:cubicBezTo>
                      <a:cubicBezTo>
                        <a:pt x="48" y="0"/>
                        <a:pt x="0" y="11"/>
                        <a:pt x="0" y="29"/>
                      </a:cubicBezTo>
                      <a:lnTo>
                        <a:pt x="0" y="31"/>
                      </a:lnTo>
                      <a:close/>
                      <a:moveTo>
                        <a:pt x="4" y="29"/>
                      </a:moveTo>
                      <a:cubicBezTo>
                        <a:pt x="4" y="17"/>
                        <a:pt x="41" y="4"/>
                        <a:pt x="96" y="4"/>
                      </a:cubicBezTo>
                      <a:cubicBezTo>
                        <a:pt x="151" y="4"/>
                        <a:pt x="188" y="17"/>
                        <a:pt x="188" y="29"/>
                      </a:cubicBezTo>
                      <a:cubicBezTo>
                        <a:pt x="188" y="30"/>
                        <a:pt x="188" y="30"/>
                        <a:pt x="188" y="30"/>
                      </a:cubicBezTo>
                      <a:cubicBezTo>
                        <a:pt x="188" y="31"/>
                        <a:pt x="188" y="31"/>
                        <a:pt x="188" y="31"/>
                      </a:cubicBezTo>
                      <a:cubicBezTo>
                        <a:pt x="188" y="31"/>
                        <a:pt x="188" y="31"/>
                        <a:pt x="188" y="31"/>
                      </a:cubicBezTo>
                      <a:cubicBezTo>
                        <a:pt x="188" y="31"/>
                        <a:pt x="188" y="31"/>
                        <a:pt x="188" y="31"/>
                      </a:cubicBezTo>
                      <a:cubicBezTo>
                        <a:pt x="188" y="127"/>
                        <a:pt x="188" y="127"/>
                        <a:pt x="188" y="127"/>
                      </a:cubicBezTo>
                      <a:cubicBezTo>
                        <a:pt x="188" y="139"/>
                        <a:pt x="151" y="152"/>
                        <a:pt x="96" y="152"/>
                      </a:cubicBezTo>
                      <a:cubicBezTo>
                        <a:pt x="41" y="152"/>
                        <a:pt x="4" y="139"/>
                        <a:pt x="4" y="127"/>
                      </a:cubicBezTo>
                      <a:cubicBezTo>
                        <a:pt x="4" y="31"/>
                        <a:pt x="4" y="31"/>
                        <a:pt x="4" y="31"/>
                      </a:cubicBezTo>
                      <a:lnTo>
                        <a:pt x="4" y="29"/>
                      </a:lnTo>
                      <a:close/>
                    </a:path>
                  </a:pathLst>
                </a:custGeom>
                <a:solidFill>
                  <a:srgbClr val="231F20"/>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grpSp>
          <p:grpSp>
            <p:nvGrpSpPr>
              <p:cNvPr id="240" name="Group 816"/>
              <p:cNvGrpSpPr>
                <a:grpSpLocks/>
              </p:cNvGrpSpPr>
              <p:nvPr/>
            </p:nvGrpSpPr>
            <p:grpSpPr bwMode="auto">
              <a:xfrm>
                <a:off x="379" y="2905"/>
                <a:ext cx="181" cy="358"/>
                <a:chOff x="4308462" y="3074713"/>
                <a:chExt cx="303213" cy="566295"/>
              </a:xfrm>
            </p:grpSpPr>
            <p:sp>
              <p:nvSpPr>
                <p:cNvPr id="316" name="Freeform 175"/>
                <p:cNvSpPr>
                  <a:spLocks/>
                </p:cNvSpPr>
                <p:nvPr/>
              </p:nvSpPr>
              <p:spPr bwMode="auto">
                <a:xfrm>
                  <a:off x="4311133" y="3442524"/>
                  <a:ext cx="297202" cy="195131"/>
                </a:xfrm>
                <a:custGeom>
                  <a:avLst/>
                  <a:gdLst>
                    <a:gd name="T0" fmla="*/ 2147483647 w 188"/>
                    <a:gd name="T1" fmla="*/ 2147483647 h 123"/>
                    <a:gd name="T2" fmla="*/ 2147483647 w 188"/>
                    <a:gd name="T3" fmla="*/ 2147483647 h 123"/>
                    <a:gd name="T4" fmla="*/ 0 w 188"/>
                    <a:gd name="T5" fmla="*/ 2147483647 h 123"/>
                    <a:gd name="T6" fmla="*/ 0 w 188"/>
                    <a:gd name="T7" fmla="*/ 0 h 123"/>
                    <a:gd name="T8" fmla="*/ 2147483647 w 188"/>
                    <a:gd name="T9" fmla="*/ 0 h 123"/>
                    <a:gd name="T10" fmla="*/ 2147483647 w 188"/>
                    <a:gd name="T11" fmla="*/ 2147483647 h 123"/>
                    <a:gd name="T12" fmla="*/ 0 60000 65536"/>
                    <a:gd name="T13" fmla="*/ 0 60000 65536"/>
                    <a:gd name="T14" fmla="*/ 0 60000 65536"/>
                    <a:gd name="T15" fmla="*/ 0 60000 65536"/>
                    <a:gd name="T16" fmla="*/ 0 60000 65536"/>
                    <a:gd name="T17" fmla="*/ 0 60000 65536"/>
                    <a:gd name="T18" fmla="*/ 0 w 188"/>
                    <a:gd name="T19" fmla="*/ 0 h 123"/>
                    <a:gd name="T20" fmla="*/ 188 w 188"/>
                    <a:gd name="T21" fmla="*/ 123 h 123"/>
                  </a:gdLst>
                  <a:ahLst/>
                  <a:cxnLst>
                    <a:cxn ang="T12">
                      <a:pos x="T0" y="T1"/>
                    </a:cxn>
                    <a:cxn ang="T13">
                      <a:pos x="T2" y="T3"/>
                    </a:cxn>
                    <a:cxn ang="T14">
                      <a:pos x="T4" y="T5"/>
                    </a:cxn>
                    <a:cxn ang="T15">
                      <a:pos x="T6" y="T7"/>
                    </a:cxn>
                    <a:cxn ang="T16">
                      <a:pos x="T8" y="T9"/>
                    </a:cxn>
                    <a:cxn ang="T17">
                      <a:pos x="T10" y="T11"/>
                    </a:cxn>
                  </a:cxnLst>
                  <a:rect l="T18" t="T19" r="T20" b="T21"/>
                  <a:pathLst>
                    <a:path w="188" h="123">
                      <a:moveTo>
                        <a:pt x="188" y="96"/>
                      </a:moveTo>
                      <a:cubicBezTo>
                        <a:pt x="188" y="111"/>
                        <a:pt x="146" y="123"/>
                        <a:pt x="94" y="123"/>
                      </a:cubicBezTo>
                      <a:cubicBezTo>
                        <a:pt x="42" y="123"/>
                        <a:pt x="0" y="111"/>
                        <a:pt x="0" y="96"/>
                      </a:cubicBezTo>
                      <a:cubicBezTo>
                        <a:pt x="0" y="0"/>
                        <a:pt x="0" y="0"/>
                        <a:pt x="0" y="0"/>
                      </a:cubicBezTo>
                      <a:cubicBezTo>
                        <a:pt x="188" y="0"/>
                        <a:pt x="188" y="0"/>
                        <a:pt x="188" y="0"/>
                      </a:cubicBezTo>
                      <a:cubicBezTo>
                        <a:pt x="188" y="96"/>
                        <a:pt x="188" y="96"/>
                        <a:pt x="188" y="96"/>
                      </a:cubicBezTo>
                    </a:path>
                  </a:pathLst>
                </a:custGeom>
                <a:solidFill>
                  <a:srgbClr val="808000"/>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317" name="Freeform 176"/>
                <p:cNvSpPr>
                  <a:spLocks/>
                </p:cNvSpPr>
                <p:nvPr/>
              </p:nvSpPr>
              <p:spPr bwMode="auto">
                <a:xfrm>
                  <a:off x="4608336" y="3593399"/>
                  <a:ext cx="668" cy="1341"/>
                </a:xfrm>
                <a:custGeom>
                  <a:avLst/>
                  <a:gdLst>
                    <a:gd name="T0" fmla="*/ 0 w 1"/>
                    <a:gd name="T1" fmla="*/ 0 h 1"/>
                    <a:gd name="T2" fmla="*/ 0 w 1"/>
                    <a:gd name="T3" fmla="*/ 0 h 1"/>
                    <a:gd name="T4" fmla="*/ 0 w 1"/>
                    <a:gd name="T5" fmla="*/ 2147483647 h 1"/>
                    <a:gd name="T6" fmla="*/ 0 w 1"/>
                    <a:gd name="T7" fmla="*/ 2147483647 h 1"/>
                    <a:gd name="T8" fmla="*/ 0 w 1"/>
                    <a:gd name="T9" fmla="*/ 0 h 1"/>
                    <a:gd name="T10" fmla="*/ 0 60000 65536"/>
                    <a:gd name="T11" fmla="*/ 0 60000 65536"/>
                    <a:gd name="T12" fmla="*/ 0 60000 65536"/>
                    <a:gd name="T13" fmla="*/ 0 60000 65536"/>
                    <a:gd name="T14" fmla="*/ 0 60000 65536"/>
                    <a:gd name="T15" fmla="*/ 0 w 1"/>
                    <a:gd name="T16" fmla="*/ 0 h 1"/>
                    <a:gd name="T17" fmla="*/ 1 w 1"/>
                    <a:gd name="T18" fmla="*/ 1 h 1"/>
                  </a:gdLst>
                  <a:ahLst/>
                  <a:cxnLst>
                    <a:cxn ang="T10">
                      <a:pos x="T0" y="T1"/>
                    </a:cxn>
                    <a:cxn ang="T11">
                      <a:pos x="T2" y="T3"/>
                    </a:cxn>
                    <a:cxn ang="T12">
                      <a:pos x="T4" y="T5"/>
                    </a:cxn>
                    <a:cxn ang="T13">
                      <a:pos x="T6" y="T7"/>
                    </a:cxn>
                    <a:cxn ang="T14">
                      <a:pos x="T8" y="T9"/>
                    </a:cxn>
                  </a:cxnLst>
                  <a:rect l="T15" t="T16" r="T17" b="T18"/>
                  <a:pathLst>
                    <a:path w="1" h="1">
                      <a:moveTo>
                        <a:pt x="0" y="0"/>
                      </a:moveTo>
                      <a:cubicBezTo>
                        <a:pt x="0" y="0"/>
                        <a:pt x="0" y="0"/>
                        <a:pt x="0" y="0"/>
                      </a:cubicBezTo>
                      <a:cubicBezTo>
                        <a:pt x="0" y="1"/>
                        <a:pt x="0" y="1"/>
                        <a:pt x="0" y="1"/>
                      </a:cubicBezTo>
                      <a:cubicBezTo>
                        <a:pt x="0" y="1"/>
                        <a:pt x="0" y="1"/>
                        <a:pt x="0" y="1"/>
                      </a:cubicBezTo>
                      <a:cubicBezTo>
                        <a:pt x="0" y="0"/>
                        <a:pt x="0" y="0"/>
                        <a:pt x="0" y="0"/>
                      </a:cubicBezTo>
                    </a:path>
                  </a:pathLst>
                </a:custGeom>
                <a:solidFill>
                  <a:srgbClr val="8A98AA"/>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318" name="Freeform 177"/>
                <p:cNvSpPr>
                  <a:spLocks/>
                </p:cNvSpPr>
                <p:nvPr/>
              </p:nvSpPr>
              <p:spPr bwMode="auto">
                <a:xfrm>
                  <a:off x="4311133" y="3591387"/>
                  <a:ext cx="297202" cy="46268"/>
                </a:xfrm>
                <a:custGeom>
                  <a:avLst/>
                  <a:gdLst>
                    <a:gd name="T0" fmla="*/ 0 w 188"/>
                    <a:gd name="T1" fmla="*/ 0 h 29"/>
                    <a:gd name="T2" fmla="*/ 0 w 188"/>
                    <a:gd name="T3" fmla="*/ 2147483647 h 29"/>
                    <a:gd name="T4" fmla="*/ 2147483647 w 188"/>
                    <a:gd name="T5" fmla="*/ 2147483647 h 29"/>
                    <a:gd name="T6" fmla="*/ 2147483647 w 188"/>
                    <a:gd name="T7" fmla="*/ 2147483647 h 29"/>
                    <a:gd name="T8" fmla="*/ 2147483647 w 188"/>
                    <a:gd name="T9" fmla="*/ 2147483647 h 29"/>
                    <a:gd name="T10" fmla="*/ 2147483647 w 188"/>
                    <a:gd name="T11" fmla="*/ 2147483647 h 29"/>
                    <a:gd name="T12" fmla="*/ 0 w 188"/>
                    <a:gd name="T13" fmla="*/ 0 h 29"/>
                    <a:gd name="T14" fmla="*/ 0 60000 65536"/>
                    <a:gd name="T15" fmla="*/ 0 60000 65536"/>
                    <a:gd name="T16" fmla="*/ 0 60000 65536"/>
                    <a:gd name="T17" fmla="*/ 0 60000 65536"/>
                    <a:gd name="T18" fmla="*/ 0 60000 65536"/>
                    <a:gd name="T19" fmla="*/ 0 60000 65536"/>
                    <a:gd name="T20" fmla="*/ 0 60000 65536"/>
                    <a:gd name="T21" fmla="*/ 0 w 188"/>
                    <a:gd name="T22" fmla="*/ 0 h 29"/>
                    <a:gd name="T23" fmla="*/ 188 w 188"/>
                    <a:gd name="T24" fmla="*/ 29 h 2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8" h="29">
                      <a:moveTo>
                        <a:pt x="0" y="0"/>
                      </a:moveTo>
                      <a:cubicBezTo>
                        <a:pt x="0" y="2"/>
                        <a:pt x="0" y="2"/>
                        <a:pt x="0" y="2"/>
                      </a:cubicBezTo>
                      <a:cubicBezTo>
                        <a:pt x="0" y="17"/>
                        <a:pt x="42" y="29"/>
                        <a:pt x="94" y="29"/>
                      </a:cubicBezTo>
                      <a:cubicBezTo>
                        <a:pt x="146" y="29"/>
                        <a:pt x="188" y="17"/>
                        <a:pt x="188" y="2"/>
                      </a:cubicBezTo>
                      <a:cubicBezTo>
                        <a:pt x="188" y="1"/>
                        <a:pt x="188" y="1"/>
                        <a:pt x="188" y="1"/>
                      </a:cubicBezTo>
                      <a:cubicBezTo>
                        <a:pt x="188" y="16"/>
                        <a:pt x="145" y="28"/>
                        <a:pt x="94" y="28"/>
                      </a:cubicBezTo>
                      <a:cubicBezTo>
                        <a:pt x="42" y="28"/>
                        <a:pt x="0" y="16"/>
                        <a:pt x="0" y="0"/>
                      </a:cubicBezTo>
                    </a:path>
                  </a:pathLst>
                </a:custGeom>
                <a:solidFill>
                  <a:srgbClr val="7F8EA2"/>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319" name="Freeform 179"/>
                <p:cNvSpPr>
                  <a:spLocks/>
                </p:cNvSpPr>
                <p:nvPr/>
              </p:nvSpPr>
              <p:spPr bwMode="auto">
                <a:xfrm>
                  <a:off x="4311133" y="3439172"/>
                  <a:ext cx="297202" cy="44927"/>
                </a:xfrm>
                <a:custGeom>
                  <a:avLst/>
                  <a:gdLst>
                    <a:gd name="T0" fmla="*/ 2147483647 w 188"/>
                    <a:gd name="T1" fmla="*/ 2147483647 h 28"/>
                    <a:gd name="T2" fmla="*/ 0 w 188"/>
                    <a:gd name="T3" fmla="*/ 0 h 28"/>
                    <a:gd name="T4" fmla="*/ 0 w 188"/>
                    <a:gd name="T5" fmla="*/ 0 h 28"/>
                    <a:gd name="T6" fmla="*/ 2147483647 w 188"/>
                    <a:gd name="T7" fmla="*/ 2147483647 h 28"/>
                    <a:gd name="T8" fmla="*/ 2147483647 w 188"/>
                    <a:gd name="T9" fmla="*/ 0 h 28"/>
                    <a:gd name="T10" fmla="*/ 2147483647 w 188"/>
                    <a:gd name="T11" fmla="*/ 0 h 28"/>
                    <a:gd name="T12" fmla="*/ 2147483647 w 188"/>
                    <a:gd name="T13" fmla="*/ 2147483647 h 28"/>
                    <a:gd name="T14" fmla="*/ 0 60000 65536"/>
                    <a:gd name="T15" fmla="*/ 0 60000 65536"/>
                    <a:gd name="T16" fmla="*/ 0 60000 65536"/>
                    <a:gd name="T17" fmla="*/ 0 60000 65536"/>
                    <a:gd name="T18" fmla="*/ 0 60000 65536"/>
                    <a:gd name="T19" fmla="*/ 0 60000 65536"/>
                    <a:gd name="T20" fmla="*/ 0 60000 65536"/>
                    <a:gd name="T21" fmla="*/ 0 w 188"/>
                    <a:gd name="T22" fmla="*/ 0 h 28"/>
                    <a:gd name="T23" fmla="*/ 188 w 188"/>
                    <a:gd name="T24" fmla="*/ 28 h 2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8" h="28">
                      <a:moveTo>
                        <a:pt x="94" y="26"/>
                      </a:moveTo>
                      <a:cubicBezTo>
                        <a:pt x="43" y="26"/>
                        <a:pt x="1" y="14"/>
                        <a:pt x="0" y="0"/>
                      </a:cubicBezTo>
                      <a:cubicBezTo>
                        <a:pt x="0" y="0"/>
                        <a:pt x="0" y="0"/>
                        <a:pt x="0" y="0"/>
                      </a:cubicBezTo>
                      <a:cubicBezTo>
                        <a:pt x="0" y="15"/>
                        <a:pt x="42" y="28"/>
                        <a:pt x="94" y="28"/>
                      </a:cubicBezTo>
                      <a:cubicBezTo>
                        <a:pt x="146" y="28"/>
                        <a:pt x="188" y="15"/>
                        <a:pt x="188" y="0"/>
                      </a:cubicBezTo>
                      <a:cubicBezTo>
                        <a:pt x="188" y="0"/>
                        <a:pt x="188" y="0"/>
                        <a:pt x="188" y="0"/>
                      </a:cubicBezTo>
                      <a:cubicBezTo>
                        <a:pt x="186" y="14"/>
                        <a:pt x="145" y="26"/>
                        <a:pt x="94" y="26"/>
                      </a:cubicBezTo>
                      <a:close/>
                    </a:path>
                  </a:pathLst>
                </a:custGeom>
                <a:solidFill>
                  <a:srgbClr val="363B49"/>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320" name="Freeform 180"/>
                <p:cNvSpPr>
                  <a:spLocks noEditPoints="1"/>
                </p:cNvSpPr>
                <p:nvPr/>
              </p:nvSpPr>
              <p:spPr bwMode="auto">
                <a:xfrm>
                  <a:off x="4308462" y="3393574"/>
                  <a:ext cx="303213" cy="247434"/>
                </a:xfrm>
                <a:custGeom>
                  <a:avLst/>
                  <a:gdLst>
                    <a:gd name="T0" fmla="*/ 0 w 192"/>
                    <a:gd name="T1" fmla="*/ 2147483647 h 156"/>
                    <a:gd name="T2" fmla="*/ 0 w 192"/>
                    <a:gd name="T3" fmla="*/ 2147483647 h 156"/>
                    <a:gd name="T4" fmla="*/ 2147483647 w 192"/>
                    <a:gd name="T5" fmla="*/ 2147483647 h 156"/>
                    <a:gd name="T6" fmla="*/ 2147483647 w 192"/>
                    <a:gd name="T7" fmla="*/ 2147483647 h 156"/>
                    <a:gd name="T8" fmla="*/ 2147483647 w 192"/>
                    <a:gd name="T9" fmla="*/ 2147483647 h 156"/>
                    <a:gd name="T10" fmla="*/ 2147483647 w 192"/>
                    <a:gd name="T11" fmla="*/ 2147483647 h 156"/>
                    <a:gd name="T12" fmla="*/ 2147483647 w 192"/>
                    <a:gd name="T13" fmla="*/ 2147483647 h 156"/>
                    <a:gd name="T14" fmla="*/ 2147483647 w 192"/>
                    <a:gd name="T15" fmla="*/ 2147483647 h 156"/>
                    <a:gd name="T16" fmla="*/ 2147483647 w 192"/>
                    <a:gd name="T17" fmla="*/ 0 h 156"/>
                    <a:gd name="T18" fmla="*/ 0 w 192"/>
                    <a:gd name="T19" fmla="*/ 2147483647 h 156"/>
                    <a:gd name="T20" fmla="*/ 0 w 192"/>
                    <a:gd name="T21" fmla="*/ 2147483647 h 156"/>
                    <a:gd name="T22" fmla="*/ 2147483647 w 192"/>
                    <a:gd name="T23" fmla="*/ 2147483647 h 156"/>
                    <a:gd name="T24" fmla="*/ 2147483647 w 192"/>
                    <a:gd name="T25" fmla="*/ 2147483647 h 156"/>
                    <a:gd name="T26" fmla="*/ 2147483647 w 192"/>
                    <a:gd name="T27" fmla="*/ 2147483647 h 156"/>
                    <a:gd name="T28" fmla="*/ 2147483647 w 192"/>
                    <a:gd name="T29" fmla="*/ 2147483647 h 156"/>
                    <a:gd name="T30" fmla="*/ 2147483647 w 192"/>
                    <a:gd name="T31" fmla="*/ 2147483647 h 156"/>
                    <a:gd name="T32" fmla="*/ 2147483647 w 192"/>
                    <a:gd name="T33" fmla="*/ 2147483647 h 156"/>
                    <a:gd name="T34" fmla="*/ 2147483647 w 192"/>
                    <a:gd name="T35" fmla="*/ 2147483647 h 156"/>
                    <a:gd name="T36" fmla="*/ 2147483647 w 192"/>
                    <a:gd name="T37" fmla="*/ 2147483647 h 156"/>
                    <a:gd name="T38" fmla="*/ 2147483647 w 192"/>
                    <a:gd name="T39" fmla="*/ 2147483647 h 156"/>
                    <a:gd name="T40" fmla="*/ 2147483647 w 192"/>
                    <a:gd name="T41" fmla="*/ 2147483647 h 156"/>
                    <a:gd name="T42" fmla="*/ 2147483647 w 192"/>
                    <a:gd name="T43" fmla="*/ 2147483647 h 156"/>
                    <a:gd name="T44" fmla="*/ 2147483647 w 192"/>
                    <a:gd name="T45" fmla="*/ 2147483647 h 15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92"/>
                    <a:gd name="T70" fmla="*/ 0 h 156"/>
                    <a:gd name="T71" fmla="*/ 192 w 192"/>
                    <a:gd name="T72" fmla="*/ 156 h 15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92" h="156">
                      <a:moveTo>
                        <a:pt x="0" y="31"/>
                      </a:moveTo>
                      <a:cubicBezTo>
                        <a:pt x="0" y="127"/>
                        <a:pt x="0" y="127"/>
                        <a:pt x="0" y="127"/>
                      </a:cubicBezTo>
                      <a:cubicBezTo>
                        <a:pt x="0" y="145"/>
                        <a:pt x="48" y="156"/>
                        <a:pt x="96" y="156"/>
                      </a:cubicBezTo>
                      <a:cubicBezTo>
                        <a:pt x="143" y="156"/>
                        <a:pt x="192" y="145"/>
                        <a:pt x="192" y="127"/>
                      </a:cubicBezTo>
                      <a:cubicBezTo>
                        <a:pt x="192" y="31"/>
                        <a:pt x="192" y="31"/>
                        <a:pt x="192" y="31"/>
                      </a:cubicBezTo>
                      <a:cubicBezTo>
                        <a:pt x="191" y="32"/>
                        <a:pt x="191" y="32"/>
                        <a:pt x="191" y="32"/>
                      </a:cubicBezTo>
                      <a:cubicBezTo>
                        <a:pt x="192" y="31"/>
                        <a:pt x="192" y="30"/>
                        <a:pt x="192" y="30"/>
                      </a:cubicBezTo>
                      <a:cubicBezTo>
                        <a:pt x="192" y="29"/>
                        <a:pt x="192" y="29"/>
                        <a:pt x="192" y="29"/>
                      </a:cubicBezTo>
                      <a:cubicBezTo>
                        <a:pt x="192" y="11"/>
                        <a:pt x="143" y="0"/>
                        <a:pt x="96" y="0"/>
                      </a:cubicBezTo>
                      <a:cubicBezTo>
                        <a:pt x="48" y="0"/>
                        <a:pt x="0" y="11"/>
                        <a:pt x="0" y="29"/>
                      </a:cubicBezTo>
                      <a:lnTo>
                        <a:pt x="0" y="31"/>
                      </a:lnTo>
                      <a:close/>
                      <a:moveTo>
                        <a:pt x="4" y="29"/>
                      </a:moveTo>
                      <a:cubicBezTo>
                        <a:pt x="4" y="17"/>
                        <a:pt x="41" y="4"/>
                        <a:pt x="96" y="4"/>
                      </a:cubicBezTo>
                      <a:cubicBezTo>
                        <a:pt x="151" y="4"/>
                        <a:pt x="188" y="17"/>
                        <a:pt x="188" y="29"/>
                      </a:cubicBezTo>
                      <a:cubicBezTo>
                        <a:pt x="188" y="30"/>
                        <a:pt x="188" y="30"/>
                        <a:pt x="188" y="30"/>
                      </a:cubicBezTo>
                      <a:cubicBezTo>
                        <a:pt x="188" y="31"/>
                        <a:pt x="188" y="31"/>
                        <a:pt x="188" y="31"/>
                      </a:cubicBezTo>
                      <a:cubicBezTo>
                        <a:pt x="188" y="31"/>
                        <a:pt x="188" y="31"/>
                        <a:pt x="188" y="31"/>
                      </a:cubicBezTo>
                      <a:cubicBezTo>
                        <a:pt x="188" y="31"/>
                        <a:pt x="188" y="31"/>
                        <a:pt x="188" y="31"/>
                      </a:cubicBezTo>
                      <a:cubicBezTo>
                        <a:pt x="188" y="127"/>
                        <a:pt x="188" y="127"/>
                        <a:pt x="188" y="127"/>
                      </a:cubicBezTo>
                      <a:cubicBezTo>
                        <a:pt x="188" y="139"/>
                        <a:pt x="151" y="152"/>
                        <a:pt x="96" y="152"/>
                      </a:cubicBezTo>
                      <a:cubicBezTo>
                        <a:pt x="41" y="152"/>
                        <a:pt x="4" y="139"/>
                        <a:pt x="4" y="127"/>
                      </a:cubicBezTo>
                      <a:cubicBezTo>
                        <a:pt x="4" y="31"/>
                        <a:pt x="4" y="31"/>
                        <a:pt x="4" y="31"/>
                      </a:cubicBezTo>
                      <a:lnTo>
                        <a:pt x="4" y="29"/>
                      </a:lnTo>
                      <a:close/>
                    </a:path>
                  </a:pathLst>
                </a:custGeom>
                <a:solidFill>
                  <a:srgbClr val="231F20"/>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321" name="Freeform 175"/>
                <p:cNvSpPr>
                  <a:spLocks/>
                </p:cNvSpPr>
                <p:nvPr/>
              </p:nvSpPr>
              <p:spPr bwMode="auto">
                <a:xfrm>
                  <a:off x="4311133" y="3284373"/>
                  <a:ext cx="297202" cy="195131"/>
                </a:xfrm>
                <a:custGeom>
                  <a:avLst/>
                  <a:gdLst>
                    <a:gd name="T0" fmla="*/ 2147483647 w 188"/>
                    <a:gd name="T1" fmla="*/ 2147483647 h 123"/>
                    <a:gd name="T2" fmla="*/ 2147483647 w 188"/>
                    <a:gd name="T3" fmla="*/ 2147483647 h 123"/>
                    <a:gd name="T4" fmla="*/ 0 w 188"/>
                    <a:gd name="T5" fmla="*/ 2147483647 h 123"/>
                    <a:gd name="T6" fmla="*/ 0 w 188"/>
                    <a:gd name="T7" fmla="*/ 0 h 123"/>
                    <a:gd name="T8" fmla="*/ 2147483647 w 188"/>
                    <a:gd name="T9" fmla="*/ 0 h 123"/>
                    <a:gd name="T10" fmla="*/ 2147483647 w 188"/>
                    <a:gd name="T11" fmla="*/ 2147483647 h 123"/>
                    <a:gd name="T12" fmla="*/ 0 60000 65536"/>
                    <a:gd name="T13" fmla="*/ 0 60000 65536"/>
                    <a:gd name="T14" fmla="*/ 0 60000 65536"/>
                    <a:gd name="T15" fmla="*/ 0 60000 65536"/>
                    <a:gd name="T16" fmla="*/ 0 60000 65536"/>
                    <a:gd name="T17" fmla="*/ 0 60000 65536"/>
                    <a:gd name="T18" fmla="*/ 0 w 188"/>
                    <a:gd name="T19" fmla="*/ 0 h 123"/>
                    <a:gd name="T20" fmla="*/ 188 w 188"/>
                    <a:gd name="T21" fmla="*/ 123 h 123"/>
                  </a:gdLst>
                  <a:ahLst/>
                  <a:cxnLst>
                    <a:cxn ang="T12">
                      <a:pos x="T0" y="T1"/>
                    </a:cxn>
                    <a:cxn ang="T13">
                      <a:pos x="T2" y="T3"/>
                    </a:cxn>
                    <a:cxn ang="T14">
                      <a:pos x="T4" y="T5"/>
                    </a:cxn>
                    <a:cxn ang="T15">
                      <a:pos x="T6" y="T7"/>
                    </a:cxn>
                    <a:cxn ang="T16">
                      <a:pos x="T8" y="T9"/>
                    </a:cxn>
                    <a:cxn ang="T17">
                      <a:pos x="T10" y="T11"/>
                    </a:cxn>
                  </a:cxnLst>
                  <a:rect l="T18" t="T19" r="T20" b="T21"/>
                  <a:pathLst>
                    <a:path w="188" h="123">
                      <a:moveTo>
                        <a:pt x="188" y="96"/>
                      </a:moveTo>
                      <a:cubicBezTo>
                        <a:pt x="188" y="111"/>
                        <a:pt x="146" y="123"/>
                        <a:pt x="94" y="123"/>
                      </a:cubicBezTo>
                      <a:cubicBezTo>
                        <a:pt x="42" y="123"/>
                        <a:pt x="0" y="111"/>
                        <a:pt x="0" y="96"/>
                      </a:cubicBezTo>
                      <a:cubicBezTo>
                        <a:pt x="0" y="0"/>
                        <a:pt x="0" y="0"/>
                        <a:pt x="0" y="0"/>
                      </a:cubicBezTo>
                      <a:cubicBezTo>
                        <a:pt x="188" y="0"/>
                        <a:pt x="188" y="0"/>
                        <a:pt x="188" y="0"/>
                      </a:cubicBezTo>
                      <a:cubicBezTo>
                        <a:pt x="188" y="96"/>
                        <a:pt x="188" y="96"/>
                        <a:pt x="188" y="96"/>
                      </a:cubicBezTo>
                    </a:path>
                  </a:pathLst>
                </a:custGeom>
                <a:solidFill>
                  <a:srgbClr val="808000"/>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322" name="Freeform 176"/>
                <p:cNvSpPr>
                  <a:spLocks/>
                </p:cNvSpPr>
                <p:nvPr/>
              </p:nvSpPr>
              <p:spPr bwMode="auto">
                <a:xfrm>
                  <a:off x="4608336" y="3433693"/>
                  <a:ext cx="668" cy="1341"/>
                </a:xfrm>
                <a:custGeom>
                  <a:avLst/>
                  <a:gdLst>
                    <a:gd name="T0" fmla="*/ 0 w 1"/>
                    <a:gd name="T1" fmla="*/ 0 h 1"/>
                    <a:gd name="T2" fmla="*/ 0 w 1"/>
                    <a:gd name="T3" fmla="*/ 0 h 1"/>
                    <a:gd name="T4" fmla="*/ 0 w 1"/>
                    <a:gd name="T5" fmla="*/ 2147483647 h 1"/>
                    <a:gd name="T6" fmla="*/ 0 w 1"/>
                    <a:gd name="T7" fmla="*/ 2147483647 h 1"/>
                    <a:gd name="T8" fmla="*/ 0 w 1"/>
                    <a:gd name="T9" fmla="*/ 0 h 1"/>
                    <a:gd name="T10" fmla="*/ 0 60000 65536"/>
                    <a:gd name="T11" fmla="*/ 0 60000 65536"/>
                    <a:gd name="T12" fmla="*/ 0 60000 65536"/>
                    <a:gd name="T13" fmla="*/ 0 60000 65536"/>
                    <a:gd name="T14" fmla="*/ 0 60000 65536"/>
                    <a:gd name="T15" fmla="*/ 0 w 1"/>
                    <a:gd name="T16" fmla="*/ 0 h 1"/>
                    <a:gd name="T17" fmla="*/ 1 w 1"/>
                    <a:gd name="T18" fmla="*/ 1 h 1"/>
                  </a:gdLst>
                  <a:ahLst/>
                  <a:cxnLst>
                    <a:cxn ang="T10">
                      <a:pos x="T0" y="T1"/>
                    </a:cxn>
                    <a:cxn ang="T11">
                      <a:pos x="T2" y="T3"/>
                    </a:cxn>
                    <a:cxn ang="T12">
                      <a:pos x="T4" y="T5"/>
                    </a:cxn>
                    <a:cxn ang="T13">
                      <a:pos x="T6" y="T7"/>
                    </a:cxn>
                    <a:cxn ang="T14">
                      <a:pos x="T8" y="T9"/>
                    </a:cxn>
                  </a:cxnLst>
                  <a:rect l="T15" t="T16" r="T17" b="T18"/>
                  <a:pathLst>
                    <a:path w="1" h="1">
                      <a:moveTo>
                        <a:pt x="0" y="0"/>
                      </a:moveTo>
                      <a:cubicBezTo>
                        <a:pt x="0" y="0"/>
                        <a:pt x="0" y="0"/>
                        <a:pt x="0" y="0"/>
                      </a:cubicBezTo>
                      <a:cubicBezTo>
                        <a:pt x="0" y="1"/>
                        <a:pt x="0" y="1"/>
                        <a:pt x="0" y="1"/>
                      </a:cubicBezTo>
                      <a:cubicBezTo>
                        <a:pt x="0" y="1"/>
                        <a:pt x="0" y="1"/>
                        <a:pt x="0" y="1"/>
                      </a:cubicBezTo>
                      <a:cubicBezTo>
                        <a:pt x="0" y="0"/>
                        <a:pt x="0" y="0"/>
                        <a:pt x="0" y="0"/>
                      </a:cubicBezTo>
                    </a:path>
                  </a:pathLst>
                </a:custGeom>
                <a:solidFill>
                  <a:srgbClr val="8A98AA"/>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323" name="Freeform 177"/>
                <p:cNvSpPr>
                  <a:spLocks/>
                </p:cNvSpPr>
                <p:nvPr/>
              </p:nvSpPr>
              <p:spPr bwMode="auto">
                <a:xfrm>
                  <a:off x="4311133" y="3431681"/>
                  <a:ext cx="297202" cy="46268"/>
                </a:xfrm>
                <a:custGeom>
                  <a:avLst/>
                  <a:gdLst>
                    <a:gd name="T0" fmla="*/ 0 w 188"/>
                    <a:gd name="T1" fmla="*/ 0 h 29"/>
                    <a:gd name="T2" fmla="*/ 0 w 188"/>
                    <a:gd name="T3" fmla="*/ 2147483647 h 29"/>
                    <a:gd name="T4" fmla="*/ 2147483647 w 188"/>
                    <a:gd name="T5" fmla="*/ 2147483647 h 29"/>
                    <a:gd name="T6" fmla="*/ 2147483647 w 188"/>
                    <a:gd name="T7" fmla="*/ 2147483647 h 29"/>
                    <a:gd name="T8" fmla="*/ 2147483647 w 188"/>
                    <a:gd name="T9" fmla="*/ 2147483647 h 29"/>
                    <a:gd name="T10" fmla="*/ 2147483647 w 188"/>
                    <a:gd name="T11" fmla="*/ 2147483647 h 29"/>
                    <a:gd name="T12" fmla="*/ 0 w 188"/>
                    <a:gd name="T13" fmla="*/ 0 h 29"/>
                    <a:gd name="T14" fmla="*/ 0 60000 65536"/>
                    <a:gd name="T15" fmla="*/ 0 60000 65536"/>
                    <a:gd name="T16" fmla="*/ 0 60000 65536"/>
                    <a:gd name="T17" fmla="*/ 0 60000 65536"/>
                    <a:gd name="T18" fmla="*/ 0 60000 65536"/>
                    <a:gd name="T19" fmla="*/ 0 60000 65536"/>
                    <a:gd name="T20" fmla="*/ 0 60000 65536"/>
                    <a:gd name="T21" fmla="*/ 0 w 188"/>
                    <a:gd name="T22" fmla="*/ 0 h 29"/>
                    <a:gd name="T23" fmla="*/ 188 w 188"/>
                    <a:gd name="T24" fmla="*/ 29 h 2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8" h="29">
                      <a:moveTo>
                        <a:pt x="0" y="0"/>
                      </a:moveTo>
                      <a:cubicBezTo>
                        <a:pt x="0" y="2"/>
                        <a:pt x="0" y="2"/>
                        <a:pt x="0" y="2"/>
                      </a:cubicBezTo>
                      <a:cubicBezTo>
                        <a:pt x="0" y="17"/>
                        <a:pt x="42" y="29"/>
                        <a:pt x="94" y="29"/>
                      </a:cubicBezTo>
                      <a:cubicBezTo>
                        <a:pt x="146" y="29"/>
                        <a:pt x="188" y="17"/>
                        <a:pt x="188" y="2"/>
                      </a:cubicBezTo>
                      <a:cubicBezTo>
                        <a:pt x="188" y="1"/>
                        <a:pt x="188" y="1"/>
                        <a:pt x="188" y="1"/>
                      </a:cubicBezTo>
                      <a:cubicBezTo>
                        <a:pt x="188" y="16"/>
                        <a:pt x="145" y="28"/>
                        <a:pt x="94" y="28"/>
                      </a:cubicBezTo>
                      <a:cubicBezTo>
                        <a:pt x="42" y="28"/>
                        <a:pt x="0" y="16"/>
                        <a:pt x="0" y="0"/>
                      </a:cubicBezTo>
                    </a:path>
                  </a:pathLst>
                </a:custGeom>
                <a:solidFill>
                  <a:srgbClr val="7F8EA2"/>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324" name="Freeform 180"/>
                <p:cNvSpPr>
                  <a:spLocks noEditPoints="1"/>
                </p:cNvSpPr>
                <p:nvPr/>
              </p:nvSpPr>
              <p:spPr bwMode="auto">
                <a:xfrm>
                  <a:off x="4308462" y="3233868"/>
                  <a:ext cx="303213" cy="247434"/>
                </a:xfrm>
                <a:custGeom>
                  <a:avLst/>
                  <a:gdLst>
                    <a:gd name="T0" fmla="*/ 0 w 192"/>
                    <a:gd name="T1" fmla="*/ 2147483647 h 156"/>
                    <a:gd name="T2" fmla="*/ 0 w 192"/>
                    <a:gd name="T3" fmla="*/ 2147483647 h 156"/>
                    <a:gd name="T4" fmla="*/ 2147483647 w 192"/>
                    <a:gd name="T5" fmla="*/ 2147483647 h 156"/>
                    <a:gd name="T6" fmla="*/ 2147483647 w 192"/>
                    <a:gd name="T7" fmla="*/ 2147483647 h 156"/>
                    <a:gd name="T8" fmla="*/ 2147483647 w 192"/>
                    <a:gd name="T9" fmla="*/ 2147483647 h 156"/>
                    <a:gd name="T10" fmla="*/ 2147483647 w 192"/>
                    <a:gd name="T11" fmla="*/ 2147483647 h 156"/>
                    <a:gd name="T12" fmla="*/ 2147483647 w 192"/>
                    <a:gd name="T13" fmla="*/ 2147483647 h 156"/>
                    <a:gd name="T14" fmla="*/ 2147483647 w 192"/>
                    <a:gd name="T15" fmla="*/ 2147483647 h 156"/>
                    <a:gd name="T16" fmla="*/ 2147483647 w 192"/>
                    <a:gd name="T17" fmla="*/ 0 h 156"/>
                    <a:gd name="T18" fmla="*/ 0 w 192"/>
                    <a:gd name="T19" fmla="*/ 2147483647 h 156"/>
                    <a:gd name="T20" fmla="*/ 0 w 192"/>
                    <a:gd name="T21" fmla="*/ 2147483647 h 156"/>
                    <a:gd name="T22" fmla="*/ 2147483647 w 192"/>
                    <a:gd name="T23" fmla="*/ 2147483647 h 156"/>
                    <a:gd name="T24" fmla="*/ 2147483647 w 192"/>
                    <a:gd name="T25" fmla="*/ 2147483647 h 156"/>
                    <a:gd name="T26" fmla="*/ 2147483647 w 192"/>
                    <a:gd name="T27" fmla="*/ 2147483647 h 156"/>
                    <a:gd name="T28" fmla="*/ 2147483647 w 192"/>
                    <a:gd name="T29" fmla="*/ 2147483647 h 156"/>
                    <a:gd name="T30" fmla="*/ 2147483647 w 192"/>
                    <a:gd name="T31" fmla="*/ 2147483647 h 156"/>
                    <a:gd name="T32" fmla="*/ 2147483647 w 192"/>
                    <a:gd name="T33" fmla="*/ 2147483647 h 156"/>
                    <a:gd name="T34" fmla="*/ 2147483647 w 192"/>
                    <a:gd name="T35" fmla="*/ 2147483647 h 156"/>
                    <a:gd name="T36" fmla="*/ 2147483647 w 192"/>
                    <a:gd name="T37" fmla="*/ 2147483647 h 156"/>
                    <a:gd name="T38" fmla="*/ 2147483647 w 192"/>
                    <a:gd name="T39" fmla="*/ 2147483647 h 156"/>
                    <a:gd name="T40" fmla="*/ 2147483647 w 192"/>
                    <a:gd name="T41" fmla="*/ 2147483647 h 156"/>
                    <a:gd name="T42" fmla="*/ 2147483647 w 192"/>
                    <a:gd name="T43" fmla="*/ 2147483647 h 156"/>
                    <a:gd name="T44" fmla="*/ 2147483647 w 192"/>
                    <a:gd name="T45" fmla="*/ 2147483647 h 15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92"/>
                    <a:gd name="T70" fmla="*/ 0 h 156"/>
                    <a:gd name="T71" fmla="*/ 192 w 192"/>
                    <a:gd name="T72" fmla="*/ 156 h 15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92" h="156">
                      <a:moveTo>
                        <a:pt x="0" y="31"/>
                      </a:moveTo>
                      <a:cubicBezTo>
                        <a:pt x="0" y="127"/>
                        <a:pt x="0" y="127"/>
                        <a:pt x="0" y="127"/>
                      </a:cubicBezTo>
                      <a:cubicBezTo>
                        <a:pt x="0" y="145"/>
                        <a:pt x="48" y="156"/>
                        <a:pt x="96" y="156"/>
                      </a:cubicBezTo>
                      <a:cubicBezTo>
                        <a:pt x="143" y="156"/>
                        <a:pt x="192" y="145"/>
                        <a:pt x="192" y="127"/>
                      </a:cubicBezTo>
                      <a:cubicBezTo>
                        <a:pt x="192" y="31"/>
                        <a:pt x="192" y="31"/>
                        <a:pt x="192" y="31"/>
                      </a:cubicBezTo>
                      <a:cubicBezTo>
                        <a:pt x="191" y="32"/>
                        <a:pt x="191" y="32"/>
                        <a:pt x="191" y="32"/>
                      </a:cubicBezTo>
                      <a:cubicBezTo>
                        <a:pt x="192" y="31"/>
                        <a:pt x="192" y="30"/>
                        <a:pt x="192" y="30"/>
                      </a:cubicBezTo>
                      <a:cubicBezTo>
                        <a:pt x="192" y="29"/>
                        <a:pt x="192" y="29"/>
                        <a:pt x="192" y="29"/>
                      </a:cubicBezTo>
                      <a:cubicBezTo>
                        <a:pt x="192" y="11"/>
                        <a:pt x="143" y="0"/>
                        <a:pt x="96" y="0"/>
                      </a:cubicBezTo>
                      <a:cubicBezTo>
                        <a:pt x="48" y="0"/>
                        <a:pt x="0" y="11"/>
                        <a:pt x="0" y="29"/>
                      </a:cubicBezTo>
                      <a:lnTo>
                        <a:pt x="0" y="31"/>
                      </a:lnTo>
                      <a:close/>
                      <a:moveTo>
                        <a:pt x="4" y="29"/>
                      </a:moveTo>
                      <a:cubicBezTo>
                        <a:pt x="4" y="17"/>
                        <a:pt x="41" y="4"/>
                        <a:pt x="96" y="4"/>
                      </a:cubicBezTo>
                      <a:cubicBezTo>
                        <a:pt x="151" y="4"/>
                        <a:pt x="188" y="17"/>
                        <a:pt x="188" y="29"/>
                      </a:cubicBezTo>
                      <a:cubicBezTo>
                        <a:pt x="188" y="30"/>
                        <a:pt x="188" y="30"/>
                        <a:pt x="188" y="30"/>
                      </a:cubicBezTo>
                      <a:cubicBezTo>
                        <a:pt x="188" y="31"/>
                        <a:pt x="188" y="31"/>
                        <a:pt x="188" y="31"/>
                      </a:cubicBezTo>
                      <a:cubicBezTo>
                        <a:pt x="188" y="31"/>
                        <a:pt x="188" y="31"/>
                        <a:pt x="188" y="31"/>
                      </a:cubicBezTo>
                      <a:cubicBezTo>
                        <a:pt x="188" y="31"/>
                        <a:pt x="188" y="31"/>
                        <a:pt x="188" y="31"/>
                      </a:cubicBezTo>
                      <a:cubicBezTo>
                        <a:pt x="188" y="127"/>
                        <a:pt x="188" y="127"/>
                        <a:pt x="188" y="127"/>
                      </a:cubicBezTo>
                      <a:cubicBezTo>
                        <a:pt x="188" y="139"/>
                        <a:pt x="151" y="152"/>
                        <a:pt x="96" y="152"/>
                      </a:cubicBezTo>
                      <a:cubicBezTo>
                        <a:pt x="41" y="152"/>
                        <a:pt x="4" y="139"/>
                        <a:pt x="4" y="127"/>
                      </a:cubicBezTo>
                      <a:cubicBezTo>
                        <a:pt x="4" y="31"/>
                        <a:pt x="4" y="31"/>
                        <a:pt x="4" y="31"/>
                      </a:cubicBezTo>
                      <a:lnTo>
                        <a:pt x="4" y="29"/>
                      </a:lnTo>
                      <a:close/>
                    </a:path>
                  </a:pathLst>
                </a:custGeom>
                <a:solidFill>
                  <a:srgbClr val="231F20"/>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325" name="Freeform 175"/>
                <p:cNvSpPr>
                  <a:spLocks/>
                </p:cNvSpPr>
                <p:nvPr/>
              </p:nvSpPr>
              <p:spPr bwMode="auto">
                <a:xfrm>
                  <a:off x="4311133" y="3126929"/>
                  <a:ext cx="297202" cy="195131"/>
                </a:xfrm>
                <a:custGeom>
                  <a:avLst/>
                  <a:gdLst>
                    <a:gd name="T0" fmla="*/ 2147483647 w 188"/>
                    <a:gd name="T1" fmla="*/ 2147483647 h 123"/>
                    <a:gd name="T2" fmla="*/ 2147483647 w 188"/>
                    <a:gd name="T3" fmla="*/ 2147483647 h 123"/>
                    <a:gd name="T4" fmla="*/ 0 w 188"/>
                    <a:gd name="T5" fmla="*/ 2147483647 h 123"/>
                    <a:gd name="T6" fmla="*/ 0 w 188"/>
                    <a:gd name="T7" fmla="*/ 0 h 123"/>
                    <a:gd name="T8" fmla="*/ 2147483647 w 188"/>
                    <a:gd name="T9" fmla="*/ 0 h 123"/>
                    <a:gd name="T10" fmla="*/ 2147483647 w 188"/>
                    <a:gd name="T11" fmla="*/ 2147483647 h 123"/>
                    <a:gd name="T12" fmla="*/ 0 60000 65536"/>
                    <a:gd name="T13" fmla="*/ 0 60000 65536"/>
                    <a:gd name="T14" fmla="*/ 0 60000 65536"/>
                    <a:gd name="T15" fmla="*/ 0 60000 65536"/>
                    <a:gd name="T16" fmla="*/ 0 60000 65536"/>
                    <a:gd name="T17" fmla="*/ 0 60000 65536"/>
                    <a:gd name="T18" fmla="*/ 0 w 188"/>
                    <a:gd name="T19" fmla="*/ 0 h 123"/>
                    <a:gd name="T20" fmla="*/ 188 w 188"/>
                    <a:gd name="T21" fmla="*/ 123 h 123"/>
                  </a:gdLst>
                  <a:ahLst/>
                  <a:cxnLst>
                    <a:cxn ang="T12">
                      <a:pos x="T0" y="T1"/>
                    </a:cxn>
                    <a:cxn ang="T13">
                      <a:pos x="T2" y="T3"/>
                    </a:cxn>
                    <a:cxn ang="T14">
                      <a:pos x="T4" y="T5"/>
                    </a:cxn>
                    <a:cxn ang="T15">
                      <a:pos x="T6" y="T7"/>
                    </a:cxn>
                    <a:cxn ang="T16">
                      <a:pos x="T8" y="T9"/>
                    </a:cxn>
                    <a:cxn ang="T17">
                      <a:pos x="T10" y="T11"/>
                    </a:cxn>
                  </a:cxnLst>
                  <a:rect l="T18" t="T19" r="T20" b="T21"/>
                  <a:pathLst>
                    <a:path w="188" h="123">
                      <a:moveTo>
                        <a:pt x="188" y="96"/>
                      </a:moveTo>
                      <a:cubicBezTo>
                        <a:pt x="188" y="111"/>
                        <a:pt x="146" y="123"/>
                        <a:pt x="94" y="123"/>
                      </a:cubicBezTo>
                      <a:cubicBezTo>
                        <a:pt x="42" y="123"/>
                        <a:pt x="0" y="111"/>
                        <a:pt x="0" y="96"/>
                      </a:cubicBezTo>
                      <a:cubicBezTo>
                        <a:pt x="0" y="0"/>
                        <a:pt x="0" y="0"/>
                        <a:pt x="0" y="0"/>
                      </a:cubicBezTo>
                      <a:cubicBezTo>
                        <a:pt x="188" y="0"/>
                        <a:pt x="188" y="0"/>
                        <a:pt x="188" y="0"/>
                      </a:cubicBezTo>
                      <a:cubicBezTo>
                        <a:pt x="188" y="96"/>
                        <a:pt x="188" y="96"/>
                        <a:pt x="188" y="96"/>
                      </a:cubicBezTo>
                    </a:path>
                  </a:pathLst>
                </a:custGeom>
                <a:solidFill>
                  <a:srgbClr val="808000"/>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326" name="Freeform 176"/>
                <p:cNvSpPr>
                  <a:spLocks/>
                </p:cNvSpPr>
                <p:nvPr/>
              </p:nvSpPr>
              <p:spPr bwMode="auto">
                <a:xfrm>
                  <a:off x="4608336" y="3317637"/>
                  <a:ext cx="668" cy="1341"/>
                </a:xfrm>
                <a:custGeom>
                  <a:avLst/>
                  <a:gdLst>
                    <a:gd name="T0" fmla="*/ 0 w 1"/>
                    <a:gd name="T1" fmla="*/ 0 h 1"/>
                    <a:gd name="T2" fmla="*/ 0 w 1"/>
                    <a:gd name="T3" fmla="*/ 0 h 1"/>
                    <a:gd name="T4" fmla="*/ 0 w 1"/>
                    <a:gd name="T5" fmla="*/ 2147483647 h 1"/>
                    <a:gd name="T6" fmla="*/ 0 w 1"/>
                    <a:gd name="T7" fmla="*/ 2147483647 h 1"/>
                    <a:gd name="T8" fmla="*/ 0 w 1"/>
                    <a:gd name="T9" fmla="*/ 0 h 1"/>
                    <a:gd name="T10" fmla="*/ 0 60000 65536"/>
                    <a:gd name="T11" fmla="*/ 0 60000 65536"/>
                    <a:gd name="T12" fmla="*/ 0 60000 65536"/>
                    <a:gd name="T13" fmla="*/ 0 60000 65536"/>
                    <a:gd name="T14" fmla="*/ 0 60000 65536"/>
                    <a:gd name="T15" fmla="*/ 0 w 1"/>
                    <a:gd name="T16" fmla="*/ 0 h 1"/>
                    <a:gd name="T17" fmla="*/ 1 w 1"/>
                    <a:gd name="T18" fmla="*/ 1 h 1"/>
                  </a:gdLst>
                  <a:ahLst/>
                  <a:cxnLst>
                    <a:cxn ang="T10">
                      <a:pos x="T0" y="T1"/>
                    </a:cxn>
                    <a:cxn ang="T11">
                      <a:pos x="T2" y="T3"/>
                    </a:cxn>
                    <a:cxn ang="T12">
                      <a:pos x="T4" y="T5"/>
                    </a:cxn>
                    <a:cxn ang="T13">
                      <a:pos x="T6" y="T7"/>
                    </a:cxn>
                    <a:cxn ang="T14">
                      <a:pos x="T8" y="T9"/>
                    </a:cxn>
                  </a:cxnLst>
                  <a:rect l="T15" t="T16" r="T17" b="T18"/>
                  <a:pathLst>
                    <a:path w="1" h="1">
                      <a:moveTo>
                        <a:pt x="0" y="0"/>
                      </a:moveTo>
                      <a:cubicBezTo>
                        <a:pt x="0" y="0"/>
                        <a:pt x="0" y="0"/>
                        <a:pt x="0" y="0"/>
                      </a:cubicBezTo>
                      <a:cubicBezTo>
                        <a:pt x="0" y="1"/>
                        <a:pt x="0" y="1"/>
                        <a:pt x="0" y="1"/>
                      </a:cubicBezTo>
                      <a:cubicBezTo>
                        <a:pt x="0" y="1"/>
                        <a:pt x="0" y="1"/>
                        <a:pt x="0" y="1"/>
                      </a:cubicBezTo>
                      <a:cubicBezTo>
                        <a:pt x="0" y="0"/>
                        <a:pt x="0" y="0"/>
                        <a:pt x="0" y="0"/>
                      </a:cubicBezTo>
                    </a:path>
                  </a:pathLst>
                </a:custGeom>
                <a:solidFill>
                  <a:srgbClr val="8A98AA"/>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327" name="Oval 178"/>
                <p:cNvSpPr>
                  <a:spLocks noChangeArrowheads="1"/>
                </p:cNvSpPr>
                <p:nvPr/>
              </p:nvSpPr>
              <p:spPr bwMode="auto">
                <a:xfrm>
                  <a:off x="4311133" y="3080661"/>
                  <a:ext cx="297202" cy="87842"/>
                </a:xfrm>
                <a:prstGeom prst="ellipse">
                  <a:avLst/>
                </a:prstGeom>
                <a:gradFill rotWithShape="1">
                  <a:gsLst>
                    <a:gs pos="0">
                      <a:srgbClr val="C0C1C6"/>
                    </a:gs>
                    <a:gs pos="100000">
                      <a:srgbClr val="DFE0E5"/>
                    </a:gs>
                  </a:gsLst>
                  <a:lin ang="5400000" scaled="1"/>
                </a:gradFill>
                <a:ln w="9525" algn="ctr">
                  <a:noFill/>
                  <a:round/>
                  <a:headEnd/>
                  <a:tailEnd/>
                </a:ln>
              </p:spPr>
              <p:txBody>
                <a:bodyPr lIns="91327" tIns="45667" rIns="91327" bIns="45667"/>
                <a:lstStyle/>
                <a:p>
                  <a:pPr algn="l">
                    <a:buClrTx/>
                    <a:buFontTx/>
                    <a:buNone/>
                  </a:pPr>
                  <a:endParaRPr lang="zh-CN" altLang="zh-CN" sz="1400" dirty="0" smtClean="0">
                    <a:solidFill>
                      <a:srgbClr val="000000"/>
                    </a:solidFill>
                    <a:cs typeface="Calibri" pitchFamily="34" charset="0"/>
                    <a:sym typeface="Lucida Grande" charset="0"/>
                  </a:endParaRPr>
                </a:p>
              </p:txBody>
            </p:sp>
            <p:sp>
              <p:nvSpPr>
                <p:cNvPr id="328" name="Freeform 179"/>
                <p:cNvSpPr>
                  <a:spLocks/>
                </p:cNvSpPr>
                <p:nvPr/>
              </p:nvSpPr>
              <p:spPr bwMode="auto">
                <a:xfrm>
                  <a:off x="4311133" y="3123577"/>
                  <a:ext cx="297202" cy="44927"/>
                </a:xfrm>
                <a:custGeom>
                  <a:avLst/>
                  <a:gdLst>
                    <a:gd name="T0" fmla="*/ 2147483647 w 188"/>
                    <a:gd name="T1" fmla="*/ 2147483647 h 28"/>
                    <a:gd name="T2" fmla="*/ 0 w 188"/>
                    <a:gd name="T3" fmla="*/ 0 h 28"/>
                    <a:gd name="T4" fmla="*/ 0 w 188"/>
                    <a:gd name="T5" fmla="*/ 0 h 28"/>
                    <a:gd name="T6" fmla="*/ 2147483647 w 188"/>
                    <a:gd name="T7" fmla="*/ 2147483647 h 28"/>
                    <a:gd name="T8" fmla="*/ 2147483647 w 188"/>
                    <a:gd name="T9" fmla="*/ 0 h 28"/>
                    <a:gd name="T10" fmla="*/ 2147483647 w 188"/>
                    <a:gd name="T11" fmla="*/ 0 h 28"/>
                    <a:gd name="T12" fmla="*/ 2147483647 w 188"/>
                    <a:gd name="T13" fmla="*/ 2147483647 h 28"/>
                    <a:gd name="T14" fmla="*/ 0 60000 65536"/>
                    <a:gd name="T15" fmla="*/ 0 60000 65536"/>
                    <a:gd name="T16" fmla="*/ 0 60000 65536"/>
                    <a:gd name="T17" fmla="*/ 0 60000 65536"/>
                    <a:gd name="T18" fmla="*/ 0 60000 65536"/>
                    <a:gd name="T19" fmla="*/ 0 60000 65536"/>
                    <a:gd name="T20" fmla="*/ 0 60000 65536"/>
                    <a:gd name="T21" fmla="*/ 0 w 188"/>
                    <a:gd name="T22" fmla="*/ 0 h 28"/>
                    <a:gd name="T23" fmla="*/ 188 w 188"/>
                    <a:gd name="T24" fmla="*/ 28 h 2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8" h="28">
                      <a:moveTo>
                        <a:pt x="94" y="26"/>
                      </a:moveTo>
                      <a:cubicBezTo>
                        <a:pt x="43" y="26"/>
                        <a:pt x="1" y="14"/>
                        <a:pt x="0" y="0"/>
                      </a:cubicBezTo>
                      <a:cubicBezTo>
                        <a:pt x="0" y="0"/>
                        <a:pt x="0" y="0"/>
                        <a:pt x="0" y="0"/>
                      </a:cubicBezTo>
                      <a:cubicBezTo>
                        <a:pt x="0" y="15"/>
                        <a:pt x="42" y="28"/>
                        <a:pt x="94" y="28"/>
                      </a:cubicBezTo>
                      <a:cubicBezTo>
                        <a:pt x="146" y="28"/>
                        <a:pt x="188" y="15"/>
                        <a:pt x="188" y="0"/>
                      </a:cubicBezTo>
                      <a:cubicBezTo>
                        <a:pt x="188" y="0"/>
                        <a:pt x="188" y="0"/>
                        <a:pt x="188" y="0"/>
                      </a:cubicBezTo>
                      <a:cubicBezTo>
                        <a:pt x="186" y="14"/>
                        <a:pt x="145" y="26"/>
                        <a:pt x="94" y="26"/>
                      </a:cubicBezTo>
                      <a:close/>
                    </a:path>
                  </a:pathLst>
                </a:custGeom>
                <a:solidFill>
                  <a:srgbClr val="363B49"/>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329" name="Freeform 180"/>
                <p:cNvSpPr>
                  <a:spLocks noEditPoints="1"/>
                </p:cNvSpPr>
                <p:nvPr/>
              </p:nvSpPr>
              <p:spPr bwMode="auto">
                <a:xfrm>
                  <a:off x="4308462" y="3074713"/>
                  <a:ext cx="303213" cy="247434"/>
                </a:xfrm>
                <a:custGeom>
                  <a:avLst/>
                  <a:gdLst>
                    <a:gd name="T0" fmla="*/ 0 w 192"/>
                    <a:gd name="T1" fmla="*/ 2147483647 h 156"/>
                    <a:gd name="T2" fmla="*/ 0 w 192"/>
                    <a:gd name="T3" fmla="*/ 2147483647 h 156"/>
                    <a:gd name="T4" fmla="*/ 2147483647 w 192"/>
                    <a:gd name="T5" fmla="*/ 2147483647 h 156"/>
                    <a:gd name="T6" fmla="*/ 2147483647 w 192"/>
                    <a:gd name="T7" fmla="*/ 2147483647 h 156"/>
                    <a:gd name="T8" fmla="*/ 2147483647 w 192"/>
                    <a:gd name="T9" fmla="*/ 2147483647 h 156"/>
                    <a:gd name="T10" fmla="*/ 2147483647 w 192"/>
                    <a:gd name="T11" fmla="*/ 2147483647 h 156"/>
                    <a:gd name="T12" fmla="*/ 2147483647 w 192"/>
                    <a:gd name="T13" fmla="*/ 2147483647 h 156"/>
                    <a:gd name="T14" fmla="*/ 2147483647 w 192"/>
                    <a:gd name="T15" fmla="*/ 2147483647 h 156"/>
                    <a:gd name="T16" fmla="*/ 2147483647 w 192"/>
                    <a:gd name="T17" fmla="*/ 0 h 156"/>
                    <a:gd name="T18" fmla="*/ 0 w 192"/>
                    <a:gd name="T19" fmla="*/ 2147483647 h 156"/>
                    <a:gd name="T20" fmla="*/ 0 w 192"/>
                    <a:gd name="T21" fmla="*/ 2147483647 h 156"/>
                    <a:gd name="T22" fmla="*/ 2147483647 w 192"/>
                    <a:gd name="T23" fmla="*/ 2147483647 h 156"/>
                    <a:gd name="T24" fmla="*/ 2147483647 w 192"/>
                    <a:gd name="T25" fmla="*/ 2147483647 h 156"/>
                    <a:gd name="T26" fmla="*/ 2147483647 w 192"/>
                    <a:gd name="T27" fmla="*/ 2147483647 h 156"/>
                    <a:gd name="T28" fmla="*/ 2147483647 w 192"/>
                    <a:gd name="T29" fmla="*/ 2147483647 h 156"/>
                    <a:gd name="T30" fmla="*/ 2147483647 w 192"/>
                    <a:gd name="T31" fmla="*/ 2147483647 h 156"/>
                    <a:gd name="T32" fmla="*/ 2147483647 w 192"/>
                    <a:gd name="T33" fmla="*/ 2147483647 h 156"/>
                    <a:gd name="T34" fmla="*/ 2147483647 w 192"/>
                    <a:gd name="T35" fmla="*/ 2147483647 h 156"/>
                    <a:gd name="T36" fmla="*/ 2147483647 w 192"/>
                    <a:gd name="T37" fmla="*/ 2147483647 h 156"/>
                    <a:gd name="T38" fmla="*/ 2147483647 w 192"/>
                    <a:gd name="T39" fmla="*/ 2147483647 h 156"/>
                    <a:gd name="T40" fmla="*/ 2147483647 w 192"/>
                    <a:gd name="T41" fmla="*/ 2147483647 h 156"/>
                    <a:gd name="T42" fmla="*/ 2147483647 w 192"/>
                    <a:gd name="T43" fmla="*/ 2147483647 h 156"/>
                    <a:gd name="T44" fmla="*/ 2147483647 w 192"/>
                    <a:gd name="T45" fmla="*/ 2147483647 h 15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92"/>
                    <a:gd name="T70" fmla="*/ 0 h 156"/>
                    <a:gd name="T71" fmla="*/ 192 w 192"/>
                    <a:gd name="T72" fmla="*/ 156 h 15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92" h="156">
                      <a:moveTo>
                        <a:pt x="0" y="31"/>
                      </a:moveTo>
                      <a:cubicBezTo>
                        <a:pt x="0" y="127"/>
                        <a:pt x="0" y="127"/>
                        <a:pt x="0" y="127"/>
                      </a:cubicBezTo>
                      <a:cubicBezTo>
                        <a:pt x="0" y="145"/>
                        <a:pt x="48" y="156"/>
                        <a:pt x="96" y="156"/>
                      </a:cubicBezTo>
                      <a:cubicBezTo>
                        <a:pt x="143" y="156"/>
                        <a:pt x="192" y="145"/>
                        <a:pt x="192" y="127"/>
                      </a:cubicBezTo>
                      <a:cubicBezTo>
                        <a:pt x="192" y="31"/>
                        <a:pt x="192" y="31"/>
                        <a:pt x="192" y="31"/>
                      </a:cubicBezTo>
                      <a:cubicBezTo>
                        <a:pt x="191" y="32"/>
                        <a:pt x="191" y="32"/>
                        <a:pt x="191" y="32"/>
                      </a:cubicBezTo>
                      <a:cubicBezTo>
                        <a:pt x="192" y="31"/>
                        <a:pt x="192" y="30"/>
                        <a:pt x="192" y="30"/>
                      </a:cubicBezTo>
                      <a:cubicBezTo>
                        <a:pt x="192" y="29"/>
                        <a:pt x="192" y="29"/>
                        <a:pt x="192" y="29"/>
                      </a:cubicBezTo>
                      <a:cubicBezTo>
                        <a:pt x="192" y="11"/>
                        <a:pt x="143" y="0"/>
                        <a:pt x="96" y="0"/>
                      </a:cubicBezTo>
                      <a:cubicBezTo>
                        <a:pt x="48" y="0"/>
                        <a:pt x="0" y="11"/>
                        <a:pt x="0" y="29"/>
                      </a:cubicBezTo>
                      <a:lnTo>
                        <a:pt x="0" y="31"/>
                      </a:lnTo>
                      <a:close/>
                      <a:moveTo>
                        <a:pt x="4" y="29"/>
                      </a:moveTo>
                      <a:cubicBezTo>
                        <a:pt x="4" y="17"/>
                        <a:pt x="41" y="4"/>
                        <a:pt x="96" y="4"/>
                      </a:cubicBezTo>
                      <a:cubicBezTo>
                        <a:pt x="151" y="4"/>
                        <a:pt x="188" y="17"/>
                        <a:pt x="188" y="29"/>
                      </a:cubicBezTo>
                      <a:cubicBezTo>
                        <a:pt x="188" y="30"/>
                        <a:pt x="188" y="30"/>
                        <a:pt x="188" y="30"/>
                      </a:cubicBezTo>
                      <a:cubicBezTo>
                        <a:pt x="188" y="31"/>
                        <a:pt x="188" y="31"/>
                        <a:pt x="188" y="31"/>
                      </a:cubicBezTo>
                      <a:cubicBezTo>
                        <a:pt x="188" y="31"/>
                        <a:pt x="188" y="31"/>
                        <a:pt x="188" y="31"/>
                      </a:cubicBezTo>
                      <a:cubicBezTo>
                        <a:pt x="188" y="31"/>
                        <a:pt x="188" y="31"/>
                        <a:pt x="188" y="31"/>
                      </a:cubicBezTo>
                      <a:cubicBezTo>
                        <a:pt x="188" y="127"/>
                        <a:pt x="188" y="127"/>
                        <a:pt x="188" y="127"/>
                      </a:cubicBezTo>
                      <a:cubicBezTo>
                        <a:pt x="188" y="139"/>
                        <a:pt x="151" y="152"/>
                        <a:pt x="96" y="152"/>
                      </a:cubicBezTo>
                      <a:cubicBezTo>
                        <a:pt x="41" y="152"/>
                        <a:pt x="4" y="139"/>
                        <a:pt x="4" y="127"/>
                      </a:cubicBezTo>
                      <a:cubicBezTo>
                        <a:pt x="4" y="31"/>
                        <a:pt x="4" y="31"/>
                        <a:pt x="4" y="31"/>
                      </a:cubicBezTo>
                      <a:lnTo>
                        <a:pt x="4" y="29"/>
                      </a:lnTo>
                      <a:close/>
                    </a:path>
                  </a:pathLst>
                </a:custGeom>
                <a:solidFill>
                  <a:srgbClr val="231F20"/>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grpSp>
          <p:grpSp>
            <p:nvGrpSpPr>
              <p:cNvPr id="241" name="Group 831"/>
              <p:cNvGrpSpPr>
                <a:grpSpLocks/>
              </p:cNvGrpSpPr>
              <p:nvPr/>
            </p:nvGrpSpPr>
            <p:grpSpPr bwMode="auto">
              <a:xfrm>
                <a:off x="718" y="2918"/>
                <a:ext cx="180" cy="358"/>
                <a:chOff x="4308462" y="3074713"/>
                <a:chExt cx="303213" cy="566295"/>
              </a:xfrm>
            </p:grpSpPr>
            <p:sp>
              <p:nvSpPr>
                <p:cNvPr id="302" name="Freeform 175"/>
                <p:cNvSpPr>
                  <a:spLocks/>
                </p:cNvSpPr>
                <p:nvPr/>
              </p:nvSpPr>
              <p:spPr bwMode="auto">
                <a:xfrm>
                  <a:off x="4311133" y="3442524"/>
                  <a:ext cx="297202" cy="195131"/>
                </a:xfrm>
                <a:custGeom>
                  <a:avLst/>
                  <a:gdLst>
                    <a:gd name="T0" fmla="*/ 2147483647 w 188"/>
                    <a:gd name="T1" fmla="*/ 2147483647 h 123"/>
                    <a:gd name="T2" fmla="*/ 2147483647 w 188"/>
                    <a:gd name="T3" fmla="*/ 2147483647 h 123"/>
                    <a:gd name="T4" fmla="*/ 0 w 188"/>
                    <a:gd name="T5" fmla="*/ 2147483647 h 123"/>
                    <a:gd name="T6" fmla="*/ 0 w 188"/>
                    <a:gd name="T7" fmla="*/ 0 h 123"/>
                    <a:gd name="T8" fmla="*/ 2147483647 w 188"/>
                    <a:gd name="T9" fmla="*/ 0 h 123"/>
                    <a:gd name="T10" fmla="*/ 2147483647 w 188"/>
                    <a:gd name="T11" fmla="*/ 2147483647 h 123"/>
                    <a:gd name="T12" fmla="*/ 0 60000 65536"/>
                    <a:gd name="T13" fmla="*/ 0 60000 65536"/>
                    <a:gd name="T14" fmla="*/ 0 60000 65536"/>
                    <a:gd name="T15" fmla="*/ 0 60000 65536"/>
                    <a:gd name="T16" fmla="*/ 0 60000 65536"/>
                    <a:gd name="T17" fmla="*/ 0 60000 65536"/>
                    <a:gd name="T18" fmla="*/ 0 w 188"/>
                    <a:gd name="T19" fmla="*/ 0 h 123"/>
                    <a:gd name="T20" fmla="*/ 188 w 188"/>
                    <a:gd name="T21" fmla="*/ 123 h 123"/>
                  </a:gdLst>
                  <a:ahLst/>
                  <a:cxnLst>
                    <a:cxn ang="T12">
                      <a:pos x="T0" y="T1"/>
                    </a:cxn>
                    <a:cxn ang="T13">
                      <a:pos x="T2" y="T3"/>
                    </a:cxn>
                    <a:cxn ang="T14">
                      <a:pos x="T4" y="T5"/>
                    </a:cxn>
                    <a:cxn ang="T15">
                      <a:pos x="T6" y="T7"/>
                    </a:cxn>
                    <a:cxn ang="T16">
                      <a:pos x="T8" y="T9"/>
                    </a:cxn>
                    <a:cxn ang="T17">
                      <a:pos x="T10" y="T11"/>
                    </a:cxn>
                  </a:cxnLst>
                  <a:rect l="T18" t="T19" r="T20" b="T21"/>
                  <a:pathLst>
                    <a:path w="188" h="123">
                      <a:moveTo>
                        <a:pt x="188" y="96"/>
                      </a:moveTo>
                      <a:cubicBezTo>
                        <a:pt x="188" y="111"/>
                        <a:pt x="146" y="123"/>
                        <a:pt x="94" y="123"/>
                      </a:cubicBezTo>
                      <a:cubicBezTo>
                        <a:pt x="42" y="123"/>
                        <a:pt x="0" y="111"/>
                        <a:pt x="0" y="96"/>
                      </a:cubicBezTo>
                      <a:cubicBezTo>
                        <a:pt x="0" y="0"/>
                        <a:pt x="0" y="0"/>
                        <a:pt x="0" y="0"/>
                      </a:cubicBezTo>
                      <a:cubicBezTo>
                        <a:pt x="188" y="0"/>
                        <a:pt x="188" y="0"/>
                        <a:pt x="188" y="0"/>
                      </a:cubicBezTo>
                      <a:cubicBezTo>
                        <a:pt x="188" y="96"/>
                        <a:pt x="188" y="96"/>
                        <a:pt x="188" y="96"/>
                      </a:cubicBezTo>
                    </a:path>
                  </a:pathLst>
                </a:custGeom>
                <a:solidFill>
                  <a:srgbClr val="00B050"/>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303" name="Freeform 176"/>
                <p:cNvSpPr>
                  <a:spLocks/>
                </p:cNvSpPr>
                <p:nvPr/>
              </p:nvSpPr>
              <p:spPr bwMode="auto">
                <a:xfrm>
                  <a:off x="4608336" y="3593399"/>
                  <a:ext cx="668" cy="1341"/>
                </a:xfrm>
                <a:custGeom>
                  <a:avLst/>
                  <a:gdLst>
                    <a:gd name="T0" fmla="*/ 0 w 1"/>
                    <a:gd name="T1" fmla="*/ 0 h 1"/>
                    <a:gd name="T2" fmla="*/ 0 w 1"/>
                    <a:gd name="T3" fmla="*/ 0 h 1"/>
                    <a:gd name="T4" fmla="*/ 0 w 1"/>
                    <a:gd name="T5" fmla="*/ 2147483647 h 1"/>
                    <a:gd name="T6" fmla="*/ 0 w 1"/>
                    <a:gd name="T7" fmla="*/ 2147483647 h 1"/>
                    <a:gd name="T8" fmla="*/ 0 w 1"/>
                    <a:gd name="T9" fmla="*/ 0 h 1"/>
                    <a:gd name="T10" fmla="*/ 0 60000 65536"/>
                    <a:gd name="T11" fmla="*/ 0 60000 65536"/>
                    <a:gd name="T12" fmla="*/ 0 60000 65536"/>
                    <a:gd name="T13" fmla="*/ 0 60000 65536"/>
                    <a:gd name="T14" fmla="*/ 0 60000 65536"/>
                    <a:gd name="T15" fmla="*/ 0 w 1"/>
                    <a:gd name="T16" fmla="*/ 0 h 1"/>
                    <a:gd name="T17" fmla="*/ 1 w 1"/>
                    <a:gd name="T18" fmla="*/ 1 h 1"/>
                  </a:gdLst>
                  <a:ahLst/>
                  <a:cxnLst>
                    <a:cxn ang="T10">
                      <a:pos x="T0" y="T1"/>
                    </a:cxn>
                    <a:cxn ang="T11">
                      <a:pos x="T2" y="T3"/>
                    </a:cxn>
                    <a:cxn ang="T12">
                      <a:pos x="T4" y="T5"/>
                    </a:cxn>
                    <a:cxn ang="T13">
                      <a:pos x="T6" y="T7"/>
                    </a:cxn>
                    <a:cxn ang="T14">
                      <a:pos x="T8" y="T9"/>
                    </a:cxn>
                  </a:cxnLst>
                  <a:rect l="T15" t="T16" r="T17" b="T18"/>
                  <a:pathLst>
                    <a:path w="1" h="1">
                      <a:moveTo>
                        <a:pt x="0" y="0"/>
                      </a:moveTo>
                      <a:cubicBezTo>
                        <a:pt x="0" y="0"/>
                        <a:pt x="0" y="0"/>
                        <a:pt x="0" y="0"/>
                      </a:cubicBezTo>
                      <a:cubicBezTo>
                        <a:pt x="0" y="1"/>
                        <a:pt x="0" y="1"/>
                        <a:pt x="0" y="1"/>
                      </a:cubicBezTo>
                      <a:cubicBezTo>
                        <a:pt x="0" y="1"/>
                        <a:pt x="0" y="1"/>
                        <a:pt x="0" y="1"/>
                      </a:cubicBezTo>
                      <a:cubicBezTo>
                        <a:pt x="0" y="0"/>
                        <a:pt x="0" y="0"/>
                        <a:pt x="0" y="0"/>
                      </a:cubicBezTo>
                    </a:path>
                  </a:pathLst>
                </a:custGeom>
                <a:solidFill>
                  <a:srgbClr val="8A98AA"/>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304" name="Freeform 177"/>
                <p:cNvSpPr>
                  <a:spLocks/>
                </p:cNvSpPr>
                <p:nvPr/>
              </p:nvSpPr>
              <p:spPr bwMode="auto">
                <a:xfrm>
                  <a:off x="4311133" y="3591387"/>
                  <a:ext cx="297202" cy="46268"/>
                </a:xfrm>
                <a:custGeom>
                  <a:avLst/>
                  <a:gdLst>
                    <a:gd name="T0" fmla="*/ 0 w 188"/>
                    <a:gd name="T1" fmla="*/ 0 h 29"/>
                    <a:gd name="T2" fmla="*/ 0 w 188"/>
                    <a:gd name="T3" fmla="*/ 2147483647 h 29"/>
                    <a:gd name="T4" fmla="*/ 2147483647 w 188"/>
                    <a:gd name="T5" fmla="*/ 2147483647 h 29"/>
                    <a:gd name="T6" fmla="*/ 2147483647 w 188"/>
                    <a:gd name="T7" fmla="*/ 2147483647 h 29"/>
                    <a:gd name="T8" fmla="*/ 2147483647 w 188"/>
                    <a:gd name="T9" fmla="*/ 2147483647 h 29"/>
                    <a:gd name="T10" fmla="*/ 2147483647 w 188"/>
                    <a:gd name="T11" fmla="*/ 2147483647 h 29"/>
                    <a:gd name="T12" fmla="*/ 0 w 188"/>
                    <a:gd name="T13" fmla="*/ 0 h 29"/>
                    <a:gd name="T14" fmla="*/ 0 60000 65536"/>
                    <a:gd name="T15" fmla="*/ 0 60000 65536"/>
                    <a:gd name="T16" fmla="*/ 0 60000 65536"/>
                    <a:gd name="T17" fmla="*/ 0 60000 65536"/>
                    <a:gd name="T18" fmla="*/ 0 60000 65536"/>
                    <a:gd name="T19" fmla="*/ 0 60000 65536"/>
                    <a:gd name="T20" fmla="*/ 0 60000 65536"/>
                    <a:gd name="T21" fmla="*/ 0 w 188"/>
                    <a:gd name="T22" fmla="*/ 0 h 29"/>
                    <a:gd name="T23" fmla="*/ 188 w 188"/>
                    <a:gd name="T24" fmla="*/ 29 h 2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8" h="29">
                      <a:moveTo>
                        <a:pt x="0" y="0"/>
                      </a:moveTo>
                      <a:cubicBezTo>
                        <a:pt x="0" y="2"/>
                        <a:pt x="0" y="2"/>
                        <a:pt x="0" y="2"/>
                      </a:cubicBezTo>
                      <a:cubicBezTo>
                        <a:pt x="0" y="17"/>
                        <a:pt x="42" y="29"/>
                        <a:pt x="94" y="29"/>
                      </a:cubicBezTo>
                      <a:cubicBezTo>
                        <a:pt x="146" y="29"/>
                        <a:pt x="188" y="17"/>
                        <a:pt x="188" y="2"/>
                      </a:cubicBezTo>
                      <a:cubicBezTo>
                        <a:pt x="188" y="1"/>
                        <a:pt x="188" y="1"/>
                        <a:pt x="188" y="1"/>
                      </a:cubicBezTo>
                      <a:cubicBezTo>
                        <a:pt x="188" y="16"/>
                        <a:pt x="145" y="28"/>
                        <a:pt x="94" y="28"/>
                      </a:cubicBezTo>
                      <a:cubicBezTo>
                        <a:pt x="42" y="28"/>
                        <a:pt x="0" y="16"/>
                        <a:pt x="0" y="0"/>
                      </a:cubicBezTo>
                    </a:path>
                  </a:pathLst>
                </a:custGeom>
                <a:solidFill>
                  <a:srgbClr val="7F8EA2"/>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305" name="Freeform 179"/>
                <p:cNvSpPr>
                  <a:spLocks/>
                </p:cNvSpPr>
                <p:nvPr/>
              </p:nvSpPr>
              <p:spPr bwMode="auto">
                <a:xfrm>
                  <a:off x="4311133" y="3439172"/>
                  <a:ext cx="297202" cy="44927"/>
                </a:xfrm>
                <a:custGeom>
                  <a:avLst/>
                  <a:gdLst>
                    <a:gd name="T0" fmla="*/ 2147483647 w 188"/>
                    <a:gd name="T1" fmla="*/ 2147483647 h 28"/>
                    <a:gd name="T2" fmla="*/ 0 w 188"/>
                    <a:gd name="T3" fmla="*/ 0 h 28"/>
                    <a:gd name="T4" fmla="*/ 0 w 188"/>
                    <a:gd name="T5" fmla="*/ 0 h 28"/>
                    <a:gd name="T6" fmla="*/ 2147483647 w 188"/>
                    <a:gd name="T7" fmla="*/ 2147483647 h 28"/>
                    <a:gd name="T8" fmla="*/ 2147483647 w 188"/>
                    <a:gd name="T9" fmla="*/ 0 h 28"/>
                    <a:gd name="T10" fmla="*/ 2147483647 w 188"/>
                    <a:gd name="T11" fmla="*/ 0 h 28"/>
                    <a:gd name="T12" fmla="*/ 2147483647 w 188"/>
                    <a:gd name="T13" fmla="*/ 2147483647 h 28"/>
                    <a:gd name="T14" fmla="*/ 0 60000 65536"/>
                    <a:gd name="T15" fmla="*/ 0 60000 65536"/>
                    <a:gd name="T16" fmla="*/ 0 60000 65536"/>
                    <a:gd name="T17" fmla="*/ 0 60000 65536"/>
                    <a:gd name="T18" fmla="*/ 0 60000 65536"/>
                    <a:gd name="T19" fmla="*/ 0 60000 65536"/>
                    <a:gd name="T20" fmla="*/ 0 60000 65536"/>
                    <a:gd name="T21" fmla="*/ 0 w 188"/>
                    <a:gd name="T22" fmla="*/ 0 h 28"/>
                    <a:gd name="T23" fmla="*/ 188 w 188"/>
                    <a:gd name="T24" fmla="*/ 28 h 2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8" h="28">
                      <a:moveTo>
                        <a:pt x="94" y="26"/>
                      </a:moveTo>
                      <a:cubicBezTo>
                        <a:pt x="43" y="26"/>
                        <a:pt x="1" y="14"/>
                        <a:pt x="0" y="0"/>
                      </a:cubicBezTo>
                      <a:cubicBezTo>
                        <a:pt x="0" y="0"/>
                        <a:pt x="0" y="0"/>
                        <a:pt x="0" y="0"/>
                      </a:cubicBezTo>
                      <a:cubicBezTo>
                        <a:pt x="0" y="15"/>
                        <a:pt x="42" y="28"/>
                        <a:pt x="94" y="28"/>
                      </a:cubicBezTo>
                      <a:cubicBezTo>
                        <a:pt x="146" y="28"/>
                        <a:pt x="188" y="15"/>
                        <a:pt x="188" y="0"/>
                      </a:cubicBezTo>
                      <a:cubicBezTo>
                        <a:pt x="188" y="0"/>
                        <a:pt x="188" y="0"/>
                        <a:pt x="188" y="0"/>
                      </a:cubicBezTo>
                      <a:cubicBezTo>
                        <a:pt x="186" y="14"/>
                        <a:pt x="145" y="26"/>
                        <a:pt x="94" y="26"/>
                      </a:cubicBezTo>
                      <a:close/>
                    </a:path>
                  </a:pathLst>
                </a:custGeom>
                <a:solidFill>
                  <a:srgbClr val="363B49"/>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306" name="Freeform 180"/>
                <p:cNvSpPr>
                  <a:spLocks noEditPoints="1"/>
                </p:cNvSpPr>
                <p:nvPr/>
              </p:nvSpPr>
              <p:spPr bwMode="auto">
                <a:xfrm>
                  <a:off x="4308462" y="3393574"/>
                  <a:ext cx="303213" cy="247434"/>
                </a:xfrm>
                <a:custGeom>
                  <a:avLst/>
                  <a:gdLst>
                    <a:gd name="T0" fmla="*/ 0 w 192"/>
                    <a:gd name="T1" fmla="*/ 2147483647 h 156"/>
                    <a:gd name="T2" fmla="*/ 0 w 192"/>
                    <a:gd name="T3" fmla="*/ 2147483647 h 156"/>
                    <a:gd name="T4" fmla="*/ 2147483647 w 192"/>
                    <a:gd name="T5" fmla="*/ 2147483647 h 156"/>
                    <a:gd name="T6" fmla="*/ 2147483647 w 192"/>
                    <a:gd name="T7" fmla="*/ 2147483647 h 156"/>
                    <a:gd name="T8" fmla="*/ 2147483647 w 192"/>
                    <a:gd name="T9" fmla="*/ 2147483647 h 156"/>
                    <a:gd name="T10" fmla="*/ 2147483647 w 192"/>
                    <a:gd name="T11" fmla="*/ 2147483647 h 156"/>
                    <a:gd name="T12" fmla="*/ 2147483647 w 192"/>
                    <a:gd name="T13" fmla="*/ 2147483647 h 156"/>
                    <a:gd name="T14" fmla="*/ 2147483647 w 192"/>
                    <a:gd name="T15" fmla="*/ 2147483647 h 156"/>
                    <a:gd name="T16" fmla="*/ 2147483647 w 192"/>
                    <a:gd name="T17" fmla="*/ 0 h 156"/>
                    <a:gd name="T18" fmla="*/ 0 w 192"/>
                    <a:gd name="T19" fmla="*/ 2147483647 h 156"/>
                    <a:gd name="T20" fmla="*/ 0 w 192"/>
                    <a:gd name="T21" fmla="*/ 2147483647 h 156"/>
                    <a:gd name="T22" fmla="*/ 2147483647 w 192"/>
                    <a:gd name="T23" fmla="*/ 2147483647 h 156"/>
                    <a:gd name="T24" fmla="*/ 2147483647 w 192"/>
                    <a:gd name="T25" fmla="*/ 2147483647 h 156"/>
                    <a:gd name="T26" fmla="*/ 2147483647 w 192"/>
                    <a:gd name="T27" fmla="*/ 2147483647 h 156"/>
                    <a:gd name="T28" fmla="*/ 2147483647 w 192"/>
                    <a:gd name="T29" fmla="*/ 2147483647 h 156"/>
                    <a:gd name="T30" fmla="*/ 2147483647 w 192"/>
                    <a:gd name="T31" fmla="*/ 2147483647 h 156"/>
                    <a:gd name="T32" fmla="*/ 2147483647 w 192"/>
                    <a:gd name="T33" fmla="*/ 2147483647 h 156"/>
                    <a:gd name="T34" fmla="*/ 2147483647 w 192"/>
                    <a:gd name="T35" fmla="*/ 2147483647 h 156"/>
                    <a:gd name="T36" fmla="*/ 2147483647 w 192"/>
                    <a:gd name="T37" fmla="*/ 2147483647 h 156"/>
                    <a:gd name="T38" fmla="*/ 2147483647 w 192"/>
                    <a:gd name="T39" fmla="*/ 2147483647 h 156"/>
                    <a:gd name="T40" fmla="*/ 2147483647 w 192"/>
                    <a:gd name="T41" fmla="*/ 2147483647 h 156"/>
                    <a:gd name="T42" fmla="*/ 2147483647 w 192"/>
                    <a:gd name="T43" fmla="*/ 2147483647 h 156"/>
                    <a:gd name="T44" fmla="*/ 2147483647 w 192"/>
                    <a:gd name="T45" fmla="*/ 2147483647 h 15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92"/>
                    <a:gd name="T70" fmla="*/ 0 h 156"/>
                    <a:gd name="T71" fmla="*/ 192 w 192"/>
                    <a:gd name="T72" fmla="*/ 156 h 15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92" h="156">
                      <a:moveTo>
                        <a:pt x="0" y="31"/>
                      </a:moveTo>
                      <a:cubicBezTo>
                        <a:pt x="0" y="127"/>
                        <a:pt x="0" y="127"/>
                        <a:pt x="0" y="127"/>
                      </a:cubicBezTo>
                      <a:cubicBezTo>
                        <a:pt x="0" y="145"/>
                        <a:pt x="48" y="156"/>
                        <a:pt x="96" y="156"/>
                      </a:cubicBezTo>
                      <a:cubicBezTo>
                        <a:pt x="143" y="156"/>
                        <a:pt x="192" y="145"/>
                        <a:pt x="192" y="127"/>
                      </a:cubicBezTo>
                      <a:cubicBezTo>
                        <a:pt x="192" y="31"/>
                        <a:pt x="192" y="31"/>
                        <a:pt x="192" y="31"/>
                      </a:cubicBezTo>
                      <a:cubicBezTo>
                        <a:pt x="191" y="32"/>
                        <a:pt x="191" y="32"/>
                        <a:pt x="191" y="32"/>
                      </a:cubicBezTo>
                      <a:cubicBezTo>
                        <a:pt x="192" y="31"/>
                        <a:pt x="192" y="30"/>
                        <a:pt x="192" y="30"/>
                      </a:cubicBezTo>
                      <a:cubicBezTo>
                        <a:pt x="192" y="29"/>
                        <a:pt x="192" y="29"/>
                        <a:pt x="192" y="29"/>
                      </a:cubicBezTo>
                      <a:cubicBezTo>
                        <a:pt x="192" y="11"/>
                        <a:pt x="143" y="0"/>
                        <a:pt x="96" y="0"/>
                      </a:cubicBezTo>
                      <a:cubicBezTo>
                        <a:pt x="48" y="0"/>
                        <a:pt x="0" y="11"/>
                        <a:pt x="0" y="29"/>
                      </a:cubicBezTo>
                      <a:lnTo>
                        <a:pt x="0" y="31"/>
                      </a:lnTo>
                      <a:close/>
                      <a:moveTo>
                        <a:pt x="4" y="29"/>
                      </a:moveTo>
                      <a:cubicBezTo>
                        <a:pt x="4" y="17"/>
                        <a:pt x="41" y="4"/>
                        <a:pt x="96" y="4"/>
                      </a:cubicBezTo>
                      <a:cubicBezTo>
                        <a:pt x="151" y="4"/>
                        <a:pt x="188" y="17"/>
                        <a:pt x="188" y="29"/>
                      </a:cubicBezTo>
                      <a:cubicBezTo>
                        <a:pt x="188" y="30"/>
                        <a:pt x="188" y="30"/>
                        <a:pt x="188" y="30"/>
                      </a:cubicBezTo>
                      <a:cubicBezTo>
                        <a:pt x="188" y="31"/>
                        <a:pt x="188" y="31"/>
                        <a:pt x="188" y="31"/>
                      </a:cubicBezTo>
                      <a:cubicBezTo>
                        <a:pt x="188" y="31"/>
                        <a:pt x="188" y="31"/>
                        <a:pt x="188" y="31"/>
                      </a:cubicBezTo>
                      <a:cubicBezTo>
                        <a:pt x="188" y="31"/>
                        <a:pt x="188" y="31"/>
                        <a:pt x="188" y="31"/>
                      </a:cubicBezTo>
                      <a:cubicBezTo>
                        <a:pt x="188" y="127"/>
                        <a:pt x="188" y="127"/>
                        <a:pt x="188" y="127"/>
                      </a:cubicBezTo>
                      <a:cubicBezTo>
                        <a:pt x="188" y="139"/>
                        <a:pt x="151" y="152"/>
                        <a:pt x="96" y="152"/>
                      </a:cubicBezTo>
                      <a:cubicBezTo>
                        <a:pt x="41" y="152"/>
                        <a:pt x="4" y="139"/>
                        <a:pt x="4" y="127"/>
                      </a:cubicBezTo>
                      <a:cubicBezTo>
                        <a:pt x="4" y="31"/>
                        <a:pt x="4" y="31"/>
                        <a:pt x="4" y="31"/>
                      </a:cubicBezTo>
                      <a:lnTo>
                        <a:pt x="4" y="29"/>
                      </a:lnTo>
                      <a:close/>
                    </a:path>
                  </a:pathLst>
                </a:custGeom>
                <a:solidFill>
                  <a:srgbClr val="231F20"/>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307" name="Freeform 175"/>
                <p:cNvSpPr>
                  <a:spLocks/>
                </p:cNvSpPr>
                <p:nvPr/>
              </p:nvSpPr>
              <p:spPr bwMode="auto">
                <a:xfrm>
                  <a:off x="4311133" y="3284373"/>
                  <a:ext cx="297202" cy="195131"/>
                </a:xfrm>
                <a:custGeom>
                  <a:avLst/>
                  <a:gdLst>
                    <a:gd name="T0" fmla="*/ 2147483647 w 188"/>
                    <a:gd name="T1" fmla="*/ 2147483647 h 123"/>
                    <a:gd name="T2" fmla="*/ 2147483647 w 188"/>
                    <a:gd name="T3" fmla="*/ 2147483647 h 123"/>
                    <a:gd name="T4" fmla="*/ 0 w 188"/>
                    <a:gd name="T5" fmla="*/ 2147483647 h 123"/>
                    <a:gd name="T6" fmla="*/ 0 w 188"/>
                    <a:gd name="T7" fmla="*/ 0 h 123"/>
                    <a:gd name="T8" fmla="*/ 2147483647 w 188"/>
                    <a:gd name="T9" fmla="*/ 0 h 123"/>
                    <a:gd name="T10" fmla="*/ 2147483647 w 188"/>
                    <a:gd name="T11" fmla="*/ 2147483647 h 123"/>
                    <a:gd name="T12" fmla="*/ 0 60000 65536"/>
                    <a:gd name="T13" fmla="*/ 0 60000 65536"/>
                    <a:gd name="T14" fmla="*/ 0 60000 65536"/>
                    <a:gd name="T15" fmla="*/ 0 60000 65536"/>
                    <a:gd name="T16" fmla="*/ 0 60000 65536"/>
                    <a:gd name="T17" fmla="*/ 0 60000 65536"/>
                    <a:gd name="T18" fmla="*/ 0 w 188"/>
                    <a:gd name="T19" fmla="*/ 0 h 123"/>
                    <a:gd name="T20" fmla="*/ 188 w 188"/>
                    <a:gd name="T21" fmla="*/ 123 h 123"/>
                  </a:gdLst>
                  <a:ahLst/>
                  <a:cxnLst>
                    <a:cxn ang="T12">
                      <a:pos x="T0" y="T1"/>
                    </a:cxn>
                    <a:cxn ang="T13">
                      <a:pos x="T2" y="T3"/>
                    </a:cxn>
                    <a:cxn ang="T14">
                      <a:pos x="T4" y="T5"/>
                    </a:cxn>
                    <a:cxn ang="T15">
                      <a:pos x="T6" y="T7"/>
                    </a:cxn>
                    <a:cxn ang="T16">
                      <a:pos x="T8" y="T9"/>
                    </a:cxn>
                    <a:cxn ang="T17">
                      <a:pos x="T10" y="T11"/>
                    </a:cxn>
                  </a:cxnLst>
                  <a:rect l="T18" t="T19" r="T20" b="T21"/>
                  <a:pathLst>
                    <a:path w="188" h="123">
                      <a:moveTo>
                        <a:pt x="188" y="96"/>
                      </a:moveTo>
                      <a:cubicBezTo>
                        <a:pt x="188" y="111"/>
                        <a:pt x="146" y="123"/>
                        <a:pt x="94" y="123"/>
                      </a:cubicBezTo>
                      <a:cubicBezTo>
                        <a:pt x="42" y="123"/>
                        <a:pt x="0" y="111"/>
                        <a:pt x="0" y="96"/>
                      </a:cubicBezTo>
                      <a:cubicBezTo>
                        <a:pt x="0" y="0"/>
                        <a:pt x="0" y="0"/>
                        <a:pt x="0" y="0"/>
                      </a:cubicBezTo>
                      <a:cubicBezTo>
                        <a:pt x="188" y="0"/>
                        <a:pt x="188" y="0"/>
                        <a:pt x="188" y="0"/>
                      </a:cubicBezTo>
                      <a:cubicBezTo>
                        <a:pt x="188" y="96"/>
                        <a:pt x="188" y="96"/>
                        <a:pt x="188" y="96"/>
                      </a:cubicBezTo>
                    </a:path>
                  </a:pathLst>
                </a:custGeom>
                <a:solidFill>
                  <a:srgbClr val="00B050"/>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308" name="Freeform 176"/>
                <p:cNvSpPr>
                  <a:spLocks/>
                </p:cNvSpPr>
                <p:nvPr/>
              </p:nvSpPr>
              <p:spPr bwMode="auto">
                <a:xfrm>
                  <a:off x="4608336" y="3433693"/>
                  <a:ext cx="668" cy="1341"/>
                </a:xfrm>
                <a:custGeom>
                  <a:avLst/>
                  <a:gdLst>
                    <a:gd name="T0" fmla="*/ 0 w 1"/>
                    <a:gd name="T1" fmla="*/ 0 h 1"/>
                    <a:gd name="T2" fmla="*/ 0 w 1"/>
                    <a:gd name="T3" fmla="*/ 0 h 1"/>
                    <a:gd name="T4" fmla="*/ 0 w 1"/>
                    <a:gd name="T5" fmla="*/ 2147483647 h 1"/>
                    <a:gd name="T6" fmla="*/ 0 w 1"/>
                    <a:gd name="T7" fmla="*/ 2147483647 h 1"/>
                    <a:gd name="T8" fmla="*/ 0 w 1"/>
                    <a:gd name="T9" fmla="*/ 0 h 1"/>
                    <a:gd name="T10" fmla="*/ 0 60000 65536"/>
                    <a:gd name="T11" fmla="*/ 0 60000 65536"/>
                    <a:gd name="T12" fmla="*/ 0 60000 65536"/>
                    <a:gd name="T13" fmla="*/ 0 60000 65536"/>
                    <a:gd name="T14" fmla="*/ 0 60000 65536"/>
                    <a:gd name="T15" fmla="*/ 0 w 1"/>
                    <a:gd name="T16" fmla="*/ 0 h 1"/>
                    <a:gd name="T17" fmla="*/ 1 w 1"/>
                    <a:gd name="T18" fmla="*/ 1 h 1"/>
                  </a:gdLst>
                  <a:ahLst/>
                  <a:cxnLst>
                    <a:cxn ang="T10">
                      <a:pos x="T0" y="T1"/>
                    </a:cxn>
                    <a:cxn ang="T11">
                      <a:pos x="T2" y="T3"/>
                    </a:cxn>
                    <a:cxn ang="T12">
                      <a:pos x="T4" y="T5"/>
                    </a:cxn>
                    <a:cxn ang="T13">
                      <a:pos x="T6" y="T7"/>
                    </a:cxn>
                    <a:cxn ang="T14">
                      <a:pos x="T8" y="T9"/>
                    </a:cxn>
                  </a:cxnLst>
                  <a:rect l="T15" t="T16" r="T17" b="T18"/>
                  <a:pathLst>
                    <a:path w="1" h="1">
                      <a:moveTo>
                        <a:pt x="0" y="0"/>
                      </a:moveTo>
                      <a:cubicBezTo>
                        <a:pt x="0" y="0"/>
                        <a:pt x="0" y="0"/>
                        <a:pt x="0" y="0"/>
                      </a:cubicBezTo>
                      <a:cubicBezTo>
                        <a:pt x="0" y="1"/>
                        <a:pt x="0" y="1"/>
                        <a:pt x="0" y="1"/>
                      </a:cubicBezTo>
                      <a:cubicBezTo>
                        <a:pt x="0" y="1"/>
                        <a:pt x="0" y="1"/>
                        <a:pt x="0" y="1"/>
                      </a:cubicBezTo>
                      <a:cubicBezTo>
                        <a:pt x="0" y="0"/>
                        <a:pt x="0" y="0"/>
                        <a:pt x="0" y="0"/>
                      </a:cubicBezTo>
                    </a:path>
                  </a:pathLst>
                </a:custGeom>
                <a:solidFill>
                  <a:srgbClr val="8A98AA"/>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309" name="Freeform 177"/>
                <p:cNvSpPr>
                  <a:spLocks/>
                </p:cNvSpPr>
                <p:nvPr/>
              </p:nvSpPr>
              <p:spPr bwMode="auto">
                <a:xfrm>
                  <a:off x="4311133" y="3431681"/>
                  <a:ext cx="297202" cy="46268"/>
                </a:xfrm>
                <a:custGeom>
                  <a:avLst/>
                  <a:gdLst>
                    <a:gd name="T0" fmla="*/ 0 w 188"/>
                    <a:gd name="T1" fmla="*/ 0 h 29"/>
                    <a:gd name="T2" fmla="*/ 0 w 188"/>
                    <a:gd name="T3" fmla="*/ 2147483647 h 29"/>
                    <a:gd name="T4" fmla="*/ 2147483647 w 188"/>
                    <a:gd name="T5" fmla="*/ 2147483647 h 29"/>
                    <a:gd name="T6" fmla="*/ 2147483647 w 188"/>
                    <a:gd name="T7" fmla="*/ 2147483647 h 29"/>
                    <a:gd name="T8" fmla="*/ 2147483647 w 188"/>
                    <a:gd name="T9" fmla="*/ 2147483647 h 29"/>
                    <a:gd name="T10" fmla="*/ 2147483647 w 188"/>
                    <a:gd name="T11" fmla="*/ 2147483647 h 29"/>
                    <a:gd name="T12" fmla="*/ 0 w 188"/>
                    <a:gd name="T13" fmla="*/ 0 h 29"/>
                    <a:gd name="T14" fmla="*/ 0 60000 65536"/>
                    <a:gd name="T15" fmla="*/ 0 60000 65536"/>
                    <a:gd name="T16" fmla="*/ 0 60000 65536"/>
                    <a:gd name="T17" fmla="*/ 0 60000 65536"/>
                    <a:gd name="T18" fmla="*/ 0 60000 65536"/>
                    <a:gd name="T19" fmla="*/ 0 60000 65536"/>
                    <a:gd name="T20" fmla="*/ 0 60000 65536"/>
                    <a:gd name="T21" fmla="*/ 0 w 188"/>
                    <a:gd name="T22" fmla="*/ 0 h 29"/>
                    <a:gd name="T23" fmla="*/ 188 w 188"/>
                    <a:gd name="T24" fmla="*/ 29 h 2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8" h="29">
                      <a:moveTo>
                        <a:pt x="0" y="0"/>
                      </a:moveTo>
                      <a:cubicBezTo>
                        <a:pt x="0" y="2"/>
                        <a:pt x="0" y="2"/>
                        <a:pt x="0" y="2"/>
                      </a:cubicBezTo>
                      <a:cubicBezTo>
                        <a:pt x="0" y="17"/>
                        <a:pt x="42" y="29"/>
                        <a:pt x="94" y="29"/>
                      </a:cubicBezTo>
                      <a:cubicBezTo>
                        <a:pt x="146" y="29"/>
                        <a:pt x="188" y="17"/>
                        <a:pt x="188" y="2"/>
                      </a:cubicBezTo>
                      <a:cubicBezTo>
                        <a:pt x="188" y="1"/>
                        <a:pt x="188" y="1"/>
                        <a:pt x="188" y="1"/>
                      </a:cubicBezTo>
                      <a:cubicBezTo>
                        <a:pt x="188" y="16"/>
                        <a:pt x="145" y="28"/>
                        <a:pt x="94" y="28"/>
                      </a:cubicBezTo>
                      <a:cubicBezTo>
                        <a:pt x="42" y="28"/>
                        <a:pt x="0" y="16"/>
                        <a:pt x="0" y="0"/>
                      </a:cubicBezTo>
                    </a:path>
                  </a:pathLst>
                </a:custGeom>
                <a:solidFill>
                  <a:srgbClr val="7F8EA2"/>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310" name="Freeform 180"/>
                <p:cNvSpPr>
                  <a:spLocks noEditPoints="1"/>
                </p:cNvSpPr>
                <p:nvPr/>
              </p:nvSpPr>
              <p:spPr bwMode="auto">
                <a:xfrm>
                  <a:off x="4308462" y="3233868"/>
                  <a:ext cx="303213" cy="247434"/>
                </a:xfrm>
                <a:custGeom>
                  <a:avLst/>
                  <a:gdLst>
                    <a:gd name="T0" fmla="*/ 0 w 192"/>
                    <a:gd name="T1" fmla="*/ 2147483647 h 156"/>
                    <a:gd name="T2" fmla="*/ 0 w 192"/>
                    <a:gd name="T3" fmla="*/ 2147483647 h 156"/>
                    <a:gd name="T4" fmla="*/ 2147483647 w 192"/>
                    <a:gd name="T5" fmla="*/ 2147483647 h 156"/>
                    <a:gd name="T6" fmla="*/ 2147483647 w 192"/>
                    <a:gd name="T7" fmla="*/ 2147483647 h 156"/>
                    <a:gd name="T8" fmla="*/ 2147483647 w 192"/>
                    <a:gd name="T9" fmla="*/ 2147483647 h 156"/>
                    <a:gd name="T10" fmla="*/ 2147483647 w 192"/>
                    <a:gd name="T11" fmla="*/ 2147483647 h 156"/>
                    <a:gd name="T12" fmla="*/ 2147483647 w 192"/>
                    <a:gd name="T13" fmla="*/ 2147483647 h 156"/>
                    <a:gd name="T14" fmla="*/ 2147483647 w 192"/>
                    <a:gd name="T15" fmla="*/ 2147483647 h 156"/>
                    <a:gd name="T16" fmla="*/ 2147483647 w 192"/>
                    <a:gd name="T17" fmla="*/ 0 h 156"/>
                    <a:gd name="T18" fmla="*/ 0 w 192"/>
                    <a:gd name="T19" fmla="*/ 2147483647 h 156"/>
                    <a:gd name="T20" fmla="*/ 0 w 192"/>
                    <a:gd name="T21" fmla="*/ 2147483647 h 156"/>
                    <a:gd name="T22" fmla="*/ 2147483647 w 192"/>
                    <a:gd name="T23" fmla="*/ 2147483647 h 156"/>
                    <a:gd name="T24" fmla="*/ 2147483647 w 192"/>
                    <a:gd name="T25" fmla="*/ 2147483647 h 156"/>
                    <a:gd name="T26" fmla="*/ 2147483647 w 192"/>
                    <a:gd name="T27" fmla="*/ 2147483647 h 156"/>
                    <a:gd name="T28" fmla="*/ 2147483647 w 192"/>
                    <a:gd name="T29" fmla="*/ 2147483647 h 156"/>
                    <a:gd name="T30" fmla="*/ 2147483647 w 192"/>
                    <a:gd name="T31" fmla="*/ 2147483647 h 156"/>
                    <a:gd name="T32" fmla="*/ 2147483647 w 192"/>
                    <a:gd name="T33" fmla="*/ 2147483647 h 156"/>
                    <a:gd name="T34" fmla="*/ 2147483647 w 192"/>
                    <a:gd name="T35" fmla="*/ 2147483647 h 156"/>
                    <a:gd name="T36" fmla="*/ 2147483647 w 192"/>
                    <a:gd name="T37" fmla="*/ 2147483647 h 156"/>
                    <a:gd name="T38" fmla="*/ 2147483647 w 192"/>
                    <a:gd name="T39" fmla="*/ 2147483647 h 156"/>
                    <a:gd name="T40" fmla="*/ 2147483647 w 192"/>
                    <a:gd name="T41" fmla="*/ 2147483647 h 156"/>
                    <a:gd name="T42" fmla="*/ 2147483647 w 192"/>
                    <a:gd name="T43" fmla="*/ 2147483647 h 156"/>
                    <a:gd name="T44" fmla="*/ 2147483647 w 192"/>
                    <a:gd name="T45" fmla="*/ 2147483647 h 15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92"/>
                    <a:gd name="T70" fmla="*/ 0 h 156"/>
                    <a:gd name="T71" fmla="*/ 192 w 192"/>
                    <a:gd name="T72" fmla="*/ 156 h 15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92" h="156">
                      <a:moveTo>
                        <a:pt x="0" y="31"/>
                      </a:moveTo>
                      <a:cubicBezTo>
                        <a:pt x="0" y="127"/>
                        <a:pt x="0" y="127"/>
                        <a:pt x="0" y="127"/>
                      </a:cubicBezTo>
                      <a:cubicBezTo>
                        <a:pt x="0" y="145"/>
                        <a:pt x="48" y="156"/>
                        <a:pt x="96" y="156"/>
                      </a:cubicBezTo>
                      <a:cubicBezTo>
                        <a:pt x="143" y="156"/>
                        <a:pt x="192" y="145"/>
                        <a:pt x="192" y="127"/>
                      </a:cubicBezTo>
                      <a:cubicBezTo>
                        <a:pt x="192" y="31"/>
                        <a:pt x="192" y="31"/>
                        <a:pt x="192" y="31"/>
                      </a:cubicBezTo>
                      <a:cubicBezTo>
                        <a:pt x="191" y="32"/>
                        <a:pt x="191" y="32"/>
                        <a:pt x="191" y="32"/>
                      </a:cubicBezTo>
                      <a:cubicBezTo>
                        <a:pt x="192" y="31"/>
                        <a:pt x="192" y="30"/>
                        <a:pt x="192" y="30"/>
                      </a:cubicBezTo>
                      <a:cubicBezTo>
                        <a:pt x="192" y="29"/>
                        <a:pt x="192" y="29"/>
                        <a:pt x="192" y="29"/>
                      </a:cubicBezTo>
                      <a:cubicBezTo>
                        <a:pt x="192" y="11"/>
                        <a:pt x="143" y="0"/>
                        <a:pt x="96" y="0"/>
                      </a:cubicBezTo>
                      <a:cubicBezTo>
                        <a:pt x="48" y="0"/>
                        <a:pt x="0" y="11"/>
                        <a:pt x="0" y="29"/>
                      </a:cubicBezTo>
                      <a:lnTo>
                        <a:pt x="0" y="31"/>
                      </a:lnTo>
                      <a:close/>
                      <a:moveTo>
                        <a:pt x="4" y="29"/>
                      </a:moveTo>
                      <a:cubicBezTo>
                        <a:pt x="4" y="17"/>
                        <a:pt x="41" y="4"/>
                        <a:pt x="96" y="4"/>
                      </a:cubicBezTo>
                      <a:cubicBezTo>
                        <a:pt x="151" y="4"/>
                        <a:pt x="188" y="17"/>
                        <a:pt x="188" y="29"/>
                      </a:cubicBezTo>
                      <a:cubicBezTo>
                        <a:pt x="188" y="30"/>
                        <a:pt x="188" y="30"/>
                        <a:pt x="188" y="30"/>
                      </a:cubicBezTo>
                      <a:cubicBezTo>
                        <a:pt x="188" y="31"/>
                        <a:pt x="188" y="31"/>
                        <a:pt x="188" y="31"/>
                      </a:cubicBezTo>
                      <a:cubicBezTo>
                        <a:pt x="188" y="31"/>
                        <a:pt x="188" y="31"/>
                        <a:pt x="188" y="31"/>
                      </a:cubicBezTo>
                      <a:cubicBezTo>
                        <a:pt x="188" y="31"/>
                        <a:pt x="188" y="31"/>
                        <a:pt x="188" y="31"/>
                      </a:cubicBezTo>
                      <a:cubicBezTo>
                        <a:pt x="188" y="127"/>
                        <a:pt x="188" y="127"/>
                        <a:pt x="188" y="127"/>
                      </a:cubicBezTo>
                      <a:cubicBezTo>
                        <a:pt x="188" y="139"/>
                        <a:pt x="151" y="152"/>
                        <a:pt x="96" y="152"/>
                      </a:cubicBezTo>
                      <a:cubicBezTo>
                        <a:pt x="41" y="152"/>
                        <a:pt x="4" y="139"/>
                        <a:pt x="4" y="127"/>
                      </a:cubicBezTo>
                      <a:cubicBezTo>
                        <a:pt x="4" y="31"/>
                        <a:pt x="4" y="31"/>
                        <a:pt x="4" y="31"/>
                      </a:cubicBezTo>
                      <a:lnTo>
                        <a:pt x="4" y="29"/>
                      </a:lnTo>
                      <a:close/>
                    </a:path>
                  </a:pathLst>
                </a:custGeom>
                <a:solidFill>
                  <a:srgbClr val="231F20"/>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311" name="Freeform 175"/>
                <p:cNvSpPr>
                  <a:spLocks/>
                </p:cNvSpPr>
                <p:nvPr/>
              </p:nvSpPr>
              <p:spPr bwMode="auto">
                <a:xfrm>
                  <a:off x="4311133" y="3126929"/>
                  <a:ext cx="297202" cy="195131"/>
                </a:xfrm>
                <a:custGeom>
                  <a:avLst/>
                  <a:gdLst>
                    <a:gd name="T0" fmla="*/ 2147483647 w 188"/>
                    <a:gd name="T1" fmla="*/ 2147483647 h 123"/>
                    <a:gd name="T2" fmla="*/ 2147483647 w 188"/>
                    <a:gd name="T3" fmla="*/ 2147483647 h 123"/>
                    <a:gd name="T4" fmla="*/ 0 w 188"/>
                    <a:gd name="T5" fmla="*/ 2147483647 h 123"/>
                    <a:gd name="T6" fmla="*/ 0 w 188"/>
                    <a:gd name="T7" fmla="*/ 0 h 123"/>
                    <a:gd name="T8" fmla="*/ 2147483647 w 188"/>
                    <a:gd name="T9" fmla="*/ 0 h 123"/>
                    <a:gd name="T10" fmla="*/ 2147483647 w 188"/>
                    <a:gd name="T11" fmla="*/ 2147483647 h 123"/>
                    <a:gd name="T12" fmla="*/ 0 60000 65536"/>
                    <a:gd name="T13" fmla="*/ 0 60000 65536"/>
                    <a:gd name="T14" fmla="*/ 0 60000 65536"/>
                    <a:gd name="T15" fmla="*/ 0 60000 65536"/>
                    <a:gd name="T16" fmla="*/ 0 60000 65536"/>
                    <a:gd name="T17" fmla="*/ 0 60000 65536"/>
                    <a:gd name="T18" fmla="*/ 0 w 188"/>
                    <a:gd name="T19" fmla="*/ 0 h 123"/>
                    <a:gd name="T20" fmla="*/ 188 w 188"/>
                    <a:gd name="T21" fmla="*/ 123 h 123"/>
                  </a:gdLst>
                  <a:ahLst/>
                  <a:cxnLst>
                    <a:cxn ang="T12">
                      <a:pos x="T0" y="T1"/>
                    </a:cxn>
                    <a:cxn ang="T13">
                      <a:pos x="T2" y="T3"/>
                    </a:cxn>
                    <a:cxn ang="T14">
                      <a:pos x="T4" y="T5"/>
                    </a:cxn>
                    <a:cxn ang="T15">
                      <a:pos x="T6" y="T7"/>
                    </a:cxn>
                    <a:cxn ang="T16">
                      <a:pos x="T8" y="T9"/>
                    </a:cxn>
                    <a:cxn ang="T17">
                      <a:pos x="T10" y="T11"/>
                    </a:cxn>
                  </a:cxnLst>
                  <a:rect l="T18" t="T19" r="T20" b="T21"/>
                  <a:pathLst>
                    <a:path w="188" h="123">
                      <a:moveTo>
                        <a:pt x="188" y="96"/>
                      </a:moveTo>
                      <a:cubicBezTo>
                        <a:pt x="188" y="111"/>
                        <a:pt x="146" y="123"/>
                        <a:pt x="94" y="123"/>
                      </a:cubicBezTo>
                      <a:cubicBezTo>
                        <a:pt x="42" y="123"/>
                        <a:pt x="0" y="111"/>
                        <a:pt x="0" y="96"/>
                      </a:cubicBezTo>
                      <a:cubicBezTo>
                        <a:pt x="0" y="0"/>
                        <a:pt x="0" y="0"/>
                        <a:pt x="0" y="0"/>
                      </a:cubicBezTo>
                      <a:cubicBezTo>
                        <a:pt x="188" y="0"/>
                        <a:pt x="188" y="0"/>
                        <a:pt x="188" y="0"/>
                      </a:cubicBezTo>
                      <a:cubicBezTo>
                        <a:pt x="188" y="96"/>
                        <a:pt x="188" y="96"/>
                        <a:pt x="188" y="96"/>
                      </a:cubicBezTo>
                    </a:path>
                  </a:pathLst>
                </a:custGeom>
                <a:solidFill>
                  <a:srgbClr val="00B050"/>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312" name="Freeform 176"/>
                <p:cNvSpPr>
                  <a:spLocks/>
                </p:cNvSpPr>
                <p:nvPr/>
              </p:nvSpPr>
              <p:spPr bwMode="auto">
                <a:xfrm>
                  <a:off x="4608336" y="3317637"/>
                  <a:ext cx="668" cy="1341"/>
                </a:xfrm>
                <a:custGeom>
                  <a:avLst/>
                  <a:gdLst>
                    <a:gd name="T0" fmla="*/ 0 w 1"/>
                    <a:gd name="T1" fmla="*/ 0 h 1"/>
                    <a:gd name="T2" fmla="*/ 0 w 1"/>
                    <a:gd name="T3" fmla="*/ 0 h 1"/>
                    <a:gd name="T4" fmla="*/ 0 w 1"/>
                    <a:gd name="T5" fmla="*/ 2147483647 h 1"/>
                    <a:gd name="T6" fmla="*/ 0 w 1"/>
                    <a:gd name="T7" fmla="*/ 2147483647 h 1"/>
                    <a:gd name="T8" fmla="*/ 0 w 1"/>
                    <a:gd name="T9" fmla="*/ 0 h 1"/>
                    <a:gd name="T10" fmla="*/ 0 60000 65536"/>
                    <a:gd name="T11" fmla="*/ 0 60000 65536"/>
                    <a:gd name="T12" fmla="*/ 0 60000 65536"/>
                    <a:gd name="T13" fmla="*/ 0 60000 65536"/>
                    <a:gd name="T14" fmla="*/ 0 60000 65536"/>
                    <a:gd name="T15" fmla="*/ 0 w 1"/>
                    <a:gd name="T16" fmla="*/ 0 h 1"/>
                    <a:gd name="T17" fmla="*/ 1 w 1"/>
                    <a:gd name="T18" fmla="*/ 1 h 1"/>
                  </a:gdLst>
                  <a:ahLst/>
                  <a:cxnLst>
                    <a:cxn ang="T10">
                      <a:pos x="T0" y="T1"/>
                    </a:cxn>
                    <a:cxn ang="T11">
                      <a:pos x="T2" y="T3"/>
                    </a:cxn>
                    <a:cxn ang="T12">
                      <a:pos x="T4" y="T5"/>
                    </a:cxn>
                    <a:cxn ang="T13">
                      <a:pos x="T6" y="T7"/>
                    </a:cxn>
                    <a:cxn ang="T14">
                      <a:pos x="T8" y="T9"/>
                    </a:cxn>
                  </a:cxnLst>
                  <a:rect l="T15" t="T16" r="T17" b="T18"/>
                  <a:pathLst>
                    <a:path w="1" h="1">
                      <a:moveTo>
                        <a:pt x="0" y="0"/>
                      </a:moveTo>
                      <a:cubicBezTo>
                        <a:pt x="0" y="0"/>
                        <a:pt x="0" y="0"/>
                        <a:pt x="0" y="0"/>
                      </a:cubicBezTo>
                      <a:cubicBezTo>
                        <a:pt x="0" y="1"/>
                        <a:pt x="0" y="1"/>
                        <a:pt x="0" y="1"/>
                      </a:cubicBezTo>
                      <a:cubicBezTo>
                        <a:pt x="0" y="1"/>
                        <a:pt x="0" y="1"/>
                        <a:pt x="0" y="1"/>
                      </a:cubicBezTo>
                      <a:cubicBezTo>
                        <a:pt x="0" y="0"/>
                        <a:pt x="0" y="0"/>
                        <a:pt x="0" y="0"/>
                      </a:cubicBezTo>
                    </a:path>
                  </a:pathLst>
                </a:custGeom>
                <a:solidFill>
                  <a:srgbClr val="8A98AA"/>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313" name="Oval 178"/>
                <p:cNvSpPr>
                  <a:spLocks noChangeArrowheads="1"/>
                </p:cNvSpPr>
                <p:nvPr/>
              </p:nvSpPr>
              <p:spPr bwMode="auto">
                <a:xfrm>
                  <a:off x="4311133" y="3080661"/>
                  <a:ext cx="297202" cy="87842"/>
                </a:xfrm>
                <a:prstGeom prst="ellipse">
                  <a:avLst/>
                </a:prstGeom>
                <a:gradFill rotWithShape="1">
                  <a:gsLst>
                    <a:gs pos="0">
                      <a:srgbClr val="C0C1C6"/>
                    </a:gs>
                    <a:gs pos="100000">
                      <a:srgbClr val="DFE0E5"/>
                    </a:gs>
                  </a:gsLst>
                  <a:lin ang="5400000" scaled="1"/>
                </a:gradFill>
                <a:ln w="9525" algn="ctr">
                  <a:noFill/>
                  <a:round/>
                  <a:headEnd/>
                  <a:tailEnd/>
                </a:ln>
              </p:spPr>
              <p:txBody>
                <a:bodyPr lIns="91327" tIns="45667" rIns="91327" bIns="45667"/>
                <a:lstStyle/>
                <a:p>
                  <a:pPr algn="l">
                    <a:buClrTx/>
                    <a:buFontTx/>
                    <a:buNone/>
                  </a:pPr>
                  <a:endParaRPr lang="zh-CN" altLang="zh-CN" sz="1400" dirty="0" smtClean="0">
                    <a:solidFill>
                      <a:srgbClr val="000000"/>
                    </a:solidFill>
                    <a:cs typeface="Calibri" pitchFamily="34" charset="0"/>
                    <a:sym typeface="Lucida Grande" charset="0"/>
                  </a:endParaRPr>
                </a:p>
              </p:txBody>
            </p:sp>
            <p:sp>
              <p:nvSpPr>
                <p:cNvPr id="314" name="Freeform 179"/>
                <p:cNvSpPr>
                  <a:spLocks/>
                </p:cNvSpPr>
                <p:nvPr/>
              </p:nvSpPr>
              <p:spPr bwMode="auto">
                <a:xfrm>
                  <a:off x="4311133" y="3123577"/>
                  <a:ext cx="297202" cy="44927"/>
                </a:xfrm>
                <a:custGeom>
                  <a:avLst/>
                  <a:gdLst>
                    <a:gd name="T0" fmla="*/ 2147483647 w 188"/>
                    <a:gd name="T1" fmla="*/ 2147483647 h 28"/>
                    <a:gd name="T2" fmla="*/ 0 w 188"/>
                    <a:gd name="T3" fmla="*/ 0 h 28"/>
                    <a:gd name="T4" fmla="*/ 0 w 188"/>
                    <a:gd name="T5" fmla="*/ 0 h 28"/>
                    <a:gd name="T6" fmla="*/ 2147483647 w 188"/>
                    <a:gd name="T7" fmla="*/ 2147483647 h 28"/>
                    <a:gd name="T8" fmla="*/ 2147483647 w 188"/>
                    <a:gd name="T9" fmla="*/ 0 h 28"/>
                    <a:gd name="T10" fmla="*/ 2147483647 w 188"/>
                    <a:gd name="T11" fmla="*/ 0 h 28"/>
                    <a:gd name="T12" fmla="*/ 2147483647 w 188"/>
                    <a:gd name="T13" fmla="*/ 2147483647 h 28"/>
                    <a:gd name="T14" fmla="*/ 0 60000 65536"/>
                    <a:gd name="T15" fmla="*/ 0 60000 65536"/>
                    <a:gd name="T16" fmla="*/ 0 60000 65536"/>
                    <a:gd name="T17" fmla="*/ 0 60000 65536"/>
                    <a:gd name="T18" fmla="*/ 0 60000 65536"/>
                    <a:gd name="T19" fmla="*/ 0 60000 65536"/>
                    <a:gd name="T20" fmla="*/ 0 60000 65536"/>
                    <a:gd name="T21" fmla="*/ 0 w 188"/>
                    <a:gd name="T22" fmla="*/ 0 h 28"/>
                    <a:gd name="T23" fmla="*/ 188 w 188"/>
                    <a:gd name="T24" fmla="*/ 28 h 2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8" h="28">
                      <a:moveTo>
                        <a:pt x="94" y="26"/>
                      </a:moveTo>
                      <a:cubicBezTo>
                        <a:pt x="43" y="26"/>
                        <a:pt x="1" y="14"/>
                        <a:pt x="0" y="0"/>
                      </a:cubicBezTo>
                      <a:cubicBezTo>
                        <a:pt x="0" y="0"/>
                        <a:pt x="0" y="0"/>
                        <a:pt x="0" y="0"/>
                      </a:cubicBezTo>
                      <a:cubicBezTo>
                        <a:pt x="0" y="15"/>
                        <a:pt x="42" y="28"/>
                        <a:pt x="94" y="28"/>
                      </a:cubicBezTo>
                      <a:cubicBezTo>
                        <a:pt x="146" y="28"/>
                        <a:pt x="188" y="15"/>
                        <a:pt x="188" y="0"/>
                      </a:cubicBezTo>
                      <a:cubicBezTo>
                        <a:pt x="188" y="0"/>
                        <a:pt x="188" y="0"/>
                        <a:pt x="188" y="0"/>
                      </a:cubicBezTo>
                      <a:cubicBezTo>
                        <a:pt x="186" y="14"/>
                        <a:pt x="145" y="26"/>
                        <a:pt x="94" y="26"/>
                      </a:cubicBezTo>
                      <a:close/>
                    </a:path>
                  </a:pathLst>
                </a:custGeom>
                <a:solidFill>
                  <a:srgbClr val="363B49"/>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315" name="Freeform 180"/>
                <p:cNvSpPr>
                  <a:spLocks noEditPoints="1"/>
                </p:cNvSpPr>
                <p:nvPr/>
              </p:nvSpPr>
              <p:spPr bwMode="auto">
                <a:xfrm>
                  <a:off x="4308462" y="3074713"/>
                  <a:ext cx="303213" cy="247434"/>
                </a:xfrm>
                <a:custGeom>
                  <a:avLst/>
                  <a:gdLst>
                    <a:gd name="T0" fmla="*/ 0 w 192"/>
                    <a:gd name="T1" fmla="*/ 2147483647 h 156"/>
                    <a:gd name="T2" fmla="*/ 0 w 192"/>
                    <a:gd name="T3" fmla="*/ 2147483647 h 156"/>
                    <a:gd name="T4" fmla="*/ 2147483647 w 192"/>
                    <a:gd name="T5" fmla="*/ 2147483647 h 156"/>
                    <a:gd name="T6" fmla="*/ 2147483647 w 192"/>
                    <a:gd name="T7" fmla="*/ 2147483647 h 156"/>
                    <a:gd name="T8" fmla="*/ 2147483647 w 192"/>
                    <a:gd name="T9" fmla="*/ 2147483647 h 156"/>
                    <a:gd name="T10" fmla="*/ 2147483647 w 192"/>
                    <a:gd name="T11" fmla="*/ 2147483647 h 156"/>
                    <a:gd name="T12" fmla="*/ 2147483647 w 192"/>
                    <a:gd name="T13" fmla="*/ 2147483647 h 156"/>
                    <a:gd name="T14" fmla="*/ 2147483647 w 192"/>
                    <a:gd name="T15" fmla="*/ 2147483647 h 156"/>
                    <a:gd name="T16" fmla="*/ 2147483647 w 192"/>
                    <a:gd name="T17" fmla="*/ 0 h 156"/>
                    <a:gd name="T18" fmla="*/ 0 w 192"/>
                    <a:gd name="T19" fmla="*/ 2147483647 h 156"/>
                    <a:gd name="T20" fmla="*/ 0 w 192"/>
                    <a:gd name="T21" fmla="*/ 2147483647 h 156"/>
                    <a:gd name="T22" fmla="*/ 2147483647 w 192"/>
                    <a:gd name="T23" fmla="*/ 2147483647 h 156"/>
                    <a:gd name="T24" fmla="*/ 2147483647 w 192"/>
                    <a:gd name="T25" fmla="*/ 2147483647 h 156"/>
                    <a:gd name="T26" fmla="*/ 2147483647 w 192"/>
                    <a:gd name="T27" fmla="*/ 2147483647 h 156"/>
                    <a:gd name="T28" fmla="*/ 2147483647 w 192"/>
                    <a:gd name="T29" fmla="*/ 2147483647 h 156"/>
                    <a:gd name="T30" fmla="*/ 2147483647 w 192"/>
                    <a:gd name="T31" fmla="*/ 2147483647 h 156"/>
                    <a:gd name="T32" fmla="*/ 2147483647 w 192"/>
                    <a:gd name="T33" fmla="*/ 2147483647 h 156"/>
                    <a:gd name="T34" fmla="*/ 2147483647 w 192"/>
                    <a:gd name="T35" fmla="*/ 2147483647 h 156"/>
                    <a:gd name="T36" fmla="*/ 2147483647 w 192"/>
                    <a:gd name="T37" fmla="*/ 2147483647 h 156"/>
                    <a:gd name="T38" fmla="*/ 2147483647 w 192"/>
                    <a:gd name="T39" fmla="*/ 2147483647 h 156"/>
                    <a:gd name="T40" fmla="*/ 2147483647 w 192"/>
                    <a:gd name="T41" fmla="*/ 2147483647 h 156"/>
                    <a:gd name="T42" fmla="*/ 2147483647 w 192"/>
                    <a:gd name="T43" fmla="*/ 2147483647 h 156"/>
                    <a:gd name="T44" fmla="*/ 2147483647 w 192"/>
                    <a:gd name="T45" fmla="*/ 2147483647 h 15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92"/>
                    <a:gd name="T70" fmla="*/ 0 h 156"/>
                    <a:gd name="T71" fmla="*/ 192 w 192"/>
                    <a:gd name="T72" fmla="*/ 156 h 15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92" h="156">
                      <a:moveTo>
                        <a:pt x="0" y="31"/>
                      </a:moveTo>
                      <a:cubicBezTo>
                        <a:pt x="0" y="127"/>
                        <a:pt x="0" y="127"/>
                        <a:pt x="0" y="127"/>
                      </a:cubicBezTo>
                      <a:cubicBezTo>
                        <a:pt x="0" y="145"/>
                        <a:pt x="48" y="156"/>
                        <a:pt x="96" y="156"/>
                      </a:cubicBezTo>
                      <a:cubicBezTo>
                        <a:pt x="143" y="156"/>
                        <a:pt x="192" y="145"/>
                        <a:pt x="192" y="127"/>
                      </a:cubicBezTo>
                      <a:cubicBezTo>
                        <a:pt x="192" y="31"/>
                        <a:pt x="192" y="31"/>
                        <a:pt x="192" y="31"/>
                      </a:cubicBezTo>
                      <a:cubicBezTo>
                        <a:pt x="191" y="32"/>
                        <a:pt x="191" y="32"/>
                        <a:pt x="191" y="32"/>
                      </a:cubicBezTo>
                      <a:cubicBezTo>
                        <a:pt x="192" y="31"/>
                        <a:pt x="192" y="30"/>
                        <a:pt x="192" y="30"/>
                      </a:cubicBezTo>
                      <a:cubicBezTo>
                        <a:pt x="192" y="29"/>
                        <a:pt x="192" y="29"/>
                        <a:pt x="192" y="29"/>
                      </a:cubicBezTo>
                      <a:cubicBezTo>
                        <a:pt x="192" y="11"/>
                        <a:pt x="143" y="0"/>
                        <a:pt x="96" y="0"/>
                      </a:cubicBezTo>
                      <a:cubicBezTo>
                        <a:pt x="48" y="0"/>
                        <a:pt x="0" y="11"/>
                        <a:pt x="0" y="29"/>
                      </a:cubicBezTo>
                      <a:lnTo>
                        <a:pt x="0" y="31"/>
                      </a:lnTo>
                      <a:close/>
                      <a:moveTo>
                        <a:pt x="4" y="29"/>
                      </a:moveTo>
                      <a:cubicBezTo>
                        <a:pt x="4" y="17"/>
                        <a:pt x="41" y="4"/>
                        <a:pt x="96" y="4"/>
                      </a:cubicBezTo>
                      <a:cubicBezTo>
                        <a:pt x="151" y="4"/>
                        <a:pt x="188" y="17"/>
                        <a:pt x="188" y="29"/>
                      </a:cubicBezTo>
                      <a:cubicBezTo>
                        <a:pt x="188" y="30"/>
                        <a:pt x="188" y="30"/>
                        <a:pt x="188" y="30"/>
                      </a:cubicBezTo>
                      <a:cubicBezTo>
                        <a:pt x="188" y="31"/>
                        <a:pt x="188" y="31"/>
                        <a:pt x="188" y="31"/>
                      </a:cubicBezTo>
                      <a:cubicBezTo>
                        <a:pt x="188" y="31"/>
                        <a:pt x="188" y="31"/>
                        <a:pt x="188" y="31"/>
                      </a:cubicBezTo>
                      <a:cubicBezTo>
                        <a:pt x="188" y="31"/>
                        <a:pt x="188" y="31"/>
                        <a:pt x="188" y="31"/>
                      </a:cubicBezTo>
                      <a:cubicBezTo>
                        <a:pt x="188" y="127"/>
                        <a:pt x="188" y="127"/>
                        <a:pt x="188" y="127"/>
                      </a:cubicBezTo>
                      <a:cubicBezTo>
                        <a:pt x="188" y="139"/>
                        <a:pt x="151" y="152"/>
                        <a:pt x="96" y="152"/>
                      </a:cubicBezTo>
                      <a:cubicBezTo>
                        <a:pt x="41" y="152"/>
                        <a:pt x="4" y="139"/>
                        <a:pt x="4" y="127"/>
                      </a:cubicBezTo>
                      <a:cubicBezTo>
                        <a:pt x="4" y="31"/>
                        <a:pt x="4" y="31"/>
                        <a:pt x="4" y="31"/>
                      </a:cubicBezTo>
                      <a:lnTo>
                        <a:pt x="4" y="29"/>
                      </a:lnTo>
                      <a:close/>
                    </a:path>
                  </a:pathLst>
                </a:custGeom>
                <a:solidFill>
                  <a:srgbClr val="231F20"/>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grpSp>
          <p:grpSp>
            <p:nvGrpSpPr>
              <p:cNvPr id="242" name="Group 846"/>
              <p:cNvGrpSpPr>
                <a:grpSpLocks/>
              </p:cNvGrpSpPr>
              <p:nvPr/>
            </p:nvGrpSpPr>
            <p:grpSpPr bwMode="auto">
              <a:xfrm>
                <a:off x="187" y="2939"/>
                <a:ext cx="181" cy="358"/>
                <a:chOff x="4308462" y="3074713"/>
                <a:chExt cx="303213" cy="566295"/>
              </a:xfrm>
            </p:grpSpPr>
            <p:sp>
              <p:nvSpPr>
                <p:cNvPr id="288" name="Freeform 175"/>
                <p:cNvSpPr>
                  <a:spLocks/>
                </p:cNvSpPr>
                <p:nvPr/>
              </p:nvSpPr>
              <p:spPr bwMode="auto">
                <a:xfrm>
                  <a:off x="4311133" y="3442524"/>
                  <a:ext cx="297202" cy="195131"/>
                </a:xfrm>
                <a:custGeom>
                  <a:avLst/>
                  <a:gdLst>
                    <a:gd name="T0" fmla="*/ 2147483647 w 188"/>
                    <a:gd name="T1" fmla="*/ 2147483647 h 123"/>
                    <a:gd name="T2" fmla="*/ 2147483647 w 188"/>
                    <a:gd name="T3" fmla="*/ 2147483647 h 123"/>
                    <a:gd name="T4" fmla="*/ 0 w 188"/>
                    <a:gd name="T5" fmla="*/ 2147483647 h 123"/>
                    <a:gd name="T6" fmla="*/ 0 w 188"/>
                    <a:gd name="T7" fmla="*/ 0 h 123"/>
                    <a:gd name="T8" fmla="*/ 2147483647 w 188"/>
                    <a:gd name="T9" fmla="*/ 0 h 123"/>
                    <a:gd name="T10" fmla="*/ 2147483647 w 188"/>
                    <a:gd name="T11" fmla="*/ 2147483647 h 123"/>
                    <a:gd name="T12" fmla="*/ 0 60000 65536"/>
                    <a:gd name="T13" fmla="*/ 0 60000 65536"/>
                    <a:gd name="T14" fmla="*/ 0 60000 65536"/>
                    <a:gd name="T15" fmla="*/ 0 60000 65536"/>
                    <a:gd name="T16" fmla="*/ 0 60000 65536"/>
                    <a:gd name="T17" fmla="*/ 0 60000 65536"/>
                    <a:gd name="T18" fmla="*/ 0 w 188"/>
                    <a:gd name="T19" fmla="*/ 0 h 123"/>
                    <a:gd name="T20" fmla="*/ 188 w 188"/>
                    <a:gd name="T21" fmla="*/ 123 h 123"/>
                  </a:gdLst>
                  <a:ahLst/>
                  <a:cxnLst>
                    <a:cxn ang="T12">
                      <a:pos x="T0" y="T1"/>
                    </a:cxn>
                    <a:cxn ang="T13">
                      <a:pos x="T2" y="T3"/>
                    </a:cxn>
                    <a:cxn ang="T14">
                      <a:pos x="T4" y="T5"/>
                    </a:cxn>
                    <a:cxn ang="T15">
                      <a:pos x="T6" y="T7"/>
                    </a:cxn>
                    <a:cxn ang="T16">
                      <a:pos x="T8" y="T9"/>
                    </a:cxn>
                    <a:cxn ang="T17">
                      <a:pos x="T10" y="T11"/>
                    </a:cxn>
                  </a:cxnLst>
                  <a:rect l="T18" t="T19" r="T20" b="T21"/>
                  <a:pathLst>
                    <a:path w="188" h="123">
                      <a:moveTo>
                        <a:pt x="188" y="96"/>
                      </a:moveTo>
                      <a:cubicBezTo>
                        <a:pt x="188" y="111"/>
                        <a:pt x="146" y="123"/>
                        <a:pt x="94" y="123"/>
                      </a:cubicBezTo>
                      <a:cubicBezTo>
                        <a:pt x="42" y="123"/>
                        <a:pt x="0" y="111"/>
                        <a:pt x="0" y="96"/>
                      </a:cubicBezTo>
                      <a:cubicBezTo>
                        <a:pt x="0" y="0"/>
                        <a:pt x="0" y="0"/>
                        <a:pt x="0" y="0"/>
                      </a:cubicBezTo>
                      <a:cubicBezTo>
                        <a:pt x="188" y="0"/>
                        <a:pt x="188" y="0"/>
                        <a:pt x="188" y="0"/>
                      </a:cubicBezTo>
                      <a:cubicBezTo>
                        <a:pt x="188" y="96"/>
                        <a:pt x="188" y="96"/>
                        <a:pt x="188" y="96"/>
                      </a:cubicBezTo>
                    </a:path>
                  </a:pathLst>
                </a:custGeom>
                <a:solidFill>
                  <a:srgbClr val="00FF00"/>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289" name="Freeform 176"/>
                <p:cNvSpPr>
                  <a:spLocks/>
                </p:cNvSpPr>
                <p:nvPr/>
              </p:nvSpPr>
              <p:spPr bwMode="auto">
                <a:xfrm>
                  <a:off x="4608336" y="3593399"/>
                  <a:ext cx="668" cy="1341"/>
                </a:xfrm>
                <a:custGeom>
                  <a:avLst/>
                  <a:gdLst>
                    <a:gd name="T0" fmla="*/ 0 w 1"/>
                    <a:gd name="T1" fmla="*/ 0 h 1"/>
                    <a:gd name="T2" fmla="*/ 0 w 1"/>
                    <a:gd name="T3" fmla="*/ 0 h 1"/>
                    <a:gd name="T4" fmla="*/ 0 w 1"/>
                    <a:gd name="T5" fmla="*/ 2147483647 h 1"/>
                    <a:gd name="T6" fmla="*/ 0 w 1"/>
                    <a:gd name="T7" fmla="*/ 2147483647 h 1"/>
                    <a:gd name="T8" fmla="*/ 0 w 1"/>
                    <a:gd name="T9" fmla="*/ 0 h 1"/>
                    <a:gd name="T10" fmla="*/ 0 60000 65536"/>
                    <a:gd name="T11" fmla="*/ 0 60000 65536"/>
                    <a:gd name="T12" fmla="*/ 0 60000 65536"/>
                    <a:gd name="T13" fmla="*/ 0 60000 65536"/>
                    <a:gd name="T14" fmla="*/ 0 60000 65536"/>
                    <a:gd name="T15" fmla="*/ 0 w 1"/>
                    <a:gd name="T16" fmla="*/ 0 h 1"/>
                    <a:gd name="T17" fmla="*/ 1 w 1"/>
                    <a:gd name="T18" fmla="*/ 1 h 1"/>
                  </a:gdLst>
                  <a:ahLst/>
                  <a:cxnLst>
                    <a:cxn ang="T10">
                      <a:pos x="T0" y="T1"/>
                    </a:cxn>
                    <a:cxn ang="T11">
                      <a:pos x="T2" y="T3"/>
                    </a:cxn>
                    <a:cxn ang="T12">
                      <a:pos x="T4" y="T5"/>
                    </a:cxn>
                    <a:cxn ang="T13">
                      <a:pos x="T6" y="T7"/>
                    </a:cxn>
                    <a:cxn ang="T14">
                      <a:pos x="T8" y="T9"/>
                    </a:cxn>
                  </a:cxnLst>
                  <a:rect l="T15" t="T16" r="T17" b="T18"/>
                  <a:pathLst>
                    <a:path w="1" h="1">
                      <a:moveTo>
                        <a:pt x="0" y="0"/>
                      </a:moveTo>
                      <a:cubicBezTo>
                        <a:pt x="0" y="0"/>
                        <a:pt x="0" y="0"/>
                        <a:pt x="0" y="0"/>
                      </a:cubicBezTo>
                      <a:cubicBezTo>
                        <a:pt x="0" y="1"/>
                        <a:pt x="0" y="1"/>
                        <a:pt x="0" y="1"/>
                      </a:cubicBezTo>
                      <a:cubicBezTo>
                        <a:pt x="0" y="1"/>
                        <a:pt x="0" y="1"/>
                        <a:pt x="0" y="1"/>
                      </a:cubicBezTo>
                      <a:cubicBezTo>
                        <a:pt x="0" y="0"/>
                        <a:pt x="0" y="0"/>
                        <a:pt x="0" y="0"/>
                      </a:cubicBezTo>
                    </a:path>
                  </a:pathLst>
                </a:custGeom>
                <a:solidFill>
                  <a:srgbClr val="8A98AA"/>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290" name="Freeform 177"/>
                <p:cNvSpPr>
                  <a:spLocks/>
                </p:cNvSpPr>
                <p:nvPr/>
              </p:nvSpPr>
              <p:spPr bwMode="auto">
                <a:xfrm>
                  <a:off x="4311133" y="3591387"/>
                  <a:ext cx="297202" cy="46268"/>
                </a:xfrm>
                <a:custGeom>
                  <a:avLst/>
                  <a:gdLst>
                    <a:gd name="T0" fmla="*/ 0 w 188"/>
                    <a:gd name="T1" fmla="*/ 0 h 29"/>
                    <a:gd name="T2" fmla="*/ 0 w 188"/>
                    <a:gd name="T3" fmla="*/ 2147483647 h 29"/>
                    <a:gd name="T4" fmla="*/ 2147483647 w 188"/>
                    <a:gd name="T5" fmla="*/ 2147483647 h 29"/>
                    <a:gd name="T6" fmla="*/ 2147483647 w 188"/>
                    <a:gd name="T7" fmla="*/ 2147483647 h 29"/>
                    <a:gd name="T8" fmla="*/ 2147483647 w 188"/>
                    <a:gd name="T9" fmla="*/ 2147483647 h 29"/>
                    <a:gd name="T10" fmla="*/ 2147483647 w 188"/>
                    <a:gd name="T11" fmla="*/ 2147483647 h 29"/>
                    <a:gd name="T12" fmla="*/ 0 w 188"/>
                    <a:gd name="T13" fmla="*/ 0 h 29"/>
                    <a:gd name="T14" fmla="*/ 0 60000 65536"/>
                    <a:gd name="T15" fmla="*/ 0 60000 65536"/>
                    <a:gd name="T16" fmla="*/ 0 60000 65536"/>
                    <a:gd name="T17" fmla="*/ 0 60000 65536"/>
                    <a:gd name="T18" fmla="*/ 0 60000 65536"/>
                    <a:gd name="T19" fmla="*/ 0 60000 65536"/>
                    <a:gd name="T20" fmla="*/ 0 60000 65536"/>
                    <a:gd name="T21" fmla="*/ 0 w 188"/>
                    <a:gd name="T22" fmla="*/ 0 h 29"/>
                    <a:gd name="T23" fmla="*/ 188 w 188"/>
                    <a:gd name="T24" fmla="*/ 29 h 2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8" h="29">
                      <a:moveTo>
                        <a:pt x="0" y="0"/>
                      </a:moveTo>
                      <a:cubicBezTo>
                        <a:pt x="0" y="2"/>
                        <a:pt x="0" y="2"/>
                        <a:pt x="0" y="2"/>
                      </a:cubicBezTo>
                      <a:cubicBezTo>
                        <a:pt x="0" y="17"/>
                        <a:pt x="42" y="29"/>
                        <a:pt x="94" y="29"/>
                      </a:cubicBezTo>
                      <a:cubicBezTo>
                        <a:pt x="146" y="29"/>
                        <a:pt x="188" y="17"/>
                        <a:pt x="188" y="2"/>
                      </a:cubicBezTo>
                      <a:cubicBezTo>
                        <a:pt x="188" y="1"/>
                        <a:pt x="188" y="1"/>
                        <a:pt x="188" y="1"/>
                      </a:cubicBezTo>
                      <a:cubicBezTo>
                        <a:pt x="188" y="16"/>
                        <a:pt x="145" y="28"/>
                        <a:pt x="94" y="28"/>
                      </a:cubicBezTo>
                      <a:cubicBezTo>
                        <a:pt x="42" y="28"/>
                        <a:pt x="0" y="16"/>
                        <a:pt x="0" y="0"/>
                      </a:cubicBezTo>
                    </a:path>
                  </a:pathLst>
                </a:custGeom>
                <a:solidFill>
                  <a:srgbClr val="7F8EA2"/>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291" name="Freeform 179"/>
                <p:cNvSpPr>
                  <a:spLocks/>
                </p:cNvSpPr>
                <p:nvPr/>
              </p:nvSpPr>
              <p:spPr bwMode="auto">
                <a:xfrm>
                  <a:off x="4311133" y="3439172"/>
                  <a:ext cx="297202" cy="44927"/>
                </a:xfrm>
                <a:custGeom>
                  <a:avLst/>
                  <a:gdLst>
                    <a:gd name="T0" fmla="*/ 2147483647 w 188"/>
                    <a:gd name="T1" fmla="*/ 2147483647 h 28"/>
                    <a:gd name="T2" fmla="*/ 0 w 188"/>
                    <a:gd name="T3" fmla="*/ 0 h 28"/>
                    <a:gd name="T4" fmla="*/ 0 w 188"/>
                    <a:gd name="T5" fmla="*/ 0 h 28"/>
                    <a:gd name="T6" fmla="*/ 2147483647 w 188"/>
                    <a:gd name="T7" fmla="*/ 2147483647 h 28"/>
                    <a:gd name="T8" fmla="*/ 2147483647 w 188"/>
                    <a:gd name="T9" fmla="*/ 0 h 28"/>
                    <a:gd name="T10" fmla="*/ 2147483647 w 188"/>
                    <a:gd name="T11" fmla="*/ 0 h 28"/>
                    <a:gd name="T12" fmla="*/ 2147483647 w 188"/>
                    <a:gd name="T13" fmla="*/ 2147483647 h 28"/>
                    <a:gd name="T14" fmla="*/ 0 60000 65536"/>
                    <a:gd name="T15" fmla="*/ 0 60000 65536"/>
                    <a:gd name="T16" fmla="*/ 0 60000 65536"/>
                    <a:gd name="T17" fmla="*/ 0 60000 65536"/>
                    <a:gd name="T18" fmla="*/ 0 60000 65536"/>
                    <a:gd name="T19" fmla="*/ 0 60000 65536"/>
                    <a:gd name="T20" fmla="*/ 0 60000 65536"/>
                    <a:gd name="T21" fmla="*/ 0 w 188"/>
                    <a:gd name="T22" fmla="*/ 0 h 28"/>
                    <a:gd name="T23" fmla="*/ 188 w 188"/>
                    <a:gd name="T24" fmla="*/ 28 h 2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8" h="28">
                      <a:moveTo>
                        <a:pt x="94" y="26"/>
                      </a:moveTo>
                      <a:cubicBezTo>
                        <a:pt x="43" y="26"/>
                        <a:pt x="1" y="14"/>
                        <a:pt x="0" y="0"/>
                      </a:cubicBezTo>
                      <a:cubicBezTo>
                        <a:pt x="0" y="0"/>
                        <a:pt x="0" y="0"/>
                        <a:pt x="0" y="0"/>
                      </a:cubicBezTo>
                      <a:cubicBezTo>
                        <a:pt x="0" y="15"/>
                        <a:pt x="42" y="28"/>
                        <a:pt x="94" y="28"/>
                      </a:cubicBezTo>
                      <a:cubicBezTo>
                        <a:pt x="146" y="28"/>
                        <a:pt x="188" y="15"/>
                        <a:pt x="188" y="0"/>
                      </a:cubicBezTo>
                      <a:cubicBezTo>
                        <a:pt x="188" y="0"/>
                        <a:pt x="188" y="0"/>
                        <a:pt x="188" y="0"/>
                      </a:cubicBezTo>
                      <a:cubicBezTo>
                        <a:pt x="186" y="14"/>
                        <a:pt x="145" y="26"/>
                        <a:pt x="94" y="26"/>
                      </a:cubicBezTo>
                      <a:close/>
                    </a:path>
                  </a:pathLst>
                </a:custGeom>
                <a:solidFill>
                  <a:srgbClr val="363B49"/>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292" name="Freeform 180"/>
                <p:cNvSpPr>
                  <a:spLocks noEditPoints="1"/>
                </p:cNvSpPr>
                <p:nvPr/>
              </p:nvSpPr>
              <p:spPr bwMode="auto">
                <a:xfrm>
                  <a:off x="4308462" y="3393574"/>
                  <a:ext cx="303213" cy="247434"/>
                </a:xfrm>
                <a:custGeom>
                  <a:avLst/>
                  <a:gdLst>
                    <a:gd name="T0" fmla="*/ 0 w 192"/>
                    <a:gd name="T1" fmla="*/ 2147483647 h 156"/>
                    <a:gd name="T2" fmla="*/ 0 w 192"/>
                    <a:gd name="T3" fmla="*/ 2147483647 h 156"/>
                    <a:gd name="T4" fmla="*/ 2147483647 w 192"/>
                    <a:gd name="T5" fmla="*/ 2147483647 h 156"/>
                    <a:gd name="T6" fmla="*/ 2147483647 w 192"/>
                    <a:gd name="T7" fmla="*/ 2147483647 h 156"/>
                    <a:gd name="T8" fmla="*/ 2147483647 w 192"/>
                    <a:gd name="T9" fmla="*/ 2147483647 h 156"/>
                    <a:gd name="T10" fmla="*/ 2147483647 w 192"/>
                    <a:gd name="T11" fmla="*/ 2147483647 h 156"/>
                    <a:gd name="T12" fmla="*/ 2147483647 w 192"/>
                    <a:gd name="T13" fmla="*/ 2147483647 h 156"/>
                    <a:gd name="T14" fmla="*/ 2147483647 w 192"/>
                    <a:gd name="T15" fmla="*/ 2147483647 h 156"/>
                    <a:gd name="T16" fmla="*/ 2147483647 w 192"/>
                    <a:gd name="T17" fmla="*/ 0 h 156"/>
                    <a:gd name="T18" fmla="*/ 0 w 192"/>
                    <a:gd name="T19" fmla="*/ 2147483647 h 156"/>
                    <a:gd name="T20" fmla="*/ 0 w 192"/>
                    <a:gd name="T21" fmla="*/ 2147483647 h 156"/>
                    <a:gd name="T22" fmla="*/ 2147483647 w 192"/>
                    <a:gd name="T23" fmla="*/ 2147483647 h 156"/>
                    <a:gd name="T24" fmla="*/ 2147483647 w 192"/>
                    <a:gd name="T25" fmla="*/ 2147483647 h 156"/>
                    <a:gd name="T26" fmla="*/ 2147483647 w 192"/>
                    <a:gd name="T27" fmla="*/ 2147483647 h 156"/>
                    <a:gd name="T28" fmla="*/ 2147483647 w 192"/>
                    <a:gd name="T29" fmla="*/ 2147483647 h 156"/>
                    <a:gd name="T30" fmla="*/ 2147483647 w 192"/>
                    <a:gd name="T31" fmla="*/ 2147483647 h 156"/>
                    <a:gd name="T32" fmla="*/ 2147483647 w 192"/>
                    <a:gd name="T33" fmla="*/ 2147483647 h 156"/>
                    <a:gd name="T34" fmla="*/ 2147483647 w 192"/>
                    <a:gd name="T35" fmla="*/ 2147483647 h 156"/>
                    <a:gd name="T36" fmla="*/ 2147483647 w 192"/>
                    <a:gd name="T37" fmla="*/ 2147483647 h 156"/>
                    <a:gd name="T38" fmla="*/ 2147483647 w 192"/>
                    <a:gd name="T39" fmla="*/ 2147483647 h 156"/>
                    <a:gd name="T40" fmla="*/ 2147483647 w 192"/>
                    <a:gd name="T41" fmla="*/ 2147483647 h 156"/>
                    <a:gd name="T42" fmla="*/ 2147483647 w 192"/>
                    <a:gd name="T43" fmla="*/ 2147483647 h 156"/>
                    <a:gd name="T44" fmla="*/ 2147483647 w 192"/>
                    <a:gd name="T45" fmla="*/ 2147483647 h 15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92"/>
                    <a:gd name="T70" fmla="*/ 0 h 156"/>
                    <a:gd name="T71" fmla="*/ 192 w 192"/>
                    <a:gd name="T72" fmla="*/ 156 h 15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92" h="156">
                      <a:moveTo>
                        <a:pt x="0" y="31"/>
                      </a:moveTo>
                      <a:cubicBezTo>
                        <a:pt x="0" y="127"/>
                        <a:pt x="0" y="127"/>
                        <a:pt x="0" y="127"/>
                      </a:cubicBezTo>
                      <a:cubicBezTo>
                        <a:pt x="0" y="145"/>
                        <a:pt x="48" y="156"/>
                        <a:pt x="96" y="156"/>
                      </a:cubicBezTo>
                      <a:cubicBezTo>
                        <a:pt x="143" y="156"/>
                        <a:pt x="192" y="145"/>
                        <a:pt x="192" y="127"/>
                      </a:cubicBezTo>
                      <a:cubicBezTo>
                        <a:pt x="192" y="31"/>
                        <a:pt x="192" y="31"/>
                        <a:pt x="192" y="31"/>
                      </a:cubicBezTo>
                      <a:cubicBezTo>
                        <a:pt x="191" y="32"/>
                        <a:pt x="191" y="32"/>
                        <a:pt x="191" y="32"/>
                      </a:cubicBezTo>
                      <a:cubicBezTo>
                        <a:pt x="192" y="31"/>
                        <a:pt x="192" y="30"/>
                        <a:pt x="192" y="30"/>
                      </a:cubicBezTo>
                      <a:cubicBezTo>
                        <a:pt x="192" y="29"/>
                        <a:pt x="192" y="29"/>
                        <a:pt x="192" y="29"/>
                      </a:cubicBezTo>
                      <a:cubicBezTo>
                        <a:pt x="192" y="11"/>
                        <a:pt x="143" y="0"/>
                        <a:pt x="96" y="0"/>
                      </a:cubicBezTo>
                      <a:cubicBezTo>
                        <a:pt x="48" y="0"/>
                        <a:pt x="0" y="11"/>
                        <a:pt x="0" y="29"/>
                      </a:cubicBezTo>
                      <a:lnTo>
                        <a:pt x="0" y="31"/>
                      </a:lnTo>
                      <a:close/>
                      <a:moveTo>
                        <a:pt x="4" y="29"/>
                      </a:moveTo>
                      <a:cubicBezTo>
                        <a:pt x="4" y="17"/>
                        <a:pt x="41" y="4"/>
                        <a:pt x="96" y="4"/>
                      </a:cubicBezTo>
                      <a:cubicBezTo>
                        <a:pt x="151" y="4"/>
                        <a:pt x="188" y="17"/>
                        <a:pt x="188" y="29"/>
                      </a:cubicBezTo>
                      <a:cubicBezTo>
                        <a:pt x="188" y="30"/>
                        <a:pt x="188" y="30"/>
                        <a:pt x="188" y="30"/>
                      </a:cubicBezTo>
                      <a:cubicBezTo>
                        <a:pt x="188" y="31"/>
                        <a:pt x="188" y="31"/>
                        <a:pt x="188" y="31"/>
                      </a:cubicBezTo>
                      <a:cubicBezTo>
                        <a:pt x="188" y="31"/>
                        <a:pt x="188" y="31"/>
                        <a:pt x="188" y="31"/>
                      </a:cubicBezTo>
                      <a:cubicBezTo>
                        <a:pt x="188" y="31"/>
                        <a:pt x="188" y="31"/>
                        <a:pt x="188" y="31"/>
                      </a:cubicBezTo>
                      <a:cubicBezTo>
                        <a:pt x="188" y="127"/>
                        <a:pt x="188" y="127"/>
                        <a:pt x="188" y="127"/>
                      </a:cubicBezTo>
                      <a:cubicBezTo>
                        <a:pt x="188" y="139"/>
                        <a:pt x="151" y="152"/>
                        <a:pt x="96" y="152"/>
                      </a:cubicBezTo>
                      <a:cubicBezTo>
                        <a:pt x="41" y="152"/>
                        <a:pt x="4" y="139"/>
                        <a:pt x="4" y="127"/>
                      </a:cubicBezTo>
                      <a:cubicBezTo>
                        <a:pt x="4" y="31"/>
                        <a:pt x="4" y="31"/>
                        <a:pt x="4" y="31"/>
                      </a:cubicBezTo>
                      <a:lnTo>
                        <a:pt x="4" y="29"/>
                      </a:lnTo>
                      <a:close/>
                    </a:path>
                  </a:pathLst>
                </a:custGeom>
                <a:solidFill>
                  <a:srgbClr val="231F20"/>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293" name="Freeform 175"/>
                <p:cNvSpPr>
                  <a:spLocks/>
                </p:cNvSpPr>
                <p:nvPr/>
              </p:nvSpPr>
              <p:spPr bwMode="auto">
                <a:xfrm>
                  <a:off x="4311133" y="3284373"/>
                  <a:ext cx="297202" cy="195131"/>
                </a:xfrm>
                <a:custGeom>
                  <a:avLst/>
                  <a:gdLst>
                    <a:gd name="T0" fmla="*/ 2147483647 w 188"/>
                    <a:gd name="T1" fmla="*/ 2147483647 h 123"/>
                    <a:gd name="T2" fmla="*/ 2147483647 w 188"/>
                    <a:gd name="T3" fmla="*/ 2147483647 h 123"/>
                    <a:gd name="T4" fmla="*/ 0 w 188"/>
                    <a:gd name="T5" fmla="*/ 2147483647 h 123"/>
                    <a:gd name="T6" fmla="*/ 0 w 188"/>
                    <a:gd name="T7" fmla="*/ 0 h 123"/>
                    <a:gd name="T8" fmla="*/ 2147483647 w 188"/>
                    <a:gd name="T9" fmla="*/ 0 h 123"/>
                    <a:gd name="T10" fmla="*/ 2147483647 w 188"/>
                    <a:gd name="T11" fmla="*/ 2147483647 h 123"/>
                    <a:gd name="T12" fmla="*/ 0 60000 65536"/>
                    <a:gd name="T13" fmla="*/ 0 60000 65536"/>
                    <a:gd name="T14" fmla="*/ 0 60000 65536"/>
                    <a:gd name="T15" fmla="*/ 0 60000 65536"/>
                    <a:gd name="T16" fmla="*/ 0 60000 65536"/>
                    <a:gd name="T17" fmla="*/ 0 60000 65536"/>
                    <a:gd name="T18" fmla="*/ 0 w 188"/>
                    <a:gd name="T19" fmla="*/ 0 h 123"/>
                    <a:gd name="T20" fmla="*/ 188 w 188"/>
                    <a:gd name="T21" fmla="*/ 123 h 123"/>
                  </a:gdLst>
                  <a:ahLst/>
                  <a:cxnLst>
                    <a:cxn ang="T12">
                      <a:pos x="T0" y="T1"/>
                    </a:cxn>
                    <a:cxn ang="T13">
                      <a:pos x="T2" y="T3"/>
                    </a:cxn>
                    <a:cxn ang="T14">
                      <a:pos x="T4" y="T5"/>
                    </a:cxn>
                    <a:cxn ang="T15">
                      <a:pos x="T6" y="T7"/>
                    </a:cxn>
                    <a:cxn ang="T16">
                      <a:pos x="T8" y="T9"/>
                    </a:cxn>
                    <a:cxn ang="T17">
                      <a:pos x="T10" y="T11"/>
                    </a:cxn>
                  </a:cxnLst>
                  <a:rect l="T18" t="T19" r="T20" b="T21"/>
                  <a:pathLst>
                    <a:path w="188" h="123">
                      <a:moveTo>
                        <a:pt x="188" y="96"/>
                      </a:moveTo>
                      <a:cubicBezTo>
                        <a:pt x="188" y="111"/>
                        <a:pt x="146" y="123"/>
                        <a:pt x="94" y="123"/>
                      </a:cubicBezTo>
                      <a:cubicBezTo>
                        <a:pt x="42" y="123"/>
                        <a:pt x="0" y="111"/>
                        <a:pt x="0" y="96"/>
                      </a:cubicBezTo>
                      <a:cubicBezTo>
                        <a:pt x="0" y="0"/>
                        <a:pt x="0" y="0"/>
                        <a:pt x="0" y="0"/>
                      </a:cubicBezTo>
                      <a:cubicBezTo>
                        <a:pt x="188" y="0"/>
                        <a:pt x="188" y="0"/>
                        <a:pt x="188" y="0"/>
                      </a:cubicBezTo>
                      <a:cubicBezTo>
                        <a:pt x="188" y="96"/>
                        <a:pt x="188" y="96"/>
                        <a:pt x="188" y="96"/>
                      </a:cubicBezTo>
                    </a:path>
                  </a:pathLst>
                </a:custGeom>
                <a:solidFill>
                  <a:srgbClr val="00FF00"/>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294" name="Freeform 176"/>
                <p:cNvSpPr>
                  <a:spLocks/>
                </p:cNvSpPr>
                <p:nvPr/>
              </p:nvSpPr>
              <p:spPr bwMode="auto">
                <a:xfrm>
                  <a:off x="4608336" y="3433693"/>
                  <a:ext cx="668" cy="1341"/>
                </a:xfrm>
                <a:custGeom>
                  <a:avLst/>
                  <a:gdLst>
                    <a:gd name="T0" fmla="*/ 0 w 1"/>
                    <a:gd name="T1" fmla="*/ 0 h 1"/>
                    <a:gd name="T2" fmla="*/ 0 w 1"/>
                    <a:gd name="T3" fmla="*/ 0 h 1"/>
                    <a:gd name="T4" fmla="*/ 0 w 1"/>
                    <a:gd name="T5" fmla="*/ 2147483647 h 1"/>
                    <a:gd name="T6" fmla="*/ 0 w 1"/>
                    <a:gd name="T7" fmla="*/ 2147483647 h 1"/>
                    <a:gd name="T8" fmla="*/ 0 w 1"/>
                    <a:gd name="T9" fmla="*/ 0 h 1"/>
                    <a:gd name="T10" fmla="*/ 0 60000 65536"/>
                    <a:gd name="T11" fmla="*/ 0 60000 65536"/>
                    <a:gd name="T12" fmla="*/ 0 60000 65536"/>
                    <a:gd name="T13" fmla="*/ 0 60000 65536"/>
                    <a:gd name="T14" fmla="*/ 0 60000 65536"/>
                    <a:gd name="T15" fmla="*/ 0 w 1"/>
                    <a:gd name="T16" fmla="*/ 0 h 1"/>
                    <a:gd name="T17" fmla="*/ 1 w 1"/>
                    <a:gd name="T18" fmla="*/ 1 h 1"/>
                  </a:gdLst>
                  <a:ahLst/>
                  <a:cxnLst>
                    <a:cxn ang="T10">
                      <a:pos x="T0" y="T1"/>
                    </a:cxn>
                    <a:cxn ang="T11">
                      <a:pos x="T2" y="T3"/>
                    </a:cxn>
                    <a:cxn ang="T12">
                      <a:pos x="T4" y="T5"/>
                    </a:cxn>
                    <a:cxn ang="T13">
                      <a:pos x="T6" y="T7"/>
                    </a:cxn>
                    <a:cxn ang="T14">
                      <a:pos x="T8" y="T9"/>
                    </a:cxn>
                  </a:cxnLst>
                  <a:rect l="T15" t="T16" r="T17" b="T18"/>
                  <a:pathLst>
                    <a:path w="1" h="1">
                      <a:moveTo>
                        <a:pt x="0" y="0"/>
                      </a:moveTo>
                      <a:cubicBezTo>
                        <a:pt x="0" y="0"/>
                        <a:pt x="0" y="0"/>
                        <a:pt x="0" y="0"/>
                      </a:cubicBezTo>
                      <a:cubicBezTo>
                        <a:pt x="0" y="1"/>
                        <a:pt x="0" y="1"/>
                        <a:pt x="0" y="1"/>
                      </a:cubicBezTo>
                      <a:cubicBezTo>
                        <a:pt x="0" y="1"/>
                        <a:pt x="0" y="1"/>
                        <a:pt x="0" y="1"/>
                      </a:cubicBezTo>
                      <a:cubicBezTo>
                        <a:pt x="0" y="0"/>
                        <a:pt x="0" y="0"/>
                        <a:pt x="0" y="0"/>
                      </a:cubicBezTo>
                    </a:path>
                  </a:pathLst>
                </a:custGeom>
                <a:solidFill>
                  <a:srgbClr val="8A98AA"/>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295" name="Freeform 177"/>
                <p:cNvSpPr>
                  <a:spLocks/>
                </p:cNvSpPr>
                <p:nvPr/>
              </p:nvSpPr>
              <p:spPr bwMode="auto">
                <a:xfrm>
                  <a:off x="4311133" y="3431681"/>
                  <a:ext cx="297202" cy="46268"/>
                </a:xfrm>
                <a:custGeom>
                  <a:avLst/>
                  <a:gdLst>
                    <a:gd name="T0" fmla="*/ 0 w 188"/>
                    <a:gd name="T1" fmla="*/ 0 h 29"/>
                    <a:gd name="T2" fmla="*/ 0 w 188"/>
                    <a:gd name="T3" fmla="*/ 2147483647 h 29"/>
                    <a:gd name="T4" fmla="*/ 2147483647 w 188"/>
                    <a:gd name="T5" fmla="*/ 2147483647 h 29"/>
                    <a:gd name="T6" fmla="*/ 2147483647 w 188"/>
                    <a:gd name="T7" fmla="*/ 2147483647 h 29"/>
                    <a:gd name="T8" fmla="*/ 2147483647 w 188"/>
                    <a:gd name="T9" fmla="*/ 2147483647 h 29"/>
                    <a:gd name="T10" fmla="*/ 2147483647 w 188"/>
                    <a:gd name="T11" fmla="*/ 2147483647 h 29"/>
                    <a:gd name="T12" fmla="*/ 0 w 188"/>
                    <a:gd name="T13" fmla="*/ 0 h 29"/>
                    <a:gd name="T14" fmla="*/ 0 60000 65536"/>
                    <a:gd name="T15" fmla="*/ 0 60000 65536"/>
                    <a:gd name="T16" fmla="*/ 0 60000 65536"/>
                    <a:gd name="T17" fmla="*/ 0 60000 65536"/>
                    <a:gd name="T18" fmla="*/ 0 60000 65536"/>
                    <a:gd name="T19" fmla="*/ 0 60000 65536"/>
                    <a:gd name="T20" fmla="*/ 0 60000 65536"/>
                    <a:gd name="T21" fmla="*/ 0 w 188"/>
                    <a:gd name="T22" fmla="*/ 0 h 29"/>
                    <a:gd name="T23" fmla="*/ 188 w 188"/>
                    <a:gd name="T24" fmla="*/ 29 h 2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8" h="29">
                      <a:moveTo>
                        <a:pt x="0" y="0"/>
                      </a:moveTo>
                      <a:cubicBezTo>
                        <a:pt x="0" y="2"/>
                        <a:pt x="0" y="2"/>
                        <a:pt x="0" y="2"/>
                      </a:cubicBezTo>
                      <a:cubicBezTo>
                        <a:pt x="0" y="17"/>
                        <a:pt x="42" y="29"/>
                        <a:pt x="94" y="29"/>
                      </a:cubicBezTo>
                      <a:cubicBezTo>
                        <a:pt x="146" y="29"/>
                        <a:pt x="188" y="17"/>
                        <a:pt x="188" y="2"/>
                      </a:cubicBezTo>
                      <a:cubicBezTo>
                        <a:pt x="188" y="1"/>
                        <a:pt x="188" y="1"/>
                        <a:pt x="188" y="1"/>
                      </a:cubicBezTo>
                      <a:cubicBezTo>
                        <a:pt x="188" y="16"/>
                        <a:pt x="145" y="28"/>
                        <a:pt x="94" y="28"/>
                      </a:cubicBezTo>
                      <a:cubicBezTo>
                        <a:pt x="42" y="28"/>
                        <a:pt x="0" y="16"/>
                        <a:pt x="0" y="0"/>
                      </a:cubicBezTo>
                    </a:path>
                  </a:pathLst>
                </a:custGeom>
                <a:solidFill>
                  <a:srgbClr val="7F8EA2"/>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296" name="Freeform 180"/>
                <p:cNvSpPr>
                  <a:spLocks noEditPoints="1"/>
                </p:cNvSpPr>
                <p:nvPr/>
              </p:nvSpPr>
              <p:spPr bwMode="auto">
                <a:xfrm>
                  <a:off x="4308462" y="3233868"/>
                  <a:ext cx="303213" cy="247434"/>
                </a:xfrm>
                <a:custGeom>
                  <a:avLst/>
                  <a:gdLst>
                    <a:gd name="T0" fmla="*/ 0 w 192"/>
                    <a:gd name="T1" fmla="*/ 2147483647 h 156"/>
                    <a:gd name="T2" fmla="*/ 0 w 192"/>
                    <a:gd name="T3" fmla="*/ 2147483647 h 156"/>
                    <a:gd name="T4" fmla="*/ 2147483647 w 192"/>
                    <a:gd name="T5" fmla="*/ 2147483647 h 156"/>
                    <a:gd name="T6" fmla="*/ 2147483647 w 192"/>
                    <a:gd name="T7" fmla="*/ 2147483647 h 156"/>
                    <a:gd name="T8" fmla="*/ 2147483647 w 192"/>
                    <a:gd name="T9" fmla="*/ 2147483647 h 156"/>
                    <a:gd name="T10" fmla="*/ 2147483647 w 192"/>
                    <a:gd name="T11" fmla="*/ 2147483647 h 156"/>
                    <a:gd name="T12" fmla="*/ 2147483647 w 192"/>
                    <a:gd name="T13" fmla="*/ 2147483647 h 156"/>
                    <a:gd name="T14" fmla="*/ 2147483647 w 192"/>
                    <a:gd name="T15" fmla="*/ 2147483647 h 156"/>
                    <a:gd name="T16" fmla="*/ 2147483647 w 192"/>
                    <a:gd name="T17" fmla="*/ 0 h 156"/>
                    <a:gd name="T18" fmla="*/ 0 w 192"/>
                    <a:gd name="T19" fmla="*/ 2147483647 h 156"/>
                    <a:gd name="T20" fmla="*/ 0 w 192"/>
                    <a:gd name="T21" fmla="*/ 2147483647 h 156"/>
                    <a:gd name="T22" fmla="*/ 2147483647 w 192"/>
                    <a:gd name="T23" fmla="*/ 2147483647 h 156"/>
                    <a:gd name="T24" fmla="*/ 2147483647 w 192"/>
                    <a:gd name="T25" fmla="*/ 2147483647 h 156"/>
                    <a:gd name="T26" fmla="*/ 2147483647 w 192"/>
                    <a:gd name="T27" fmla="*/ 2147483647 h 156"/>
                    <a:gd name="T28" fmla="*/ 2147483647 w 192"/>
                    <a:gd name="T29" fmla="*/ 2147483647 h 156"/>
                    <a:gd name="T30" fmla="*/ 2147483647 w 192"/>
                    <a:gd name="T31" fmla="*/ 2147483647 h 156"/>
                    <a:gd name="T32" fmla="*/ 2147483647 w 192"/>
                    <a:gd name="T33" fmla="*/ 2147483647 h 156"/>
                    <a:gd name="T34" fmla="*/ 2147483647 w 192"/>
                    <a:gd name="T35" fmla="*/ 2147483647 h 156"/>
                    <a:gd name="T36" fmla="*/ 2147483647 w 192"/>
                    <a:gd name="T37" fmla="*/ 2147483647 h 156"/>
                    <a:gd name="T38" fmla="*/ 2147483647 w 192"/>
                    <a:gd name="T39" fmla="*/ 2147483647 h 156"/>
                    <a:gd name="T40" fmla="*/ 2147483647 w 192"/>
                    <a:gd name="T41" fmla="*/ 2147483647 h 156"/>
                    <a:gd name="T42" fmla="*/ 2147483647 w 192"/>
                    <a:gd name="T43" fmla="*/ 2147483647 h 156"/>
                    <a:gd name="T44" fmla="*/ 2147483647 w 192"/>
                    <a:gd name="T45" fmla="*/ 2147483647 h 15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92"/>
                    <a:gd name="T70" fmla="*/ 0 h 156"/>
                    <a:gd name="T71" fmla="*/ 192 w 192"/>
                    <a:gd name="T72" fmla="*/ 156 h 15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92" h="156">
                      <a:moveTo>
                        <a:pt x="0" y="31"/>
                      </a:moveTo>
                      <a:cubicBezTo>
                        <a:pt x="0" y="127"/>
                        <a:pt x="0" y="127"/>
                        <a:pt x="0" y="127"/>
                      </a:cubicBezTo>
                      <a:cubicBezTo>
                        <a:pt x="0" y="145"/>
                        <a:pt x="48" y="156"/>
                        <a:pt x="96" y="156"/>
                      </a:cubicBezTo>
                      <a:cubicBezTo>
                        <a:pt x="143" y="156"/>
                        <a:pt x="192" y="145"/>
                        <a:pt x="192" y="127"/>
                      </a:cubicBezTo>
                      <a:cubicBezTo>
                        <a:pt x="192" y="31"/>
                        <a:pt x="192" y="31"/>
                        <a:pt x="192" y="31"/>
                      </a:cubicBezTo>
                      <a:cubicBezTo>
                        <a:pt x="191" y="32"/>
                        <a:pt x="191" y="32"/>
                        <a:pt x="191" y="32"/>
                      </a:cubicBezTo>
                      <a:cubicBezTo>
                        <a:pt x="192" y="31"/>
                        <a:pt x="192" y="30"/>
                        <a:pt x="192" y="30"/>
                      </a:cubicBezTo>
                      <a:cubicBezTo>
                        <a:pt x="192" y="29"/>
                        <a:pt x="192" y="29"/>
                        <a:pt x="192" y="29"/>
                      </a:cubicBezTo>
                      <a:cubicBezTo>
                        <a:pt x="192" y="11"/>
                        <a:pt x="143" y="0"/>
                        <a:pt x="96" y="0"/>
                      </a:cubicBezTo>
                      <a:cubicBezTo>
                        <a:pt x="48" y="0"/>
                        <a:pt x="0" y="11"/>
                        <a:pt x="0" y="29"/>
                      </a:cubicBezTo>
                      <a:lnTo>
                        <a:pt x="0" y="31"/>
                      </a:lnTo>
                      <a:close/>
                      <a:moveTo>
                        <a:pt x="4" y="29"/>
                      </a:moveTo>
                      <a:cubicBezTo>
                        <a:pt x="4" y="17"/>
                        <a:pt x="41" y="4"/>
                        <a:pt x="96" y="4"/>
                      </a:cubicBezTo>
                      <a:cubicBezTo>
                        <a:pt x="151" y="4"/>
                        <a:pt x="188" y="17"/>
                        <a:pt x="188" y="29"/>
                      </a:cubicBezTo>
                      <a:cubicBezTo>
                        <a:pt x="188" y="30"/>
                        <a:pt x="188" y="30"/>
                        <a:pt x="188" y="30"/>
                      </a:cubicBezTo>
                      <a:cubicBezTo>
                        <a:pt x="188" y="31"/>
                        <a:pt x="188" y="31"/>
                        <a:pt x="188" y="31"/>
                      </a:cubicBezTo>
                      <a:cubicBezTo>
                        <a:pt x="188" y="31"/>
                        <a:pt x="188" y="31"/>
                        <a:pt x="188" y="31"/>
                      </a:cubicBezTo>
                      <a:cubicBezTo>
                        <a:pt x="188" y="31"/>
                        <a:pt x="188" y="31"/>
                        <a:pt x="188" y="31"/>
                      </a:cubicBezTo>
                      <a:cubicBezTo>
                        <a:pt x="188" y="127"/>
                        <a:pt x="188" y="127"/>
                        <a:pt x="188" y="127"/>
                      </a:cubicBezTo>
                      <a:cubicBezTo>
                        <a:pt x="188" y="139"/>
                        <a:pt x="151" y="152"/>
                        <a:pt x="96" y="152"/>
                      </a:cubicBezTo>
                      <a:cubicBezTo>
                        <a:pt x="41" y="152"/>
                        <a:pt x="4" y="139"/>
                        <a:pt x="4" y="127"/>
                      </a:cubicBezTo>
                      <a:cubicBezTo>
                        <a:pt x="4" y="31"/>
                        <a:pt x="4" y="31"/>
                        <a:pt x="4" y="31"/>
                      </a:cubicBezTo>
                      <a:lnTo>
                        <a:pt x="4" y="29"/>
                      </a:lnTo>
                      <a:close/>
                    </a:path>
                  </a:pathLst>
                </a:custGeom>
                <a:solidFill>
                  <a:srgbClr val="231F20"/>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297" name="Freeform 175"/>
                <p:cNvSpPr>
                  <a:spLocks/>
                </p:cNvSpPr>
                <p:nvPr/>
              </p:nvSpPr>
              <p:spPr bwMode="auto">
                <a:xfrm>
                  <a:off x="4311133" y="3126929"/>
                  <a:ext cx="297202" cy="195131"/>
                </a:xfrm>
                <a:custGeom>
                  <a:avLst/>
                  <a:gdLst>
                    <a:gd name="T0" fmla="*/ 2147483647 w 188"/>
                    <a:gd name="T1" fmla="*/ 2147483647 h 123"/>
                    <a:gd name="T2" fmla="*/ 2147483647 w 188"/>
                    <a:gd name="T3" fmla="*/ 2147483647 h 123"/>
                    <a:gd name="T4" fmla="*/ 0 w 188"/>
                    <a:gd name="T5" fmla="*/ 2147483647 h 123"/>
                    <a:gd name="T6" fmla="*/ 0 w 188"/>
                    <a:gd name="T7" fmla="*/ 0 h 123"/>
                    <a:gd name="T8" fmla="*/ 2147483647 w 188"/>
                    <a:gd name="T9" fmla="*/ 0 h 123"/>
                    <a:gd name="T10" fmla="*/ 2147483647 w 188"/>
                    <a:gd name="T11" fmla="*/ 2147483647 h 123"/>
                    <a:gd name="T12" fmla="*/ 0 60000 65536"/>
                    <a:gd name="T13" fmla="*/ 0 60000 65536"/>
                    <a:gd name="T14" fmla="*/ 0 60000 65536"/>
                    <a:gd name="T15" fmla="*/ 0 60000 65536"/>
                    <a:gd name="T16" fmla="*/ 0 60000 65536"/>
                    <a:gd name="T17" fmla="*/ 0 60000 65536"/>
                    <a:gd name="T18" fmla="*/ 0 w 188"/>
                    <a:gd name="T19" fmla="*/ 0 h 123"/>
                    <a:gd name="T20" fmla="*/ 188 w 188"/>
                    <a:gd name="T21" fmla="*/ 123 h 123"/>
                  </a:gdLst>
                  <a:ahLst/>
                  <a:cxnLst>
                    <a:cxn ang="T12">
                      <a:pos x="T0" y="T1"/>
                    </a:cxn>
                    <a:cxn ang="T13">
                      <a:pos x="T2" y="T3"/>
                    </a:cxn>
                    <a:cxn ang="T14">
                      <a:pos x="T4" y="T5"/>
                    </a:cxn>
                    <a:cxn ang="T15">
                      <a:pos x="T6" y="T7"/>
                    </a:cxn>
                    <a:cxn ang="T16">
                      <a:pos x="T8" y="T9"/>
                    </a:cxn>
                    <a:cxn ang="T17">
                      <a:pos x="T10" y="T11"/>
                    </a:cxn>
                  </a:cxnLst>
                  <a:rect l="T18" t="T19" r="T20" b="T21"/>
                  <a:pathLst>
                    <a:path w="188" h="123">
                      <a:moveTo>
                        <a:pt x="188" y="96"/>
                      </a:moveTo>
                      <a:cubicBezTo>
                        <a:pt x="188" y="111"/>
                        <a:pt x="146" y="123"/>
                        <a:pt x="94" y="123"/>
                      </a:cubicBezTo>
                      <a:cubicBezTo>
                        <a:pt x="42" y="123"/>
                        <a:pt x="0" y="111"/>
                        <a:pt x="0" y="96"/>
                      </a:cubicBezTo>
                      <a:cubicBezTo>
                        <a:pt x="0" y="0"/>
                        <a:pt x="0" y="0"/>
                        <a:pt x="0" y="0"/>
                      </a:cubicBezTo>
                      <a:cubicBezTo>
                        <a:pt x="188" y="0"/>
                        <a:pt x="188" y="0"/>
                        <a:pt x="188" y="0"/>
                      </a:cubicBezTo>
                      <a:cubicBezTo>
                        <a:pt x="188" y="96"/>
                        <a:pt x="188" y="96"/>
                        <a:pt x="188" y="96"/>
                      </a:cubicBezTo>
                    </a:path>
                  </a:pathLst>
                </a:custGeom>
                <a:solidFill>
                  <a:srgbClr val="00FF00"/>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298" name="Freeform 176"/>
                <p:cNvSpPr>
                  <a:spLocks/>
                </p:cNvSpPr>
                <p:nvPr/>
              </p:nvSpPr>
              <p:spPr bwMode="auto">
                <a:xfrm>
                  <a:off x="4608336" y="3317637"/>
                  <a:ext cx="668" cy="1341"/>
                </a:xfrm>
                <a:custGeom>
                  <a:avLst/>
                  <a:gdLst>
                    <a:gd name="T0" fmla="*/ 0 w 1"/>
                    <a:gd name="T1" fmla="*/ 0 h 1"/>
                    <a:gd name="T2" fmla="*/ 0 w 1"/>
                    <a:gd name="T3" fmla="*/ 0 h 1"/>
                    <a:gd name="T4" fmla="*/ 0 w 1"/>
                    <a:gd name="T5" fmla="*/ 2147483647 h 1"/>
                    <a:gd name="T6" fmla="*/ 0 w 1"/>
                    <a:gd name="T7" fmla="*/ 2147483647 h 1"/>
                    <a:gd name="T8" fmla="*/ 0 w 1"/>
                    <a:gd name="T9" fmla="*/ 0 h 1"/>
                    <a:gd name="T10" fmla="*/ 0 60000 65536"/>
                    <a:gd name="T11" fmla="*/ 0 60000 65536"/>
                    <a:gd name="T12" fmla="*/ 0 60000 65536"/>
                    <a:gd name="T13" fmla="*/ 0 60000 65536"/>
                    <a:gd name="T14" fmla="*/ 0 60000 65536"/>
                    <a:gd name="T15" fmla="*/ 0 w 1"/>
                    <a:gd name="T16" fmla="*/ 0 h 1"/>
                    <a:gd name="T17" fmla="*/ 1 w 1"/>
                    <a:gd name="T18" fmla="*/ 1 h 1"/>
                  </a:gdLst>
                  <a:ahLst/>
                  <a:cxnLst>
                    <a:cxn ang="T10">
                      <a:pos x="T0" y="T1"/>
                    </a:cxn>
                    <a:cxn ang="T11">
                      <a:pos x="T2" y="T3"/>
                    </a:cxn>
                    <a:cxn ang="T12">
                      <a:pos x="T4" y="T5"/>
                    </a:cxn>
                    <a:cxn ang="T13">
                      <a:pos x="T6" y="T7"/>
                    </a:cxn>
                    <a:cxn ang="T14">
                      <a:pos x="T8" y="T9"/>
                    </a:cxn>
                  </a:cxnLst>
                  <a:rect l="T15" t="T16" r="T17" b="T18"/>
                  <a:pathLst>
                    <a:path w="1" h="1">
                      <a:moveTo>
                        <a:pt x="0" y="0"/>
                      </a:moveTo>
                      <a:cubicBezTo>
                        <a:pt x="0" y="0"/>
                        <a:pt x="0" y="0"/>
                        <a:pt x="0" y="0"/>
                      </a:cubicBezTo>
                      <a:cubicBezTo>
                        <a:pt x="0" y="1"/>
                        <a:pt x="0" y="1"/>
                        <a:pt x="0" y="1"/>
                      </a:cubicBezTo>
                      <a:cubicBezTo>
                        <a:pt x="0" y="1"/>
                        <a:pt x="0" y="1"/>
                        <a:pt x="0" y="1"/>
                      </a:cubicBezTo>
                      <a:cubicBezTo>
                        <a:pt x="0" y="0"/>
                        <a:pt x="0" y="0"/>
                        <a:pt x="0" y="0"/>
                      </a:cubicBezTo>
                    </a:path>
                  </a:pathLst>
                </a:custGeom>
                <a:solidFill>
                  <a:srgbClr val="8A98AA"/>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299" name="Oval 178"/>
                <p:cNvSpPr>
                  <a:spLocks noChangeArrowheads="1"/>
                </p:cNvSpPr>
                <p:nvPr/>
              </p:nvSpPr>
              <p:spPr bwMode="auto">
                <a:xfrm>
                  <a:off x="4311133" y="3080661"/>
                  <a:ext cx="297202" cy="87842"/>
                </a:xfrm>
                <a:prstGeom prst="ellipse">
                  <a:avLst/>
                </a:prstGeom>
                <a:gradFill rotWithShape="1">
                  <a:gsLst>
                    <a:gs pos="0">
                      <a:srgbClr val="C0C1C6"/>
                    </a:gs>
                    <a:gs pos="100000">
                      <a:srgbClr val="DFE0E5"/>
                    </a:gs>
                  </a:gsLst>
                  <a:lin ang="5400000" scaled="1"/>
                </a:gradFill>
                <a:ln w="9525" algn="ctr">
                  <a:noFill/>
                  <a:round/>
                  <a:headEnd/>
                  <a:tailEnd/>
                </a:ln>
              </p:spPr>
              <p:txBody>
                <a:bodyPr lIns="91327" tIns="45667" rIns="91327" bIns="45667"/>
                <a:lstStyle/>
                <a:p>
                  <a:pPr algn="l">
                    <a:buClrTx/>
                    <a:buFontTx/>
                    <a:buNone/>
                  </a:pPr>
                  <a:endParaRPr lang="zh-CN" altLang="zh-CN" sz="1400" dirty="0" smtClean="0">
                    <a:solidFill>
                      <a:srgbClr val="000000"/>
                    </a:solidFill>
                    <a:cs typeface="Calibri" pitchFamily="34" charset="0"/>
                    <a:sym typeface="Lucida Grande" charset="0"/>
                  </a:endParaRPr>
                </a:p>
              </p:txBody>
            </p:sp>
            <p:sp>
              <p:nvSpPr>
                <p:cNvPr id="300" name="Freeform 179"/>
                <p:cNvSpPr>
                  <a:spLocks/>
                </p:cNvSpPr>
                <p:nvPr/>
              </p:nvSpPr>
              <p:spPr bwMode="auto">
                <a:xfrm>
                  <a:off x="4311133" y="3123577"/>
                  <a:ext cx="297202" cy="44927"/>
                </a:xfrm>
                <a:custGeom>
                  <a:avLst/>
                  <a:gdLst>
                    <a:gd name="T0" fmla="*/ 2147483647 w 188"/>
                    <a:gd name="T1" fmla="*/ 2147483647 h 28"/>
                    <a:gd name="T2" fmla="*/ 0 w 188"/>
                    <a:gd name="T3" fmla="*/ 0 h 28"/>
                    <a:gd name="T4" fmla="*/ 0 w 188"/>
                    <a:gd name="T5" fmla="*/ 0 h 28"/>
                    <a:gd name="T6" fmla="*/ 2147483647 w 188"/>
                    <a:gd name="T7" fmla="*/ 2147483647 h 28"/>
                    <a:gd name="T8" fmla="*/ 2147483647 w 188"/>
                    <a:gd name="T9" fmla="*/ 0 h 28"/>
                    <a:gd name="T10" fmla="*/ 2147483647 w 188"/>
                    <a:gd name="T11" fmla="*/ 0 h 28"/>
                    <a:gd name="T12" fmla="*/ 2147483647 w 188"/>
                    <a:gd name="T13" fmla="*/ 2147483647 h 28"/>
                    <a:gd name="T14" fmla="*/ 0 60000 65536"/>
                    <a:gd name="T15" fmla="*/ 0 60000 65536"/>
                    <a:gd name="T16" fmla="*/ 0 60000 65536"/>
                    <a:gd name="T17" fmla="*/ 0 60000 65536"/>
                    <a:gd name="T18" fmla="*/ 0 60000 65536"/>
                    <a:gd name="T19" fmla="*/ 0 60000 65536"/>
                    <a:gd name="T20" fmla="*/ 0 60000 65536"/>
                    <a:gd name="T21" fmla="*/ 0 w 188"/>
                    <a:gd name="T22" fmla="*/ 0 h 28"/>
                    <a:gd name="T23" fmla="*/ 188 w 188"/>
                    <a:gd name="T24" fmla="*/ 28 h 2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8" h="28">
                      <a:moveTo>
                        <a:pt x="94" y="26"/>
                      </a:moveTo>
                      <a:cubicBezTo>
                        <a:pt x="43" y="26"/>
                        <a:pt x="1" y="14"/>
                        <a:pt x="0" y="0"/>
                      </a:cubicBezTo>
                      <a:cubicBezTo>
                        <a:pt x="0" y="0"/>
                        <a:pt x="0" y="0"/>
                        <a:pt x="0" y="0"/>
                      </a:cubicBezTo>
                      <a:cubicBezTo>
                        <a:pt x="0" y="15"/>
                        <a:pt x="42" y="28"/>
                        <a:pt x="94" y="28"/>
                      </a:cubicBezTo>
                      <a:cubicBezTo>
                        <a:pt x="146" y="28"/>
                        <a:pt x="188" y="15"/>
                        <a:pt x="188" y="0"/>
                      </a:cubicBezTo>
                      <a:cubicBezTo>
                        <a:pt x="188" y="0"/>
                        <a:pt x="188" y="0"/>
                        <a:pt x="188" y="0"/>
                      </a:cubicBezTo>
                      <a:cubicBezTo>
                        <a:pt x="186" y="14"/>
                        <a:pt x="145" y="26"/>
                        <a:pt x="94" y="26"/>
                      </a:cubicBezTo>
                      <a:close/>
                    </a:path>
                  </a:pathLst>
                </a:custGeom>
                <a:solidFill>
                  <a:srgbClr val="363B49"/>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301" name="Freeform 180"/>
                <p:cNvSpPr>
                  <a:spLocks noEditPoints="1"/>
                </p:cNvSpPr>
                <p:nvPr/>
              </p:nvSpPr>
              <p:spPr bwMode="auto">
                <a:xfrm>
                  <a:off x="4308462" y="3074713"/>
                  <a:ext cx="303213" cy="247434"/>
                </a:xfrm>
                <a:custGeom>
                  <a:avLst/>
                  <a:gdLst>
                    <a:gd name="T0" fmla="*/ 0 w 192"/>
                    <a:gd name="T1" fmla="*/ 2147483647 h 156"/>
                    <a:gd name="T2" fmla="*/ 0 w 192"/>
                    <a:gd name="T3" fmla="*/ 2147483647 h 156"/>
                    <a:gd name="T4" fmla="*/ 2147483647 w 192"/>
                    <a:gd name="T5" fmla="*/ 2147483647 h 156"/>
                    <a:gd name="T6" fmla="*/ 2147483647 w 192"/>
                    <a:gd name="T7" fmla="*/ 2147483647 h 156"/>
                    <a:gd name="T8" fmla="*/ 2147483647 w 192"/>
                    <a:gd name="T9" fmla="*/ 2147483647 h 156"/>
                    <a:gd name="T10" fmla="*/ 2147483647 w 192"/>
                    <a:gd name="T11" fmla="*/ 2147483647 h 156"/>
                    <a:gd name="T12" fmla="*/ 2147483647 w 192"/>
                    <a:gd name="T13" fmla="*/ 2147483647 h 156"/>
                    <a:gd name="T14" fmla="*/ 2147483647 w 192"/>
                    <a:gd name="T15" fmla="*/ 2147483647 h 156"/>
                    <a:gd name="T16" fmla="*/ 2147483647 w 192"/>
                    <a:gd name="T17" fmla="*/ 0 h 156"/>
                    <a:gd name="T18" fmla="*/ 0 w 192"/>
                    <a:gd name="T19" fmla="*/ 2147483647 h 156"/>
                    <a:gd name="T20" fmla="*/ 0 w 192"/>
                    <a:gd name="T21" fmla="*/ 2147483647 h 156"/>
                    <a:gd name="T22" fmla="*/ 2147483647 w 192"/>
                    <a:gd name="T23" fmla="*/ 2147483647 h 156"/>
                    <a:gd name="T24" fmla="*/ 2147483647 w 192"/>
                    <a:gd name="T25" fmla="*/ 2147483647 h 156"/>
                    <a:gd name="T26" fmla="*/ 2147483647 w 192"/>
                    <a:gd name="T27" fmla="*/ 2147483647 h 156"/>
                    <a:gd name="T28" fmla="*/ 2147483647 w 192"/>
                    <a:gd name="T29" fmla="*/ 2147483647 h 156"/>
                    <a:gd name="T30" fmla="*/ 2147483647 w 192"/>
                    <a:gd name="T31" fmla="*/ 2147483647 h 156"/>
                    <a:gd name="T32" fmla="*/ 2147483647 w 192"/>
                    <a:gd name="T33" fmla="*/ 2147483647 h 156"/>
                    <a:gd name="T34" fmla="*/ 2147483647 w 192"/>
                    <a:gd name="T35" fmla="*/ 2147483647 h 156"/>
                    <a:gd name="T36" fmla="*/ 2147483647 w 192"/>
                    <a:gd name="T37" fmla="*/ 2147483647 h 156"/>
                    <a:gd name="T38" fmla="*/ 2147483647 w 192"/>
                    <a:gd name="T39" fmla="*/ 2147483647 h 156"/>
                    <a:gd name="T40" fmla="*/ 2147483647 w 192"/>
                    <a:gd name="T41" fmla="*/ 2147483647 h 156"/>
                    <a:gd name="T42" fmla="*/ 2147483647 w 192"/>
                    <a:gd name="T43" fmla="*/ 2147483647 h 156"/>
                    <a:gd name="T44" fmla="*/ 2147483647 w 192"/>
                    <a:gd name="T45" fmla="*/ 2147483647 h 15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92"/>
                    <a:gd name="T70" fmla="*/ 0 h 156"/>
                    <a:gd name="T71" fmla="*/ 192 w 192"/>
                    <a:gd name="T72" fmla="*/ 156 h 15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92" h="156">
                      <a:moveTo>
                        <a:pt x="0" y="31"/>
                      </a:moveTo>
                      <a:cubicBezTo>
                        <a:pt x="0" y="127"/>
                        <a:pt x="0" y="127"/>
                        <a:pt x="0" y="127"/>
                      </a:cubicBezTo>
                      <a:cubicBezTo>
                        <a:pt x="0" y="145"/>
                        <a:pt x="48" y="156"/>
                        <a:pt x="96" y="156"/>
                      </a:cubicBezTo>
                      <a:cubicBezTo>
                        <a:pt x="143" y="156"/>
                        <a:pt x="192" y="145"/>
                        <a:pt x="192" y="127"/>
                      </a:cubicBezTo>
                      <a:cubicBezTo>
                        <a:pt x="192" y="31"/>
                        <a:pt x="192" y="31"/>
                        <a:pt x="192" y="31"/>
                      </a:cubicBezTo>
                      <a:cubicBezTo>
                        <a:pt x="191" y="32"/>
                        <a:pt x="191" y="32"/>
                        <a:pt x="191" y="32"/>
                      </a:cubicBezTo>
                      <a:cubicBezTo>
                        <a:pt x="192" y="31"/>
                        <a:pt x="192" y="30"/>
                        <a:pt x="192" y="30"/>
                      </a:cubicBezTo>
                      <a:cubicBezTo>
                        <a:pt x="192" y="29"/>
                        <a:pt x="192" y="29"/>
                        <a:pt x="192" y="29"/>
                      </a:cubicBezTo>
                      <a:cubicBezTo>
                        <a:pt x="192" y="11"/>
                        <a:pt x="143" y="0"/>
                        <a:pt x="96" y="0"/>
                      </a:cubicBezTo>
                      <a:cubicBezTo>
                        <a:pt x="48" y="0"/>
                        <a:pt x="0" y="11"/>
                        <a:pt x="0" y="29"/>
                      </a:cubicBezTo>
                      <a:lnTo>
                        <a:pt x="0" y="31"/>
                      </a:lnTo>
                      <a:close/>
                      <a:moveTo>
                        <a:pt x="4" y="29"/>
                      </a:moveTo>
                      <a:cubicBezTo>
                        <a:pt x="4" y="17"/>
                        <a:pt x="41" y="4"/>
                        <a:pt x="96" y="4"/>
                      </a:cubicBezTo>
                      <a:cubicBezTo>
                        <a:pt x="151" y="4"/>
                        <a:pt x="188" y="17"/>
                        <a:pt x="188" y="29"/>
                      </a:cubicBezTo>
                      <a:cubicBezTo>
                        <a:pt x="188" y="30"/>
                        <a:pt x="188" y="30"/>
                        <a:pt x="188" y="30"/>
                      </a:cubicBezTo>
                      <a:cubicBezTo>
                        <a:pt x="188" y="31"/>
                        <a:pt x="188" y="31"/>
                        <a:pt x="188" y="31"/>
                      </a:cubicBezTo>
                      <a:cubicBezTo>
                        <a:pt x="188" y="31"/>
                        <a:pt x="188" y="31"/>
                        <a:pt x="188" y="31"/>
                      </a:cubicBezTo>
                      <a:cubicBezTo>
                        <a:pt x="188" y="31"/>
                        <a:pt x="188" y="31"/>
                        <a:pt x="188" y="31"/>
                      </a:cubicBezTo>
                      <a:cubicBezTo>
                        <a:pt x="188" y="127"/>
                        <a:pt x="188" y="127"/>
                        <a:pt x="188" y="127"/>
                      </a:cubicBezTo>
                      <a:cubicBezTo>
                        <a:pt x="188" y="139"/>
                        <a:pt x="151" y="152"/>
                        <a:pt x="96" y="152"/>
                      </a:cubicBezTo>
                      <a:cubicBezTo>
                        <a:pt x="41" y="152"/>
                        <a:pt x="4" y="139"/>
                        <a:pt x="4" y="127"/>
                      </a:cubicBezTo>
                      <a:cubicBezTo>
                        <a:pt x="4" y="31"/>
                        <a:pt x="4" y="31"/>
                        <a:pt x="4" y="31"/>
                      </a:cubicBezTo>
                      <a:lnTo>
                        <a:pt x="4" y="29"/>
                      </a:lnTo>
                      <a:close/>
                    </a:path>
                  </a:pathLst>
                </a:custGeom>
                <a:solidFill>
                  <a:srgbClr val="231F20"/>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grpSp>
          <p:grpSp>
            <p:nvGrpSpPr>
              <p:cNvPr id="243" name="Group 861"/>
              <p:cNvGrpSpPr>
                <a:grpSpLocks/>
              </p:cNvGrpSpPr>
              <p:nvPr/>
            </p:nvGrpSpPr>
            <p:grpSpPr bwMode="auto">
              <a:xfrm>
                <a:off x="523" y="2958"/>
                <a:ext cx="181" cy="358"/>
                <a:chOff x="4308462" y="3074713"/>
                <a:chExt cx="303213" cy="566295"/>
              </a:xfrm>
            </p:grpSpPr>
            <p:sp>
              <p:nvSpPr>
                <p:cNvPr id="274" name="Freeform 175"/>
                <p:cNvSpPr>
                  <a:spLocks/>
                </p:cNvSpPr>
                <p:nvPr/>
              </p:nvSpPr>
              <p:spPr bwMode="auto">
                <a:xfrm>
                  <a:off x="4311133" y="3442524"/>
                  <a:ext cx="297202" cy="195131"/>
                </a:xfrm>
                <a:custGeom>
                  <a:avLst/>
                  <a:gdLst>
                    <a:gd name="T0" fmla="*/ 2147483647 w 188"/>
                    <a:gd name="T1" fmla="*/ 2147483647 h 123"/>
                    <a:gd name="T2" fmla="*/ 2147483647 w 188"/>
                    <a:gd name="T3" fmla="*/ 2147483647 h 123"/>
                    <a:gd name="T4" fmla="*/ 0 w 188"/>
                    <a:gd name="T5" fmla="*/ 2147483647 h 123"/>
                    <a:gd name="T6" fmla="*/ 0 w 188"/>
                    <a:gd name="T7" fmla="*/ 0 h 123"/>
                    <a:gd name="T8" fmla="*/ 2147483647 w 188"/>
                    <a:gd name="T9" fmla="*/ 0 h 123"/>
                    <a:gd name="T10" fmla="*/ 2147483647 w 188"/>
                    <a:gd name="T11" fmla="*/ 2147483647 h 123"/>
                    <a:gd name="T12" fmla="*/ 0 60000 65536"/>
                    <a:gd name="T13" fmla="*/ 0 60000 65536"/>
                    <a:gd name="T14" fmla="*/ 0 60000 65536"/>
                    <a:gd name="T15" fmla="*/ 0 60000 65536"/>
                    <a:gd name="T16" fmla="*/ 0 60000 65536"/>
                    <a:gd name="T17" fmla="*/ 0 60000 65536"/>
                    <a:gd name="T18" fmla="*/ 0 w 188"/>
                    <a:gd name="T19" fmla="*/ 0 h 123"/>
                    <a:gd name="T20" fmla="*/ 188 w 188"/>
                    <a:gd name="T21" fmla="*/ 123 h 123"/>
                  </a:gdLst>
                  <a:ahLst/>
                  <a:cxnLst>
                    <a:cxn ang="T12">
                      <a:pos x="T0" y="T1"/>
                    </a:cxn>
                    <a:cxn ang="T13">
                      <a:pos x="T2" y="T3"/>
                    </a:cxn>
                    <a:cxn ang="T14">
                      <a:pos x="T4" y="T5"/>
                    </a:cxn>
                    <a:cxn ang="T15">
                      <a:pos x="T6" y="T7"/>
                    </a:cxn>
                    <a:cxn ang="T16">
                      <a:pos x="T8" y="T9"/>
                    </a:cxn>
                    <a:cxn ang="T17">
                      <a:pos x="T10" y="T11"/>
                    </a:cxn>
                  </a:cxnLst>
                  <a:rect l="T18" t="T19" r="T20" b="T21"/>
                  <a:pathLst>
                    <a:path w="188" h="123">
                      <a:moveTo>
                        <a:pt x="188" y="96"/>
                      </a:moveTo>
                      <a:cubicBezTo>
                        <a:pt x="188" y="111"/>
                        <a:pt x="146" y="123"/>
                        <a:pt x="94" y="123"/>
                      </a:cubicBezTo>
                      <a:cubicBezTo>
                        <a:pt x="42" y="123"/>
                        <a:pt x="0" y="111"/>
                        <a:pt x="0" y="96"/>
                      </a:cubicBezTo>
                      <a:cubicBezTo>
                        <a:pt x="0" y="0"/>
                        <a:pt x="0" y="0"/>
                        <a:pt x="0" y="0"/>
                      </a:cubicBezTo>
                      <a:cubicBezTo>
                        <a:pt x="188" y="0"/>
                        <a:pt x="188" y="0"/>
                        <a:pt x="188" y="0"/>
                      </a:cubicBezTo>
                      <a:cubicBezTo>
                        <a:pt x="188" y="96"/>
                        <a:pt x="188" y="96"/>
                        <a:pt x="188" y="96"/>
                      </a:cubicBezTo>
                    </a:path>
                  </a:pathLst>
                </a:custGeom>
                <a:solidFill>
                  <a:srgbClr val="FFFF00"/>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275" name="Freeform 176"/>
                <p:cNvSpPr>
                  <a:spLocks/>
                </p:cNvSpPr>
                <p:nvPr/>
              </p:nvSpPr>
              <p:spPr bwMode="auto">
                <a:xfrm>
                  <a:off x="4608336" y="3593399"/>
                  <a:ext cx="668" cy="1341"/>
                </a:xfrm>
                <a:custGeom>
                  <a:avLst/>
                  <a:gdLst>
                    <a:gd name="T0" fmla="*/ 0 w 1"/>
                    <a:gd name="T1" fmla="*/ 0 h 1"/>
                    <a:gd name="T2" fmla="*/ 0 w 1"/>
                    <a:gd name="T3" fmla="*/ 0 h 1"/>
                    <a:gd name="T4" fmla="*/ 0 w 1"/>
                    <a:gd name="T5" fmla="*/ 2147483647 h 1"/>
                    <a:gd name="T6" fmla="*/ 0 w 1"/>
                    <a:gd name="T7" fmla="*/ 2147483647 h 1"/>
                    <a:gd name="T8" fmla="*/ 0 w 1"/>
                    <a:gd name="T9" fmla="*/ 0 h 1"/>
                    <a:gd name="T10" fmla="*/ 0 60000 65536"/>
                    <a:gd name="T11" fmla="*/ 0 60000 65536"/>
                    <a:gd name="T12" fmla="*/ 0 60000 65536"/>
                    <a:gd name="T13" fmla="*/ 0 60000 65536"/>
                    <a:gd name="T14" fmla="*/ 0 60000 65536"/>
                    <a:gd name="T15" fmla="*/ 0 w 1"/>
                    <a:gd name="T16" fmla="*/ 0 h 1"/>
                    <a:gd name="T17" fmla="*/ 1 w 1"/>
                    <a:gd name="T18" fmla="*/ 1 h 1"/>
                  </a:gdLst>
                  <a:ahLst/>
                  <a:cxnLst>
                    <a:cxn ang="T10">
                      <a:pos x="T0" y="T1"/>
                    </a:cxn>
                    <a:cxn ang="T11">
                      <a:pos x="T2" y="T3"/>
                    </a:cxn>
                    <a:cxn ang="T12">
                      <a:pos x="T4" y="T5"/>
                    </a:cxn>
                    <a:cxn ang="T13">
                      <a:pos x="T6" y="T7"/>
                    </a:cxn>
                    <a:cxn ang="T14">
                      <a:pos x="T8" y="T9"/>
                    </a:cxn>
                  </a:cxnLst>
                  <a:rect l="T15" t="T16" r="T17" b="T18"/>
                  <a:pathLst>
                    <a:path w="1" h="1">
                      <a:moveTo>
                        <a:pt x="0" y="0"/>
                      </a:moveTo>
                      <a:cubicBezTo>
                        <a:pt x="0" y="0"/>
                        <a:pt x="0" y="0"/>
                        <a:pt x="0" y="0"/>
                      </a:cubicBezTo>
                      <a:cubicBezTo>
                        <a:pt x="0" y="1"/>
                        <a:pt x="0" y="1"/>
                        <a:pt x="0" y="1"/>
                      </a:cubicBezTo>
                      <a:cubicBezTo>
                        <a:pt x="0" y="1"/>
                        <a:pt x="0" y="1"/>
                        <a:pt x="0" y="1"/>
                      </a:cubicBezTo>
                      <a:cubicBezTo>
                        <a:pt x="0" y="0"/>
                        <a:pt x="0" y="0"/>
                        <a:pt x="0" y="0"/>
                      </a:cubicBezTo>
                    </a:path>
                  </a:pathLst>
                </a:custGeom>
                <a:solidFill>
                  <a:srgbClr val="8A98AA"/>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276" name="Freeform 177"/>
                <p:cNvSpPr>
                  <a:spLocks/>
                </p:cNvSpPr>
                <p:nvPr/>
              </p:nvSpPr>
              <p:spPr bwMode="auto">
                <a:xfrm>
                  <a:off x="4311133" y="3591387"/>
                  <a:ext cx="297202" cy="46268"/>
                </a:xfrm>
                <a:custGeom>
                  <a:avLst/>
                  <a:gdLst>
                    <a:gd name="T0" fmla="*/ 0 w 188"/>
                    <a:gd name="T1" fmla="*/ 0 h 29"/>
                    <a:gd name="T2" fmla="*/ 0 w 188"/>
                    <a:gd name="T3" fmla="*/ 2147483647 h 29"/>
                    <a:gd name="T4" fmla="*/ 2147483647 w 188"/>
                    <a:gd name="T5" fmla="*/ 2147483647 h 29"/>
                    <a:gd name="T6" fmla="*/ 2147483647 w 188"/>
                    <a:gd name="T7" fmla="*/ 2147483647 h 29"/>
                    <a:gd name="T8" fmla="*/ 2147483647 w 188"/>
                    <a:gd name="T9" fmla="*/ 2147483647 h 29"/>
                    <a:gd name="T10" fmla="*/ 2147483647 w 188"/>
                    <a:gd name="T11" fmla="*/ 2147483647 h 29"/>
                    <a:gd name="T12" fmla="*/ 0 w 188"/>
                    <a:gd name="T13" fmla="*/ 0 h 29"/>
                    <a:gd name="T14" fmla="*/ 0 60000 65536"/>
                    <a:gd name="T15" fmla="*/ 0 60000 65536"/>
                    <a:gd name="T16" fmla="*/ 0 60000 65536"/>
                    <a:gd name="T17" fmla="*/ 0 60000 65536"/>
                    <a:gd name="T18" fmla="*/ 0 60000 65536"/>
                    <a:gd name="T19" fmla="*/ 0 60000 65536"/>
                    <a:gd name="T20" fmla="*/ 0 60000 65536"/>
                    <a:gd name="T21" fmla="*/ 0 w 188"/>
                    <a:gd name="T22" fmla="*/ 0 h 29"/>
                    <a:gd name="T23" fmla="*/ 188 w 188"/>
                    <a:gd name="T24" fmla="*/ 29 h 2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8" h="29">
                      <a:moveTo>
                        <a:pt x="0" y="0"/>
                      </a:moveTo>
                      <a:cubicBezTo>
                        <a:pt x="0" y="2"/>
                        <a:pt x="0" y="2"/>
                        <a:pt x="0" y="2"/>
                      </a:cubicBezTo>
                      <a:cubicBezTo>
                        <a:pt x="0" y="17"/>
                        <a:pt x="42" y="29"/>
                        <a:pt x="94" y="29"/>
                      </a:cubicBezTo>
                      <a:cubicBezTo>
                        <a:pt x="146" y="29"/>
                        <a:pt x="188" y="17"/>
                        <a:pt x="188" y="2"/>
                      </a:cubicBezTo>
                      <a:cubicBezTo>
                        <a:pt x="188" y="1"/>
                        <a:pt x="188" y="1"/>
                        <a:pt x="188" y="1"/>
                      </a:cubicBezTo>
                      <a:cubicBezTo>
                        <a:pt x="188" y="16"/>
                        <a:pt x="145" y="28"/>
                        <a:pt x="94" y="28"/>
                      </a:cubicBezTo>
                      <a:cubicBezTo>
                        <a:pt x="42" y="28"/>
                        <a:pt x="0" y="16"/>
                        <a:pt x="0" y="0"/>
                      </a:cubicBezTo>
                    </a:path>
                  </a:pathLst>
                </a:custGeom>
                <a:solidFill>
                  <a:srgbClr val="7F8EA2"/>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277" name="Freeform 179"/>
                <p:cNvSpPr>
                  <a:spLocks/>
                </p:cNvSpPr>
                <p:nvPr/>
              </p:nvSpPr>
              <p:spPr bwMode="auto">
                <a:xfrm>
                  <a:off x="4311133" y="3439172"/>
                  <a:ext cx="297202" cy="44927"/>
                </a:xfrm>
                <a:custGeom>
                  <a:avLst/>
                  <a:gdLst>
                    <a:gd name="T0" fmla="*/ 2147483647 w 188"/>
                    <a:gd name="T1" fmla="*/ 2147483647 h 28"/>
                    <a:gd name="T2" fmla="*/ 0 w 188"/>
                    <a:gd name="T3" fmla="*/ 0 h 28"/>
                    <a:gd name="T4" fmla="*/ 0 w 188"/>
                    <a:gd name="T5" fmla="*/ 0 h 28"/>
                    <a:gd name="T6" fmla="*/ 2147483647 w 188"/>
                    <a:gd name="T7" fmla="*/ 2147483647 h 28"/>
                    <a:gd name="T8" fmla="*/ 2147483647 w 188"/>
                    <a:gd name="T9" fmla="*/ 0 h 28"/>
                    <a:gd name="T10" fmla="*/ 2147483647 w 188"/>
                    <a:gd name="T11" fmla="*/ 0 h 28"/>
                    <a:gd name="T12" fmla="*/ 2147483647 w 188"/>
                    <a:gd name="T13" fmla="*/ 2147483647 h 28"/>
                    <a:gd name="T14" fmla="*/ 0 60000 65536"/>
                    <a:gd name="T15" fmla="*/ 0 60000 65536"/>
                    <a:gd name="T16" fmla="*/ 0 60000 65536"/>
                    <a:gd name="T17" fmla="*/ 0 60000 65536"/>
                    <a:gd name="T18" fmla="*/ 0 60000 65536"/>
                    <a:gd name="T19" fmla="*/ 0 60000 65536"/>
                    <a:gd name="T20" fmla="*/ 0 60000 65536"/>
                    <a:gd name="T21" fmla="*/ 0 w 188"/>
                    <a:gd name="T22" fmla="*/ 0 h 28"/>
                    <a:gd name="T23" fmla="*/ 188 w 188"/>
                    <a:gd name="T24" fmla="*/ 28 h 2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8" h="28">
                      <a:moveTo>
                        <a:pt x="94" y="26"/>
                      </a:moveTo>
                      <a:cubicBezTo>
                        <a:pt x="43" y="26"/>
                        <a:pt x="1" y="14"/>
                        <a:pt x="0" y="0"/>
                      </a:cubicBezTo>
                      <a:cubicBezTo>
                        <a:pt x="0" y="0"/>
                        <a:pt x="0" y="0"/>
                        <a:pt x="0" y="0"/>
                      </a:cubicBezTo>
                      <a:cubicBezTo>
                        <a:pt x="0" y="15"/>
                        <a:pt x="42" y="28"/>
                        <a:pt x="94" y="28"/>
                      </a:cubicBezTo>
                      <a:cubicBezTo>
                        <a:pt x="146" y="28"/>
                        <a:pt x="188" y="15"/>
                        <a:pt x="188" y="0"/>
                      </a:cubicBezTo>
                      <a:cubicBezTo>
                        <a:pt x="188" y="0"/>
                        <a:pt x="188" y="0"/>
                        <a:pt x="188" y="0"/>
                      </a:cubicBezTo>
                      <a:cubicBezTo>
                        <a:pt x="186" y="14"/>
                        <a:pt x="145" y="26"/>
                        <a:pt x="94" y="26"/>
                      </a:cubicBezTo>
                      <a:close/>
                    </a:path>
                  </a:pathLst>
                </a:custGeom>
                <a:solidFill>
                  <a:srgbClr val="363B49"/>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278" name="Freeform 180"/>
                <p:cNvSpPr>
                  <a:spLocks noEditPoints="1"/>
                </p:cNvSpPr>
                <p:nvPr/>
              </p:nvSpPr>
              <p:spPr bwMode="auto">
                <a:xfrm>
                  <a:off x="4308462" y="3393574"/>
                  <a:ext cx="303213" cy="247434"/>
                </a:xfrm>
                <a:custGeom>
                  <a:avLst/>
                  <a:gdLst>
                    <a:gd name="T0" fmla="*/ 0 w 192"/>
                    <a:gd name="T1" fmla="*/ 2147483647 h 156"/>
                    <a:gd name="T2" fmla="*/ 0 w 192"/>
                    <a:gd name="T3" fmla="*/ 2147483647 h 156"/>
                    <a:gd name="T4" fmla="*/ 2147483647 w 192"/>
                    <a:gd name="T5" fmla="*/ 2147483647 h 156"/>
                    <a:gd name="T6" fmla="*/ 2147483647 w 192"/>
                    <a:gd name="T7" fmla="*/ 2147483647 h 156"/>
                    <a:gd name="T8" fmla="*/ 2147483647 w 192"/>
                    <a:gd name="T9" fmla="*/ 2147483647 h 156"/>
                    <a:gd name="T10" fmla="*/ 2147483647 w 192"/>
                    <a:gd name="T11" fmla="*/ 2147483647 h 156"/>
                    <a:gd name="T12" fmla="*/ 2147483647 w 192"/>
                    <a:gd name="T13" fmla="*/ 2147483647 h 156"/>
                    <a:gd name="T14" fmla="*/ 2147483647 w 192"/>
                    <a:gd name="T15" fmla="*/ 2147483647 h 156"/>
                    <a:gd name="T16" fmla="*/ 2147483647 w 192"/>
                    <a:gd name="T17" fmla="*/ 0 h 156"/>
                    <a:gd name="T18" fmla="*/ 0 w 192"/>
                    <a:gd name="T19" fmla="*/ 2147483647 h 156"/>
                    <a:gd name="T20" fmla="*/ 0 w 192"/>
                    <a:gd name="T21" fmla="*/ 2147483647 h 156"/>
                    <a:gd name="T22" fmla="*/ 2147483647 w 192"/>
                    <a:gd name="T23" fmla="*/ 2147483647 h 156"/>
                    <a:gd name="T24" fmla="*/ 2147483647 w 192"/>
                    <a:gd name="T25" fmla="*/ 2147483647 h 156"/>
                    <a:gd name="T26" fmla="*/ 2147483647 w 192"/>
                    <a:gd name="T27" fmla="*/ 2147483647 h 156"/>
                    <a:gd name="T28" fmla="*/ 2147483647 w 192"/>
                    <a:gd name="T29" fmla="*/ 2147483647 h 156"/>
                    <a:gd name="T30" fmla="*/ 2147483647 w 192"/>
                    <a:gd name="T31" fmla="*/ 2147483647 h 156"/>
                    <a:gd name="T32" fmla="*/ 2147483647 w 192"/>
                    <a:gd name="T33" fmla="*/ 2147483647 h 156"/>
                    <a:gd name="T34" fmla="*/ 2147483647 w 192"/>
                    <a:gd name="T35" fmla="*/ 2147483647 h 156"/>
                    <a:gd name="T36" fmla="*/ 2147483647 w 192"/>
                    <a:gd name="T37" fmla="*/ 2147483647 h 156"/>
                    <a:gd name="T38" fmla="*/ 2147483647 w 192"/>
                    <a:gd name="T39" fmla="*/ 2147483647 h 156"/>
                    <a:gd name="T40" fmla="*/ 2147483647 w 192"/>
                    <a:gd name="T41" fmla="*/ 2147483647 h 156"/>
                    <a:gd name="T42" fmla="*/ 2147483647 w 192"/>
                    <a:gd name="T43" fmla="*/ 2147483647 h 156"/>
                    <a:gd name="T44" fmla="*/ 2147483647 w 192"/>
                    <a:gd name="T45" fmla="*/ 2147483647 h 15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92"/>
                    <a:gd name="T70" fmla="*/ 0 h 156"/>
                    <a:gd name="T71" fmla="*/ 192 w 192"/>
                    <a:gd name="T72" fmla="*/ 156 h 15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92" h="156">
                      <a:moveTo>
                        <a:pt x="0" y="31"/>
                      </a:moveTo>
                      <a:cubicBezTo>
                        <a:pt x="0" y="127"/>
                        <a:pt x="0" y="127"/>
                        <a:pt x="0" y="127"/>
                      </a:cubicBezTo>
                      <a:cubicBezTo>
                        <a:pt x="0" y="145"/>
                        <a:pt x="48" y="156"/>
                        <a:pt x="96" y="156"/>
                      </a:cubicBezTo>
                      <a:cubicBezTo>
                        <a:pt x="143" y="156"/>
                        <a:pt x="192" y="145"/>
                        <a:pt x="192" y="127"/>
                      </a:cubicBezTo>
                      <a:cubicBezTo>
                        <a:pt x="192" y="31"/>
                        <a:pt x="192" y="31"/>
                        <a:pt x="192" y="31"/>
                      </a:cubicBezTo>
                      <a:cubicBezTo>
                        <a:pt x="191" y="32"/>
                        <a:pt x="191" y="32"/>
                        <a:pt x="191" y="32"/>
                      </a:cubicBezTo>
                      <a:cubicBezTo>
                        <a:pt x="192" y="31"/>
                        <a:pt x="192" y="30"/>
                        <a:pt x="192" y="30"/>
                      </a:cubicBezTo>
                      <a:cubicBezTo>
                        <a:pt x="192" y="29"/>
                        <a:pt x="192" y="29"/>
                        <a:pt x="192" y="29"/>
                      </a:cubicBezTo>
                      <a:cubicBezTo>
                        <a:pt x="192" y="11"/>
                        <a:pt x="143" y="0"/>
                        <a:pt x="96" y="0"/>
                      </a:cubicBezTo>
                      <a:cubicBezTo>
                        <a:pt x="48" y="0"/>
                        <a:pt x="0" y="11"/>
                        <a:pt x="0" y="29"/>
                      </a:cubicBezTo>
                      <a:lnTo>
                        <a:pt x="0" y="31"/>
                      </a:lnTo>
                      <a:close/>
                      <a:moveTo>
                        <a:pt x="4" y="29"/>
                      </a:moveTo>
                      <a:cubicBezTo>
                        <a:pt x="4" y="17"/>
                        <a:pt x="41" y="4"/>
                        <a:pt x="96" y="4"/>
                      </a:cubicBezTo>
                      <a:cubicBezTo>
                        <a:pt x="151" y="4"/>
                        <a:pt x="188" y="17"/>
                        <a:pt x="188" y="29"/>
                      </a:cubicBezTo>
                      <a:cubicBezTo>
                        <a:pt x="188" y="30"/>
                        <a:pt x="188" y="30"/>
                        <a:pt x="188" y="30"/>
                      </a:cubicBezTo>
                      <a:cubicBezTo>
                        <a:pt x="188" y="31"/>
                        <a:pt x="188" y="31"/>
                        <a:pt x="188" y="31"/>
                      </a:cubicBezTo>
                      <a:cubicBezTo>
                        <a:pt x="188" y="31"/>
                        <a:pt x="188" y="31"/>
                        <a:pt x="188" y="31"/>
                      </a:cubicBezTo>
                      <a:cubicBezTo>
                        <a:pt x="188" y="31"/>
                        <a:pt x="188" y="31"/>
                        <a:pt x="188" y="31"/>
                      </a:cubicBezTo>
                      <a:cubicBezTo>
                        <a:pt x="188" y="127"/>
                        <a:pt x="188" y="127"/>
                        <a:pt x="188" y="127"/>
                      </a:cubicBezTo>
                      <a:cubicBezTo>
                        <a:pt x="188" y="139"/>
                        <a:pt x="151" y="152"/>
                        <a:pt x="96" y="152"/>
                      </a:cubicBezTo>
                      <a:cubicBezTo>
                        <a:pt x="41" y="152"/>
                        <a:pt x="4" y="139"/>
                        <a:pt x="4" y="127"/>
                      </a:cubicBezTo>
                      <a:cubicBezTo>
                        <a:pt x="4" y="31"/>
                        <a:pt x="4" y="31"/>
                        <a:pt x="4" y="31"/>
                      </a:cubicBezTo>
                      <a:lnTo>
                        <a:pt x="4" y="29"/>
                      </a:lnTo>
                      <a:close/>
                    </a:path>
                  </a:pathLst>
                </a:custGeom>
                <a:solidFill>
                  <a:srgbClr val="231F20"/>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279" name="Freeform 175"/>
                <p:cNvSpPr>
                  <a:spLocks/>
                </p:cNvSpPr>
                <p:nvPr/>
              </p:nvSpPr>
              <p:spPr bwMode="auto">
                <a:xfrm>
                  <a:off x="4311133" y="3284373"/>
                  <a:ext cx="297202" cy="195131"/>
                </a:xfrm>
                <a:custGeom>
                  <a:avLst/>
                  <a:gdLst>
                    <a:gd name="T0" fmla="*/ 2147483647 w 188"/>
                    <a:gd name="T1" fmla="*/ 2147483647 h 123"/>
                    <a:gd name="T2" fmla="*/ 2147483647 w 188"/>
                    <a:gd name="T3" fmla="*/ 2147483647 h 123"/>
                    <a:gd name="T4" fmla="*/ 0 w 188"/>
                    <a:gd name="T5" fmla="*/ 2147483647 h 123"/>
                    <a:gd name="T6" fmla="*/ 0 w 188"/>
                    <a:gd name="T7" fmla="*/ 0 h 123"/>
                    <a:gd name="T8" fmla="*/ 2147483647 w 188"/>
                    <a:gd name="T9" fmla="*/ 0 h 123"/>
                    <a:gd name="T10" fmla="*/ 2147483647 w 188"/>
                    <a:gd name="T11" fmla="*/ 2147483647 h 123"/>
                    <a:gd name="T12" fmla="*/ 0 60000 65536"/>
                    <a:gd name="T13" fmla="*/ 0 60000 65536"/>
                    <a:gd name="T14" fmla="*/ 0 60000 65536"/>
                    <a:gd name="T15" fmla="*/ 0 60000 65536"/>
                    <a:gd name="T16" fmla="*/ 0 60000 65536"/>
                    <a:gd name="T17" fmla="*/ 0 60000 65536"/>
                    <a:gd name="T18" fmla="*/ 0 w 188"/>
                    <a:gd name="T19" fmla="*/ 0 h 123"/>
                    <a:gd name="T20" fmla="*/ 188 w 188"/>
                    <a:gd name="T21" fmla="*/ 123 h 123"/>
                  </a:gdLst>
                  <a:ahLst/>
                  <a:cxnLst>
                    <a:cxn ang="T12">
                      <a:pos x="T0" y="T1"/>
                    </a:cxn>
                    <a:cxn ang="T13">
                      <a:pos x="T2" y="T3"/>
                    </a:cxn>
                    <a:cxn ang="T14">
                      <a:pos x="T4" y="T5"/>
                    </a:cxn>
                    <a:cxn ang="T15">
                      <a:pos x="T6" y="T7"/>
                    </a:cxn>
                    <a:cxn ang="T16">
                      <a:pos x="T8" y="T9"/>
                    </a:cxn>
                    <a:cxn ang="T17">
                      <a:pos x="T10" y="T11"/>
                    </a:cxn>
                  </a:cxnLst>
                  <a:rect l="T18" t="T19" r="T20" b="T21"/>
                  <a:pathLst>
                    <a:path w="188" h="123">
                      <a:moveTo>
                        <a:pt x="188" y="96"/>
                      </a:moveTo>
                      <a:cubicBezTo>
                        <a:pt x="188" y="111"/>
                        <a:pt x="146" y="123"/>
                        <a:pt x="94" y="123"/>
                      </a:cubicBezTo>
                      <a:cubicBezTo>
                        <a:pt x="42" y="123"/>
                        <a:pt x="0" y="111"/>
                        <a:pt x="0" y="96"/>
                      </a:cubicBezTo>
                      <a:cubicBezTo>
                        <a:pt x="0" y="0"/>
                        <a:pt x="0" y="0"/>
                        <a:pt x="0" y="0"/>
                      </a:cubicBezTo>
                      <a:cubicBezTo>
                        <a:pt x="188" y="0"/>
                        <a:pt x="188" y="0"/>
                        <a:pt x="188" y="0"/>
                      </a:cubicBezTo>
                      <a:cubicBezTo>
                        <a:pt x="188" y="96"/>
                        <a:pt x="188" y="96"/>
                        <a:pt x="188" y="96"/>
                      </a:cubicBezTo>
                    </a:path>
                  </a:pathLst>
                </a:custGeom>
                <a:solidFill>
                  <a:srgbClr val="FFFF00"/>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280" name="Freeform 176"/>
                <p:cNvSpPr>
                  <a:spLocks/>
                </p:cNvSpPr>
                <p:nvPr/>
              </p:nvSpPr>
              <p:spPr bwMode="auto">
                <a:xfrm>
                  <a:off x="4608336" y="3433693"/>
                  <a:ext cx="668" cy="1341"/>
                </a:xfrm>
                <a:custGeom>
                  <a:avLst/>
                  <a:gdLst>
                    <a:gd name="T0" fmla="*/ 0 w 1"/>
                    <a:gd name="T1" fmla="*/ 0 h 1"/>
                    <a:gd name="T2" fmla="*/ 0 w 1"/>
                    <a:gd name="T3" fmla="*/ 0 h 1"/>
                    <a:gd name="T4" fmla="*/ 0 w 1"/>
                    <a:gd name="T5" fmla="*/ 2147483647 h 1"/>
                    <a:gd name="T6" fmla="*/ 0 w 1"/>
                    <a:gd name="T7" fmla="*/ 2147483647 h 1"/>
                    <a:gd name="T8" fmla="*/ 0 w 1"/>
                    <a:gd name="T9" fmla="*/ 0 h 1"/>
                    <a:gd name="T10" fmla="*/ 0 60000 65536"/>
                    <a:gd name="T11" fmla="*/ 0 60000 65536"/>
                    <a:gd name="T12" fmla="*/ 0 60000 65536"/>
                    <a:gd name="T13" fmla="*/ 0 60000 65536"/>
                    <a:gd name="T14" fmla="*/ 0 60000 65536"/>
                    <a:gd name="T15" fmla="*/ 0 w 1"/>
                    <a:gd name="T16" fmla="*/ 0 h 1"/>
                    <a:gd name="T17" fmla="*/ 1 w 1"/>
                    <a:gd name="T18" fmla="*/ 1 h 1"/>
                  </a:gdLst>
                  <a:ahLst/>
                  <a:cxnLst>
                    <a:cxn ang="T10">
                      <a:pos x="T0" y="T1"/>
                    </a:cxn>
                    <a:cxn ang="T11">
                      <a:pos x="T2" y="T3"/>
                    </a:cxn>
                    <a:cxn ang="T12">
                      <a:pos x="T4" y="T5"/>
                    </a:cxn>
                    <a:cxn ang="T13">
                      <a:pos x="T6" y="T7"/>
                    </a:cxn>
                    <a:cxn ang="T14">
                      <a:pos x="T8" y="T9"/>
                    </a:cxn>
                  </a:cxnLst>
                  <a:rect l="T15" t="T16" r="T17" b="T18"/>
                  <a:pathLst>
                    <a:path w="1" h="1">
                      <a:moveTo>
                        <a:pt x="0" y="0"/>
                      </a:moveTo>
                      <a:cubicBezTo>
                        <a:pt x="0" y="0"/>
                        <a:pt x="0" y="0"/>
                        <a:pt x="0" y="0"/>
                      </a:cubicBezTo>
                      <a:cubicBezTo>
                        <a:pt x="0" y="1"/>
                        <a:pt x="0" y="1"/>
                        <a:pt x="0" y="1"/>
                      </a:cubicBezTo>
                      <a:cubicBezTo>
                        <a:pt x="0" y="1"/>
                        <a:pt x="0" y="1"/>
                        <a:pt x="0" y="1"/>
                      </a:cubicBezTo>
                      <a:cubicBezTo>
                        <a:pt x="0" y="0"/>
                        <a:pt x="0" y="0"/>
                        <a:pt x="0" y="0"/>
                      </a:cubicBezTo>
                    </a:path>
                  </a:pathLst>
                </a:custGeom>
                <a:solidFill>
                  <a:srgbClr val="8A98AA"/>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281" name="Freeform 177"/>
                <p:cNvSpPr>
                  <a:spLocks/>
                </p:cNvSpPr>
                <p:nvPr/>
              </p:nvSpPr>
              <p:spPr bwMode="auto">
                <a:xfrm>
                  <a:off x="4311133" y="3431681"/>
                  <a:ext cx="297202" cy="46268"/>
                </a:xfrm>
                <a:custGeom>
                  <a:avLst/>
                  <a:gdLst>
                    <a:gd name="T0" fmla="*/ 0 w 188"/>
                    <a:gd name="T1" fmla="*/ 0 h 29"/>
                    <a:gd name="T2" fmla="*/ 0 w 188"/>
                    <a:gd name="T3" fmla="*/ 2147483647 h 29"/>
                    <a:gd name="T4" fmla="*/ 2147483647 w 188"/>
                    <a:gd name="T5" fmla="*/ 2147483647 h 29"/>
                    <a:gd name="T6" fmla="*/ 2147483647 w 188"/>
                    <a:gd name="T7" fmla="*/ 2147483647 h 29"/>
                    <a:gd name="T8" fmla="*/ 2147483647 w 188"/>
                    <a:gd name="T9" fmla="*/ 2147483647 h 29"/>
                    <a:gd name="T10" fmla="*/ 2147483647 w 188"/>
                    <a:gd name="T11" fmla="*/ 2147483647 h 29"/>
                    <a:gd name="T12" fmla="*/ 0 w 188"/>
                    <a:gd name="T13" fmla="*/ 0 h 29"/>
                    <a:gd name="T14" fmla="*/ 0 60000 65536"/>
                    <a:gd name="T15" fmla="*/ 0 60000 65536"/>
                    <a:gd name="T16" fmla="*/ 0 60000 65536"/>
                    <a:gd name="T17" fmla="*/ 0 60000 65536"/>
                    <a:gd name="T18" fmla="*/ 0 60000 65536"/>
                    <a:gd name="T19" fmla="*/ 0 60000 65536"/>
                    <a:gd name="T20" fmla="*/ 0 60000 65536"/>
                    <a:gd name="T21" fmla="*/ 0 w 188"/>
                    <a:gd name="T22" fmla="*/ 0 h 29"/>
                    <a:gd name="T23" fmla="*/ 188 w 188"/>
                    <a:gd name="T24" fmla="*/ 29 h 2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8" h="29">
                      <a:moveTo>
                        <a:pt x="0" y="0"/>
                      </a:moveTo>
                      <a:cubicBezTo>
                        <a:pt x="0" y="2"/>
                        <a:pt x="0" y="2"/>
                        <a:pt x="0" y="2"/>
                      </a:cubicBezTo>
                      <a:cubicBezTo>
                        <a:pt x="0" y="17"/>
                        <a:pt x="42" y="29"/>
                        <a:pt x="94" y="29"/>
                      </a:cubicBezTo>
                      <a:cubicBezTo>
                        <a:pt x="146" y="29"/>
                        <a:pt x="188" y="17"/>
                        <a:pt x="188" y="2"/>
                      </a:cubicBezTo>
                      <a:cubicBezTo>
                        <a:pt x="188" y="1"/>
                        <a:pt x="188" y="1"/>
                        <a:pt x="188" y="1"/>
                      </a:cubicBezTo>
                      <a:cubicBezTo>
                        <a:pt x="188" y="16"/>
                        <a:pt x="145" y="28"/>
                        <a:pt x="94" y="28"/>
                      </a:cubicBezTo>
                      <a:cubicBezTo>
                        <a:pt x="42" y="28"/>
                        <a:pt x="0" y="16"/>
                        <a:pt x="0" y="0"/>
                      </a:cubicBezTo>
                    </a:path>
                  </a:pathLst>
                </a:custGeom>
                <a:solidFill>
                  <a:srgbClr val="7F8EA2"/>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282" name="Freeform 180"/>
                <p:cNvSpPr>
                  <a:spLocks noEditPoints="1"/>
                </p:cNvSpPr>
                <p:nvPr/>
              </p:nvSpPr>
              <p:spPr bwMode="auto">
                <a:xfrm>
                  <a:off x="4308462" y="3233868"/>
                  <a:ext cx="303213" cy="247434"/>
                </a:xfrm>
                <a:custGeom>
                  <a:avLst/>
                  <a:gdLst>
                    <a:gd name="T0" fmla="*/ 0 w 192"/>
                    <a:gd name="T1" fmla="*/ 2147483647 h 156"/>
                    <a:gd name="T2" fmla="*/ 0 w 192"/>
                    <a:gd name="T3" fmla="*/ 2147483647 h 156"/>
                    <a:gd name="T4" fmla="*/ 2147483647 w 192"/>
                    <a:gd name="T5" fmla="*/ 2147483647 h 156"/>
                    <a:gd name="T6" fmla="*/ 2147483647 w 192"/>
                    <a:gd name="T7" fmla="*/ 2147483647 h 156"/>
                    <a:gd name="T8" fmla="*/ 2147483647 w 192"/>
                    <a:gd name="T9" fmla="*/ 2147483647 h 156"/>
                    <a:gd name="T10" fmla="*/ 2147483647 w 192"/>
                    <a:gd name="T11" fmla="*/ 2147483647 h 156"/>
                    <a:gd name="T12" fmla="*/ 2147483647 w 192"/>
                    <a:gd name="T13" fmla="*/ 2147483647 h 156"/>
                    <a:gd name="T14" fmla="*/ 2147483647 w 192"/>
                    <a:gd name="T15" fmla="*/ 2147483647 h 156"/>
                    <a:gd name="T16" fmla="*/ 2147483647 w 192"/>
                    <a:gd name="T17" fmla="*/ 0 h 156"/>
                    <a:gd name="T18" fmla="*/ 0 w 192"/>
                    <a:gd name="T19" fmla="*/ 2147483647 h 156"/>
                    <a:gd name="T20" fmla="*/ 0 w 192"/>
                    <a:gd name="T21" fmla="*/ 2147483647 h 156"/>
                    <a:gd name="T22" fmla="*/ 2147483647 w 192"/>
                    <a:gd name="T23" fmla="*/ 2147483647 h 156"/>
                    <a:gd name="T24" fmla="*/ 2147483647 w 192"/>
                    <a:gd name="T25" fmla="*/ 2147483647 h 156"/>
                    <a:gd name="T26" fmla="*/ 2147483647 w 192"/>
                    <a:gd name="T27" fmla="*/ 2147483647 h 156"/>
                    <a:gd name="T28" fmla="*/ 2147483647 w 192"/>
                    <a:gd name="T29" fmla="*/ 2147483647 h 156"/>
                    <a:gd name="T30" fmla="*/ 2147483647 w 192"/>
                    <a:gd name="T31" fmla="*/ 2147483647 h 156"/>
                    <a:gd name="T32" fmla="*/ 2147483647 w 192"/>
                    <a:gd name="T33" fmla="*/ 2147483647 h 156"/>
                    <a:gd name="T34" fmla="*/ 2147483647 w 192"/>
                    <a:gd name="T35" fmla="*/ 2147483647 h 156"/>
                    <a:gd name="T36" fmla="*/ 2147483647 w 192"/>
                    <a:gd name="T37" fmla="*/ 2147483647 h 156"/>
                    <a:gd name="T38" fmla="*/ 2147483647 w 192"/>
                    <a:gd name="T39" fmla="*/ 2147483647 h 156"/>
                    <a:gd name="T40" fmla="*/ 2147483647 w 192"/>
                    <a:gd name="T41" fmla="*/ 2147483647 h 156"/>
                    <a:gd name="T42" fmla="*/ 2147483647 w 192"/>
                    <a:gd name="T43" fmla="*/ 2147483647 h 156"/>
                    <a:gd name="T44" fmla="*/ 2147483647 w 192"/>
                    <a:gd name="T45" fmla="*/ 2147483647 h 15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92"/>
                    <a:gd name="T70" fmla="*/ 0 h 156"/>
                    <a:gd name="T71" fmla="*/ 192 w 192"/>
                    <a:gd name="T72" fmla="*/ 156 h 15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92" h="156">
                      <a:moveTo>
                        <a:pt x="0" y="31"/>
                      </a:moveTo>
                      <a:cubicBezTo>
                        <a:pt x="0" y="127"/>
                        <a:pt x="0" y="127"/>
                        <a:pt x="0" y="127"/>
                      </a:cubicBezTo>
                      <a:cubicBezTo>
                        <a:pt x="0" y="145"/>
                        <a:pt x="48" y="156"/>
                        <a:pt x="96" y="156"/>
                      </a:cubicBezTo>
                      <a:cubicBezTo>
                        <a:pt x="143" y="156"/>
                        <a:pt x="192" y="145"/>
                        <a:pt x="192" y="127"/>
                      </a:cubicBezTo>
                      <a:cubicBezTo>
                        <a:pt x="192" y="31"/>
                        <a:pt x="192" y="31"/>
                        <a:pt x="192" y="31"/>
                      </a:cubicBezTo>
                      <a:cubicBezTo>
                        <a:pt x="191" y="32"/>
                        <a:pt x="191" y="32"/>
                        <a:pt x="191" y="32"/>
                      </a:cubicBezTo>
                      <a:cubicBezTo>
                        <a:pt x="192" y="31"/>
                        <a:pt x="192" y="30"/>
                        <a:pt x="192" y="30"/>
                      </a:cubicBezTo>
                      <a:cubicBezTo>
                        <a:pt x="192" y="29"/>
                        <a:pt x="192" y="29"/>
                        <a:pt x="192" y="29"/>
                      </a:cubicBezTo>
                      <a:cubicBezTo>
                        <a:pt x="192" y="11"/>
                        <a:pt x="143" y="0"/>
                        <a:pt x="96" y="0"/>
                      </a:cubicBezTo>
                      <a:cubicBezTo>
                        <a:pt x="48" y="0"/>
                        <a:pt x="0" y="11"/>
                        <a:pt x="0" y="29"/>
                      </a:cubicBezTo>
                      <a:lnTo>
                        <a:pt x="0" y="31"/>
                      </a:lnTo>
                      <a:close/>
                      <a:moveTo>
                        <a:pt x="4" y="29"/>
                      </a:moveTo>
                      <a:cubicBezTo>
                        <a:pt x="4" y="17"/>
                        <a:pt x="41" y="4"/>
                        <a:pt x="96" y="4"/>
                      </a:cubicBezTo>
                      <a:cubicBezTo>
                        <a:pt x="151" y="4"/>
                        <a:pt x="188" y="17"/>
                        <a:pt x="188" y="29"/>
                      </a:cubicBezTo>
                      <a:cubicBezTo>
                        <a:pt x="188" y="30"/>
                        <a:pt x="188" y="30"/>
                        <a:pt x="188" y="30"/>
                      </a:cubicBezTo>
                      <a:cubicBezTo>
                        <a:pt x="188" y="31"/>
                        <a:pt x="188" y="31"/>
                        <a:pt x="188" y="31"/>
                      </a:cubicBezTo>
                      <a:cubicBezTo>
                        <a:pt x="188" y="31"/>
                        <a:pt x="188" y="31"/>
                        <a:pt x="188" y="31"/>
                      </a:cubicBezTo>
                      <a:cubicBezTo>
                        <a:pt x="188" y="31"/>
                        <a:pt x="188" y="31"/>
                        <a:pt x="188" y="31"/>
                      </a:cubicBezTo>
                      <a:cubicBezTo>
                        <a:pt x="188" y="127"/>
                        <a:pt x="188" y="127"/>
                        <a:pt x="188" y="127"/>
                      </a:cubicBezTo>
                      <a:cubicBezTo>
                        <a:pt x="188" y="139"/>
                        <a:pt x="151" y="152"/>
                        <a:pt x="96" y="152"/>
                      </a:cubicBezTo>
                      <a:cubicBezTo>
                        <a:pt x="41" y="152"/>
                        <a:pt x="4" y="139"/>
                        <a:pt x="4" y="127"/>
                      </a:cubicBezTo>
                      <a:cubicBezTo>
                        <a:pt x="4" y="31"/>
                        <a:pt x="4" y="31"/>
                        <a:pt x="4" y="31"/>
                      </a:cubicBezTo>
                      <a:lnTo>
                        <a:pt x="4" y="29"/>
                      </a:lnTo>
                      <a:close/>
                    </a:path>
                  </a:pathLst>
                </a:custGeom>
                <a:solidFill>
                  <a:srgbClr val="231F20"/>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283" name="Freeform 175"/>
                <p:cNvSpPr>
                  <a:spLocks/>
                </p:cNvSpPr>
                <p:nvPr/>
              </p:nvSpPr>
              <p:spPr bwMode="auto">
                <a:xfrm>
                  <a:off x="4311133" y="3126929"/>
                  <a:ext cx="297202" cy="195131"/>
                </a:xfrm>
                <a:custGeom>
                  <a:avLst/>
                  <a:gdLst>
                    <a:gd name="T0" fmla="*/ 2147483647 w 188"/>
                    <a:gd name="T1" fmla="*/ 2147483647 h 123"/>
                    <a:gd name="T2" fmla="*/ 2147483647 w 188"/>
                    <a:gd name="T3" fmla="*/ 2147483647 h 123"/>
                    <a:gd name="T4" fmla="*/ 0 w 188"/>
                    <a:gd name="T5" fmla="*/ 2147483647 h 123"/>
                    <a:gd name="T6" fmla="*/ 0 w 188"/>
                    <a:gd name="T7" fmla="*/ 0 h 123"/>
                    <a:gd name="T8" fmla="*/ 2147483647 w 188"/>
                    <a:gd name="T9" fmla="*/ 0 h 123"/>
                    <a:gd name="T10" fmla="*/ 2147483647 w 188"/>
                    <a:gd name="T11" fmla="*/ 2147483647 h 123"/>
                    <a:gd name="T12" fmla="*/ 0 60000 65536"/>
                    <a:gd name="T13" fmla="*/ 0 60000 65536"/>
                    <a:gd name="T14" fmla="*/ 0 60000 65536"/>
                    <a:gd name="T15" fmla="*/ 0 60000 65536"/>
                    <a:gd name="T16" fmla="*/ 0 60000 65536"/>
                    <a:gd name="T17" fmla="*/ 0 60000 65536"/>
                    <a:gd name="T18" fmla="*/ 0 w 188"/>
                    <a:gd name="T19" fmla="*/ 0 h 123"/>
                    <a:gd name="T20" fmla="*/ 188 w 188"/>
                    <a:gd name="T21" fmla="*/ 123 h 123"/>
                  </a:gdLst>
                  <a:ahLst/>
                  <a:cxnLst>
                    <a:cxn ang="T12">
                      <a:pos x="T0" y="T1"/>
                    </a:cxn>
                    <a:cxn ang="T13">
                      <a:pos x="T2" y="T3"/>
                    </a:cxn>
                    <a:cxn ang="T14">
                      <a:pos x="T4" y="T5"/>
                    </a:cxn>
                    <a:cxn ang="T15">
                      <a:pos x="T6" y="T7"/>
                    </a:cxn>
                    <a:cxn ang="T16">
                      <a:pos x="T8" y="T9"/>
                    </a:cxn>
                    <a:cxn ang="T17">
                      <a:pos x="T10" y="T11"/>
                    </a:cxn>
                  </a:cxnLst>
                  <a:rect l="T18" t="T19" r="T20" b="T21"/>
                  <a:pathLst>
                    <a:path w="188" h="123">
                      <a:moveTo>
                        <a:pt x="188" y="96"/>
                      </a:moveTo>
                      <a:cubicBezTo>
                        <a:pt x="188" y="111"/>
                        <a:pt x="146" y="123"/>
                        <a:pt x="94" y="123"/>
                      </a:cubicBezTo>
                      <a:cubicBezTo>
                        <a:pt x="42" y="123"/>
                        <a:pt x="0" y="111"/>
                        <a:pt x="0" y="96"/>
                      </a:cubicBezTo>
                      <a:cubicBezTo>
                        <a:pt x="0" y="0"/>
                        <a:pt x="0" y="0"/>
                        <a:pt x="0" y="0"/>
                      </a:cubicBezTo>
                      <a:cubicBezTo>
                        <a:pt x="188" y="0"/>
                        <a:pt x="188" y="0"/>
                        <a:pt x="188" y="0"/>
                      </a:cubicBezTo>
                      <a:cubicBezTo>
                        <a:pt x="188" y="96"/>
                        <a:pt x="188" y="96"/>
                        <a:pt x="188" y="96"/>
                      </a:cubicBezTo>
                    </a:path>
                  </a:pathLst>
                </a:custGeom>
                <a:solidFill>
                  <a:srgbClr val="FFFF00"/>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284" name="Freeform 176"/>
                <p:cNvSpPr>
                  <a:spLocks/>
                </p:cNvSpPr>
                <p:nvPr/>
              </p:nvSpPr>
              <p:spPr bwMode="auto">
                <a:xfrm>
                  <a:off x="4608336" y="3317637"/>
                  <a:ext cx="668" cy="1341"/>
                </a:xfrm>
                <a:custGeom>
                  <a:avLst/>
                  <a:gdLst>
                    <a:gd name="T0" fmla="*/ 0 w 1"/>
                    <a:gd name="T1" fmla="*/ 0 h 1"/>
                    <a:gd name="T2" fmla="*/ 0 w 1"/>
                    <a:gd name="T3" fmla="*/ 0 h 1"/>
                    <a:gd name="T4" fmla="*/ 0 w 1"/>
                    <a:gd name="T5" fmla="*/ 2147483647 h 1"/>
                    <a:gd name="T6" fmla="*/ 0 w 1"/>
                    <a:gd name="T7" fmla="*/ 2147483647 h 1"/>
                    <a:gd name="T8" fmla="*/ 0 w 1"/>
                    <a:gd name="T9" fmla="*/ 0 h 1"/>
                    <a:gd name="T10" fmla="*/ 0 60000 65536"/>
                    <a:gd name="T11" fmla="*/ 0 60000 65536"/>
                    <a:gd name="T12" fmla="*/ 0 60000 65536"/>
                    <a:gd name="T13" fmla="*/ 0 60000 65536"/>
                    <a:gd name="T14" fmla="*/ 0 60000 65536"/>
                    <a:gd name="T15" fmla="*/ 0 w 1"/>
                    <a:gd name="T16" fmla="*/ 0 h 1"/>
                    <a:gd name="T17" fmla="*/ 1 w 1"/>
                    <a:gd name="T18" fmla="*/ 1 h 1"/>
                  </a:gdLst>
                  <a:ahLst/>
                  <a:cxnLst>
                    <a:cxn ang="T10">
                      <a:pos x="T0" y="T1"/>
                    </a:cxn>
                    <a:cxn ang="T11">
                      <a:pos x="T2" y="T3"/>
                    </a:cxn>
                    <a:cxn ang="T12">
                      <a:pos x="T4" y="T5"/>
                    </a:cxn>
                    <a:cxn ang="T13">
                      <a:pos x="T6" y="T7"/>
                    </a:cxn>
                    <a:cxn ang="T14">
                      <a:pos x="T8" y="T9"/>
                    </a:cxn>
                  </a:cxnLst>
                  <a:rect l="T15" t="T16" r="T17" b="T18"/>
                  <a:pathLst>
                    <a:path w="1" h="1">
                      <a:moveTo>
                        <a:pt x="0" y="0"/>
                      </a:moveTo>
                      <a:cubicBezTo>
                        <a:pt x="0" y="0"/>
                        <a:pt x="0" y="0"/>
                        <a:pt x="0" y="0"/>
                      </a:cubicBezTo>
                      <a:cubicBezTo>
                        <a:pt x="0" y="1"/>
                        <a:pt x="0" y="1"/>
                        <a:pt x="0" y="1"/>
                      </a:cubicBezTo>
                      <a:cubicBezTo>
                        <a:pt x="0" y="1"/>
                        <a:pt x="0" y="1"/>
                        <a:pt x="0" y="1"/>
                      </a:cubicBezTo>
                      <a:cubicBezTo>
                        <a:pt x="0" y="0"/>
                        <a:pt x="0" y="0"/>
                        <a:pt x="0" y="0"/>
                      </a:cubicBezTo>
                    </a:path>
                  </a:pathLst>
                </a:custGeom>
                <a:solidFill>
                  <a:srgbClr val="8A98AA"/>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285" name="Oval 178"/>
                <p:cNvSpPr>
                  <a:spLocks noChangeArrowheads="1"/>
                </p:cNvSpPr>
                <p:nvPr/>
              </p:nvSpPr>
              <p:spPr bwMode="auto">
                <a:xfrm>
                  <a:off x="4311133" y="3080661"/>
                  <a:ext cx="297202" cy="87842"/>
                </a:xfrm>
                <a:prstGeom prst="ellipse">
                  <a:avLst/>
                </a:prstGeom>
                <a:gradFill rotWithShape="1">
                  <a:gsLst>
                    <a:gs pos="0">
                      <a:srgbClr val="C0C1C6"/>
                    </a:gs>
                    <a:gs pos="100000">
                      <a:srgbClr val="DFE0E5"/>
                    </a:gs>
                  </a:gsLst>
                  <a:lin ang="5400000" scaled="1"/>
                </a:gradFill>
                <a:ln w="9525" algn="ctr">
                  <a:noFill/>
                  <a:round/>
                  <a:headEnd/>
                  <a:tailEnd/>
                </a:ln>
              </p:spPr>
              <p:txBody>
                <a:bodyPr lIns="91327" tIns="45667" rIns="91327" bIns="45667"/>
                <a:lstStyle/>
                <a:p>
                  <a:pPr algn="l">
                    <a:buClrTx/>
                    <a:buFontTx/>
                    <a:buNone/>
                  </a:pPr>
                  <a:endParaRPr lang="zh-CN" altLang="zh-CN" sz="1400" dirty="0" smtClean="0">
                    <a:solidFill>
                      <a:srgbClr val="000000"/>
                    </a:solidFill>
                    <a:cs typeface="Calibri" pitchFamily="34" charset="0"/>
                    <a:sym typeface="Lucida Grande" charset="0"/>
                  </a:endParaRPr>
                </a:p>
              </p:txBody>
            </p:sp>
            <p:sp>
              <p:nvSpPr>
                <p:cNvPr id="286" name="Freeform 179"/>
                <p:cNvSpPr>
                  <a:spLocks/>
                </p:cNvSpPr>
                <p:nvPr/>
              </p:nvSpPr>
              <p:spPr bwMode="auto">
                <a:xfrm>
                  <a:off x="4311133" y="3123577"/>
                  <a:ext cx="297202" cy="44927"/>
                </a:xfrm>
                <a:custGeom>
                  <a:avLst/>
                  <a:gdLst>
                    <a:gd name="T0" fmla="*/ 2147483647 w 188"/>
                    <a:gd name="T1" fmla="*/ 2147483647 h 28"/>
                    <a:gd name="T2" fmla="*/ 0 w 188"/>
                    <a:gd name="T3" fmla="*/ 0 h 28"/>
                    <a:gd name="T4" fmla="*/ 0 w 188"/>
                    <a:gd name="T5" fmla="*/ 0 h 28"/>
                    <a:gd name="T6" fmla="*/ 2147483647 w 188"/>
                    <a:gd name="T7" fmla="*/ 2147483647 h 28"/>
                    <a:gd name="T8" fmla="*/ 2147483647 w 188"/>
                    <a:gd name="T9" fmla="*/ 0 h 28"/>
                    <a:gd name="T10" fmla="*/ 2147483647 w 188"/>
                    <a:gd name="T11" fmla="*/ 0 h 28"/>
                    <a:gd name="T12" fmla="*/ 2147483647 w 188"/>
                    <a:gd name="T13" fmla="*/ 2147483647 h 28"/>
                    <a:gd name="T14" fmla="*/ 0 60000 65536"/>
                    <a:gd name="T15" fmla="*/ 0 60000 65536"/>
                    <a:gd name="T16" fmla="*/ 0 60000 65536"/>
                    <a:gd name="T17" fmla="*/ 0 60000 65536"/>
                    <a:gd name="T18" fmla="*/ 0 60000 65536"/>
                    <a:gd name="T19" fmla="*/ 0 60000 65536"/>
                    <a:gd name="T20" fmla="*/ 0 60000 65536"/>
                    <a:gd name="T21" fmla="*/ 0 w 188"/>
                    <a:gd name="T22" fmla="*/ 0 h 28"/>
                    <a:gd name="T23" fmla="*/ 188 w 188"/>
                    <a:gd name="T24" fmla="*/ 28 h 2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8" h="28">
                      <a:moveTo>
                        <a:pt x="94" y="26"/>
                      </a:moveTo>
                      <a:cubicBezTo>
                        <a:pt x="43" y="26"/>
                        <a:pt x="1" y="14"/>
                        <a:pt x="0" y="0"/>
                      </a:cubicBezTo>
                      <a:cubicBezTo>
                        <a:pt x="0" y="0"/>
                        <a:pt x="0" y="0"/>
                        <a:pt x="0" y="0"/>
                      </a:cubicBezTo>
                      <a:cubicBezTo>
                        <a:pt x="0" y="15"/>
                        <a:pt x="42" y="28"/>
                        <a:pt x="94" y="28"/>
                      </a:cubicBezTo>
                      <a:cubicBezTo>
                        <a:pt x="146" y="28"/>
                        <a:pt x="188" y="15"/>
                        <a:pt x="188" y="0"/>
                      </a:cubicBezTo>
                      <a:cubicBezTo>
                        <a:pt x="188" y="0"/>
                        <a:pt x="188" y="0"/>
                        <a:pt x="188" y="0"/>
                      </a:cubicBezTo>
                      <a:cubicBezTo>
                        <a:pt x="186" y="14"/>
                        <a:pt x="145" y="26"/>
                        <a:pt x="94" y="26"/>
                      </a:cubicBezTo>
                      <a:close/>
                    </a:path>
                  </a:pathLst>
                </a:custGeom>
                <a:solidFill>
                  <a:srgbClr val="363B49"/>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287" name="Freeform 180"/>
                <p:cNvSpPr>
                  <a:spLocks noEditPoints="1"/>
                </p:cNvSpPr>
                <p:nvPr/>
              </p:nvSpPr>
              <p:spPr bwMode="auto">
                <a:xfrm>
                  <a:off x="4308462" y="3074713"/>
                  <a:ext cx="303213" cy="247434"/>
                </a:xfrm>
                <a:custGeom>
                  <a:avLst/>
                  <a:gdLst>
                    <a:gd name="T0" fmla="*/ 0 w 192"/>
                    <a:gd name="T1" fmla="*/ 2147483647 h 156"/>
                    <a:gd name="T2" fmla="*/ 0 w 192"/>
                    <a:gd name="T3" fmla="*/ 2147483647 h 156"/>
                    <a:gd name="T4" fmla="*/ 2147483647 w 192"/>
                    <a:gd name="T5" fmla="*/ 2147483647 h 156"/>
                    <a:gd name="T6" fmla="*/ 2147483647 w 192"/>
                    <a:gd name="T7" fmla="*/ 2147483647 h 156"/>
                    <a:gd name="T8" fmla="*/ 2147483647 w 192"/>
                    <a:gd name="T9" fmla="*/ 2147483647 h 156"/>
                    <a:gd name="T10" fmla="*/ 2147483647 w 192"/>
                    <a:gd name="T11" fmla="*/ 2147483647 h 156"/>
                    <a:gd name="T12" fmla="*/ 2147483647 w 192"/>
                    <a:gd name="T13" fmla="*/ 2147483647 h 156"/>
                    <a:gd name="T14" fmla="*/ 2147483647 w 192"/>
                    <a:gd name="T15" fmla="*/ 2147483647 h 156"/>
                    <a:gd name="T16" fmla="*/ 2147483647 w 192"/>
                    <a:gd name="T17" fmla="*/ 0 h 156"/>
                    <a:gd name="T18" fmla="*/ 0 w 192"/>
                    <a:gd name="T19" fmla="*/ 2147483647 h 156"/>
                    <a:gd name="T20" fmla="*/ 0 w 192"/>
                    <a:gd name="T21" fmla="*/ 2147483647 h 156"/>
                    <a:gd name="T22" fmla="*/ 2147483647 w 192"/>
                    <a:gd name="T23" fmla="*/ 2147483647 h 156"/>
                    <a:gd name="T24" fmla="*/ 2147483647 w 192"/>
                    <a:gd name="T25" fmla="*/ 2147483647 h 156"/>
                    <a:gd name="T26" fmla="*/ 2147483647 w 192"/>
                    <a:gd name="T27" fmla="*/ 2147483647 h 156"/>
                    <a:gd name="T28" fmla="*/ 2147483647 w 192"/>
                    <a:gd name="T29" fmla="*/ 2147483647 h 156"/>
                    <a:gd name="T30" fmla="*/ 2147483647 w 192"/>
                    <a:gd name="T31" fmla="*/ 2147483647 h 156"/>
                    <a:gd name="T32" fmla="*/ 2147483647 w 192"/>
                    <a:gd name="T33" fmla="*/ 2147483647 h 156"/>
                    <a:gd name="T34" fmla="*/ 2147483647 w 192"/>
                    <a:gd name="T35" fmla="*/ 2147483647 h 156"/>
                    <a:gd name="T36" fmla="*/ 2147483647 w 192"/>
                    <a:gd name="T37" fmla="*/ 2147483647 h 156"/>
                    <a:gd name="T38" fmla="*/ 2147483647 w 192"/>
                    <a:gd name="T39" fmla="*/ 2147483647 h 156"/>
                    <a:gd name="T40" fmla="*/ 2147483647 w 192"/>
                    <a:gd name="T41" fmla="*/ 2147483647 h 156"/>
                    <a:gd name="T42" fmla="*/ 2147483647 w 192"/>
                    <a:gd name="T43" fmla="*/ 2147483647 h 156"/>
                    <a:gd name="T44" fmla="*/ 2147483647 w 192"/>
                    <a:gd name="T45" fmla="*/ 2147483647 h 15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92"/>
                    <a:gd name="T70" fmla="*/ 0 h 156"/>
                    <a:gd name="T71" fmla="*/ 192 w 192"/>
                    <a:gd name="T72" fmla="*/ 156 h 15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92" h="156">
                      <a:moveTo>
                        <a:pt x="0" y="31"/>
                      </a:moveTo>
                      <a:cubicBezTo>
                        <a:pt x="0" y="127"/>
                        <a:pt x="0" y="127"/>
                        <a:pt x="0" y="127"/>
                      </a:cubicBezTo>
                      <a:cubicBezTo>
                        <a:pt x="0" y="145"/>
                        <a:pt x="48" y="156"/>
                        <a:pt x="96" y="156"/>
                      </a:cubicBezTo>
                      <a:cubicBezTo>
                        <a:pt x="143" y="156"/>
                        <a:pt x="192" y="145"/>
                        <a:pt x="192" y="127"/>
                      </a:cubicBezTo>
                      <a:cubicBezTo>
                        <a:pt x="192" y="31"/>
                        <a:pt x="192" y="31"/>
                        <a:pt x="192" y="31"/>
                      </a:cubicBezTo>
                      <a:cubicBezTo>
                        <a:pt x="191" y="32"/>
                        <a:pt x="191" y="32"/>
                        <a:pt x="191" y="32"/>
                      </a:cubicBezTo>
                      <a:cubicBezTo>
                        <a:pt x="192" y="31"/>
                        <a:pt x="192" y="30"/>
                        <a:pt x="192" y="30"/>
                      </a:cubicBezTo>
                      <a:cubicBezTo>
                        <a:pt x="192" y="29"/>
                        <a:pt x="192" y="29"/>
                        <a:pt x="192" y="29"/>
                      </a:cubicBezTo>
                      <a:cubicBezTo>
                        <a:pt x="192" y="11"/>
                        <a:pt x="143" y="0"/>
                        <a:pt x="96" y="0"/>
                      </a:cubicBezTo>
                      <a:cubicBezTo>
                        <a:pt x="48" y="0"/>
                        <a:pt x="0" y="11"/>
                        <a:pt x="0" y="29"/>
                      </a:cubicBezTo>
                      <a:lnTo>
                        <a:pt x="0" y="31"/>
                      </a:lnTo>
                      <a:close/>
                      <a:moveTo>
                        <a:pt x="4" y="29"/>
                      </a:moveTo>
                      <a:cubicBezTo>
                        <a:pt x="4" y="17"/>
                        <a:pt x="41" y="4"/>
                        <a:pt x="96" y="4"/>
                      </a:cubicBezTo>
                      <a:cubicBezTo>
                        <a:pt x="151" y="4"/>
                        <a:pt x="188" y="17"/>
                        <a:pt x="188" y="29"/>
                      </a:cubicBezTo>
                      <a:cubicBezTo>
                        <a:pt x="188" y="30"/>
                        <a:pt x="188" y="30"/>
                        <a:pt x="188" y="30"/>
                      </a:cubicBezTo>
                      <a:cubicBezTo>
                        <a:pt x="188" y="31"/>
                        <a:pt x="188" y="31"/>
                        <a:pt x="188" y="31"/>
                      </a:cubicBezTo>
                      <a:cubicBezTo>
                        <a:pt x="188" y="31"/>
                        <a:pt x="188" y="31"/>
                        <a:pt x="188" y="31"/>
                      </a:cubicBezTo>
                      <a:cubicBezTo>
                        <a:pt x="188" y="31"/>
                        <a:pt x="188" y="31"/>
                        <a:pt x="188" y="31"/>
                      </a:cubicBezTo>
                      <a:cubicBezTo>
                        <a:pt x="188" y="127"/>
                        <a:pt x="188" y="127"/>
                        <a:pt x="188" y="127"/>
                      </a:cubicBezTo>
                      <a:cubicBezTo>
                        <a:pt x="188" y="139"/>
                        <a:pt x="151" y="152"/>
                        <a:pt x="96" y="152"/>
                      </a:cubicBezTo>
                      <a:cubicBezTo>
                        <a:pt x="41" y="152"/>
                        <a:pt x="4" y="139"/>
                        <a:pt x="4" y="127"/>
                      </a:cubicBezTo>
                      <a:cubicBezTo>
                        <a:pt x="4" y="31"/>
                        <a:pt x="4" y="31"/>
                        <a:pt x="4" y="31"/>
                      </a:cubicBezTo>
                      <a:lnTo>
                        <a:pt x="4" y="29"/>
                      </a:lnTo>
                      <a:close/>
                    </a:path>
                  </a:pathLst>
                </a:custGeom>
                <a:solidFill>
                  <a:srgbClr val="231F20"/>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grpSp>
          <p:grpSp>
            <p:nvGrpSpPr>
              <p:cNvPr id="244" name="Group 876"/>
              <p:cNvGrpSpPr>
                <a:grpSpLocks/>
              </p:cNvGrpSpPr>
              <p:nvPr/>
            </p:nvGrpSpPr>
            <p:grpSpPr bwMode="auto">
              <a:xfrm>
                <a:off x="330" y="2994"/>
                <a:ext cx="180" cy="358"/>
                <a:chOff x="4308462" y="3074713"/>
                <a:chExt cx="303213" cy="566295"/>
              </a:xfrm>
            </p:grpSpPr>
            <p:sp>
              <p:nvSpPr>
                <p:cNvPr id="260" name="Freeform 175"/>
                <p:cNvSpPr>
                  <a:spLocks/>
                </p:cNvSpPr>
                <p:nvPr/>
              </p:nvSpPr>
              <p:spPr bwMode="auto">
                <a:xfrm>
                  <a:off x="4311133" y="3442524"/>
                  <a:ext cx="297202" cy="195131"/>
                </a:xfrm>
                <a:custGeom>
                  <a:avLst/>
                  <a:gdLst>
                    <a:gd name="T0" fmla="*/ 2147483647 w 188"/>
                    <a:gd name="T1" fmla="*/ 2147483647 h 123"/>
                    <a:gd name="T2" fmla="*/ 2147483647 w 188"/>
                    <a:gd name="T3" fmla="*/ 2147483647 h 123"/>
                    <a:gd name="T4" fmla="*/ 0 w 188"/>
                    <a:gd name="T5" fmla="*/ 2147483647 h 123"/>
                    <a:gd name="T6" fmla="*/ 0 w 188"/>
                    <a:gd name="T7" fmla="*/ 0 h 123"/>
                    <a:gd name="T8" fmla="*/ 2147483647 w 188"/>
                    <a:gd name="T9" fmla="*/ 0 h 123"/>
                    <a:gd name="T10" fmla="*/ 2147483647 w 188"/>
                    <a:gd name="T11" fmla="*/ 2147483647 h 123"/>
                    <a:gd name="T12" fmla="*/ 0 60000 65536"/>
                    <a:gd name="T13" fmla="*/ 0 60000 65536"/>
                    <a:gd name="T14" fmla="*/ 0 60000 65536"/>
                    <a:gd name="T15" fmla="*/ 0 60000 65536"/>
                    <a:gd name="T16" fmla="*/ 0 60000 65536"/>
                    <a:gd name="T17" fmla="*/ 0 60000 65536"/>
                    <a:gd name="T18" fmla="*/ 0 w 188"/>
                    <a:gd name="T19" fmla="*/ 0 h 123"/>
                    <a:gd name="T20" fmla="*/ 188 w 188"/>
                    <a:gd name="T21" fmla="*/ 123 h 123"/>
                  </a:gdLst>
                  <a:ahLst/>
                  <a:cxnLst>
                    <a:cxn ang="T12">
                      <a:pos x="T0" y="T1"/>
                    </a:cxn>
                    <a:cxn ang="T13">
                      <a:pos x="T2" y="T3"/>
                    </a:cxn>
                    <a:cxn ang="T14">
                      <a:pos x="T4" y="T5"/>
                    </a:cxn>
                    <a:cxn ang="T15">
                      <a:pos x="T6" y="T7"/>
                    </a:cxn>
                    <a:cxn ang="T16">
                      <a:pos x="T8" y="T9"/>
                    </a:cxn>
                    <a:cxn ang="T17">
                      <a:pos x="T10" y="T11"/>
                    </a:cxn>
                  </a:cxnLst>
                  <a:rect l="T18" t="T19" r="T20" b="T21"/>
                  <a:pathLst>
                    <a:path w="188" h="123">
                      <a:moveTo>
                        <a:pt x="188" y="96"/>
                      </a:moveTo>
                      <a:cubicBezTo>
                        <a:pt x="188" y="111"/>
                        <a:pt x="146" y="123"/>
                        <a:pt x="94" y="123"/>
                      </a:cubicBezTo>
                      <a:cubicBezTo>
                        <a:pt x="42" y="123"/>
                        <a:pt x="0" y="111"/>
                        <a:pt x="0" y="96"/>
                      </a:cubicBezTo>
                      <a:cubicBezTo>
                        <a:pt x="0" y="0"/>
                        <a:pt x="0" y="0"/>
                        <a:pt x="0" y="0"/>
                      </a:cubicBezTo>
                      <a:cubicBezTo>
                        <a:pt x="188" y="0"/>
                        <a:pt x="188" y="0"/>
                        <a:pt x="188" y="0"/>
                      </a:cubicBezTo>
                      <a:cubicBezTo>
                        <a:pt x="188" y="96"/>
                        <a:pt x="188" y="96"/>
                        <a:pt x="188" y="96"/>
                      </a:cubicBezTo>
                    </a:path>
                  </a:pathLst>
                </a:custGeom>
                <a:solidFill>
                  <a:srgbClr val="9933FF"/>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261" name="Freeform 176"/>
                <p:cNvSpPr>
                  <a:spLocks/>
                </p:cNvSpPr>
                <p:nvPr/>
              </p:nvSpPr>
              <p:spPr bwMode="auto">
                <a:xfrm>
                  <a:off x="4608336" y="3593399"/>
                  <a:ext cx="668" cy="1341"/>
                </a:xfrm>
                <a:custGeom>
                  <a:avLst/>
                  <a:gdLst>
                    <a:gd name="T0" fmla="*/ 0 w 1"/>
                    <a:gd name="T1" fmla="*/ 0 h 1"/>
                    <a:gd name="T2" fmla="*/ 0 w 1"/>
                    <a:gd name="T3" fmla="*/ 0 h 1"/>
                    <a:gd name="T4" fmla="*/ 0 w 1"/>
                    <a:gd name="T5" fmla="*/ 2147483647 h 1"/>
                    <a:gd name="T6" fmla="*/ 0 w 1"/>
                    <a:gd name="T7" fmla="*/ 2147483647 h 1"/>
                    <a:gd name="T8" fmla="*/ 0 w 1"/>
                    <a:gd name="T9" fmla="*/ 0 h 1"/>
                    <a:gd name="T10" fmla="*/ 0 60000 65536"/>
                    <a:gd name="T11" fmla="*/ 0 60000 65536"/>
                    <a:gd name="T12" fmla="*/ 0 60000 65536"/>
                    <a:gd name="T13" fmla="*/ 0 60000 65536"/>
                    <a:gd name="T14" fmla="*/ 0 60000 65536"/>
                    <a:gd name="T15" fmla="*/ 0 w 1"/>
                    <a:gd name="T16" fmla="*/ 0 h 1"/>
                    <a:gd name="T17" fmla="*/ 1 w 1"/>
                    <a:gd name="T18" fmla="*/ 1 h 1"/>
                  </a:gdLst>
                  <a:ahLst/>
                  <a:cxnLst>
                    <a:cxn ang="T10">
                      <a:pos x="T0" y="T1"/>
                    </a:cxn>
                    <a:cxn ang="T11">
                      <a:pos x="T2" y="T3"/>
                    </a:cxn>
                    <a:cxn ang="T12">
                      <a:pos x="T4" y="T5"/>
                    </a:cxn>
                    <a:cxn ang="T13">
                      <a:pos x="T6" y="T7"/>
                    </a:cxn>
                    <a:cxn ang="T14">
                      <a:pos x="T8" y="T9"/>
                    </a:cxn>
                  </a:cxnLst>
                  <a:rect l="T15" t="T16" r="T17" b="T18"/>
                  <a:pathLst>
                    <a:path w="1" h="1">
                      <a:moveTo>
                        <a:pt x="0" y="0"/>
                      </a:moveTo>
                      <a:cubicBezTo>
                        <a:pt x="0" y="0"/>
                        <a:pt x="0" y="0"/>
                        <a:pt x="0" y="0"/>
                      </a:cubicBezTo>
                      <a:cubicBezTo>
                        <a:pt x="0" y="1"/>
                        <a:pt x="0" y="1"/>
                        <a:pt x="0" y="1"/>
                      </a:cubicBezTo>
                      <a:cubicBezTo>
                        <a:pt x="0" y="1"/>
                        <a:pt x="0" y="1"/>
                        <a:pt x="0" y="1"/>
                      </a:cubicBezTo>
                      <a:cubicBezTo>
                        <a:pt x="0" y="0"/>
                        <a:pt x="0" y="0"/>
                        <a:pt x="0" y="0"/>
                      </a:cubicBezTo>
                    </a:path>
                  </a:pathLst>
                </a:custGeom>
                <a:solidFill>
                  <a:srgbClr val="8A98AA"/>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262" name="Freeform 177"/>
                <p:cNvSpPr>
                  <a:spLocks/>
                </p:cNvSpPr>
                <p:nvPr/>
              </p:nvSpPr>
              <p:spPr bwMode="auto">
                <a:xfrm>
                  <a:off x="4311133" y="3591387"/>
                  <a:ext cx="297202" cy="46268"/>
                </a:xfrm>
                <a:custGeom>
                  <a:avLst/>
                  <a:gdLst>
                    <a:gd name="T0" fmla="*/ 0 w 188"/>
                    <a:gd name="T1" fmla="*/ 0 h 29"/>
                    <a:gd name="T2" fmla="*/ 0 w 188"/>
                    <a:gd name="T3" fmla="*/ 2147483647 h 29"/>
                    <a:gd name="T4" fmla="*/ 2147483647 w 188"/>
                    <a:gd name="T5" fmla="*/ 2147483647 h 29"/>
                    <a:gd name="T6" fmla="*/ 2147483647 w 188"/>
                    <a:gd name="T7" fmla="*/ 2147483647 h 29"/>
                    <a:gd name="T8" fmla="*/ 2147483647 w 188"/>
                    <a:gd name="T9" fmla="*/ 2147483647 h 29"/>
                    <a:gd name="T10" fmla="*/ 2147483647 w 188"/>
                    <a:gd name="T11" fmla="*/ 2147483647 h 29"/>
                    <a:gd name="T12" fmla="*/ 0 w 188"/>
                    <a:gd name="T13" fmla="*/ 0 h 29"/>
                    <a:gd name="T14" fmla="*/ 0 60000 65536"/>
                    <a:gd name="T15" fmla="*/ 0 60000 65536"/>
                    <a:gd name="T16" fmla="*/ 0 60000 65536"/>
                    <a:gd name="T17" fmla="*/ 0 60000 65536"/>
                    <a:gd name="T18" fmla="*/ 0 60000 65536"/>
                    <a:gd name="T19" fmla="*/ 0 60000 65536"/>
                    <a:gd name="T20" fmla="*/ 0 60000 65536"/>
                    <a:gd name="T21" fmla="*/ 0 w 188"/>
                    <a:gd name="T22" fmla="*/ 0 h 29"/>
                    <a:gd name="T23" fmla="*/ 188 w 188"/>
                    <a:gd name="T24" fmla="*/ 29 h 2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8" h="29">
                      <a:moveTo>
                        <a:pt x="0" y="0"/>
                      </a:moveTo>
                      <a:cubicBezTo>
                        <a:pt x="0" y="2"/>
                        <a:pt x="0" y="2"/>
                        <a:pt x="0" y="2"/>
                      </a:cubicBezTo>
                      <a:cubicBezTo>
                        <a:pt x="0" y="17"/>
                        <a:pt x="42" y="29"/>
                        <a:pt x="94" y="29"/>
                      </a:cubicBezTo>
                      <a:cubicBezTo>
                        <a:pt x="146" y="29"/>
                        <a:pt x="188" y="17"/>
                        <a:pt x="188" y="2"/>
                      </a:cubicBezTo>
                      <a:cubicBezTo>
                        <a:pt x="188" y="1"/>
                        <a:pt x="188" y="1"/>
                        <a:pt x="188" y="1"/>
                      </a:cubicBezTo>
                      <a:cubicBezTo>
                        <a:pt x="188" y="16"/>
                        <a:pt x="145" y="28"/>
                        <a:pt x="94" y="28"/>
                      </a:cubicBezTo>
                      <a:cubicBezTo>
                        <a:pt x="42" y="28"/>
                        <a:pt x="0" y="16"/>
                        <a:pt x="0" y="0"/>
                      </a:cubicBezTo>
                    </a:path>
                  </a:pathLst>
                </a:custGeom>
                <a:solidFill>
                  <a:srgbClr val="7F8EA2"/>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263" name="Freeform 179"/>
                <p:cNvSpPr>
                  <a:spLocks/>
                </p:cNvSpPr>
                <p:nvPr/>
              </p:nvSpPr>
              <p:spPr bwMode="auto">
                <a:xfrm>
                  <a:off x="4311133" y="3439172"/>
                  <a:ext cx="297202" cy="44927"/>
                </a:xfrm>
                <a:custGeom>
                  <a:avLst/>
                  <a:gdLst>
                    <a:gd name="T0" fmla="*/ 2147483647 w 188"/>
                    <a:gd name="T1" fmla="*/ 2147483647 h 28"/>
                    <a:gd name="T2" fmla="*/ 0 w 188"/>
                    <a:gd name="T3" fmla="*/ 0 h 28"/>
                    <a:gd name="T4" fmla="*/ 0 w 188"/>
                    <a:gd name="T5" fmla="*/ 0 h 28"/>
                    <a:gd name="T6" fmla="*/ 2147483647 w 188"/>
                    <a:gd name="T7" fmla="*/ 2147483647 h 28"/>
                    <a:gd name="T8" fmla="*/ 2147483647 w 188"/>
                    <a:gd name="T9" fmla="*/ 0 h 28"/>
                    <a:gd name="T10" fmla="*/ 2147483647 w 188"/>
                    <a:gd name="T11" fmla="*/ 0 h 28"/>
                    <a:gd name="T12" fmla="*/ 2147483647 w 188"/>
                    <a:gd name="T13" fmla="*/ 2147483647 h 28"/>
                    <a:gd name="T14" fmla="*/ 0 60000 65536"/>
                    <a:gd name="T15" fmla="*/ 0 60000 65536"/>
                    <a:gd name="T16" fmla="*/ 0 60000 65536"/>
                    <a:gd name="T17" fmla="*/ 0 60000 65536"/>
                    <a:gd name="T18" fmla="*/ 0 60000 65536"/>
                    <a:gd name="T19" fmla="*/ 0 60000 65536"/>
                    <a:gd name="T20" fmla="*/ 0 60000 65536"/>
                    <a:gd name="T21" fmla="*/ 0 w 188"/>
                    <a:gd name="T22" fmla="*/ 0 h 28"/>
                    <a:gd name="T23" fmla="*/ 188 w 188"/>
                    <a:gd name="T24" fmla="*/ 28 h 2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8" h="28">
                      <a:moveTo>
                        <a:pt x="94" y="26"/>
                      </a:moveTo>
                      <a:cubicBezTo>
                        <a:pt x="43" y="26"/>
                        <a:pt x="1" y="14"/>
                        <a:pt x="0" y="0"/>
                      </a:cubicBezTo>
                      <a:cubicBezTo>
                        <a:pt x="0" y="0"/>
                        <a:pt x="0" y="0"/>
                        <a:pt x="0" y="0"/>
                      </a:cubicBezTo>
                      <a:cubicBezTo>
                        <a:pt x="0" y="15"/>
                        <a:pt x="42" y="28"/>
                        <a:pt x="94" y="28"/>
                      </a:cubicBezTo>
                      <a:cubicBezTo>
                        <a:pt x="146" y="28"/>
                        <a:pt x="188" y="15"/>
                        <a:pt x="188" y="0"/>
                      </a:cubicBezTo>
                      <a:cubicBezTo>
                        <a:pt x="188" y="0"/>
                        <a:pt x="188" y="0"/>
                        <a:pt x="188" y="0"/>
                      </a:cubicBezTo>
                      <a:cubicBezTo>
                        <a:pt x="186" y="14"/>
                        <a:pt x="145" y="26"/>
                        <a:pt x="94" y="26"/>
                      </a:cubicBezTo>
                      <a:close/>
                    </a:path>
                  </a:pathLst>
                </a:custGeom>
                <a:solidFill>
                  <a:srgbClr val="363B49"/>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264" name="Freeform 180"/>
                <p:cNvSpPr>
                  <a:spLocks noEditPoints="1"/>
                </p:cNvSpPr>
                <p:nvPr/>
              </p:nvSpPr>
              <p:spPr bwMode="auto">
                <a:xfrm>
                  <a:off x="4308462" y="3393574"/>
                  <a:ext cx="303213" cy="247434"/>
                </a:xfrm>
                <a:custGeom>
                  <a:avLst/>
                  <a:gdLst>
                    <a:gd name="T0" fmla="*/ 0 w 192"/>
                    <a:gd name="T1" fmla="*/ 2147483647 h 156"/>
                    <a:gd name="T2" fmla="*/ 0 w 192"/>
                    <a:gd name="T3" fmla="*/ 2147483647 h 156"/>
                    <a:gd name="T4" fmla="*/ 2147483647 w 192"/>
                    <a:gd name="T5" fmla="*/ 2147483647 h 156"/>
                    <a:gd name="T6" fmla="*/ 2147483647 w 192"/>
                    <a:gd name="T7" fmla="*/ 2147483647 h 156"/>
                    <a:gd name="T8" fmla="*/ 2147483647 w 192"/>
                    <a:gd name="T9" fmla="*/ 2147483647 h 156"/>
                    <a:gd name="T10" fmla="*/ 2147483647 w 192"/>
                    <a:gd name="T11" fmla="*/ 2147483647 h 156"/>
                    <a:gd name="T12" fmla="*/ 2147483647 w 192"/>
                    <a:gd name="T13" fmla="*/ 2147483647 h 156"/>
                    <a:gd name="T14" fmla="*/ 2147483647 w 192"/>
                    <a:gd name="T15" fmla="*/ 2147483647 h 156"/>
                    <a:gd name="T16" fmla="*/ 2147483647 w 192"/>
                    <a:gd name="T17" fmla="*/ 0 h 156"/>
                    <a:gd name="T18" fmla="*/ 0 w 192"/>
                    <a:gd name="T19" fmla="*/ 2147483647 h 156"/>
                    <a:gd name="T20" fmla="*/ 0 w 192"/>
                    <a:gd name="T21" fmla="*/ 2147483647 h 156"/>
                    <a:gd name="T22" fmla="*/ 2147483647 w 192"/>
                    <a:gd name="T23" fmla="*/ 2147483647 h 156"/>
                    <a:gd name="T24" fmla="*/ 2147483647 w 192"/>
                    <a:gd name="T25" fmla="*/ 2147483647 h 156"/>
                    <a:gd name="T26" fmla="*/ 2147483647 w 192"/>
                    <a:gd name="T27" fmla="*/ 2147483647 h 156"/>
                    <a:gd name="T28" fmla="*/ 2147483647 w 192"/>
                    <a:gd name="T29" fmla="*/ 2147483647 h 156"/>
                    <a:gd name="T30" fmla="*/ 2147483647 w 192"/>
                    <a:gd name="T31" fmla="*/ 2147483647 h 156"/>
                    <a:gd name="T32" fmla="*/ 2147483647 w 192"/>
                    <a:gd name="T33" fmla="*/ 2147483647 h 156"/>
                    <a:gd name="T34" fmla="*/ 2147483647 w 192"/>
                    <a:gd name="T35" fmla="*/ 2147483647 h 156"/>
                    <a:gd name="T36" fmla="*/ 2147483647 w 192"/>
                    <a:gd name="T37" fmla="*/ 2147483647 h 156"/>
                    <a:gd name="T38" fmla="*/ 2147483647 w 192"/>
                    <a:gd name="T39" fmla="*/ 2147483647 h 156"/>
                    <a:gd name="T40" fmla="*/ 2147483647 w 192"/>
                    <a:gd name="T41" fmla="*/ 2147483647 h 156"/>
                    <a:gd name="T42" fmla="*/ 2147483647 w 192"/>
                    <a:gd name="T43" fmla="*/ 2147483647 h 156"/>
                    <a:gd name="T44" fmla="*/ 2147483647 w 192"/>
                    <a:gd name="T45" fmla="*/ 2147483647 h 15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92"/>
                    <a:gd name="T70" fmla="*/ 0 h 156"/>
                    <a:gd name="T71" fmla="*/ 192 w 192"/>
                    <a:gd name="T72" fmla="*/ 156 h 15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92" h="156">
                      <a:moveTo>
                        <a:pt x="0" y="31"/>
                      </a:moveTo>
                      <a:cubicBezTo>
                        <a:pt x="0" y="127"/>
                        <a:pt x="0" y="127"/>
                        <a:pt x="0" y="127"/>
                      </a:cubicBezTo>
                      <a:cubicBezTo>
                        <a:pt x="0" y="145"/>
                        <a:pt x="48" y="156"/>
                        <a:pt x="96" y="156"/>
                      </a:cubicBezTo>
                      <a:cubicBezTo>
                        <a:pt x="143" y="156"/>
                        <a:pt x="192" y="145"/>
                        <a:pt x="192" y="127"/>
                      </a:cubicBezTo>
                      <a:cubicBezTo>
                        <a:pt x="192" y="31"/>
                        <a:pt x="192" y="31"/>
                        <a:pt x="192" y="31"/>
                      </a:cubicBezTo>
                      <a:cubicBezTo>
                        <a:pt x="191" y="32"/>
                        <a:pt x="191" y="32"/>
                        <a:pt x="191" y="32"/>
                      </a:cubicBezTo>
                      <a:cubicBezTo>
                        <a:pt x="192" y="31"/>
                        <a:pt x="192" y="30"/>
                        <a:pt x="192" y="30"/>
                      </a:cubicBezTo>
                      <a:cubicBezTo>
                        <a:pt x="192" y="29"/>
                        <a:pt x="192" y="29"/>
                        <a:pt x="192" y="29"/>
                      </a:cubicBezTo>
                      <a:cubicBezTo>
                        <a:pt x="192" y="11"/>
                        <a:pt x="143" y="0"/>
                        <a:pt x="96" y="0"/>
                      </a:cubicBezTo>
                      <a:cubicBezTo>
                        <a:pt x="48" y="0"/>
                        <a:pt x="0" y="11"/>
                        <a:pt x="0" y="29"/>
                      </a:cubicBezTo>
                      <a:lnTo>
                        <a:pt x="0" y="31"/>
                      </a:lnTo>
                      <a:close/>
                      <a:moveTo>
                        <a:pt x="4" y="29"/>
                      </a:moveTo>
                      <a:cubicBezTo>
                        <a:pt x="4" y="17"/>
                        <a:pt x="41" y="4"/>
                        <a:pt x="96" y="4"/>
                      </a:cubicBezTo>
                      <a:cubicBezTo>
                        <a:pt x="151" y="4"/>
                        <a:pt x="188" y="17"/>
                        <a:pt x="188" y="29"/>
                      </a:cubicBezTo>
                      <a:cubicBezTo>
                        <a:pt x="188" y="30"/>
                        <a:pt x="188" y="30"/>
                        <a:pt x="188" y="30"/>
                      </a:cubicBezTo>
                      <a:cubicBezTo>
                        <a:pt x="188" y="31"/>
                        <a:pt x="188" y="31"/>
                        <a:pt x="188" y="31"/>
                      </a:cubicBezTo>
                      <a:cubicBezTo>
                        <a:pt x="188" y="31"/>
                        <a:pt x="188" y="31"/>
                        <a:pt x="188" y="31"/>
                      </a:cubicBezTo>
                      <a:cubicBezTo>
                        <a:pt x="188" y="31"/>
                        <a:pt x="188" y="31"/>
                        <a:pt x="188" y="31"/>
                      </a:cubicBezTo>
                      <a:cubicBezTo>
                        <a:pt x="188" y="127"/>
                        <a:pt x="188" y="127"/>
                        <a:pt x="188" y="127"/>
                      </a:cubicBezTo>
                      <a:cubicBezTo>
                        <a:pt x="188" y="139"/>
                        <a:pt x="151" y="152"/>
                        <a:pt x="96" y="152"/>
                      </a:cubicBezTo>
                      <a:cubicBezTo>
                        <a:pt x="41" y="152"/>
                        <a:pt x="4" y="139"/>
                        <a:pt x="4" y="127"/>
                      </a:cubicBezTo>
                      <a:cubicBezTo>
                        <a:pt x="4" y="31"/>
                        <a:pt x="4" y="31"/>
                        <a:pt x="4" y="31"/>
                      </a:cubicBezTo>
                      <a:lnTo>
                        <a:pt x="4" y="29"/>
                      </a:lnTo>
                      <a:close/>
                    </a:path>
                  </a:pathLst>
                </a:custGeom>
                <a:solidFill>
                  <a:srgbClr val="231F20"/>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265" name="Freeform 175"/>
                <p:cNvSpPr>
                  <a:spLocks/>
                </p:cNvSpPr>
                <p:nvPr/>
              </p:nvSpPr>
              <p:spPr bwMode="auto">
                <a:xfrm>
                  <a:off x="4311133" y="3284373"/>
                  <a:ext cx="297202" cy="195131"/>
                </a:xfrm>
                <a:custGeom>
                  <a:avLst/>
                  <a:gdLst>
                    <a:gd name="T0" fmla="*/ 2147483647 w 188"/>
                    <a:gd name="T1" fmla="*/ 2147483647 h 123"/>
                    <a:gd name="T2" fmla="*/ 2147483647 w 188"/>
                    <a:gd name="T3" fmla="*/ 2147483647 h 123"/>
                    <a:gd name="T4" fmla="*/ 0 w 188"/>
                    <a:gd name="T5" fmla="*/ 2147483647 h 123"/>
                    <a:gd name="T6" fmla="*/ 0 w 188"/>
                    <a:gd name="T7" fmla="*/ 0 h 123"/>
                    <a:gd name="T8" fmla="*/ 2147483647 w 188"/>
                    <a:gd name="T9" fmla="*/ 0 h 123"/>
                    <a:gd name="T10" fmla="*/ 2147483647 w 188"/>
                    <a:gd name="T11" fmla="*/ 2147483647 h 123"/>
                    <a:gd name="T12" fmla="*/ 0 60000 65536"/>
                    <a:gd name="T13" fmla="*/ 0 60000 65536"/>
                    <a:gd name="T14" fmla="*/ 0 60000 65536"/>
                    <a:gd name="T15" fmla="*/ 0 60000 65536"/>
                    <a:gd name="T16" fmla="*/ 0 60000 65536"/>
                    <a:gd name="T17" fmla="*/ 0 60000 65536"/>
                    <a:gd name="T18" fmla="*/ 0 w 188"/>
                    <a:gd name="T19" fmla="*/ 0 h 123"/>
                    <a:gd name="T20" fmla="*/ 188 w 188"/>
                    <a:gd name="T21" fmla="*/ 123 h 123"/>
                  </a:gdLst>
                  <a:ahLst/>
                  <a:cxnLst>
                    <a:cxn ang="T12">
                      <a:pos x="T0" y="T1"/>
                    </a:cxn>
                    <a:cxn ang="T13">
                      <a:pos x="T2" y="T3"/>
                    </a:cxn>
                    <a:cxn ang="T14">
                      <a:pos x="T4" y="T5"/>
                    </a:cxn>
                    <a:cxn ang="T15">
                      <a:pos x="T6" y="T7"/>
                    </a:cxn>
                    <a:cxn ang="T16">
                      <a:pos x="T8" y="T9"/>
                    </a:cxn>
                    <a:cxn ang="T17">
                      <a:pos x="T10" y="T11"/>
                    </a:cxn>
                  </a:cxnLst>
                  <a:rect l="T18" t="T19" r="T20" b="T21"/>
                  <a:pathLst>
                    <a:path w="188" h="123">
                      <a:moveTo>
                        <a:pt x="188" y="96"/>
                      </a:moveTo>
                      <a:cubicBezTo>
                        <a:pt x="188" y="111"/>
                        <a:pt x="146" y="123"/>
                        <a:pt x="94" y="123"/>
                      </a:cubicBezTo>
                      <a:cubicBezTo>
                        <a:pt x="42" y="123"/>
                        <a:pt x="0" y="111"/>
                        <a:pt x="0" y="96"/>
                      </a:cubicBezTo>
                      <a:cubicBezTo>
                        <a:pt x="0" y="0"/>
                        <a:pt x="0" y="0"/>
                        <a:pt x="0" y="0"/>
                      </a:cubicBezTo>
                      <a:cubicBezTo>
                        <a:pt x="188" y="0"/>
                        <a:pt x="188" y="0"/>
                        <a:pt x="188" y="0"/>
                      </a:cubicBezTo>
                      <a:cubicBezTo>
                        <a:pt x="188" y="96"/>
                        <a:pt x="188" y="96"/>
                        <a:pt x="188" y="96"/>
                      </a:cubicBezTo>
                    </a:path>
                  </a:pathLst>
                </a:custGeom>
                <a:solidFill>
                  <a:srgbClr val="9933FF"/>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266" name="Freeform 176"/>
                <p:cNvSpPr>
                  <a:spLocks/>
                </p:cNvSpPr>
                <p:nvPr/>
              </p:nvSpPr>
              <p:spPr bwMode="auto">
                <a:xfrm>
                  <a:off x="4608336" y="3433693"/>
                  <a:ext cx="668" cy="1341"/>
                </a:xfrm>
                <a:custGeom>
                  <a:avLst/>
                  <a:gdLst>
                    <a:gd name="T0" fmla="*/ 0 w 1"/>
                    <a:gd name="T1" fmla="*/ 0 h 1"/>
                    <a:gd name="T2" fmla="*/ 0 w 1"/>
                    <a:gd name="T3" fmla="*/ 0 h 1"/>
                    <a:gd name="T4" fmla="*/ 0 w 1"/>
                    <a:gd name="T5" fmla="*/ 2147483647 h 1"/>
                    <a:gd name="T6" fmla="*/ 0 w 1"/>
                    <a:gd name="T7" fmla="*/ 2147483647 h 1"/>
                    <a:gd name="T8" fmla="*/ 0 w 1"/>
                    <a:gd name="T9" fmla="*/ 0 h 1"/>
                    <a:gd name="T10" fmla="*/ 0 60000 65536"/>
                    <a:gd name="T11" fmla="*/ 0 60000 65536"/>
                    <a:gd name="T12" fmla="*/ 0 60000 65536"/>
                    <a:gd name="T13" fmla="*/ 0 60000 65536"/>
                    <a:gd name="T14" fmla="*/ 0 60000 65536"/>
                    <a:gd name="T15" fmla="*/ 0 w 1"/>
                    <a:gd name="T16" fmla="*/ 0 h 1"/>
                    <a:gd name="T17" fmla="*/ 1 w 1"/>
                    <a:gd name="T18" fmla="*/ 1 h 1"/>
                  </a:gdLst>
                  <a:ahLst/>
                  <a:cxnLst>
                    <a:cxn ang="T10">
                      <a:pos x="T0" y="T1"/>
                    </a:cxn>
                    <a:cxn ang="T11">
                      <a:pos x="T2" y="T3"/>
                    </a:cxn>
                    <a:cxn ang="T12">
                      <a:pos x="T4" y="T5"/>
                    </a:cxn>
                    <a:cxn ang="T13">
                      <a:pos x="T6" y="T7"/>
                    </a:cxn>
                    <a:cxn ang="T14">
                      <a:pos x="T8" y="T9"/>
                    </a:cxn>
                  </a:cxnLst>
                  <a:rect l="T15" t="T16" r="T17" b="T18"/>
                  <a:pathLst>
                    <a:path w="1" h="1">
                      <a:moveTo>
                        <a:pt x="0" y="0"/>
                      </a:moveTo>
                      <a:cubicBezTo>
                        <a:pt x="0" y="0"/>
                        <a:pt x="0" y="0"/>
                        <a:pt x="0" y="0"/>
                      </a:cubicBezTo>
                      <a:cubicBezTo>
                        <a:pt x="0" y="1"/>
                        <a:pt x="0" y="1"/>
                        <a:pt x="0" y="1"/>
                      </a:cubicBezTo>
                      <a:cubicBezTo>
                        <a:pt x="0" y="1"/>
                        <a:pt x="0" y="1"/>
                        <a:pt x="0" y="1"/>
                      </a:cubicBezTo>
                      <a:cubicBezTo>
                        <a:pt x="0" y="0"/>
                        <a:pt x="0" y="0"/>
                        <a:pt x="0" y="0"/>
                      </a:cubicBezTo>
                    </a:path>
                  </a:pathLst>
                </a:custGeom>
                <a:solidFill>
                  <a:srgbClr val="8A98AA"/>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267" name="Freeform 177"/>
                <p:cNvSpPr>
                  <a:spLocks/>
                </p:cNvSpPr>
                <p:nvPr/>
              </p:nvSpPr>
              <p:spPr bwMode="auto">
                <a:xfrm>
                  <a:off x="4311133" y="3431681"/>
                  <a:ext cx="297202" cy="46268"/>
                </a:xfrm>
                <a:custGeom>
                  <a:avLst/>
                  <a:gdLst>
                    <a:gd name="T0" fmla="*/ 0 w 188"/>
                    <a:gd name="T1" fmla="*/ 0 h 29"/>
                    <a:gd name="T2" fmla="*/ 0 w 188"/>
                    <a:gd name="T3" fmla="*/ 2147483647 h 29"/>
                    <a:gd name="T4" fmla="*/ 2147483647 w 188"/>
                    <a:gd name="T5" fmla="*/ 2147483647 h 29"/>
                    <a:gd name="T6" fmla="*/ 2147483647 w 188"/>
                    <a:gd name="T7" fmla="*/ 2147483647 h 29"/>
                    <a:gd name="T8" fmla="*/ 2147483647 w 188"/>
                    <a:gd name="T9" fmla="*/ 2147483647 h 29"/>
                    <a:gd name="T10" fmla="*/ 2147483647 w 188"/>
                    <a:gd name="T11" fmla="*/ 2147483647 h 29"/>
                    <a:gd name="T12" fmla="*/ 0 w 188"/>
                    <a:gd name="T13" fmla="*/ 0 h 29"/>
                    <a:gd name="T14" fmla="*/ 0 60000 65536"/>
                    <a:gd name="T15" fmla="*/ 0 60000 65536"/>
                    <a:gd name="T16" fmla="*/ 0 60000 65536"/>
                    <a:gd name="T17" fmla="*/ 0 60000 65536"/>
                    <a:gd name="T18" fmla="*/ 0 60000 65536"/>
                    <a:gd name="T19" fmla="*/ 0 60000 65536"/>
                    <a:gd name="T20" fmla="*/ 0 60000 65536"/>
                    <a:gd name="T21" fmla="*/ 0 w 188"/>
                    <a:gd name="T22" fmla="*/ 0 h 29"/>
                    <a:gd name="T23" fmla="*/ 188 w 188"/>
                    <a:gd name="T24" fmla="*/ 29 h 2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8" h="29">
                      <a:moveTo>
                        <a:pt x="0" y="0"/>
                      </a:moveTo>
                      <a:cubicBezTo>
                        <a:pt x="0" y="2"/>
                        <a:pt x="0" y="2"/>
                        <a:pt x="0" y="2"/>
                      </a:cubicBezTo>
                      <a:cubicBezTo>
                        <a:pt x="0" y="17"/>
                        <a:pt x="42" y="29"/>
                        <a:pt x="94" y="29"/>
                      </a:cubicBezTo>
                      <a:cubicBezTo>
                        <a:pt x="146" y="29"/>
                        <a:pt x="188" y="17"/>
                        <a:pt x="188" y="2"/>
                      </a:cubicBezTo>
                      <a:cubicBezTo>
                        <a:pt x="188" y="1"/>
                        <a:pt x="188" y="1"/>
                        <a:pt x="188" y="1"/>
                      </a:cubicBezTo>
                      <a:cubicBezTo>
                        <a:pt x="188" y="16"/>
                        <a:pt x="145" y="28"/>
                        <a:pt x="94" y="28"/>
                      </a:cubicBezTo>
                      <a:cubicBezTo>
                        <a:pt x="42" y="28"/>
                        <a:pt x="0" y="16"/>
                        <a:pt x="0" y="0"/>
                      </a:cubicBezTo>
                    </a:path>
                  </a:pathLst>
                </a:custGeom>
                <a:solidFill>
                  <a:srgbClr val="7F8EA2"/>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268" name="Freeform 180"/>
                <p:cNvSpPr>
                  <a:spLocks noEditPoints="1"/>
                </p:cNvSpPr>
                <p:nvPr/>
              </p:nvSpPr>
              <p:spPr bwMode="auto">
                <a:xfrm>
                  <a:off x="4308462" y="3233868"/>
                  <a:ext cx="303213" cy="247434"/>
                </a:xfrm>
                <a:custGeom>
                  <a:avLst/>
                  <a:gdLst>
                    <a:gd name="T0" fmla="*/ 0 w 192"/>
                    <a:gd name="T1" fmla="*/ 2147483647 h 156"/>
                    <a:gd name="T2" fmla="*/ 0 w 192"/>
                    <a:gd name="T3" fmla="*/ 2147483647 h 156"/>
                    <a:gd name="T4" fmla="*/ 2147483647 w 192"/>
                    <a:gd name="T5" fmla="*/ 2147483647 h 156"/>
                    <a:gd name="T6" fmla="*/ 2147483647 w 192"/>
                    <a:gd name="T7" fmla="*/ 2147483647 h 156"/>
                    <a:gd name="T8" fmla="*/ 2147483647 w 192"/>
                    <a:gd name="T9" fmla="*/ 2147483647 h 156"/>
                    <a:gd name="T10" fmla="*/ 2147483647 w 192"/>
                    <a:gd name="T11" fmla="*/ 2147483647 h 156"/>
                    <a:gd name="T12" fmla="*/ 2147483647 w 192"/>
                    <a:gd name="T13" fmla="*/ 2147483647 h 156"/>
                    <a:gd name="T14" fmla="*/ 2147483647 w 192"/>
                    <a:gd name="T15" fmla="*/ 2147483647 h 156"/>
                    <a:gd name="T16" fmla="*/ 2147483647 w 192"/>
                    <a:gd name="T17" fmla="*/ 0 h 156"/>
                    <a:gd name="T18" fmla="*/ 0 w 192"/>
                    <a:gd name="T19" fmla="*/ 2147483647 h 156"/>
                    <a:gd name="T20" fmla="*/ 0 w 192"/>
                    <a:gd name="T21" fmla="*/ 2147483647 h 156"/>
                    <a:gd name="T22" fmla="*/ 2147483647 w 192"/>
                    <a:gd name="T23" fmla="*/ 2147483647 h 156"/>
                    <a:gd name="T24" fmla="*/ 2147483647 w 192"/>
                    <a:gd name="T25" fmla="*/ 2147483647 h 156"/>
                    <a:gd name="T26" fmla="*/ 2147483647 w 192"/>
                    <a:gd name="T27" fmla="*/ 2147483647 h 156"/>
                    <a:gd name="T28" fmla="*/ 2147483647 w 192"/>
                    <a:gd name="T29" fmla="*/ 2147483647 h 156"/>
                    <a:gd name="T30" fmla="*/ 2147483647 w 192"/>
                    <a:gd name="T31" fmla="*/ 2147483647 h 156"/>
                    <a:gd name="T32" fmla="*/ 2147483647 w 192"/>
                    <a:gd name="T33" fmla="*/ 2147483647 h 156"/>
                    <a:gd name="T34" fmla="*/ 2147483647 w 192"/>
                    <a:gd name="T35" fmla="*/ 2147483647 h 156"/>
                    <a:gd name="T36" fmla="*/ 2147483647 w 192"/>
                    <a:gd name="T37" fmla="*/ 2147483647 h 156"/>
                    <a:gd name="T38" fmla="*/ 2147483647 w 192"/>
                    <a:gd name="T39" fmla="*/ 2147483647 h 156"/>
                    <a:gd name="T40" fmla="*/ 2147483647 w 192"/>
                    <a:gd name="T41" fmla="*/ 2147483647 h 156"/>
                    <a:gd name="T42" fmla="*/ 2147483647 w 192"/>
                    <a:gd name="T43" fmla="*/ 2147483647 h 156"/>
                    <a:gd name="T44" fmla="*/ 2147483647 w 192"/>
                    <a:gd name="T45" fmla="*/ 2147483647 h 15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92"/>
                    <a:gd name="T70" fmla="*/ 0 h 156"/>
                    <a:gd name="T71" fmla="*/ 192 w 192"/>
                    <a:gd name="T72" fmla="*/ 156 h 15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92" h="156">
                      <a:moveTo>
                        <a:pt x="0" y="31"/>
                      </a:moveTo>
                      <a:cubicBezTo>
                        <a:pt x="0" y="127"/>
                        <a:pt x="0" y="127"/>
                        <a:pt x="0" y="127"/>
                      </a:cubicBezTo>
                      <a:cubicBezTo>
                        <a:pt x="0" y="145"/>
                        <a:pt x="48" y="156"/>
                        <a:pt x="96" y="156"/>
                      </a:cubicBezTo>
                      <a:cubicBezTo>
                        <a:pt x="143" y="156"/>
                        <a:pt x="192" y="145"/>
                        <a:pt x="192" y="127"/>
                      </a:cubicBezTo>
                      <a:cubicBezTo>
                        <a:pt x="192" y="31"/>
                        <a:pt x="192" y="31"/>
                        <a:pt x="192" y="31"/>
                      </a:cubicBezTo>
                      <a:cubicBezTo>
                        <a:pt x="191" y="32"/>
                        <a:pt x="191" y="32"/>
                        <a:pt x="191" y="32"/>
                      </a:cubicBezTo>
                      <a:cubicBezTo>
                        <a:pt x="192" y="31"/>
                        <a:pt x="192" y="30"/>
                        <a:pt x="192" y="30"/>
                      </a:cubicBezTo>
                      <a:cubicBezTo>
                        <a:pt x="192" y="29"/>
                        <a:pt x="192" y="29"/>
                        <a:pt x="192" y="29"/>
                      </a:cubicBezTo>
                      <a:cubicBezTo>
                        <a:pt x="192" y="11"/>
                        <a:pt x="143" y="0"/>
                        <a:pt x="96" y="0"/>
                      </a:cubicBezTo>
                      <a:cubicBezTo>
                        <a:pt x="48" y="0"/>
                        <a:pt x="0" y="11"/>
                        <a:pt x="0" y="29"/>
                      </a:cubicBezTo>
                      <a:lnTo>
                        <a:pt x="0" y="31"/>
                      </a:lnTo>
                      <a:close/>
                      <a:moveTo>
                        <a:pt x="4" y="29"/>
                      </a:moveTo>
                      <a:cubicBezTo>
                        <a:pt x="4" y="17"/>
                        <a:pt x="41" y="4"/>
                        <a:pt x="96" y="4"/>
                      </a:cubicBezTo>
                      <a:cubicBezTo>
                        <a:pt x="151" y="4"/>
                        <a:pt x="188" y="17"/>
                        <a:pt x="188" y="29"/>
                      </a:cubicBezTo>
                      <a:cubicBezTo>
                        <a:pt x="188" y="30"/>
                        <a:pt x="188" y="30"/>
                        <a:pt x="188" y="30"/>
                      </a:cubicBezTo>
                      <a:cubicBezTo>
                        <a:pt x="188" y="31"/>
                        <a:pt x="188" y="31"/>
                        <a:pt x="188" y="31"/>
                      </a:cubicBezTo>
                      <a:cubicBezTo>
                        <a:pt x="188" y="31"/>
                        <a:pt x="188" y="31"/>
                        <a:pt x="188" y="31"/>
                      </a:cubicBezTo>
                      <a:cubicBezTo>
                        <a:pt x="188" y="31"/>
                        <a:pt x="188" y="31"/>
                        <a:pt x="188" y="31"/>
                      </a:cubicBezTo>
                      <a:cubicBezTo>
                        <a:pt x="188" y="127"/>
                        <a:pt x="188" y="127"/>
                        <a:pt x="188" y="127"/>
                      </a:cubicBezTo>
                      <a:cubicBezTo>
                        <a:pt x="188" y="139"/>
                        <a:pt x="151" y="152"/>
                        <a:pt x="96" y="152"/>
                      </a:cubicBezTo>
                      <a:cubicBezTo>
                        <a:pt x="41" y="152"/>
                        <a:pt x="4" y="139"/>
                        <a:pt x="4" y="127"/>
                      </a:cubicBezTo>
                      <a:cubicBezTo>
                        <a:pt x="4" y="31"/>
                        <a:pt x="4" y="31"/>
                        <a:pt x="4" y="31"/>
                      </a:cubicBezTo>
                      <a:lnTo>
                        <a:pt x="4" y="29"/>
                      </a:lnTo>
                      <a:close/>
                    </a:path>
                  </a:pathLst>
                </a:custGeom>
                <a:solidFill>
                  <a:srgbClr val="231F20"/>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269" name="Freeform 175"/>
                <p:cNvSpPr>
                  <a:spLocks/>
                </p:cNvSpPr>
                <p:nvPr/>
              </p:nvSpPr>
              <p:spPr bwMode="auto">
                <a:xfrm>
                  <a:off x="4311133" y="3126929"/>
                  <a:ext cx="297202" cy="195131"/>
                </a:xfrm>
                <a:custGeom>
                  <a:avLst/>
                  <a:gdLst>
                    <a:gd name="T0" fmla="*/ 2147483647 w 188"/>
                    <a:gd name="T1" fmla="*/ 2147483647 h 123"/>
                    <a:gd name="T2" fmla="*/ 2147483647 w 188"/>
                    <a:gd name="T3" fmla="*/ 2147483647 h 123"/>
                    <a:gd name="T4" fmla="*/ 0 w 188"/>
                    <a:gd name="T5" fmla="*/ 2147483647 h 123"/>
                    <a:gd name="T6" fmla="*/ 0 w 188"/>
                    <a:gd name="T7" fmla="*/ 0 h 123"/>
                    <a:gd name="T8" fmla="*/ 2147483647 w 188"/>
                    <a:gd name="T9" fmla="*/ 0 h 123"/>
                    <a:gd name="T10" fmla="*/ 2147483647 w 188"/>
                    <a:gd name="T11" fmla="*/ 2147483647 h 123"/>
                    <a:gd name="T12" fmla="*/ 0 60000 65536"/>
                    <a:gd name="T13" fmla="*/ 0 60000 65536"/>
                    <a:gd name="T14" fmla="*/ 0 60000 65536"/>
                    <a:gd name="T15" fmla="*/ 0 60000 65536"/>
                    <a:gd name="T16" fmla="*/ 0 60000 65536"/>
                    <a:gd name="T17" fmla="*/ 0 60000 65536"/>
                    <a:gd name="T18" fmla="*/ 0 w 188"/>
                    <a:gd name="T19" fmla="*/ 0 h 123"/>
                    <a:gd name="T20" fmla="*/ 188 w 188"/>
                    <a:gd name="T21" fmla="*/ 123 h 123"/>
                  </a:gdLst>
                  <a:ahLst/>
                  <a:cxnLst>
                    <a:cxn ang="T12">
                      <a:pos x="T0" y="T1"/>
                    </a:cxn>
                    <a:cxn ang="T13">
                      <a:pos x="T2" y="T3"/>
                    </a:cxn>
                    <a:cxn ang="T14">
                      <a:pos x="T4" y="T5"/>
                    </a:cxn>
                    <a:cxn ang="T15">
                      <a:pos x="T6" y="T7"/>
                    </a:cxn>
                    <a:cxn ang="T16">
                      <a:pos x="T8" y="T9"/>
                    </a:cxn>
                    <a:cxn ang="T17">
                      <a:pos x="T10" y="T11"/>
                    </a:cxn>
                  </a:cxnLst>
                  <a:rect l="T18" t="T19" r="T20" b="T21"/>
                  <a:pathLst>
                    <a:path w="188" h="123">
                      <a:moveTo>
                        <a:pt x="188" y="96"/>
                      </a:moveTo>
                      <a:cubicBezTo>
                        <a:pt x="188" y="111"/>
                        <a:pt x="146" y="123"/>
                        <a:pt x="94" y="123"/>
                      </a:cubicBezTo>
                      <a:cubicBezTo>
                        <a:pt x="42" y="123"/>
                        <a:pt x="0" y="111"/>
                        <a:pt x="0" y="96"/>
                      </a:cubicBezTo>
                      <a:cubicBezTo>
                        <a:pt x="0" y="0"/>
                        <a:pt x="0" y="0"/>
                        <a:pt x="0" y="0"/>
                      </a:cubicBezTo>
                      <a:cubicBezTo>
                        <a:pt x="188" y="0"/>
                        <a:pt x="188" y="0"/>
                        <a:pt x="188" y="0"/>
                      </a:cubicBezTo>
                      <a:cubicBezTo>
                        <a:pt x="188" y="96"/>
                        <a:pt x="188" y="96"/>
                        <a:pt x="188" y="96"/>
                      </a:cubicBezTo>
                    </a:path>
                  </a:pathLst>
                </a:custGeom>
                <a:solidFill>
                  <a:srgbClr val="9933FF"/>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270" name="Freeform 176"/>
                <p:cNvSpPr>
                  <a:spLocks/>
                </p:cNvSpPr>
                <p:nvPr/>
              </p:nvSpPr>
              <p:spPr bwMode="auto">
                <a:xfrm>
                  <a:off x="4608336" y="3317637"/>
                  <a:ext cx="668" cy="1341"/>
                </a:xfrm>
                <a:custGeom>
                  <a:avLst/>
                  <a:gdLst>
                    <a:gd name="T0" fmla="*/ 0 w 1"/>
                    <a:gd name="T1" fmla="*/ 0 h 1"/>
                    <a:gd name="T2" fmla="*/ 0 w 1"/>
                    <a:gd name="T3" fmla="*/ 0 h 1"/>
                    <a:gd name="T4" fmla="*/ 0 w 1"/>
                    <a:gd name="T5" fmla="*/ 2147483647 h 1"/>
                    <a:gd name="T6" fmla="*/ 0 w 1"/>
                    <a:gd name="T7" fmla="*/ 2147483647 h 1"/>
                    <a:gd name="T8" fmla="*/ 0 w 1"/>
                    <a:gd name="T9" fmla="*/ 0 h 1"/>
                    <a:gd name="T10" fmla="*/ 0 60000 65536"/>
                    <a:gd name="T11" fmla="*/ 0 60000 65536"/>
                    <a:gd name="T12" fmla="*/ 0 60000 65536"/>
                    <a:gd name="T13" fmla="*/ 0 60000 65536"/>
                    <a:gd name="T14" fmla="*/ 0 60000 65536"/>
                    <a:gd name="T15" fmla="*/ 0 w 1"/>
                    <a:gd name="T16" fmla="*/ 0 h 1"/>
                    <a:gd name="T17" fmla="*/ 1 w 1"/>
                    <a:gd name="T18" fmla="*/ 1 h 1"/>
                  </a:gdLst>
                  <a:ahLst/>
                  <a:cxnLst>
                    <a:cxn ang="T10">
                      <a:pos x="T0" y="T1"/>
                    </a:cxn>
                    <a:cxn ang="T11">
                      <a:pos x="T2" y="T3"/>
                    </a:cxn>
                    <a:cxn ang="T12">
                      <a:pos x="T4" y="T5"/>
                    </a:cxn>
                    <a:cxn ang="T13">
                      <a:pos x="T6" y="T7"/>
                    </a:cxn>
                    <a:cxn ang="T14">
                      <a:pos x="T8" y="T9"/>
                    </a:cxn>
                  </a:cxnLst>
                  <a:rect l="T15" t="T16" r="T17" b="T18"/>
                  <a:pathLst>
                    <a:path w="1" h="1">
                      <a:moveTo>
                        <a:pt x="0" y="0"/>
                      </a:moveTo>
                      <a:cubicBezTo>
                        <a:pt x="0" y="0"/>
                        <a:pt x="0" y="0"/>
                        <a:pt x="0" y="0"/>
                      </a:cubicBezTo>
                      <a:cubicBezTo>
                        <a:pt x="0" y="1"/>
                        <a:pt x="0" y="1"/>
                        <a:pt x="0" y="1"/>
                      </a:cubicBezTo>
                      <a:cubicBezTo>
                        <a:pt x="0" y="1"/>
                        <a:pt x="0" y="1"/>
                        <a:pt x="0" y="1"/>
                      </a:cubicBezTo>
                      <a:cubicBezTo>
                        <a:pt x="0" y="0"/>
                        <a:pt x="0" y="0"/>
                        <a:pt x="0" y="0"/>
                      </a:cubicBezTo>
                    </a:path>
                  </a:pathLst>
                </a:custGeom>
                <a:solidFill>
                  <a:srgbClr val="8A98AA"/>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271" name="Oval 178"/>
                <p:cNvSpPr>
                  <a:spLocks noChangeArrowheads="1"/>
                </p:cNvSpPr>
                <p:nvPr/>
              </p:nvSpPr>
              <p:spPr bwMode="auto">
                <a:xfrm>
                  <a:off x="4311133" y="3080661"/>
                  <a:ext cx="297202" cy="87842"/>
                </a:xfrm>
                <a:prstGeom prst="ellipse">
                  <a:avLst/>
                </a:prstGeom>
                <a:gradFill rotWithShape="1">
                  <a:gsLst>
                    <a:gs pos="0">
                      <a:srgbClr val="C0C1C6"/>
                    </a:gs>
                    <a:gs pos="100000">
                      <a:srgbClr val="DFE0E5"/>
                    </a:gs>
                  </a:gsLst>
                  <a:lin ang="5400000" scaled="1"/>
                </a:gradFill>
                <a:ln w="9525" algn="ctr">
                  <a:noFill/>
                  <a:round/>
                  <a:headEnd/>
                  <a:tailEnd/>
                </a:ln>
              </p:spPr>
              <p:txBody>
                <a:bodyPr lIns="91327" tIns="45667" rIns="91327" bIns="45667"/>
                <a:lstStyle/>
                <a:p>
                  <a:pPr algn="l">
                    <a:buClrTx/>
                    <a:buFontTx/>
                    <a:buNone/>
                  </a:pPr>
                  <a:endParaRPr lang="zh-CN" altLang="zh-CN" sz="1400" dirty="0" smtClean="0">
                    <a:solidFill>
                      <a:srgbClr val="000000"/>
                    </a:solidFill>
                    <a:cs typeface="Calibri" pitchFamily="34" charset="0"/>
                    <a:sym typeface="Lucida Grande" charset="0"/>
                  </a:endParaRPr>
                </a:p>
              </p:txBody>
            </p:sp>
            <p:sp>
              <p:nvSpPr>
                <p:cNvPr id="272" name="Freeform 179"/>
                <p:cNvSpPr>
                  <a:spLocks/>
                </p:cNvSpPr>
                <p:nvPr/>
              </p:nvSpPr>
              <p:spPr bwMode="auto">
                <a:xfrm>
                  <a:off x="4311133" y="3123577"/>
                  <a:ext cx="297202" cy="44927"/>
                </a:xfrm>
                <a:custGeom>
                  <a:avLst/>
                  <a:gdLst>
                    <a:gd name="T0" fmla="*/ 2147483647 w 188"/>
                    <a:gd name="T1" fmla="*/ 2147483647 h 28"/>
                    <a:gd name="T2" fmla="*/ 0 w 188"/>
                    <a:gd name="T3" fmla="*/ 0 h 28"/>
                    <a:gd name="T4" fmla="*/ 0 w 188"/>
                    <a:gd name="T5" fmla="*/ 0 h 28"/>
                    <a:gd name="T6" fmla="*/ 2147483647 w 188"/>
                    <a:gd name="T7" fmla="*/ 2147483647 h 28"/>
                    <a:gd name="T8" fmla="*/ 2147483647 w 188"/>
                    <a:gd name="T9" fmla="*/ 0 h 28"/>
                    <a:gd name="T10" fmla="*/ 2147483647 w 188"/>
                    <a:gd name="T11" fmla="*/ 0 h 28"/>
                    <a:gd name="T12" fmla="*/ 2147483647 w 188"/>
                    <a:gd name="T13" fmla="*/ 2147483647 h 28"/>
                    <a:gd name="T14" fmla="*/ 0 60000 65536"/>
                    <a:gd name="T15" fmla="*/ 0 60000 65536"/>
                    <a:gd name="T16" fmla="*/ 0 60000 65536"/>
                    <a:gd name="T17" fmla="*/ 0 60000 65536"/>
                    <a:gd name="T18" fmla="*/ 0 60000 65536"/>
                    <a:gd name="T19" fmla="*/ 0 60000 65536"/>
                    <a:gd name="T20" fmla="*/ 0 60000 65536"/>
                    <a:gd name="T21" fmla="*/ 0 w 188"/>
                    <a:gd name="T22" fmla="*/ 0 h 28"/>
                    <a:gd name="T23" fmla="*/ 188 w 188"/>
                    <a:gd name="T24" fmla="*/ 28 h 2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8" h="28">
                      <a:moveTo>
                        <a:pt x="94" y="26"/>
                      </a:moveTo>
                      <a:cubicBezTo>
                        <a:pt x="43" y="26"/>
                        <a:pt x="1" y="14"/>
                        <a:pt x="0" y="0"/>
                      </a:cubicBezTo>
                      <a:cubicBezTo>
                        <a:pt x="0" y="0"/>
                        <a:pt x="0" y="0"/>
                        <a:pt x="0" y="0"/>
                      </a:cubicBezTo>
                      <a:cubicBezTo>
                        <a:pt x="0" y="15"/>
                        <a:pt x="42" y="28"/>
                        <a:pt x="94" y="28"/>
                      </a:cubicBezTo>
                      <a:cubicBezTo>
                        <a:pt x="146" y="28"/>
                        <a:pt x="188" y="15"/>
                        <a:pt x="188" y="0"/>
                      </a:cubicBezTo>
                      <a:cubicBezTo>
                        <a:pt x="188" y="0"/>
                        <a:pt x="188" y="0"/>
                        <a:pt x="188" y="0"/>
                      </a:cubicBezTo>
                      <a:cubicBezTo>
                        <a:pt x="186" y="14"/>
                        <a:pt x="145" y="26"/>
                        <a:pt x="94" y="26"/>
                      </a:cubicBezTo>
                      <a:close/>
                    </a:path>
                  </a:pathLst>
                </a:custGeom>
                <a:solidFill>
                  <a:srgbClr val="363B49"/>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273" name="Freeform 180"/>
                <p:cNvSpPr>
                  <a:spLocks noEditPoints="1"/>
                </p:cNvSpPr>
                <p:nvPr/>
              </p:nvSpPr>
              <p:spPr bwMode="auto">
                <a:xfrm>
                  <a:off x="4308462" y="3074713"/>
                  <a:ext cx="303213" cy="247434"/>
                </a:xfrm>
                <a:custGeom>
                  <a:avLst/>
                  <a:gdLst>
                    <a:gd name="T0" fmla="*/ 0 w 192"/>
                    <a:gd name="T1" fmla="*/ 2147483647 h 156"/>
                    <a:gd name="T2" fmla="*/ 0 w 192"/>
                    <a:gd name="T3" fmla="*/ 2147483647 h 156"/>
                    <a:gd name="T4" fmla="*/ 2147483647 w 192"/>
                    <a:gd name="T5" fmla="*/ 2147483647 h 156"/>
                    <a:gd name="T6" fmla="*/ 2147483647 w 192"/>
                    <a:gd name="T7" fmla="*/ 2147483647 h 156"/>
                    <a:gd name="T8" fmla="*/ 2147483647 w 192"/>
                    <a:gd name="T9" fmla="*/ 2147483647 h 156"/>
                    <a:gd name="T10" fmla="*/ 2147483647 w 192"/>
                    <a:gd name="T11" fmla="*/ 2147483647 h 156"/>
                    <a:gd name="T12" fmla="*/ 2147483647 w 192"/>
                    <a:gd name="T13" fmla="*/ 2147483647 h 156"/>
                    <a:gd name="T14" fmla="*/ 2147483647 w 192"/>
                    <a:gd name="T15" fmla="*/ 2147483647 h 156"/>
                    <a:gd name="T16" fmla="*/ 2147483647 w 192"/>
                    <a:gd name="T17" fmla="*/ 0 h 156"/>
                    <a:gd name="T18" fmla="*/ 0 w 192"/>
                    <a:gd name="T19" fmla="*/ 2147483647 h 156"/>
                    <a:gd name="T20" fmla="*/ 0 w 192"/>
                    <a:gd name="T21" fmla="*/ 2147483647 h 156"/>
                    <a:gd name="T22" fmla="*/ 2147483647 w 192"/>
                    <a:gd name="T23" fmla="*/ 2147483647 h 156"/>
                    <a:gd name="T24" fmla="*/ 2147483647 w 192"/>
                    <a:gd name="T25" fmla="*/ 2147483647 h 156"/>
                    <a:gd name="T26" fmla="*/ 2147483647 w 192"/>
                    <a:gd name="T27" fmla="*/ 2147483647 h 156"/>
                    <a:gd name="T28" fmla="*/ 2147483647 w 192"/>
                    <a:gd name="T29" fmla="*/ 2147483647 h 156"/>
                    <a:gd name="T30" fmla="*/ 2147483647 w 192"/>
                    <a:gd name="T31" fmla="*/ 2147483647 h 156"/>
                    <a:gd name="T32" fmla="*/ 2147483647 w 192"/>
                    <a:gd name="T33" fmla="*/ 2147483647 h 156"/>
                    <a:gd name="T34" fmla="*/ 2147483647 w 192"/>
                    <a:gd name="T35" fmla="*/ 2147483647 h 156"/>
                    <a:gd name="T36" fmla="*/ 2147483647 w 192"/>
                    <a:gd name="T37" fmla="*/ 2147483647 h 156"/>
                    <a:gd name="T38" fmla="*/ 2147483647 w 192"/>
                    <a:gd name="T39" fmla="*/ 2147483647 h 156"/>
                    <a:gd name="T40" fmla="*/ 2147483647 w 192"/>
                    <a:gd name="T41" fmla="*/ 2147483647 h 156"/>
                    <a:gd name="T42" fmla="*/ 2147483647 w 192"/>
                    <a:gd name="T43" fmla="*/ 2147483647 h 156"/>
                    <a:gd name="T44" fmla="*/ 2147483647 w 192"/>
                    <a:gd name="T45" fmla="*/ 2147483647 h 15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92"/>
                    <a:gd name="T70" fmla="*/ 0 h 156"/>
                    <a:gd name="T71" fmla="*/ 192 w 192"/>
                    <a:gd name="T72" fmla="*/ 156 h 15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92" h="156">
                      <a:moveTo>
                        <a:pt x="0" y="31"/>
                      </a:moveTo>
                      <a:cubicBezTo>
                        <a:pt x="0" y="127"/>
                        <a:pt x="0" y="127"/>
                        <a:pt x="0" y="127"/>
                      </a:cubicBezTo>
                      <a:cubicBezTo>
                        <a:pt x="0" y="145"/>
                        <a:pt x="48" y="156"/>
                        <a:pt x="96" y="156"/>
                      </a:cubicBezTo>
                      <a:cubicBezTo>
                        <a:pt x="143" y="156"/>
                        <a:pt x="192" y="145"/>
                        <a:pt x="192" y="127"/>
                      </a:cubicBezTo>
                      <a:cubicBezTo>
                        <a:pt x="192" y="31"/>
                        <a:pt x="192" y="31"/>
                        <a:pt x="192" y="31"/>
                      </a:cubicBezTo>
                      <a:cubicBezTo>
                        <a:pt x="191" y="32"/>
                        <a:pt x="191" y="32"/>
                        <a:pt x="191" y="32"/>
                      </a:cubicBezTo>
                      <a:cubicBezTo>
                        <a:pt x="192" y="31"/>
                        <a:pt x="192" y="30"/>
                        <a:pt x="192" y="30"/>
                      </a:cubicBezTo>
                      <a:cubicBezTo>
                        <a:pt x="192" y="29"/>
                        <a:pt x="192" y="29"/>
                        <a:pt x="192" y="29"/>
                      </a:cubicBezTo>
                      <a:cubicBezTo>
                        <a:pt x="192" y="11"/>
                        <a:pt x="143" y="0"/>
                        <a:pt x="96" y="0"/>
                      </a:cubicBezTo>
                      <a:cubicBezTo>
                        <a:pt x="48" y="0"/>
                        <a:pt x="0" y="11"/>
                        <a:pt x="0" y="29"/>
                      </a:cubicBezTo>
                      <a:lnTo>
                        <a:pt x="0" y="31"/>
                      </a:lnTo>
                      <a:close/>
                      <a:moveTo>
                        <a:pt x="4" y="29"/>
                      </a:moveTo>
                      <a:cubicBezTo>
                        <a:pt x="4" y="17"/>
                        <a:pt x="41" y="4"/>
                        <a:pt x="96" y="4"/>
                      </a:cubicBezTo>
                      <a:cubicBezTo>
                        <a:pt x="151" y="4"/>
                        <a:pt x="188" y="17"/>
                        <a:pt x="188" y="29"/>
                      </a:cubicBezTo>
                      <a:cubicBezTo>
                        <a:pt x="188" y="30"/>
                        <a:pt x="188" y="30"/>
                        <a:pt x="188" y="30"/>
                      </a:cubicBezTo>
                      <a:cubicBezTo>
                        <a:pt x="188" y="31"/>
                        <a:pt x="188" y="31"/>
                        <a:pt x="188" y="31"/>
                      </a:cubicBezTo>
                      <a:cubicBezTo>
                        <a:pt x="188" y="31"/>
                        <a:pt x="188" y="31"/>
                        <a:pt x="188" y="31"/>
                      </a:cubicBezTo>
                      <a:cubicBezTo>
                        <a:pt x="188" y="31"/>
                        <a:pt x="188" y="31"/>
                        <a:pt x="188" y="31"/>
                      </a:cubicBezTo>
                      <a:cubicBezTo>
                        <a:pt x="188" y="127"/>
                        <a:pt x="188" y="127"/>
                        <a:pt x="188" y="127"/>
                      </a:cubicBezTo>
                      <a:cubicBezTo>
                        <a:pt x="188" y="139"/>
                        <a:pt x="151" y="152"/>
                        <a:pt x="96" y="152"/>
                      </a:cubicBezTo>
                      <a:cubicBezTo>
                        <a:pt x="41" y="152"/>
                        <a:pt x="4" y="139"/>
                        <a:pt x="4" y="127"/>
                      </a:cubicBezTo>
                      <a:cubicBezTo>
                        <a:pt x="4" y="31"/>
                        <a:pt x="4" y="31"/>
                        <a:pt x="4" y="31"/>
                      </a:cubicBezTo>
                      <a:lnTo>
                        <a:pt x="4" y="29"/>
                      </a:lnTo>
                      <a:close/>
                    </a:path>
                  </a:pathLst>
                </a:custGeom>
                <a:solidFill>
                  <a:srgbClr val="231F20"/>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grpSp>
          <p:grpSp>
            <p:nvGrpSpPr>
              <p:cNvPr id="245" name="Group 891"/>
              <p:cNvGrpSpPr>
                <a:grpSpLocks/>
              </p:cNvGrpSpPr>
              <p:nvPr/>
            </p:nvGrpSpPr>
            <p:grpSpPr bwMode="auto">
              <a:xfrm>
                <a:off x="880" y="2967"/>
                <a:ext cx="181" cy="358"/>
                <a:chOff x="4308462" y="3074713"/>
                <a:chExt cx="303213" cy="566295"/>
              </a:xfrm>
            </p:grpSpPr>
            <p:sp>
              <p:nvSpPr>
                <p:cNvPr id="246" name="Freeform 175"/>
                <p:cNvSpPr>
                  <a:spLocks/>
                </p:cNvSpPr>
                <p:nvPr/>
              </p:nvSpPr>
              <p:spPr bwMode="auto">
                <a:xfrm>
                  <a:off x="4311133" y="3442524"/>
                  <a:ext cx="297202" cy="195131"/>
                </a:xfrm>
                <a:custGeom>
                  <a:avLst/>
                  <a:gdLst>
                    <a:gd name="T0" fmla="*/ 2147483647 w 188"/>
                    <a:gd name="T1" fmla="*/ 2147483647 h 123"/>
                    <a:gd name="T2" fmla="*/ 2147483647 w 188"/>
                    <a:gd name="T3" fmla="*/ 2147483647 h 123"/>
                    <a:gd name="T4" fmla="*/ 0 w 188"/>
                    <a:gd name="T5" fmla="*/ 2147483647 h 123"/>
                    <a:gd name="T6" fmla="*/ 0 w 188"/>
                    <a:gd name="T7" fmla="*/ 0 h 123"/>
                    <a:gd name="T8" fmla="*/ 2147483647 w 188"/>
                    <a:gd name="T9" fmla="*/ 0 h 123"/>
                    <a:gd name="T10" fmla="*/ 2147483647 w 188"/>
                    <a:gd name="T11" fmla="*/ 2147483647 h 123"/>
                    <a:gd name="T12" fmla="*/ 0 60000 65536"/>
                    <a:gd name="T13" fmla="*/ 0 60000 65536"/>
                    <a:gd name="T14" fmla="*/ 0 60000 65536"/>
                    <a:gd name="T15" fmla="*/ 0 60000 65536"/>
                    <a:gd name="T16" fmla="*/ 0 60000 65536"/>
                    <a:gd name="T17" fmla="*/ 0 60000 65536"/>
                    <a:gd name="T18" fmla="*/ 0 w 188"/>
                    <a:gd name="T19" fmla="*/ 0 h 123"/>
                    <a:gd name="T20" fmla="*/ 188 w 188"/>
                    <a:gd name="T21" fmla="*/ 123 h 123"/>
                  </a:gdLst>
                  <a:ahLst/>
                  <a:cxnLst>
                    <a:cxn ang="T12">
                      <a:pos x="T0" y="T1"/>
                    </a:cxn>
                    <a:cxn ang="T13">
                      <a:pos x="T2" y="T3"/>
                    </a:cxn>
                    <a:cxn ang="T14">
                      <a:pos x="T4" y="T5"/>
                    </a:cxn>
                    <a:cxn ang="T15">
                      <a:pos x="T6" y="T7"/>
                    </a:cxn>
                    <a:cxn ang="T16">
                      <a:pos x="T8" y="T9"/>
                    </a:cxn>
                    <a:cxn ang="T17">
                      <a:pos x="T10" y="T11"/>
                    </a:cxn>
                  </a:cxnLst>
                  <a:rect l="T18" t="T19" r="T20" b="T21"/>
                  <a:pathLst>
                    <a:path w="188" h="123">
                      <a:moveTo>
                        <a:pt x="188" y="96"/>
                      </a:moveTo>
                      <a:cubicBezTo>
                        <a:pt x="188" y="111"/>
                        <a:pt x="146" y="123"/>
                        <a:pt x="94" y="123"/>
                      </a:cubicBezTo>
                      <a:cubicBezTo>
                        <a:pt x="42" y="123"/>
                        <a:pt x="0" y="111"/>
                        <a:pt x="0" y="96"/>
                      </a:cubicBezTo>
                      <a:cubicBezTo>
                        <a:pt x="0" y="0"/>
                        <a:pt x="0" y="0"/>
                        <a:pt x="0" y="0"/>
                      </a:cubicBezTo>
                      <a:cubicBezTo>
                        <a:pt x="188" y="0"/>
                        <a:pt x="188" y="0"/>
                        <a:pt x="188" y="0"/>
                      </a:cubicBezTo>
                      <a:cubicBezTo>
                        <a:pt x="188" y="96"/>
                        <a:pt x="188" y="96"/>
                        <a:pt x="188" y="96"/>
                      </a:cubicBezTo>
                    </a:path>
                  </a:pathLst>
                </a:custGeom>
                <a:solidFill>
                  <a:srgbClr val="00B0F0"/>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247" name="Freeform 176"/>
                <p:cNvSpPr>
                  <a:spLocks/>
                </p:cNvSpPr>
                <p:nvPr/>
              </p:nvSpPr>
              <p:spPr bwMode="auto">
                <a:xfrm>
                  <a:off x="4608336" y="3593399"/>
                  <a:ext cx="668" cy="1341"/>
                </a:xfrm>
                <a:custGeom>
                  <a:avLst/>
                  <a:gdLst>
                    <a:gd name="T0" fmla="*/ 0 w 1"/>
                    <a:gd name="T1" fmla="*/ 0 h 1"/>
                    <a:gd name="T2" fmla="*/ 0 w 1"/>
                    <a:gd name="T3" fmla="*/ 0 h 1"/>
                    <a:gd name="T4" fmla="*/ 0 w 1"/>
                    <a:gd name="T5" fmla="*/ 2147483647 h 1"/>
                    <a:gd name="T6" fmla="*/ 0 w 1"/>
                    <a:gd name="T7" fmla="*/ 2147483647 h 1"/>
                    <a:gd name="T8" fmla="*/ 0 w 1"/>
                    <a:gd name="T9" fmla="*/ 0 h 1"/>
                    <a:gd name="T10" fmla="*/ 0 60000 65536"/>
                    <a:gd name="T11" fmla="*/ 0 60000 65536"/>
                    <a:gd name="T12" fmla="*/ 0 60000 65536"/>
                    <a:gd name="T13" fmla="*/ 0 60000 65536"/>
                    <a:gd name="T14" fmla="*/ 0 60000 65536"/>
                    <a:gd name="T15" fmla="*/ 0 w 1"/>
                    <a:gd name="T16" fmla="*/ 0 h 1"/>
                    <a:gd name="T17" fmla="*/ 1 w 1"/>
                    <a:gd name="T18" fmla="*/ 1 h 1"/>
                  </a:gdLst>
                  <a:ahLst/>
                  <a:cxnLst>
                    <a:cxn ang="T10">
                      <a:pos x="T0" y="T1"/>
                    </a:cxn>
                    <a:cxn ang="T11">
                      <a:pos x="T2" y="T3"/>
                    </a:cxn>
                    <a:cxn ang="T12">
                      <a:pos x="T4" y="T5"/>
                    </a:cxn>
                    <a:cxn ang="T13">
                      <a:pos x="T6" y="T7"/>
                    </a:cxn>
                    <a:cxn ang="T14">
                      <a:pos x="T8" y="T9"/>
                    </a:cxn>
                  </a:cxnLst>
                  <a:rect l="T15" t="T16" r="T17" b="T18"/>
                  <a:pathLst>
                    <a:path w="1" h="1">
                      <a:moveTo>
                        <a:pt x="0" y="0"/>
                      </a:moveTo>
                      <a:cubicBezTo>
                        <a:pt x="0" y="0"/>
                        <a:pt x="0" y="0"/>
                        <a:pt x="0" y="0"/>
                      </a:cubicBezTo>
                      <a:cubicBezTo>
                        <a:pt x="0" y="1"/>
                        <a:pt x="0" y="1"/>
                        <a:pt x="0" y="1"/>
                      </a:cubicBezTo>
                      <a:cubicBezTo>
                        <a:pt x="0" y="1"/>
                        <a:pt x="0" y="1"/>
                        <a:pt x="0" y="1"/>
                      </a:cubicBezTo>
                      <a:cubicBezTo>
                        <a:pt x="0" y="0"/>
                        <a:pt x="0" y="0"/>
                        <a:pt x="0" y="0"/>
                      </a:cubicBezTo>
                    </a:path>
                  </a:pathLst>
                </a:custGeom>
                <a:solidFill>
                  <a:srgbClr val="8A98AA"/>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248" name="Freeform 177"/>
                <p:cNvSpPr>
                  <a:spLocks/>
                </p:cNvSpPr>
                <p:nvPr/>
              </p:nvSpPr>
              <p:spPr bwMode="auto">
                <a:xfrm>
                  <a:off x="4311133" y="3591387"/>
                  <a:ext cx="297202" cy="46268"/>
                </a:xfrm>
                <a:custGeom>
                  <a:avLst/>
                  <a:gdLst>
                    <a:gd name="T0" fmla="*/ 0 w 188"/>
                    <a:gd name="T1" fmla="*/ 0 h 29"/>
                    <a:gd name="T2" fmla="*/ 0 w 188"/>
                    <a:gd name="T3" fmla="*/ 2147483647 h 29"/>
                    <a:gd name="T4" fmla="*/ 2147483647 w 188"/>
                    <a:gd name="T5" fmla="*/ 2147483647 h 29"/>
                    <a:gd name="T6" fmla="*/ 2147483647 w 188"/>
                    <a:gd name="T7" fmla="*/ 2147483647 h 29"/>
                    <a:gd name="T8" fmla="*/ 2147483647 w 188"/>
                    <a:gd name="T9" fmla="*/ 2147483647 h 29"/>
                    <a:gd name="T10" fmla="*/ 2147483647 w 188"/>
                    <a:gd name="T11" fmla="*/ 2147483647 h 29"/>
                    <a:gd name="T12" fmla="*/ 0 w 188"/>
                    <a:gd name="T13" fmla="*/ 0 h 29"/>
                    <a:gd name="T14" fmla="*/ 0 60000 65536"/>
                    <a:gd name="T15" fmla="*/ 0 60000 65536"/>
                    <a:gd name="T16" fmla="*/ 0 60000 65536"/>
                    <a:gd name="T17" fmla="*/ 0 60000 65536"/>
                    <a:gd name="T18" fmla="*/ 0 60000 65536"/>
                    <a:gd name="T19" fmla="*/ 0 60000 65536"/>
                    <a:gd name="T20" fmla="*/ 0 60000 65536"/>
                    <a:gd name="T21" fmla="*/ 0 w 188"/>
                    <a:gd name="T22" fmla="*/ 0 h 29"/>
                    <a:gd name="T23" fmla="*/ 188 w 188"/>
                    <a:gd name="T24" fmla="*/ 29 h 2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8" h="29">
                      <a:moveTo>
                        <a:pt x="0" y="0"/>
                      </a:moveTo>
                      <a:cubicBezTo>
                        <a:pt x="0" y="2"/>
                        <a:pt x="0" y="2"/>
                        <a:pt x="0" y="2"/>
                      </a:cubicBezTo>
                      <a:cubicBezTo>
                        <a:pt x="0" y="17"/>
                        <a:pt x="42" y="29"/>
                        <a:pt x="94" y="29"/>
                      </a:cubicBezTo>
                      <a:cubicBezTo>
                        <a:pt x="146" y="29"/>
                        <a:pt x="188" y="17"/>
                        <a:pt x="188" y="2"/>
                      </a:cubicBezTo>
                      <a:cubicBezTo>
                        <a:pt x="188" y="1"/>
                        <a:pt x="188" y="1"/>
                        <a:pt x="188" y="1"/>
                      </a:cubicBezTo>
                      <a:cubicBezTo>
                        <a:pt x="188" y="16"/>
                        <a:pt x="145" y="28"/>
                        <a:pt x="94" y="28"/>
                      </a:cubicBezTo>
                      <a:cubicBezTo>
                        <a:pt x="42" y="28"/>
                        <a:pt x="0" y="16"/>
                        <a:pt x="0" y="0"/>
                      </a:cubicBezTo>
                    </a:path>
                  </a:pathLst>
                </a:custGeom>
                <a:solidFill>
                  <a:srgbClr val="7F8EA2"/>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249" name="Freeform 179"/>
                <p:cNvSpPr>
                  <a:spLocks/>
                </p:cNvSpPr>
                <p:nvPr/>
              </p:nvSpPr>
              <p:spPr bwMode="auto">
                <a:xfrm>
                  <a:off x="4311133" y="3439172"/>
                  <a:ext cx="297202" cy="44927"/>
                </a:xfrm>
                <a:custGeom>
                  <a:avLst/>
                  <a:gdLst>
                    <a:gd name="T0" fmla="*/ 2147483647 w 188"/>
                    <a:gd name="T1" fmla="*/ 2147483647 h 28"/>
                    <a:gd name="T2" fmla="*/ 0 w 188"/>
                    <a:gd name="T3" fmla="*/ 0 h 28"/>
                    <a:gd name="T4" fmla="*/ 0 w 188"/>
                    <a:gd name="T5" fmla="*/ 0 h 28"/>
                    <a:gd name="T6" fmla="*/ 2147483647 w 188"/>
                    <a:gd name="T7" fmla="*/ 2147483647 h 28"/>
                    <a:gd name="T8" fmla="*/ 2147483647 w 188"/>
                    <a:gd name="T9" fmla="*/ 0 h 28"/>
                    <a:gd name="T10" fmla="*/ 2147483647 w 188"/>
                    <a:gd name="T11" fmla="*/ 0 h 28"/>
                    <a:gd name="T12" fmla="*/ 2147483647 w 188"/>
                    <a:gd name="T13" fmla="*/ 2147483647 h 28"/>
                    <a:gd name="T14" fmla="*/ 0 60000 65536"/>
                    <a:gd name="T15" fmla="*/ 0 60000 65536"/>
                    <a:gd name="T16" fmla="*/ 0 60000 65536"/>
                    <a:gd name="T17" fmla="*/ 0 60000 65536"/>
                    <a:gd name="T18" fmla="*/ 0 60000 65536"/>
                    <a:gd name="T19" fmla="*/ 0 60000 65536"/>
                    <a:gd name="T20" fmla="*/ 0 60000 65536"/>
                    <a:gd name="T21" fmla="*/ 0 w 188"/>
                    <a:gd name="T22" fmla="*/ 0 h 28"/>
                    <a:gd name="T23" fmla="*/ 188 w 188"/>
                    <a:gd name="T24" fmla="*/ 28 h 2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8" h="28">
                      <a:moveTo>
                        <a:pt x="94" y="26"/>
                      </a:moveTo>
                      <a:cubicBezTo>
                        <a:pt x="43" y="26"/>
                        <a:pt x="1" y="14"/>
                        <a:pt x="0" y="0"/>
                      </a:cubicBezTo>
                      <a:cubicBezTo>
                        <a:pt x="0" y="0"/>
                        <a:pt x="0" y="0"/>
                        <a:pt x="0" y="0"/>
                      </a:cubicBezTo>
                      <a:cubicBezTo>
                        <a:pt x="0" y="15"/>
                        <a:pt x="42" y="28"/>
                        <a:pt x="94" y="28"/>
                      </a:cubicBezTo>
                      <a:cubicBezTo>
                        <a:pt x="146" y="28"/>
                        <a:pt x="188" y="15"/>
                        <a:pt x="188" y="0"/>
                      </a:cubicBezTo>
                      <a:cubicBezTo>
                        <a:pt x="188" y="0"/>
                        <a:pt x="188" y="0"/>
                        <a:pt x="188" y="0"/>
                      </a:cubicBezTo>
                      <a:cubicBezTo>
                        <a:pt x="186" y="14"/>
                        <a:pt x="145" y="26"/>
                        <a:pt x="94" y="26"/>
                      </a:cubicBezTo>
                      <a:close/>
                    </a:path>
                  </a:pathLst>
                </a:custGeom>
                <a:solidFill>
                  <a:srgbClr val="363B49"/>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250" name="Freeform 180"/>
                <p:cNvSpPr>
                  <a:spLocks noEditPoints="1"/>
                </p:cNvSpPr>
                <p:nvPr/>
              </p:nvSpPr>
              <p:spPr bwMode="auto">
                <a:xfrm>
                  <a:off x="4308462" y="3393574"/>
                  <a:ext cx="303213" cy="247434"/>
                </a:xfrm>
                <a:custGeom>
                  <a:avLst/>
                  <a:gdLst>
                    <a:gd name="T0" fmla="*/ 0 w 192"/>
                    <a:gd name="T1" fmla="*/ 2147483647 h 156"/>
                    <a:gd name="T2" fmla="*/ 0 w 192"/>
                    <a:gd name="T3" fmla="*/ 2147483647 h 156"/>
                    <a:gd name="T4" fmla="*/ 2147483647 w 192"/>
                    <a:gd name="T5" fmla="*/ 2147483647 h 156"/>
                    <a:gd name="T6" fmla="*/ 2147483647 w 192"/>
                    <a:gd name="T7" fmla="*/ 2147483647 h 156"/>
                    <a:gd name="T8" fmla="*/ 2147483647 w 192"/>
                    <a:gd name="T9" fmla="*/ 2147483647 h 156"/>
                    <a:gd name="T10" fmla="*/ 2147483647 w 192"/>
                    <a:gd name="T11" fmla="*/ 2147483647 h 156"/>
                    <a:gd name="T12" fmla="*/ 2147483647 w 192"/>
                    <a:gd name="T13" fmla="*/ 2147483647 h 156"/>
                    <a:gd name="T14" fmla="*/ 2147483647 w 192"/>
                    <a:gd name="T15" fmla="*/ 2147483647 h 156"/>
                    <a:gd name="T16" fmla="*/ 2147483647 w 192"/>
                    <a:gd name="T17" fmla="*/ 0 h 156"/>
                    <a:gd name="T18" fmla="*/ 0 w 192"/>
                    <a:gd name="T19" fmla="*/ 2147483647 h 156"/>
                    <a:gd name="T20" fmla="*/ 0 w 192"/>
                    <a:gd name="T21" fmla="*/ 2147483647 h 156"/>
                    <a:gd name="T22" fmla="*/ 2147483647 w 192"/>
                    <a:gd name="T23" fmla="*/ 2147483647 h 156"/>
                    <a:gd name="T24" fmla="*/ 2147483647 w 192"/>
                    <a:gd name="T25" fmla="*/ 2147483647 h 156"/>
                    <a:gd name="T26" fmla="*/ 2147483647 w 192"/>
                    <a:gd name="T27" fmla="*/ 2147483647 h 156"/>
                    <a:gd name="T28" fmla="*/ 2147483647 w 192"/>
                    <a:gd name="T29" fmla="*/ 2147483647 h 156"/>
                    <a:gd name="T30" fmla="*/ 2147483647 w 192"/>
                    <a:gd name="T31" fmla="*/ 2147483647 h 156"/>
                    <a:gd name="T32" fmla="*/ 2147483647 w 192"/>
                    <a:gd name="T33" fmla="*/ 2147483647 h 156"/>
                    <a:gd name="T34" fmla="*/ 2147483647 w 192"/>
                    <a:gd name="T35" fmla="*/ 2147483647 h 156"/>
                    <a:gd name="T36" fmla="*/ 2147483647 w 192"/>
                    <a:gd name="T37" fmla="*/ 2147483647 h 156"/>
                    <a:gd name="T38" fmla="*/ 2147483647 w 192"/>
                    <a:gd name="T39" fmla="*/ 2147483647 h 156"/>
                    <a:gd name="T40" fmla="*/ 2147483647 w 192"/>
                    <a:gd name="T41" fmla="*/ 2147483647 h 156"/>
                    <a:gd name="T42" fmla="*/ 2147483647 w 192"/>
                    <a:gd name="T43" fmla="*/ 2147483647 h 156"/>
                    <a:gd name="T44" fmla="*/ 2147483647 w 192"/>
                    <a:gd name="T45" fmla="*/ 2147483647 h 15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92"/>
                    <a:gd name="T70" fmla="*/ 0 h 156"/>
                    <a:gd name="T71" fmla="*/ 192 w 192"/>
                    <a:gd name="T72" fmla="*/ 156 h 15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92" h="156">
                      <a:moveTo>
                        <a:pt x="0" y="31"/>
                      </a:moveTo>
                      <a:cubicBezTo>
                        <a:pt x="0" y="127"/>
                        <a:pt x="0" y="127"/>
                        <a:pt x="0" y="127"/>
                      </a:cubicBezTo>
                      <a:cubicBezTo>
                        <a:pt x="0" y="145"/>
                        <a:pt x="48" y="156"/>
                        <a:pt x="96" y="156"/>
                      </a:cubicBezTo>
                      <a:cubicBezTo>
                        <a:pt x="143" y="156"/>
                        <a:pt x="192" y="145"/>
                        <a:pt x="192" y="127"/>
                      </a:cubicBezTo>
                      <a:cubicBezTo>
                        <a:pt x="192" y="31"/>
                        <a:pt x="192" y="31"/>
                        <a:pt x="192" y="31"/>
                      </a:cubicBezTo>
                      <a:cubicBezTo>
                        <a:pt x="191" y="32"/>
                        <a:pt x="191" y="32"/>
                        <a:pt x="191" y="32"/>
                      </a:cubicBezTo>
                      <a:cubicBezTo>
                        <a:pt x="192" y="31"/>
                        <a:pt x="192" y="30"/>
                        <a:pt x="192" y="30"/>
                      </a:cubicBezTo>
                      <a:cubicBezTo>
                        <a:pt x="192" y="29"/>
                        <a:pt x="192" y="29"/>
                        <a:pt x="192" y="29"/>
                      </a:cubicBezTo>
                      <a:cubicBezTo>
                        <a:pt x="192" y="11"/>
                        <a:pt x="143" y="0"/>
                        <a:pt x="96" y="0"/>
                      </a:cubicBezTo>
                      <a:cubicBezTo>
                        <a:pt x="48" y="0"/>
                        <a:pt x="0" y="11"/>
                        <a:pt x="0" y="29"/>
                      </a:cubicBezTo>
                      <a:lnTo>
                        <a:pt x="0" y="31"/>
                      </a:lnTo>
                      <a:close/>
                      <a:moveTo>
                        <a:pt x="4" y="29"/>
                      </a:moveTo>
                      <a:cubicBezTo>
                        <a:pt x="4" y="17"/>
                        <a:pt x="41" y="4"/>
                        <a:pt x="96" y="4"/>
                      </a:cubicBezTo>
                      <a:cubicBezTo>
                        <a:pt x="151" y="4"/>
                        <a:pt x="188" y="17"/>
                        <a:pt x="188" y="29"/>
                      </a:cubicBezTo>
                      <a:cubicBezTo>
                        <a:pt x="188" y="30"/>
                        <a:pt x="188" y="30"/>
                        <a:pt x="188" y="30"/>
                      </a:cubicBezTo>
                      <a:cubicBezTo>
                        <a:pt x="188" y="31"/>
                        <a:pt x="188" y="31"/>
                        <a:pt x="188" y="31"/>
                      </a:cubicBezTo>
                      <a:cubicBezTo>
                        <a:pt x="188" y="31"/>
                        <a:pt x="188" y="31"/>
                        <a:pt x="188" y="31"/>
                      </a:cubicBezTo>
                      <a:cubicBezTo>
                        <a:pt x="188" y="31"/>
                        <a:pt x="188" y="31"/>
                        <a:pt x="188" y="31"/>
                      </a:cubicBezTo>
                      <a:cubicBezTo>
                        <a:pt x="188" y="127"/>
                        <a:pt x="188" y="127"/>
                        <a:pt x="188" y="127"/>
                      </a:cubicBezTo>
                      <a:cubicBezTo>
                        <a:pt x="188" y="139"/>
                        <a:pt x="151" y="152"/>
                        <a:pt x="96" y="152"/>
                      </a:cubicBezTo>
                      <a:cubicBezTo>
                        <a:pt x="41" y="152"/>
                        <a:pt x="4" y="139"/>
                        <a:pt x="4" y="127"/>
                      </a:cubicBezTo>
                      <a:cubicBezTo>
                        <a:pt x="4" y="31"/>
                        <a:pt x="4" y="31"/>
                        <a:pt x="4" y="31"/>
                      </a:cubicBezTo>
                      <a:lnTo>
                        <a:pt x="4" y="29"/>
                      </a:lnTo>
                      <a:close/>
                    </a:path>
                  </a:pathLst>
                </a:custGeom>
                <a:solidFill>
                  <a:srgbClr val="231F20"/>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251" name="Freeform 175"/>
                <p:cNvSpPr>
                  <a:spLocks/>
                </p:cNvSpPr>
                <p:nvPr/>
              </p:nvSpPr>
              <p:spPr bwMode="auto">
                <a:xfrm>
                  <a:off x="4311133" y="3284373"/>
                  <a:ext cx="297202" cy="195131"/>
                </a:xfrm>
                <a:custGeom>
                  <a:avLst/>
                  <a:gdLst>
                    <a:gd name="T0" fmla="*/ 2147483647 w 188"/>
                    <a:gd name="T1" fmla="*/ 2147483647 h 123"/>
                    <a:gd name="T2" fmla="*/ 2147483647 w 188"/>
                    <a:gd name="T3" fmla="*/ 2147483647 h 123"/>
                    <a:gd name="T4" fmla="*/ 0 w 188"/>
                    <a:gd name="T5" fmla="*/ 2147483647 h 123"/>
                    <a:gd name="T6" fmla="*/ 0 w 188"/>
                    <a:gd name="T7" fmla="*/ 0 h 123"/>
                    <a:gd name="T8" fmla="*/ 2147483647 w 188"/>
                    <a:gd name="T9" fmla="*/ 0 h 123"/>
                    <a:gd name="T10" fmla="*/ 2147483647 w 188"/>
                    <a:gd name="T11" fmla="*/ 2147483647 h 123"/>
                    <a:gd name="T12" fmla="*/ 0 60000 65536"/>
                    <a:gd name="T13" fmla="*/ 0 60000 65536"/>
                    <a:gd name="T14" fmla="*/ 0 60000 65536"/>
                    <a:gd name="T15" fmla="*/ 0 60000 65536"/>
                    <a:gd name="T16" fmla="*/ 0 60000 65536"/>
                    <a:gd name="T17" fmla="*/ 0 60000 65536"/>
                    <a:gd name="T18" fmla="*/ 0 w 188"/>
                    <a:gd name="T19" fmla="*/ 0 h 123"/>
                    <a:gd name="T20" fmla="*/ 188 w 188"/>
                    <a:gd name="T21" fmla="*/ 123 h 123"/>
                  </a:gdLst>
                  <a:ahLst/>
                  <a:cxnLst>
                    <a:cxn ang="T12">
                      <a:pos x="T0" y="T1"/>
                    </a:cxn>
                    <a:cxn ang="T13">
                      <a:pos x="T2" y="T3"/>
                    </a:cxn>
                    <a:cxn ang="T14">
                      <a:pos x="T4" y="T5"/>
                    </a:cxn>
                    <a:cxn ang="T15">
                      <a:pos x="T6" y="T7"/>
                    </a:cxn>
                    <a:cxn ang="T16">
                      <a:pos x="T8" y="T9"/>
                    </a:cxn>
                    <a:cxn ang="T17">
                      <a:pos x="T10" y="T11"/>
                    </a:cxn>
                  </a:cxnLst>
                  <a:rect l="T18" t="T19" r="T20" b="T21"/>
                  <a:pathLst>
                    <a:path w="188" h="123">
                      <a:moveTo>
                        <a:pt x="188" y="96"/>
                      </a:moveTo>
                      <a:cubicBezTo>
                        <a:pt x="188" y="111"/>
                        <a:pt x="146" y="123"/>
                        <a:pt x="94" y="123"/>
                      </a:cubicBezTo>
                      <a:cubicBezTo>
                        <a:pt x="42" y="123"/>
                        <a:pt x="0" y="111"/>
                        <a:pt x="0" y="96"/>
                      </a:cubicBezTo>
                      <a:cubicBezTo>
                        <a:pt x="0" y="0"/>
                        <a:pt x="0" y="0"/>
                        <a:pt x="0" y="0"/>
                      </a:cubicBezTo>
                      <a:cubicBezTo>
                        <a:pt x="188" y="0"/>
                        <a:pt x="188" y="0"/>
                        <a:pt x="188" y="0"/>
                      </a:cubicBezTo>
                      <a:cubicBezTo>
                        <a:pt x="188" y="96"/>
                        <a:pt x="188" y="96"/>
                        <a:pt x="188" y="96"/>
                      </a:cubicBezTo>
                    </a:path>
                  </a:pathLst>
                </a:custGeom>
                <a:solidFill>
                  <a:srgbClr val="00B0F0"/>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252" name="Freeform 176"/>
                <p:cNvSpPr>
                  <a:spLocks/>
                </p:cNvSpPr>
                <p:nvPr/>
              </p:nvSpPr>
              <p:spPr bwMode="auto">
                <a:xfrm>
                  <a:off x="4608336" y="3433693"/>
                  <a:ext cx="668" cy="1341"/>
                </a:xfrm>
                <a:custGeom>
                  <a:avLst/>
                  <a:gdLst>
                    <a:gd name="T0" fmla="*/ 0 w 1"/>
                    <a:gd name="T1" fmla="*/ 0 h 1"/>
                    <a:gd name="T2" fmla="*/ 0 w 1"/>
                    <a:gd name="T3" fmla="*/ 0 h 1"/>
                    <a:gd name="T4" fmla="*/ 0 w 1"/>
                    <a:gd name="T5" fmla="*/ 2147483647 h 1"/>
                    <a:gd name="T6" fmla="*/ 0 w 1"/>
                    <a:gd name="T7" fmla="*/ 2147483647 h 1"/>
                    <a:gd name="T8" fmla="*/ 0 w 1"/>
                    <a:gd name="T9" fmla="*/ 0 h 1"/>
                    <a:gd name="T10" fmla="*/ 0 60000 65536"/>
                    <a:gd name="T11" fmla="*/ 0 60000 65536"/>
                    <a:gd name="T12" fmla="*/ 0 60000 65536"/>
                    <a:gd name="T13" fmla="*/ 0 60000 65536"/>
                    <a:gd name="T14" fmla="*/ 0 60000 65536"/>
                    <a:gd name="T15" fmla="*/ 0 w 1"/>
                    <a:gd name="T16" fmla="*/ 0 h 1"/>
                    <a:gd name="T17" fmla="*/ 1 w 1"/>
                    <a:gd name="T18" fmla="*/ 1 h 1"/>
                  </a:gdLst>
                  <a:ahLst/>
                  <a:cxnLst>
                    <a:cxn ang="T10">
                      <a:pos x="T0" y="T1"/>
                    </a:cxn>
                    <a:cxn ang="T11">
                      <a:pos x="T2" y="T3"/>
                    </a:cxn>
                    <a:cxn ang="T12">
                      <a:pos x="T4" y="T5"/>
                    </a:cxn>
                    <a:cxn ang="T13">
                      <a:pos x="T6" y="T7"/>
                    </a:cxn>
                    <a:cxn ang="T14">
                      <a:pos x="T8" y="T9"/>
                    </a:cxn>
                  </a:cxnLst>
                  <a:rect l="T15" t="T16" r="T17" b="T18"/>
                  <a:pathLst>
                    <a:path w="1" h="1">
                      <a:moveTo>
                        <a:pt x="0" y="0"/>
                      </a:moveTo>
                      <a:cubicBezTo>
                        <a:pt x="0" y="0"/>
                        <a:pt x="0" y="0"/>
                        <a:pt x="0" y="0"/>
                      </a:cubicBezTo>
                      <a:cubicBezTo>
                        <a:pt x="0" y="1"/>
                        <a:pt x="0" y="1"/>
                        <a:pt x="0" y="1"/>
                      </a:cubicBezTo>
                      <a:cubicBezTo>
                        <a:pt x="0" y="1"/>
                        <a:pt x="0" y="1"/>
                        <a:pt x="0" y="1"/>
                      </a:cubicBezTo>
                      <a:cubicBezTo>
                        <a:pt x="0" y="0"/>
                        <a:pt x="0" y="0"/>
                        <a:pt x="0" y="0"/>
                      </a:cubicBezTo>
                    </a:path>
                  </a:pathLst>
                </a:custGeom>
                <a:solidFill>
                  <a:srgbClr val="8A98AA"/>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253" name="Freeform 177"/>
                <p:cNvSpPr>
                  <a:spLocks/>
                </p:cNvSpPr>
                <p:nvPr/>
              </p:nvSpPr>
              <p:spPr bwMode="auto">
                <a:xfrm>
                  <a:off x="4311133" y="3431681"/>
                  <a:ext cx="297202" cy="46268"/>
                </a:xfrm>
                <a:custGeom>
                  <a:avLst/>
                  <a:gdLst>
                    <a:gd name="T0" fmla="*/ 0 w 188"/>
                    <a:gd name="T1" fmla="*/ 0 h 29"/>
                    <a:gd name="T2" fmla="*/ 0 w 188"/>
                    <a:gd name="T3" fmla="*/ 2147483647 h 29"/>
                    <a:gd name="T4" fmla="*/ 2147483647 w 188"/>
                    <a:gd name="T5" fmla="*/ 2147483647 h 29"/>
                    <a:gd name="T6" fmla="*/ 2147483647 w 188"/>
                    <a:gd name="T7" fmla="*/ 2147483647 h 29"/>
                    <a:gd name="T8" fmla="*/ 2147483647 w 188"/>
                    <a:gd name="T9" fmla="*/ 2147483647 h 29"/>
                    <a:gd name="T10" fmla="*/ 2147483647 w 188"/>
                    <a:gd name="T11" fmla="*/ 2147483647 h 29"/>
                    <a:gd name="T12" fmla="*/ 0 w 188"/>
                    <a:gd name="T13" fmla="*/ 0 h 29"/>
                    <a:gd name="T14" fmla="*/ 0 60000 65536"/>
                    <a:gd name="T15" fmla="*/ 0 60000 65536"/>
                    <a:gd name="T16" fmla="*/ 0 60000 65536"/>
                    <a:gd name="T17" fmla="*/ 0 60000 65536"/>
                    <a:gd name="T18" fmla="*/ 0 60000 65536"/>
                    <a:gd name="T19" fmla="*/ 0 60000 65536"/>
                    <a:gd name="T20" fmla="*/ 0 60000 65536"/>
                    <a:gd name="T21" fmla="*/ 0 w 188"/>
                    <a:gd name="T22" fmla="*/ 0 h 29"/>
                    <a:gd name="T23" fmla="*/ 188 w 188"/>
                    <a:gd name="T24" fmla="*/ 29 h 2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8" h="29">
                      <a:moveTo>
                        <a:pt x="0" y="0"/>
                      </a:moveTo>
                      <a:cubicBezTo>
                        <a:pt x="0" y="2"/>
                        <a:pt x="0" y="2"/>
                        <a:pt x="0" y="2"/>
                      </a:cubicBezTo>
                      <a:cubicBezTo>
                        <a:pt x="0" y="17"/>
                        <a:pt x="42" y="29"/>
                        <a:pt x="94" y="29"/>
                      </a:cubicBezTo>
                      <a:cubicBezTo>
                        <a:pt x="146" y="29"/>
                        <a:pt x="188" y="17"/>
                        <a:pt x="188" y="2"/>
                      </a:cubicBezTo>
                      <a:cubicBezTo>
                        <a:pt x="188" y="1"/>
                        <a:pt x="188" y="1"/>
                        <a:pt x="188" y="1"/>
                      </a:cubicBezTo>
                      <a:cubicBezTo>
                        <a:pt x="188" y="16"/>
                        <a:pt x="145" y="28"/>
                        <a:pt x="94" y="28"/>
                      </a:cubicBezTo>
                      <a:cubicBezTo>
                        <a:pt x="42" y="28"/>
                        <a:pt x="0" y="16"/>
                        <a:pt x="0" y="0"/>
                      </a:cubicBezTo>
                    </a:path>
                  </a:pathLst>
                </a:custGeom>
                <a:solidFill>
                  <a:srgbClr val="7F8EA2"/>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254" name="Freeform 180"/>
                <p:cNvSpPr>
                  <a:spLocks noEditPoints="1"/>
                </p:cNvSpPr>
                <p:nvPr/>
              </p:nvSpPr>
              <p:spPr bwMode="auto">
                <a:xfrm>
                  <a:off x="4308462" y="3233868"/>
                  <a:ext cx="303213" cy="247434"/>
                </a:xfrm>
                <a:custGeom>
                  <a:avLst/>
                  <a:gdLst>
                    <a:gd name="T0" fmla="*/ 0 w 192"/>
                    <a:gd name="T1" fmla="*/ 2147483647 h 156"/>
                    <a:gd name="T2" fmla="*/ 0 w 192"/>
                    <a:gd name="T3" fmla="*/ 2147483647 h 156"/>
                    <a:gd name="T4" fmla="*/ 2147483647 w 192"/>
                    <a:gd name="T5" fmla="*/ 2147483647 h 156"/>
                    <a:gd name="T6" fmla="*/ 2147483647 w 192"/>
                    <a:gd name="T7" fmla="*/ 2147483647 h 156"/>
                    <a:gd name="T8" fmla="*/ 2147483647 w 192"/>
                    <a:gd name="T9" fmla="*/ 2147483647 h 156"/>
                    <a:gd name="T10" fmla="*/ 2147483647 w 192"/>
                    <a:gd name="T11" fmla="*/ 2147483647 h 156"/>
                    <a:gd name="T12" fmla="*/ 2147483647 w 192"/>
                    <a:gd name="T13" fmla="*/ 2147483647 h 156"/>
                    <a:gd name="T14" fmla="*/ 2147483647 w 192"/>
                    <a:gd name="T15" fmla="*/ 2147483647 h 156"/>
                    <a:gd name="T16" fmla="*/ 2147483647 w 192"/>
                    <a:gd name="T17" fmla="*/ 0 h 156"/>
                    <a:gd name="T18" fmla="*/ 0 w 192"/>
                    <a:gd name="T19" fmla="*/ 2147483647 h 156"/>
                    <a:gd name="T20" fmla="*/ 0 w 192"/>
                    <a:gd name="T21" fmla="*/ 2147483647 h 156"/>
                    <a:gd name="T22" fmla="*/ 2147483647 w 192"/>
                    <a:gd name="T23" fmla="*/ 2147483647 h 156"/>
                    <a:gd name="T24" fmla="*/ 2147483647 w 192"/>
                    <a:gd name="T25" fmla="*/ 2147483647 h 156"/>
                    <a:gd name="T26" fmla="*/ 2147483647 w 192"/>
                    <a:gd name="T27" fmla="*/ 2147483647 h 156"/>
                    <a:gd name="T28" fmla="*/ 2147483647 w 192"/>
                    <a:gd name="T29" fmla="*/ 2147483647 h 156"/>
                    <a:gd name="T30" fmla="*/ 2147483647 w 192"/>
                    <a:gd name="T31" fmla="*/ 2147483647 h 156"/>
                    <a:gd name="T32" fmla="*/ 2147483647 w 192"/>
                    <a:gd name="T33" fmla="*/ 2147483647 h 156"/>
                    <a:gd name="T34" fmla="*/ 2147483647 w 192"/>
                    <a:gd name="T35" fmla="*/ 2147483647 h 156"/>
                    <a:gd name="T36" fmla="*/ 2147483647 w 192"/>
                    <a:gd name="T37" fmla="*/ 2147483647 h 156"/>
                    <a:gd name="T38" fmla="*/ 2147483647 w 192"/>
                    <a:gd name="T39" fmla="*/ 2147483647 h 156"/>
                    <a:gd name="T40" fmla="*/ 2147483647 w 192"/>
                    <a:gd name="T41" fmla="*/ 2147483647 h 156"/>
                    <a:gd name="T42" fmla="*/ 2147483647 w 192"/>
                    <a:gd name="T43" fmla="*/ 2147483647 h 156"/>
                    <a:gd name="T44" fmla="*/ 2147483647 w 192"/>
                    <a:gd name="T45" fmla="*/ 2147483647 h 15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92"/>
                    <a:gd name="T70" fmla="*/ 0 h 156"/>
                    <a:gd name="T71" fmla="*/ 192 w 192"/>
                    <a:gd name="T72" fmla="*/ 156 h 15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92" h="156">
                      <a:moveTo>
                        <a:pt x="0" y="31"/>
                      </a:moveTo>
                      <a:cubicBezTo>
                        <a:pt x="0" y="127"/>
                        <a:pt x="0" y="127"/>
                        <a:pt x="0" y="127"/>
                      </a:cubicBezTo>
                      <a:cubicBezTo>
                        <a:pt x="0" y="145"/>
                        <a:pt x="48" y="156"/>
                        <a:pt x="96" y="156"/>
                      </a:cubicBezTo>
                      <a:cubicBezTo>
                        <a:pt x="143" y="156"/>
                        <a:pt x="192" y="145"/>
                        <a:pt x="192" y="127"/>
                      </a:cubicBezTo>
                      <a:cubicBezTo>
                        <a:pt x="192" y="31"/>
                        <a:pt x="192" y="31"/>
                        <a:pt x="192" y="31"/>
                      </a:cubicBezTo>
                      <a:cubicBezTo>
                        <a:pt x="191" y="32"/>
                        <a:pt x="191" y="32"/>
                        <a:pt x="191" y="32"/>
                      </a:cubicBezTo>
                      <a:cubicBezTo>
                        <a:pt x="192" y="31"/>
                        <a:pt x="192" y="30"/>
                        <a:pt x="192" y="30"/>
                      </a:cubicBezTo>
                      <a:cubicBezTo>
                        <a:pt x="192" y="29"/>
                        <a:pt x="192" y="29"/>
                        <a:pt x="192" y="29"/>
                      </a:cubicBezTo>
                      <a:cubicBezTo>
                        <a:pt x="192" y="11"/>
                        <a:pt x="143" y="0"/>
                        <a:pt x="96" y="0"/>
                      </a:cubicBezTo>
                      <a:cubicBezTo>
                        <a:pt x="48" y="0"/>
                        <a:pt x="0" y="11"/>
                        <a:pt x="0" y="29"/>
                      </a:cubicBezTo>
                      <a:lnTo>
                        <a:pt x="0" y="31"/>
                      </a:lnTo>
                      <a:close/>
                      <a:moveTo>
                        <a:pt x="4" y="29"/>
                      </a:moveTo>
                      <a:cubicBezTo>
                        <a:pt x="4" y="17"/>
                        <a:pt x="41" y="4"/>
                        <a:pt x="96" y="4"/>
                      </a:cubicBezTo>
                      <a:cubicBezTo>
                        <a:pt x="151" y="4"/>
                        <a:pt x="188" y="17"/>
                        <a:pt x="188" y="29"/>
                      </a:cubicBezTo>
                      <a:cubicBezTo>
                        <a:pt x="188" y="30"/>
                        <a:pt x="188" y="30"/>
                        <a:pt x="188" y="30"/>
                      </a:cubicBezTo>
                      <a:cubicBezTo>
                        <a:pt x="188" y="31"/>
                        <a:pt x="188" y="31"/>
                        <a:pt x="188" y="31"/>
                      </a:cubicBezTo>
                      <a:cubicBezTo>
                        <a:pt x="188" y="31"/>
                        <a:pt x="188" y="31"/>
                        <a:pt x="188" y="31"/>
                      </a:cubicBezTo>
                      <a:cubicBezTo>
                        <a:pt x="188" y="31"/>
                        <a:pt x="188" y="31"/>
                        <a:pt x="188" y="31"/>
                      </a:cubicBezTo>
                      <a:cubicBezTo>
                        <a:pt x="188" y="127"/>
                        <a:pt x="188" y="127"/>
                        <a:pt x="188" y="127"/>
                      </a:cubicBezTo>
                      <a:cubicBezTo>
                        <a:pt x="188" y="139"/>
                        <a:pt x="151" y="152"/>
                        <a:pt x="96" y="152"/>
                      </a:cubicBezTo>
                      <a:cubicBezTo>
                        <a:pt x="41" y="152"/>
                        <a:pt x="4" y="139"/>
                        <a:pt x="4" y="127"/>
                      </a:cubicBezTo>
                      <a:cubicBezTo>
                        <a:pt x="4" y="31"/>
                        <a:pt x="4" y="31"/>
                        <a:pt x="4" y="31"/>
                      </a:cubicBezTo>
                      <a:lnTo>
                        <a:pt x="4" y="29"/>
                      </a:lnTo>
                      <a:close/>
                    </a:path>
                  </a:pathLst>
                </a:custGeom>
                <a:solidFill>
                  <a:srgbClr val="231F20"/>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255" name="Freeform 175"/>
                <p:cNvSpPr>
                  <a:spLocks/>
                </p:cNvSpPr>
                <p:nvPr/>
              </p:nvSpPr>
              <p:spPr bwMode="auto">
                <a:xfrm>
                  <a:off x="4311133" y="3126929"/>
                  <a:ext cx="297202" cy="195131"/>
                </a:xfrm>
                <a:custGeom>
                  <a:avLst/>
                  <a:gdLst>
                    <a:gd name="T0" fmla="*/ 2147483647 w 188"/>
                    <a:gd name="T1" fmla="*/ 2147483647 h 123"/>
                    <a:gd name="T2" fmla="*/ 2147483647 w 188"/>
                    <a:gd name="T3" fmla="*/ 2147483647 h 123"/>
                    <a:gd name="T4" fmla="*/ 0 w 188"/>
                    <a:gd name="T5" fmla="*/ 2147483647 h 123"/>
                    <a:gd name="T6" fmla="*/ 0 w 188"/>
                    <a:gd name="T7" fmla="*/ 0 h 123"/>
                    <a:gd name="T8" fmla="*/ 2147483647 w 188"/>
                    <a:gd name="T9" fmla="*/ 0 h 123"/>
                    <a:gd name="T10" fmla="*/ 2147483647 w 188"/>
                    <a:gd name="T11" fmla="*/ 2147483647 h 123"/>
                    <a:gd name="T12" fmla="*/ 0 60000 65536"/>
                    <a:gd name="T13" fmla="*/ 0 60000 65536"/>
                    <a:gd name="T14" fmla="*/ 0 60000 65536"/>
                    <a:gd name="T15" fmla="*/ 0 60000 65536"/>
                    <a:gd name="T16" fmla="*/ 0 60000 65536"/>
                    <a:gd name="T17" fmla="*/ 0 60000 65536"/>
                    <a:gd name="T18" fmla="*/ 0 w 188"/>
                    <a:gd name="T19" fmla="*/ 0 h 123"/>
                    <a:gd name="T20" fmla="*/ 188 w 188"/>
                    <a:gd name="T21" fmla="*/ 123 h 123"/>
                  </a:gdLst>
                  <a:ahLst/>
                  <a:cxnLst>
                    <a:cxn ang="T12">
                      <a:pos x="T0" y="T1"/>
                    </a:cxn>
                    <a:cxn ang="T13">
                      <a:pos x="T2" y="T3"/>
                    </a:cxn>
                    <a:cxn ang="T14">
                      <a:pos x="T4" y="T5"/>
                    </a:cxn>
                    <a:cxn ang="T15">
                      <a:pos x="T6" y="T7"/>
                    </a:cxn>
                    <a:cxn ang="T16">
                      <a:pos x="T8" y="T9"/>
                    </a:cxn>
                    <a:cxn ang="T17">
                      <a:pos x="T10" y="T11"/>
                    </a:cxn>
                  </a:cxnLst>
                  <a:rect l="T18" t="T19" r="T20" b="T21"/>
                  <a:pathLst>
                    <a:path w="188" h="123">
                      <a:moveTo>
                        <a:pt x="188" y="96"/>
                      </a:moveTo>
                      <a:cubicBezTo>
                        <a:pt x="188" y="111"/>
                        <a:pt x="146" y="123"/>
                        <a:pt x="94" y="123"/>
                      </a:cubicBezTo>
                      <a:cubicBezTo>
                        <a:pt x="42" y="123"/>
                        <a:pt x="0" y="111"/>
                        <a:pt x="0" y="96"/>
                      </a:cubicBezTo>
                      <a:cubicBezTo>
                        <a:pt x="0" y="0"/>
                        <a:pt x="0" y="0"/>
                        <a:pt x="0" y="0"/>
                      </a:cubicBezTo>
                      <a:cubicBezTo>
                        <a:pt x="188" y="0"/>
                        <a:pt x="188" y="0"/>
                        <a:pt x="188" y="0"/>
                      </a:cubicBezTo>
                      <a:cubicBezTo>
                        <a:pt x="188" y="96"/>
                        <a:pt x="188" y="96"/>
                        <a:pt x="188" y="96"/>
                      </a:cubicBezTo>
                    </a:path>
                  </a:pathLst>
                </a:custGeom>
                <a:solidFill>
                  <a:srgbClr val="00B0F0"/>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256" name="Freeform 176"/>
                <p:cNvSpPr>
                  <a:spLocks/>
                </p:cNvSpPr>
                <p:nvPr/>
              </p:nvSpPr>
              <p:spPr bwMode="auto">
                <a:xfrm>
                  <a:off x="4608336" y="3317637"/>
                  <a:ext cx="668" cy="1341"/>
                </a:xfrm>
                <a:custGeom>
                  <a:avLst/>
                  <a:gdLst>
                    <a:gd name="T0" fmla="*/ 0 w 1"/>
                    <a:gd name="T1" fmla="*/ 0 h 1"/>
                    <a:gd name="T2" fmla="*/ 0 w 1"/>
                    <a:gd name="T3" fmla="*/ 0 h 1"/>
                    <a:gd name="T4" fmla="*/ 0 w 1"/>
                    <a:gd name="T5" fmla="*/ 2147483647 h 1"/>
                    <a:gd name="T6" fmla="*/ 0 w 1"/>
                    <a:gd name="T7" fmla="*/ 2147483647 h 1"/>
                    <a:gd name="T8" fmla="*/ 0 w 1"/>
                    <a:gd name="T9" fmla="*/ 0 h 1"/>
                    <a:gd name="T10" fmla="*/ 0 60000 65536"/>
                    <a:gd name="T11" fmla="*/ 0 60000 65536"/>
                    <a:gd name="T12" fmla="*/ 0 60000 65536"/>
                    <a:gd name="T13" fmla="*/ 0 60000 65536"/>
                    <a:gd name="T14" fmla="*/ 0 60000 65536"/>
                    <a:gd name="T15" fmla="*/ 0 w 1"/>
                    <a:gd name="T16" fmla="*/ 0 h 1"/>
                    <a:gd name="T17" fmla="*/ 1 w 1"/>
                    <a:gd name="T18" fmla="*/ 1 h 1"/>
                  </a:gdLst>
                  <a:ahLst/>
                  <a:cxnLst>
                    <a:cxn ang="T10">
                      <a:pos x="T0" y="T1"/>
                    </a:cxn>
                    <a:cxn ang="T11">
                      <a:pos x="T2" y="T3"/>
                    </a:cxn>
                    <a:cxn ang="T12">
                      <a:pos x="T4" y="T5"/>
                    </a:cxn>
                    <a:cxn ang="T13">
                      <a:pos x="T6" y="T7"/>
                    </a:cxn>
                    <a:cxn ang="T14">
                      <a:pos x="T8" y="T9"/>
                    </a:cxn>
                  </a:cxnLst>
                  <a:rect l="T15" t="T16" r="T17" b="T18"/>
                  <a:pathLst>
                    <a:path w="1" h="1">
                      <a:moveTo>
                        <a:pt x="0" y="0"/>
                      </a:moveTo>
                      <a:cubicBezTo>
                        <a:pt x="0" y="0"/>
                        <a:pt x="0" y="0"/>
                        <a:pt x="0" y="0"/>
                      </a:cubicBezTo>
                      <a:cubicBezTo>
                        <a:pt x="0" y="1"/>
                        <a:pt x="0" y="1"/>
                        <a:pt x="0" y="1"/>
                      </a:cubicBezTo>
                      <a:cubicBezTo>
                        <a:pt x="0" y="1"/>
                        <a:pt x="0" y="1"/>
                        <a:pt x="0" y="1"/>
                      </a:cubicBezTo>
                      <a:cubicBezTo>
                        <a:pt x="0" y="0"/>
                        <a:pt x="0" y="0"/>
                        <a:pt x="0" y="0"/>
                      </a:cubicBezTo>
                    </a:path>
                  </a:pathLst>
                </a:custGeom>
                <a:solidFill>
                  <a:srgbClr val="8A98AA"/>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257" name="Oval 178"/>
                <p:cNvSpPr>
                  <a:spLocks noChangeArrowheads="1"/>
                </p:cNvSpPr>
                <p:nvPr/>
              </p:nvSpPr>
              <p:spPr bwMode="auto">
                <a:xfrm>
                  <a:off x="4311133" y="3080661"/>
                  <a:ext cx="297202" cy="87842"/>
                </a:xfrm>
                <a:prstGeom prst="ellipse">
                  <a:avLst/>
                </a:prstGeom>
                <a:gradFill rotWithShape="1">
                  <a:gsLst>
                    <a:gs pos="0">
                      <a:srgbClr val="C0C1C6"/>
                    </a:gs>
                    <a:gs pos="100000">
                      <a:srgbClr val="DFE0E5"/>
                    </a:gs>
                  </a:gsLst>
                  <a:lin ang="5400000" scaled="1"/>
                </a:gradFill>
                <a:ln w="9525" algn="ctr">
                  <a:noFill/>
                  <a:round/>
                  <a:headEnd/>
                  <a:tailEnd/>
                </a:ln>
              </p:spPr>
              <p:txBody>
                <a:bodyPr lIns="91327" tIns="45667" rIns="91327" bIns="45667"/>
                <a:lstStyle/>
                <a:p>
                  <a:pPr algn="l">
                    <a:buClrTx/>
                    <a:buFontTx/>
                    <a:buNone/>
                  </a:pPr>
                  <a:endParaRPr lang="zh-CN" altLang="zh-CN" sz="1400" dirty="0" smtClean="0">
                    <a:solidFill>
                      <a:srgbClr val="000000"/>
                    </a:solidFill>
                    <a:cs typeface="Calibri" pitchFamily="34" charset="0"/>
                    <a:sym typeface="Lucida Grande" charset="0"/>
                  </a:endParaRPr>
                </a:p>
              </p:txBody>
            </p:sp>
            <p:sp>
              <p:nvSpPr>
                <p:cNvPr id="258" name="Freeform 179"/>
                <p:cNvSpPr>
                  <a:spLocks/>
                </p:cNvSpPr>
                <p:nvPr/>
              </p:nvSpPr>
              <p:spPr bwMode="auto">
                <a:xfrm>
                  <a:off x="4311133" y="3123577"/>
                  <a:ext cx="297202" cy="44927"/>
                </a:xfrm>
                <a:custGeom>
                  <a:avLst/>
                  <a:gdLst>
                    <a:gd name="T0" fmla="*/ 2147483647 w 188"/>
                    <a:gd name="T1" fmla="*/ 2147483647 h 28"/>
                    <a:gd name="T2" fmla="*/ 0 w 188"/>
                    <a:gd name="T3" fmla="*/ 0 h 28"/>
                    <a:gd name="T4" fmla="*/ 0 w 188"/>
                    <a:gd name="T5" fmla="*/ 0 h 28"/>
                    <a:gd name="T6" fmla="*/ 2147483647 w 188"/>
                    <a:gd name="T7" fmla="*/ 2147483647 h 28"/>
                    <a:gd name="T8" fmla="*/ 2147483647 w 188"/>
                    <a:gd name="T9" fmla="*/ 0 h 28"/>
                    <a:gd name="T10" fmla="*/ 2147483647 w 188"/>
                    <a:gd name="T11" fmla="*/ 0 h 28"/>
                    <a:gd name="T12" fmla="*/ 2147483647 w 188"/>
                    <a:gd name="T13" fmla="*/ 2147483647 h 28"/>
                    <a:gd name="T14" fmla="*/ 0 60000 65536"/>
                    <a:gd name="T15" fmla="*/ 0 60000 65536"/>
                    <a:gd name="T16" fmla="*/ 0 60000 65536"/>
                    <a:gd name="T17" fmla="*/ 0 60000 65536"/>
                    <a:gd name="T18" fmla="*/ 0 60000 65536"/>
                    <a:gd name="T19" fmla="*/ 0 60000 65536"/>
                    <a:gd name="T20" fmla="*/ 0 60000 65536"/>
                    <a:gd name="T21" fmla="*/ 0 w 188"/>
                    <a:gd name="T22" fmla="*/ 0 h 28"/>
                    <a:gd name="T23" fmla="*/ 188 w 188"/>
                    <a:gd name="T24" fmla="*/ 28 h 2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8" h="28">
                      <a:moveTo>
                        <a:pt x="94" y="26"/>
                      </a:moveTo>
                      <a:cubicBezTo>
                        <a:pt x="43" y="26"/>
                        <a:pt x="1" y="14"/>
                        <a:pt x="0" y="0"/>
                      </a:cubicBezTo>
                      <a:cubicBezTo>
                        <a:pt x="0" y="0"/>
                        <a:pt x="0" y="0"/>
                        <a:pt x="0" y="0"/>
                      </a:cubicBezTo>
                      <a:cubicBezTo>
                        <a:pt x="0" y="15"/>
                        <a:pt x="42" y="28"/>
                        <a:pt x="94" y="28"/>
                      </a:cubicBezTo>
                      <a:cubicBezTo>
                        <a:pt x="146" y="28"/>
                        <a:pt x="188" y="15"/>
                        <a:pt x="188" y="0"/>
                      </a:cubicBezTo>
                      <a:cubicBezTo>
                        <a:pt x="188" y="0"/>
                        <a:pt x="188" y="0"/>
                        <a:pt x="188" y="0"/>
                      </a:cubicBezTo>
                      <a:cubicBezTo>
                        <a:pt x="186" y="14"/>
                        <a:pt x="145" y="26"/>
                        <a:pt x="94" y="26"/>
                      </a:cubicBezTo>
                      <a:close/>
                    </a:path>
                  </a:pathLst>
                </a:custGeom>
                <a:solidFill>
                  <a:srgbClr val="363B49"/>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259" name="Freeform 180"/>
                <p:cNvSpPr>
                  <a:spLocks noEditPoints="1"/>
                </p:cNvSpPr>
                <p:nvPr/>
              </p:nvSpPr>
              <p:spPr bwMode="auto">
                <a:xfrm>
                  <a:off x="4308462" y="3074713"/>
                  <a:ext cx="303213" cy="247434"/>
                </a:xfrm>
                <a:custGeom>
                  <a:avLst/>
                  <a:gdLst>
                    <a:gd name="T0" fmla="*/ 0 w 192"/>
                    <a:gd name="T1" fmla="*/ 2147483647 h 156"/>
                    <a:gd name="T2" fmla="*/ 0 w 192"/>
                    <a:gd name="T3" fmla="*/ 2147483647 h 156"/>
                    <a:gd name="T4" fmla="*/ 2147483647 w 192"/>
                    <a:gd name="T5" fmla="*/ 2147483647 h 156"/>
                    <a:gd name="T6" fmla="*/ 2147483647 w 192"/>
                    <a:gd name="T7" fmla="*/ 2147483647 h 156"/>
                    <a:gd name="T8" fmla="*/ 2147483647 w 192"/>
                    <a:gd name="T9" fmla="*/ 2147483647 h 156"/>
                    <a:gd name="T10" fmla="*/ 2147483647 w 192"/>
                    <a:gd name="T11" fmla="*/ 2147483647 h 156"/>
                    <a:gd name="T12" fmla="*/ 2147483647 w 192"/>
                    <a:gd name="T13" fmla="*/ 2147483647 h 156"/>
                    <a:gd name="T14" fmla="*/ 2147483647 w 192"/>
                    <a:gd name="T15" fmla="*/ 2147483647 h 156"/>
                    <a:gd name="T16" fmla="*/ 2147483647 w 192"/>
                    <a:gd name="T17" fmla="*/ 0 h 156"/>
                    <a:gd name="T18" fmla="*/ 0 w 192"/>
                    <a:gd name="T19" fmla="*/ 2147483647 h 156"/>
                    <a:gd name="T20" fmla="*/ 0 w 192"/>
                    <a:gd name="T21" fmla="*/ 2147483647 h 156"/>
                    <a:gd name="T22" fmla="*/ 2147483647 w 192"/>
                    <a:gd name="T23" fmla="*/ 2147483647 h 156"/>
                    <a:gd name="T24" fmla="*/ 2147483647 w 192"/>
                    <a:gd name="T25" fmla="*/ 2147483647 h 156"/>
                    <a:gd name="T26" fmla="*/ 2147483647 w 192"/>
                    <a:gd name="T27" fmla="*/ 2147483647 h 156"/>
                    <a:gd name="T28" fmla="*/ 2147483647 w 192"/>
                    <a:gd name="T29" fmla="*/ 2147483647 h 156"/>
                    <a:gd name="T30" fmla="*/ 2147483647 w 192"/>
                    <a:gd name="T31" fmla="*/ 2147483647 h 156"/>
                    <a:gd name="T32" fmla="*/ 2147483647 w 192"/>
                    <a:gd name="T33" fmla="*/ 2147483647 h 156"/>
                    <a:gd name="T34" fmla="*/ 2147483647 w 192"/>
                    <a:gd name="T35" fmla="*/ 2147483647 h 156"/>
                    <a:gd name="T36" fmla="*/ 2147483647 w 192"/>
                    <a:gd name="T37" fmla="*/ 2147483647 h 156"/>
                    <a:gd name="T38" fmla="*/ 2147483647 w 192"/>
                    <a:gd name="T39" fmla="*/ 2147483647 h 156"/>
                    <a:gd name="T40" fmla="*/ 2147483647 w 192"/>
                    <a:gd name="T41" fmla="*/ 2147483647 h 156"/>
                    <a:gd name="T42" fmla="*/ 2147483647 w 192"/>
                    <a:gd name="T43" fmla="*/ 2147483647 h 156"/>
                    <a:gd name="T44" fmla="*/ 2147483647 w 192"/>
                    <a:gd name="T45" fmla="*/ 2147483647 h 15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92"/>
                    <a:gd name="T70" fmla="*/ 0 h 156"/>
                    <a:gd name="T71" fmla="*/ 192 w 192"/>
                    <a:gd name="T72" fmla="*/ 156 h 15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92" h="156">
                      <a:moveTo>
                        <a:pt x="0" y="31"/>
                      </a:moveTo>
                      <a:cubicBezTo>
                        <a:pt x="0" y="127"/>
                        <a:pt x="0" y="127"/>
                        <a:pt x="0" y="127"/>
                      </a:cubicBezTo>
                      <a:cubicBezTo>
                        <a:pt x="0" y="145"/>
                        <a:pt x="48" y="156"/>
                        <a:pt x="96" y="156"/>
                      </a:cubicBezTo>
                      <a:cubicBezTo>
                        <a:pt x="143" y="156"/>
                        <a:pt x="192" y="145"/>
                        <a:pt x="192" y="127"/>
                      </a:cubicBezTo>
                      <a:cubicBezTo>
                        <a:pt x="192" y="31"/>
                        <a:pt x="192" y="31"/>
                        <a:pt x="192" y="31"/>
                      </a:cubicBezTo>
                      <a:cubicBezTo>
                        <a:pt x="191" y="32"/>
                        <a:pt x="191" y="32"/>
                        <a:pt x="191" y="32"/>
                      </a:cubicBezTo>
                      <a:cubicBezTo>
                        <a:pt x="192" y="31"/>
                        <a:pt x="192" y="30"/>
                        <a:pt x="192" y="30"/>
                      </a:cubicBezTo>
                      <a:cubicBezTo>
                        <a:pt x="192" y="29"/>
                        <a:pt x="192" y="29"/>
                        <a:pt x="192" y="29"/>
                      </a:cubicBezTo>
                      <a:cubicBezTo>
                        <a:pt x="192" y="11"/>
                        <a:pt x="143" y="0"/>
                        <a:pt x="96" y="0"/>
                      </a:cubicBezTo>
                      <a:cubicBezTo>
                        <a:pt x="48" y="0"/>
                        <a:pt x="0" y="11"/>
                        <a:pt x="0" y="29"/>
                      </a:cubicBezTo>
                      <a:lnTo>
                        <a:pt x="0" y="31"/>
                      </a:lnTo>
                      <a:close/>
                      <a:moveTo>
                        <a:pt x="4" y="29"/>
                      </a:moveTo>
                      <a:cubicBezTo>
                        <a:pt x="4" y="17"/>
                        <a:pt x="41" y="4"/>
                        <a:pt x="96" y="4"/>
                      </a:cubicBezTo>
                      <a:cubicBezTo>
                        <a:pt x="151" y="4"/>
                        <a:pt x="188" y="17"/>
                        <a:pt x="188" y="29"/>
                      </a:cubicBezTo>
                      <a:cubicBezTo>
                        <a:pt x="188" y="30"/>
                        <a:pt x="188" y="30"/>
                        <a:pt x="188" y="30"/>
                      </a:cubicBezTo>
                      <a:cubicBezTo>
                        <a:pt x="188" y="31"/>
                        <a:pt x="188" y="31"/>
                        <a:pt x="188" y="31"/>
                      </a:cubicBezTo>
                      <a:cubicBezTo>
                        <a:pt x="188" y="31"/>
                        <a:pt x="188" y="31"/>
                        <a:pt x="188" y="31"/>
                      </a:cubicBezTo>
                      <a:cubicBezTo>
                        <a:pt x="188" y="31"/>
                        <a:pt x="188" y="31"/>
                        <a:pt x="188" y="31"/>
                      </a:cubicBezTo>
                      <a:cubicBezTo>
                        <a:pt x="188" y="127"/>
                        <a:pt x="188" y="127"/>
                        <a:pt x="188" y="127"/>
                      </a:cubicBezTo>
                      <a:cubicBezTo>
                        <a:pt x="188" y="139"/>
                        <a:pt x="151" y="152"/>
                        <a:pt x="96" y="152"/>
                      </a:cubicBezTo>
                      <a:cubicBezTo>
                        <a:pt x="41" y="152"/>
                        <a:pt x="4" y="139"/>
                        <a:pt x="4" y="127"/>
                      </a:cubicBezTo>
                      <a:cubicBezTo>
                        <a:pt x="4" y="31"/>
                        <a:pt x="4" y="31"/>
                        <a:pt x="4" y="31"/>
                      </a:cubicBezTo>
                      <a:lnTo>
                        <a:pt x="4" y="29"/>
                      </a:lnTo>
                      <a:close/>
                    </a:path>
                  </a:pathLst>
                </a:custGeom>
                <a:solidFill>
                  <a:srgbClr val="231F20"/>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grpSp>
        </p:grpSp>
        <p:grpSp>
          <p:nvGrpSpPr>
            <p:cNvPr id="131" name="Group 66"/>
            <p:cNvGrpSpPr>
              <a:grpSpLocks/>
            </p:cNvGrpSpPr>
            <p:nvPr/>
          </p:nvGrpSpPr>
          <p:grpSpPr bwMode="auto">
            <a:xfrm>
              <a:off x="5760533" y="2260428"/>
              <a:ext cx="437064" cy="277344"/>
              <a:chOff x="187" y="2875"/>
              <a:chExt cx="1122" cy="642"/>
            </a:xfrm>
          </p:grpSpPr>
          <p:pic>
            <p:nvPicPr>
              <p:cNvPr id="132" name="Rectangle 409"/>
              <p:cNvPicPr>
                <a:picLocks noChangeArrowheads="1"/>
              </p:cNvPicPr>
              <p:nvPr/>
            </p:nvPicPr>
            <p:blipFill>
              <a:blip r:embed="rId4" cstate="print"/>
              <a:srcRect/>
              <a:stretch>
                <a:fillRect/>
              </a:stretch>
            </p:blipFill>
            <p:spPr bwMode="auto">
              <a:xfrm>
                <a:off x="200" y="3137"/>
                <a:ext cx="1109" cy="380"/>
              </a:xfrm>
              <a:prstGeom prst="rect">
                <a:avLst/>
              </a:prstGeom>
              <a:noFill/>
              <a:ln w="9525">
                <a:noFill/>
                <a:miter lim="800000"/>
                <a:headEnd/>
                <a:tailEnd/>
              </a:ln>
            </p:spPr>
          </p:pic>
          <p:grpSp>
            <p:nvGrpSpPr>
              <p:cNvPr id="133" name="Group 612"/>
              <p:cNvGrpSpPr>
                <a:grpSpLocks/>
              </p:cNvGrpSpPr>
              <p:nvPr/>
            </p:nvGrpSpPr>
            <p:grpSpPr bwMode="auto">
              <a:xfrm>
                <a:off x="571" y="2875"/>
                <a:ext cx="181" cy="358"/>
                <a:chOff x="4308462" y="3074713"/>
                <a:chExt cx="303213" cy="566295"/>
              </a:xfrm>
            </p:grpSpPr>
            <p:sp>
              <p:nvSpPr>
                <p:cNvPr id="224" name="Freeform 175"/>
                <p:cNvSpPr>
                  <a:spLocks/>
                </p:cNvSpPr>
                <p:nvPr/>
              </p:nvSpPr>
              <p:spPr bwMode="auto">
                <a:xfrm>
                  <a:off x="4311133" y="3442524"/>
                  <a:ext cx="297202" cy="195131"/>
                </a:xfrm>
                <a:custGeom>
                  <a:avLst/>
                  <a:gdLst>
                    <a:gd name="T0" fmla="*/ 2147483647 w 188"/>
                    <a:gd name="T1" fmla="*/ 2147483647 h 123"/>
                    <a:gd name="T2" fmla="*/ 2147483647 w 188"/>
                    <a:gd name="T3" fmla="*/ 2147483647 h 123"/>
                    <a:gd name="T4" fmla="*/ 0 w 188"/>
                    <a:gd name="T5" fmla="*/ 2147483647 h 123"/>
                    <a:gd name="T6" fmla="*/ 0 w 188"/>
                    <a:gd name="T7" fmla="*/ 0 h 123"/>
                    <a:gd name="T8" fmla="*/ 2147483647 w 188"/>
                    <a:gd name="T9" fmla="*/ 0 h 123"/>
                    <a:gd name="T10" fmla="*/ 2147483647 w 188"/>
                    <a:gd name="T11" fmla="*/ 2147483647 h 123"/>
                    <a:gd name="T12" fmla="*/ 0 60000 65536"/>
                    <a:gd name="T13" fmla="*/ 0 60000 65536"/>
                    <a:gd name="T14" fmla="*/ 0 60000 65536"/>
                    <a:gd name="T15" fmla="*/ 0 60000 65536"/>
                    <a:gd name="T16" fmla="*/ 0 60000 65536"/>
                    <a:gd name="T17" fmla="*/ 0 60000 65536"/>
                    <a:gd name="T18" fmla="*/ 0 w 188"/>
                    <a:gd name="T19" fmla="*/ 0 h 123"/>
                    <a:gd name="T20" fmla="*/ 188 w 188"/>
                    <a:gd name="T21" fmla="*/ 123 h 123"/>
                  </a:gdLst>
                  <a:ahLst/>
                  <a:cxnLst>
                    <a:cxn ang="T12">
                      <a:pos x="T0" y="T1"/>
                    </a:cxn>
                    <a:cxn ang="T13">
                      <a:pos x="T2" y="T3"/>
                    </a:cxn>
                    <a:cxn ang="T14">
                      <a:pos x="T4" y="T5"/>
                    </a:cxn>
                    <a:cxn ang="T15">
                      <a:pos x="T6" y="T7"/>
                    </a:cxn>
                    <a:cxn ang="T16">
                      <a:pos x="T8" y="T9"/>
                    </a:cxn>
                    <a:cxn ang="T17">
                      <a:pos x="T10" y="T11"/>
                    </a:cxn>
                  </a:cxnLst>
                  <a:rect l="T18" t="T19" r="T20" b="T21"/>
                  <a:pathLst>
                    <a:path w="188" h="123">
                      <a:moveTo>
                        <a:pt x="188" y="96"/>
                      </a:moveTo>
                      <a:cubicBezTo>
                        <a:pt x="188" y="111"/>
                        <a:pt x="146" y="123"/>
                        <a:pt x="94" y="123"/>
                      </a:cubicBezTo>
                      <a:cubicBezTo>
                        <a:pt x="42" y="123"/>
                        <a:pt x="0" y="111"/>
                        <a:pt x="0" y="96"/>
                      </a:cubicBezTo>
                      <a:cubicBezTo>
                        <a:pt x="0" y="0"/>
                        <a:pt x="0" y="0"/>
                        <a:pt x="0" y="0"/>
                      </a:cubicBezTo>
                      <a:cubicBezTo>
                        <a:pt x="188" y="0"/>
                        <a:pt x="188" y="0"/>
                        <a:pt x="188" y="0"/>
                      </a:cubicBezTo>
                      <a:cubicBezTo>
                        <a:pt x="188" y="96"/>
                        <a:pt x="188" y="96"/>
                        <a:pt x="188" y="96"/>
                      </a:cubicBezTo>
                    </a:path>
                  </a:pathLst>
                </a:custGeom>
                <a:solidFill>
                  <a:srgbClr val="FF0000"/>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225" name="Freeform 176"/>
                <p:cNvSpPr>
                  <a:spLocks/>
                </p:cNvSpPr>
                <p:nvPr/>
              </p:nvSpPr>
              <p:spPr bwMode="auto">
                <a:xfrm>
                  <a:off x="4608336" y="3593399"/>
                  <a:ext cx="668" cy="1341"/>
                </a:xfrm>
                <a:custGeom>
                  <a:avLst/>
                  <a:gdLst>
                    <a:gd name="T0" fmla="*/ 0 w 1"/>
                    <a:gd name="T1" fmla="*/ 0 h 1"/>
                    <a:gd name="T2" fmla="*/ 0 w 1"/>
                    <a:gd name="T3" fmla="*/ 0 h 1"/>
                    <a:gd name="T4" fmla="*/ 0 w 1"/>
                    <a:gd name="T5" fmla="*/ 2147483647 h 1"/>
                    <a:gd name="T6" fmla="*/ 0 w 1"/>
                    <a:gd name="T7" fmla="*/ 2147483647 h 1"/>
                    <a:gd name="T8" fmla="*/ 0 w 1"/>
                    <a:gd name="T9" fmla="*/ 0 h 1"/>
                    <a:gd name="T10" fmla="*/ 0 60000 65536"/>
                    <a:gd name="T11" fmla="*/ 0 60000 65536"/>
                    <a:gd name="T12" fmla="*/ 0 60000 65536"/>
                    <a:gd name="T13" fmla="*/ 0 60000 65536"/>
                    <a:gd name="T14" fmla="*/ 0 60000 65536"/>
                    <a:gd name="T15" fmla="*/ 0 w 1"/>
                    <a:gd name="T16" fmla="*/ 0 h 1"/>
                    <a:gd name="T17" fmla="*/ 1 w 1"/>
                    <a:gd name="T18" fmla="*/ 1 h 1"/>
                  </a:gdLst>
                  <a:ahLst/>
                  <a:cxnLst>
                    <a:cxn ang="T10">
                      <a:pos x="T0" y="T1"/>
                    </a:cxn>
                    <a:cxn ang="T11">
                      <a:pos x="T2" y="T3"/>
                    </a:cxn>
                    <a:cxn ang="T12">
                      <a:pos x="T4" y="T5"/>
                    </a:cxn>
                    <a:cxn ang="T13">
                      <a:pos x="T6" y="T7"/>
                    </a:cxn>
                    <a:cxn ang="T14">
                      <a:pos x="T8" y="T9"/>
                    </a:cxn>
                  </a:cxnLst>
                  <a:rect l="T15" t="T16" r="T17" b="T18"/>
                  <a:pathLst>
                    <a:path w="1" h="1">
                      <a:moveTo>
                        <a:pt x="0" y="0"/>
                      </a:moveTo>
                      <a:cubicBezTo>
                        <a:pt x="0" y="0"/>
                        <a:pt x="0" y="0"/>
                        <a:pt x="0" y="0"/>
                      </a:cubicBezTo>
                      <a:cubicBezTo>
                        <a:pt x="0" y="1"/>
                        <a:pt x="0" y="1"/>
                        <a:pt x="0" y="1"/>
                      </a:cubicBezTo>
                      <a:cubicBezTo>
                        <a:pt x="0" y="1"/>
                        <a:pt x="0" y="1"/>
                        <a:pt x="0" y="1"/>
                      </a:cubicBezTo>
                      <a:cubicBezTo>
                        <a:pt x="0" y="0"/>
                        <a:pt x="0" y="0"/>
                        <a:pt x="0" y="0"/>
                      </a:cubicBezTo>
                    </a:path>
                  </a:pathLst>
                </a:custGeom>
                <a:solidFill>
                  <a:srgbClr val="8A98AA"/>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226" name="Freeform 177"/>
                <p:cNvSpPr>
                  <a:spLocks/>
                </p:cNvSpPr>
                <p:nvPr/>
              </p:nvSpPr>
              <p:spPr bwMode="auto">
                <a:xfrm>
                  <a:off x="4311133" y="3591387"/>
                  <a:ext cx="297202" cy="46268"/>
                </a:xfrm>
                <a:custGeom>
                  <a:avLst/>
                  <a:gdLst>
                    <a:gd name="T0" fmla="*/ 0 w 188"/>
                    <a:gd name="T1" fmla="*/ 0 h 29"/>
                    <a:gd name="T2" fmla="*/ 0 w 188"/>
                    <a:gd name="T3" fmla="*/ 2147483647 h 29"/>
                    <a:gd name="T4" fmla="*/ 2147483647 w 188"/>
                    <a:gd name="T5" fmla="*/ 2147483647 h 29"/>
                    <a:gd name="T6" fmla="*/ 2147483647 w 188"/>
                    <a:gd name="T7" fmla="*/ 2147483647 h 29"/>
                    <a:gd name="T8" fmla="*/ 2147483647 w 188"/>
                    <a:gd name="T9" fmla="*/ 2147483647 h 29"/>
                    <a:gd name="T10" fmla="*/ 2147483647 w 188"/>
                    <a:gd name="T11" fmla="*/ 2147483647 h 29"/>
                    <a:gd name="T12" fmla="*/ 0 w 188"/>
                    <a:gd name="T13" fmla="*/ 0 h 29"/>
                    <a:gd name="T14" fmla="*/ 0 60000 65536"/>
                    <a:gd name="T15" fmla="*/ 0 60000 65536"/>
                    <a:gd name="T16" fmla="*/ 0 60000 65536"/>
                    <a:gd name="T17" fmla="*/ 0 60000 65536"/>
                    <a:gd name="T18" fmla="*/ 0 60000 65536"/>
                    <a:gd name="T19" fmla="*/ 0 60000 65536"/>
                    <a:gd name="T20" fmla="*/ 0 60000 65536"/>
                    <a:gd name="T21" fmla="*/ 0 w 188"/>
                    <a:gd name="T22" fmla="*/ 0 h 29"/>
                    <a:gd name="T23" fmla="*/ 188 w 188"/>
                    <a:gd name="T24" fmla="*/ 29 h 2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8" h="29">
                      <a:moveTo>
                        <a:pt x="0" y="0"/>
                      </a:moveTo>
                      <a:cubicBezTo>
                        <a:pt x="0" y="2"/>
                        <a:pt x="0" y="2"/>
                        <a:pt x="0" y="2"/>
                      </a:cubicBezTo>
                      <a:cubicBezTo>
                        <a:pt x="0" y="17"/>
                        <a:pt x="42" y="29"/>
                        <a:pt x="94" y="29"/>
                      </a:cubicBezTo>
                      <a:cubicBezTo>
                        <a:pt x="146" y="29"/>
                        <a:pt x="188" y="17"/>
                        <a:pt x="188" y="2"/>
                      </a:cubicBezTo>
                      <a:cubicBezTo>
                        <a:pt x="188" y="1"/>
                        <a:pt x="188" y="1"/>
                        <a:pt x="188" y="1"/>
                      </a:cubicBezTo>
                      <a:cubicBezTo>
                        <a:pt x="188" y="16"/>
                        <a:pt x="145" y="28"/>
                        <a:pt x="94" y="28"/>
                      </a:cubicBezTo>
                      <a:cubicBezTo>
                        <a:pt x="42" y="28"/>
                        <a:pt x="0" y="16"/>
                        <a:pt x="0" y="0"/>
                      </a:cubicBezTo>
                    </a:path>
                  </a:pathLst>
                </a:custGeom>
                <a:solidFill>
                  <a:srgbClr val="7F8EA2"/>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227" name="Freeform 179"/>
                <p:cNvSpPr>
                  <a:spLocks/>
                </p:cNvSpPr>
                <p:nvPr/>
              </p:nvSpPr>
              <p:spPr bwMode="auto">
                <a:xfrm>
                  <a:off x="4311133" y="3439172"/>
                  <a:ext cx="297202" cy="44927"/>
                </a:xfrm>
                <a:custGeom>
                  <a:avLst/>
                  <a:gdLst>
                    <a:gd name="T0" fmla="*/ 2147483647 w 188"/>
                    <a:gd name="T1" fmla="*/ 2147483647 h 28"/>
                    <a:gd name="T2" fmla="*/ 0 w 188"/>
                    <a:gd name="T3" fmla="*/ 0 h 28"/>
                    <a:gd name="T4" fmla="*/ 0 w 188"/>
                    <a:gd name="T5" fmla="*/ 0 h 28"/>
                    <a:gd name="T6" fmla="*/ 2147483647 w 188"/>
                    <a:gd name="T7" fmla="*/ 2147483647 h 28"/>
                    <a:gd name="T8" fmla="*/ 2147483647 w 188"/>
                    <a:gd name="T9" fmla="*/ 0 h 28"/>
                    <a:gd name="T10" fmla="*/ 2147483647 w 188"/>
                    <a:gd name="T11" fmla="*/ 0 h 28"/>
                    <a:gd name="T12" fmla="*/ 2147483647 w 188"/>
                    <a:gd name="T13" fmla="*/ 2147483647 h 28"/>
                    <a:gd name="T14" fmla="*/ 0 60000 65536"/>
                    <a:gd name="T15" fmla="*/ 0 60000 65536"/>
                    <a:gd name="T16" fmla="*/ 0 60000 65536"/>
                    <a:gd name="T17" fmla="*/ 0 60000 65536"/>
                    <a:gd name="T18" fmla="*/ 0 60000 65536"/>
                    <a:gd name="T19" fmla="*/ 0 60000 65536"/>
                    <a:gd name="T20" fmla="*/ 0 60000 65536"/>
                    <a:gd name="T21" fmla="*/ 0 w 188"/>
                    <a:gd name="T22" fmla="*/ 0 h 28"/>
                    <a:gd name="T23" fmla="*/ 188 w 188"/>
                    <a:gd name="T24" fmla="*/ 28 h 2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8" h="28">
                      <a:moveTo>
                        <a:pt x="94" y="26"/>
                      </a:moveTo>
                      <a:cubicBezTo>
                        <a:pt x="43" y="26"/>
                        <a:pt x="1" y="14"/>
                        <a:pt x="0" y="0"/>
                      </a:cubicBezTo>
                      <a:cubicBezTo>
                        <a:pt x="0" y="0"/>
                        <a:pt x="0" y="0"/>
                        <a:pt x="0" y="0"/>
                      </a:cubicBezTo>
                      <a:cubicBezTo>
                        <a:pt x="0" y="15"/>
                        <a:pt x="42" y="28"/>
                        <a:pt x="94" y="28"/>
                      </a:cubicBezTo>
                      <a:cubicBezTo>
                        <a:pt x="146" y="28"/>
                        <a:pt x="188" y="15"/>
                        <a:pt x="188" y="0"/>
                      </a:cubicBezTo>
                      <a:cubicBezTo>
                        <a:pt x="188" y="0"/>
                        <a:pt x="188" y="0"/>
                        <a:pt x="188" y="0"/>
                      </a:cubicBezTo>
                      <a:cubicBezTo>
                        <a:pt x="186" y="14"/>
                        <a:pt x="145" y="26"/>
                        <a:pt x="94" y="26"/>
                      </a:cubicBezTo>
                      <a:close/>
                    </a:path>
                  </a:pathLst>
                </a:custGeom>
                <a:solidFill>
                  <a:srgbClr val="363B49"/>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228" name="Freeform 180"/>
                <p:cNvSpPr>
                  <a:spLocks noEditPoints="1"/>
                </p:cNvSpPr>
                <p:nvPr/>
              </p:nvSpPr>
              <p:spPr bwMode="auto">
                <a:xfrm>
                  <a:off x="4308462" y="3393574"/>
                  <a:ext cx="303213" cy="247434"/>
                </a:xfrm>
                <a:custGeom>
                  <a:avLst/>
                  <a:gdLst>
                    <a:gd name="T0" fmla="*/ 0 w 192"/>
                    <a:gd name="T1" fmla="*/ 2147483647 h 156"/>
                    <a:gd name="T2" fmla="*/ 0 w 192"/>
                    <a:gd name="T3" fmla="*/ 2147483647 h 156"/>
                    <a:gd name="T4" fmla="*/ 2147483647 w 192"/>
                    <a:gd name="T5" fmla="*/ 2147483647 h 156"/>
                    <a:gd name="T6" fmla="*/ 2147483647 w 192"/>
                    <a:gd name="T7" fmla="*/ 2147483647 h 156"/>
                    <a:gd name="T8" fmla="*/ 2147483647 w 192"/>
                    <a:gd name="T9" fmla="*/ 2147483647 h 156"/>
                    <a:gd name="T10" fmla="*/ 2147483647 w 192"/>
                    <a:gd name="T11" fmla="*/ 2147483647 h 156"/>
                    <a:gd name="T12" fmla="*/ 2147483647 w 192"/>
                    <a:gd name="T13" fmla="*/ 2147483647 h 156"/>
                    <a:gd name="T14" fmla="*/ 2147483647 w 192"/>
                    <a:gd name="T15" fmla="*/ 2147483647 h 156"/>
                    <a:gd name="T16" fmla="*/ 2147483647 w 192"/>
                    <a:gd name="T17" fmla="*/ 0 h 156"/>
                    <a:gd name="T18" fmla="*/ 0 w 192"/>
                    <a:gd name="T19" fmla="*/ 2147483647 h 156"/>
                    <a:gd name="T20" fmla="*/ 0 w 192"/>
                    <a:gd name="T21" fmla="*/ 2147483647 h 156"/>
                    <a:gd name="T22" fmla="*/ 2147483647 w 192"/>
                    <a:gd name="T23" fmla="*/ 2147483647 h 156"/>
                    <a:gd name="T24" fmla="*/ 2147483647 w 192"/>
                    <a:gd name="T25" fmla="*/ 2147483647 h 156"/>
                    <a:gd name="T26" fmla="*/ 2147483647 w 192"/>
                    <a:gd name="T27" fmla="*/ 2147483647 h 156"/>
                    <a:gd name="T28" fmla="*/ 2147483647 w 192"/>
                    <a:gd name="T29" fmla="*/ 2147483647 h 156"/>
                    <a:gd name="T30" fmla="*/ 2147483647 w 192"/>
                    <a:gd name="T31" fmla="*/ 2147483647 h 156"/>
                    <a:gd name="T32" fmla="*/ 2147483647 w 192"/>
                    <a:gd name="T33" fmla="*/ 2147483647 h 156"/>
                    <a:gd name="T34" fmla="*/ 2147483647 w 192"/>
                    <a:gd name="T35" fmla="*/ 2147483647 h 156"/>
                    <a:gd name="T36" fmla="*/ 2147483647 w 192"/>
                    <a:gd name="T37" fmla="*/ 2147483647 h 156"/>
                    <a:gd name="T38" fmla="*/ 2147483647 w 192"/>
                    <a:gd name="T39" fmla="*/ 2147483647 h 156"/>
                    <a:gd name="T40" fmla="*/ 2147483647 w 192"/>
                    <a:gd name="T41" fmla="*/ 2147483647 h 156"/>
                    <a:gd name="T42" fmla="*/ 2147483647 w 192"/>
                    <a:gd name="T43" fmla="*/ 2147483647 h 156"/>
                    <a:gd name="T44" fmla="*/ 2147483647 w 192"/>
                    <a:gd name="T45" fmla="*/ 2147483647 h 15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92"/>
                    <a:gd name="T70" fmla="*/ 0 h 156"/>
                    <a:gd name="T71" fmla="*/ 192 w 192"/>
                    <a:gd name="T72" fmla="*/ 156 h 15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92" h="156">
                      <a:moveTo>
                        <a:pt x="0" y="31"/>
                      </a:moveTo>
                      <a:cubicBezTo>
                        <a:pt x="0" y="127"/>
                        <a:pt x="0" y="127"/>
                        <a:pt x="0" y="127"/>
                      </a:cubicBezTo>
                      <a:cubicBezTo>
                        <a:pt x="0" y="145"/>
                        <a:pt x="48" y="156"/>
                        <a:pt x="96" y="156"/>
                      </a:cubicBezTo>
                      <a:cubicBezTo>
                        <a:pt x="143" y="156"/>
                        <a:pt x="192" y="145"/>
                        <a:pt x="192" y="127"/>
                      </a:cubicBezTo>
                      <a:cubicBezTo>
                        <a:pt x="192" y="31"/>
                        <a:pt x="192" y="31"/>
                        <a:pt x="192" y="31"/>
                      </a:cubicBezTo>
                      <a:cubicBezTo>
                        <a:pt x="191" y="32"/>
                        <a:pt x="191" y="32"/>
                        <a:pt x="191" y="32"/>
                      </a:cubicBezTo>
                      <a:cubicBezTo>
                        <a:pt x="192" y="31"/>
                        <a:pt x="192" y="30"/>
                        <a:pt x="192" y="30"/>
                      </a:cubicBezTo>
                      <a:cubicBezTo>
                        <a:pt x="192" y="29"/>
                        <a:pt x="192" y="29"/>
                        <a:pt x="192" y="29"/>
                      </a:cubicBezTo>
                      <a:cubicBezTo>
                        <a:pt x="192" y="11"/>
                        <a:pt x="143" y="0"/>
                        <a:pt x="96" y="0"/>
                      </a:cubicBezTo>
                      <a:cubicBezTo>
                        <a:pt x="48" y="0"/>
                        <a:pt x="0" y="11"/>
                        <a:pt x="0" y="29"/>
                      </a:cubicBezTo>
                      <a:lnTo>
                        <a:pt x="0" y="31"/>
                      </a:lnTo>
                      <a:close/>
                      <a:moveTo>
                        <a:pt x="4" y="29"/>
                      </a:moveTo>
                      <a:cubicBezTo>
                        <a:pt x="4" y="17"/>
                        <a:pt x="41" y="4"/>
                        <a:pt x="96" y="4"/>
                      </a:cubicBezTo>
                      <a:cubicBezTo>
                        <a:pt x="151" y="4"/>
                        <a:pt x="188" y="17"/>
                        <a:pt x="188" y="29"/>
                      </a:cubicBezTo>
                      <a:cubicBezTo>
                        <a:pt x="188" y="30"/>
                        <a:pt x="188" y="30"/>
                        <a:pt x="188" y="30"/>
                      </a:cubicBezTo>
                      <a:cubicBezTo>
                        <a:pt x="188" y="31"/>
                        <a:pt x="188" y="31"/>
                        <a:pt x="188" y="31"/>
                      </a:cubicBezTo>
                      <a:cubicBezTo>
                        <a:pt x="188" y="31"/>
                        <a:pt x="188" y="31"/>
                        <a:pt x="188" y="31"/>
                      </a:cubicBezTo>
                      <a:cubicBezTo>
                        <a:pt x="188" y="31"/>
                        <a:pt x="188" y="31"/>
                        <a:pt x="188" y="31"/>
                      </a:cubicBezTo>
                      <a:cubicBezTo>
                        <a:pt x="188" y="127"/>
                        <a:pt x="188" y="127"/>
                        <a:pt x="188" y="127"/>
                      </a:cubicBezTo>
                      <a:cubicBezTo>
                        <a:pt x="188" y="139"/>
                        <a:pt x="151" y="152"/>
                        <a:pt x="96" y="152"/>
                      </a:cubicBezTo>
                      <a:cubicBezTo>
                        <a:pt x="41" y="152"/>
                        <a:pt x="4" y="139"/>
                        <a:pt x="4" y="127"/>
                      </a:cubicBezTo>
                      <a:cubicBezTo>
                        <a:pt x="4" y="31"/>
                        <a:pt x="4" y="31"/>
                        <a:pt x="4" y="31"/>
                      </a:cubicBezTo>
                      <a:lnTo>
                        <a:pt x="4" y="29"/>
                      </a:lnTo>
                      <a:close/>
                    </a:path>
                  </a:pathLst>
                </a:custGeom>
                <a:solidFill>
                  <a:srgbClr val="231F20"/>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229" name="Freeform 175"/>
                <p:cNvSpPr>
                  <a:spLocks/>
                </p:cNvSpPr>
                <p:nvPr/>
              </p:nvSpPr>
              <p:spPr bwMode="auto">
                <a:xfrm>
                  <a:off x="4311133" y="3284373"/>
                  <a:ext cx="297202" cy="195131"/>
                </a:xfrm>
                <a:custGeom>
                  <a:avLst/>
                  <a:gdLst>
                    <a:gd name="T0" fmla="*/ 2147483647 w 188"/>
                    <a:gd name="T1" fmla="*/ 2147483647 h 123"/>
                    <a:gd name="T2" fmla="*/ 2147483647 w 188"/>
                    <a:gd name="T3" fmla="*/ 2147483647 h 123"/>
                    <a:gd name="T4" fmla="*/ 0 w 188"/>
                    <a:gd name="T5" fmla="*/ 2147483647 h 123"/>
                    <a:gd name="T6" fmla="*/ 0 w 188"/>
                    <a:gd name="T7" fmla="*/ 0 h 123"/>
                    <a:gd name="T8" fmla="*/ 2147483647 w 188"/>
                    <a:gd name="T9" fmla="*/ 0 h 123"/>
                    <a:gd name="T10" fmla="*/ 2147483647 w 188"/>
                    <a:gd name="T11" fmla="*/ 2147483647 h 123"/>
                    <a:gd name="T12" fmla="*/ 0 60000 65536"/>
                    <a:gd name="T13" fmla="*/ 0 60000 65536"/>
                    <a:gd name="T14" fmla="*/ 0 60000 65536"/>
                    <a:gd name="T15" fmla="*/ 0 60000 65536"/>
                    <a:gd name="T16" fmla="*/ 0 60000 65536"/>
                    <a:gd name="T17" fmla="*/ 0 60000 65536"/>
                    <a:gd name="T18" fmla="*/ 0 w 188"/>
                    <a:gd name="T19" fmla="*/ 0 h 123"/>
                    <a:gd name="T20" fmla="*/ 188 w 188"/>
                    <a:gd name="T21" fmla="*/ 123 h 123"/>
                  </a:gdLst>
                  <a:ahLst/>
                  <a:cxnLst>
                    <a:cxn ang="T12">
                      <a:pos x="T0" y="T1"/>
                    </a:cxn>
                    <a:cxn ang="T13">
                      <a:pos x="T2" y="T3"/>
                    </a:cxn>
                    <a:cxn ang="T14">
                      <a:pos x="T4" y="T5"/>
                    </a:cxn>
                    <a:cxn ang="T15">
                      <a:pos x="T6" y="T7"/>
                    </a:cxn>
                    <a:cxn ang="T16">
                      <a:pos x="T8" y="T9"/>
                    </a:cxn>
                    <a:cxn ang="T17">
                      <a:pos x="T10" y="T11"/>
                    </a:cxn>
                  </a:cxnLst>
                  <a:rect l="T18" t="T19" r="T20" b="T21"/>
                  <a:pathLst>
                    <a:path w="188" h="123">
                      <a:moveTo>
                        <a:pt x="188" y="96"/>
                      </a:moveTo>
                      <a:cubicBezTo>
                        <a:pt x="188" y="111"/>
                        <a:pt x="146" y="123"/>
                        <a:pt x="94" y="123"/>
                      </a:cubicBezTo>
                      <a:cubicBezTo>
                        <a:pt x="42" y="123"/>
                        <a:pt x="0" y="111"/>
                        <a:pt x="0" y="96"/>
                      </a:cubicBezTo>
                      <a:cubicBezTo>
                        <a:pt x="0" y="0"/>
                        <a:pt x="0" y="0"/>
                        <a:pt x="0" y="0"/>
                      </a:cubicBezTo>
                      <a:cubicBezTo>
                        <a:pt x="188" y="0"/>
                        <a:pt x="188" y="0"/>
                        <a:pt x="188" y="0"/>
                      </a:cubicBezTo>
                      <a:cubicBezTo>
                        <a:pt x="188" y="96"/>
                        <a:pt x="188" y="96"/>
                        <a:pt x="188" y="96"/>
                      </a:cubicBezTo>
                    </a:path>
                  </a:pathLst>
                </a:custGeom>
                <a:solidFill>
                  <a:srgbClr val="FF0000"/>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230" name="Freeform 176"/>
                <p:cNvSpPr>
                  <a:spLocks/>
                </p:cNvSpPr>
                <p:nvPr/>
              </p:nvSpPr>
              <p:spPr bwMode="auto">
                <a:xfrm>
                  <a:off x="4608336" y="3433693"/>
                  <a:ext cx="668" cy="1341"/>
                </a:xfrm>
                <a:custGeom>
                  <a:avLst/>
                  <a:gdLst>
                    <a:gd name="T0" fmla="*/ 0 w 1"/>
                    <a:gd name="T1" fmla="*/ 0 h 1"/>
                    <a:gd name="T2" fmla="*/ 0 w 1"/>
                    <a:gd name="T3" fmla="*/ 0 h 1"/>
                    <a:gd name="T4" fmla="*/ 0 w 1"/>
                    <a:gd name="T5" fmla="*/ 2147483647 h 1"/>
                    <a:gd name="T6" fmla="*/ 0 w 1"/>
                    <a:gd name="T7" fmla="*/ 2147483647 h 1"/>
                    <a:gd name="T8" fmla="*/ 0 w 1"/>
                    <a:gd name="T9" fmla="*/ 0 h 1"/>
                    <a:gd name="T10" fmla="*/ 0 60000 65536"/>
                    <a:gd name="T11" fmla="*/ 0 60000 65536"/>
                    <a:gd name="T12" fmla="*/ 0 60000 65536"/>
                    <a:gd name="T13" fmla="*/ 0 60000 65536"/>
                    <a:gd name="T14" fmla="*/ 0 60000 65536"/>
                    <a:gd name="T15" fmla="*/ 0 w 1"/>
                    <a:gd name="T16" fmla="*/ 0 h 1"/>
                    <a:gd name="T17" fmla="*/ 1 w 1"/>
                    <a:gd name="T18" fmla="*/ 1 h 1"/>
                  </a:gdLst>
                  <a:ahLst/>
                  <a:cxnLst>
                    <a:cxn ang="T10">
                      <a:pos x="T0" y="T1"/>
                    </a:cxn>
                    <a:cxn ang="T11">
                      <a:pos x="T2" y="T3"/>
                    </a:cxn>
                    <a:cxn ang="T12">
                      <a:pos x="T4" y="T5"/>
                    </a:cxn>
                    <a:cxn ang="T13">
                      <a:pos x="T6" y="T7"/>
                    </a:cxn>
                    <a:cxn ang="T14">
                      <a:pos x="T8" y="T9"/>
                    </a:cxn>
                  </a:cxnLst>
                  <a:rect l="T15" t="T16" r="T17" b="T18"/>
                  <a:pathLst>
                    <a:path w="1" h="1">
                      <a:moveTo>
                        <a:pt x="0" y="0"/>
                      </a:moveTo>
                      <a:cubicBezTo>
                        <a:pt x="0" y="0"/>
                        <a:pt x="0" y="0"/>
                        <a:pt x="0" y="0"/>
                      </a:cubicBezTo>
                      <a:cubicBezTo>
                        <a:pt x="0" y="1"/>
                        <a:pt x="0" y="1"/>
                        <a:pt x="0" y="1"/>
                      </a:cubicBezTo>
                      <a:cubicBezTo>
                        <a:pt x="0" y="1"/>
                        <a:pt x="0" y="1"/>
                        <a:pt x="0" y="1"/>
                      </a:cubicBezTo>
                      <a:cubicBezTo>
                        <a:pt x="0" y="0"/>
                        <a:pt x="0" y="0"/>
                        <a:pt x="0" y="0"/>
                      </a:cubicBezTo>
                    </a:path>
                  </a:pathLst>
                </a:custGeom>
                <a:solidFill>
                  <a:srgbClr val="8A98AA"/>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231" name="Freeform 177"/>
                <p:cNvSpPr>
                  <a:spLocks/>
                </p:cNvSpPr>
                <p:nvPr/>
              </p:nvSpPr>
              <p:spPr bwMode="auto">
                <a:xfrm>
                  <a:off x="4311133" y="3431681"/>
                  <a:ext cx="297202" cy="46268"/>
                </a:xfrm>
                <a:custGeom>
                  <a:avLst/>
                  <a:gdLst>
                    <a:gd name="T0" fmla="*/ 0 w 188"/>
                    <a:gd name="T1" fmla="*/ 0 h 29"/>
                    <a:gd name="T2" fmla="*/ 0 w 188"/>
                    <a:gd name="T3" fmla="*/ 2147483647 h 29"/>
                    <a:gd name="T4" fmla="*/ 2147483647 w 188"/>
                    <a:gd name="T5" fmla="*/ 2147483647 h 29"/>
                    <a:gd name="T6" fmla="*/ 2147483647 w 188"/>
                    <a:gd name="T7" fmla="*/ 2147483647 h 29"/>
                    <a:gd name="T8" fmla="*/ 2147483647 w 188"/>
                    <a:gd name="T9" fmla="*/ 2147483647 h 29"/>
                    <a:gd name="T10" fmla="*/ 2147483647 w 188"/>
                    <a:gd name="T11" fmla="*/ 2147483647 h 29"/>
                    <a:gd name="T12" fmla="*/ 0 w 188"/>
                    <a:gd name="T13" fmla="*/ 0 h 29"/>
                    <a:gd name="T14" fmla="*/ 0 60000 65536"/>
                    <a:gd name="T15" fmla="*/ 0 60000 65536"/>
                    <a:gd name="T16" fmla="*/ 0 60000 65536"/>
                    <a:gd name="T17" fmla="*/ 0 60000 65536"/>
                    <a:gd name="T18" fmla="*/ 0 60000 65536"/>
                    <a:gd name="T19" fmla="*/ 0 60000 65536"/>
                    <a:gd name="T20" fmla="*/ 0 60000 65536"/>
                    <a:gd name="T21" fmla="*/ 0 w 188"/>
                    <a:gd name="T22" fmla="*/ 0 h 29"/>
                    <a:gd name="T23" fmla="*/ 188 w 188"/>
                    <a:gd name="T24" fmla="*/ 29 h 2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8" h="29">
                      <a:moveTo>
                        <a:pt x="0" y="0"/>
                      </a:moveTo>
                      <a:cubicBezTo>
                        <a:pt x="0" y="2"/>
                        <a:pt x="0" y="2"/>
                        <a:pt x="0" y="2"/>
                      </a:cubicBezTo>
                      <a:cubicBezTo>
                        <a:pt x="0" y="17"/>
                        <a:pt x="42" y="29"/>
                        <a:pt x="94" y="29"/>
                      </a:cubicBezTo>
                      <a:cubicBezTo>
                        <a:pt x="146" y="29"/>
                        <a:pt x="188" y="17"/>
                        <a:pt x="188" y="2"/>
                      </a:cubicBezTo>
                      <a:cubicBezTo>
                        <a:pt x="188" y="1"/>
                        <a:pt x="188" y="1"/>
                        <a:pt x="188" y="1"/>
                      </a:cubicBezTo>
                      <a:cubicBezTo>
                        <a:pt x="188" y="16"/>
                        <a:pt x="145" y="28"/>
                        <a:pt x="94" y="28"/>
                      </a:cubicBezTo>
                      <a:cubicBezTo>
                        <a:pt x="42" y="28"/>
                        <a:pt x="0" y="16"/>
                        <a:pt x="0" y="0"/>
                      </a:cubicBezTo>
                    </a:path>
                  </a:pathLst>
                </a:custGeom>
                <a:solidFill>
                  <a:srgbClr val="7F8EA2"/>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232" name="Freeform 180"/>
                <p:cNvSpPr>
                  <a:spLocks noEditPoints="1"/>
                </p:cNvSpPr>
                <p:nvPr/>
              </p:nvSpPr>
              <p:spPr bwMode="auto">
                <a:xfrm>
                  <a:off x="4308462" y="3233868"/>
                  <a:ext cx="303213" cy="247434"/>
                </a:xfrm>
                <a:custGeom>
                  <a:avLst/>
                  <a:gdLst>
                    <a:gd name="T0" fmla="*/ 0 w 192"/>
                    <a:gd name="T1" fmla="*/ 2147483647 h 156"/>
                    <a:gd name="T2" fmla="*/ 0 w 192"/>
                    <a:gd name="T3" fmla="*/ 2147483647 h 156"/>
                    <a:gd name="T4" fmla="*/ 2147483647 w 192"/>
                    <a:gd name="T5" fmla="*/ 2147483647 h 156"/>
                    <a:gd name="T6" fmla="*/ 2147483647 w 192"/>
                    <a:gd name="T7" fmla="*/ 2147483647 h 156"/>
                    <a:gd name="T8" fmla="*/ 2147483647 w 192"/>
                    <a:gd name="T9" fmla="*/ 2147483647 h 156"/>
                    <a:gd name="T10" fmla="*/ 2147483647 w 192"/>
                    <a:gd name="T11" fmla="*/ 2147483647 h 156"/>
                    <a:gd name="T12" fmla="*/ 2147483647 w 192"/>
                    <a:gd name="T13" fmla="*/ 2147483647 h 156"/>
                    <a:gd name="T14" fmla="*/ 2147483647 w 192"/>
                    <a:gd name="T15" fmla="*/ 2147483647 h 156"/>
                    <a:gd name="T16" fmla="*/ 2147483647 w 192"/>
                    <a:gd name="T17" fmla="*/ 0 h 156"/>
                    <a:gd name="T18" fmla="*/ 0 w 192"/>
                    <a:gd name="T19" fmla="*/ 2147483647 h 156"/>
                    <a:gd name="T20" fmla="*/ 0 w 192"/>
                    <a:gd name="T21" fmla="*/ 2147483647 h 156"/>
                    <a:gd name="T22" fmla="*/ 2147483647 w 192"/>
                    <a:gd name="T23" fmla="*/ 2147483647 h 156"/>
                    <a:gd name="T24" fmla="*/ 2147483647 w 192"/>
                    <a:gd name="T25" fmla="*/ 2147483647 h 156"/>
                    <a:gd name="T26" fmla="*/ 2147483647 w 192"/>
                    <a:gd name="T27" fmla="*/ 2147483647 h 156"/>
                    <a:gd name="T28" fmla="*/ 2147483647 w 192"/>
                    <a:gd name="T29" fmla="*/ 2147483647 h 156"/>
                    <a:gd name="T30" fmla="*/ 2147483647 w 192"/>
                    <a:gd name="T31" fmla="*/ 2147483647 h 156"/>
                    <a:gd name="T32" fmla="*/ 2147483647 w 192"/>
                    <a:gd name="T33" fmla="*/ 2147483647 h 156"/>
                    <a:gd name="T34" fmla="*/ 2147483647 w 192"/>
                    <a:gd name="T35" fmla="*/ 2147483647 h 156"/>
                    <a:gd name="T36" fmla="*/ 2147483647 w 192"/>
                    <a:gd name="T37" fmla="*/ 2147483647 h 156"/>
                    <a:gd name="T38" fmla="*/ 2147483647 w 192"/>
                    <a:gd name="T39" fmla="*/ 2147483647 h 156"/>
                    <a:gd name="T40" fmla="*/ 2147483647 w 192"/>
                    <a:gd name="T41" fmla="*/ 2147483647 h 156"/>
                    <a:gd name="T42" fmla="*/ 2147483647 w 192"/>
                    <a:gd name="T43" fmla="*/ 2147483647 h 156"/>
                    <a:gd name="T44" fmla="*/ 2147483647 w 192"/>
                    <a:gd name="T45" fmla="*/ 2147483647 h 15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92"/>
                    <a:gd name="T70" fmla="*/ 0 h 156"/>
                    <a:gd name="T71" fmla="*/ 192 w 192"/>
                    <a:gd name="T72" fmla="*/ 156 h 15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92" h="156">
                      <a:moveTo>
                        <a:pt x="0" y="31"/>
                      </a:moveTo>
                      <a:cubicBezTo>
                        <a:pt x="0" y="127"/>
                        <a:pt x="0" y="127"/>
                        <a:pt x="0" y="127"/>
                      </a:cubicBezTo>
                      <a:cubicBezTo>
                        <a:pt x="0" y="145"/>
                        <a:pt x="48" y="156"/>
                        <a:pt x="96" y="156"/>
                      </a:cubicBezTo>
                      <a:cubicBezTo>
                        <a:pt x="143" y="156"/>
                        <a:pt x="192" y="145"/>
                        <a:pt x="192" y="127"/>
                      </a:cubicBezTo>
                      <a:cubicBezTo>
                        <a:pt x="192" y="31"/>
                        <a:pt x="192" y="31"/>
                        <a:pt x="192" y="31"/>
                      </a:cubicBezTo>
                      <a:cubicBezTo>
                        <a:pt x="191" y="32"/>
                        <a:pt x="191" y="32"/>
                        <a:pt x="191" y="32"/>
                      </a:cubicBezTo>
                      <a:cubicBezTo>
                        <a:pt x="192" y="31"/>
                        <a:pt x="192" y="30"/>
                        <a:pt x="192" y="30"/>
                      </a:cubicBezTo>
                      <a:cubicBezTo>
                        <a:pt x="192" y="29"/>
                        <a:pt x="192" y="29"/>
                        <a:pt x="192" y="29"/>
                      </a:cubicBezTo>
                      <a:cubicBezTo>
                        <a:pt x="192" y="11"/>
                        <a:pt x="143" y="0"/>
                        <a:pt x="96" y="0"/>
                      </a:cubicBezTo>
                      <a:cubicBezTo>
                        <a:pt x="48" y="0"/>
                        <a:pt x="0" y="11"/>
                        <a:pt x="0" y="29"/>
                      </a:cubicBezTo>
                      <a:lnTo>
                        <a:pt x="0" y="31"/>
                      </a:lnTo>
                      <a:close/>
                      <a:moveTo>
                        <a:pt x="4" y="29"/>
                      </a:moveTo>
                      <a:cubicBezTo>
                        <a:pt x="4" y="17"/>
                        <a:pt x="41" y="4"/>
                        <a:pt x="96" y="4"/>
                      </a:cubicBezTo>
                      <a:cubicBezTo>
                        <a:pt x="151" y="4"/>
                        <a:pt x="188" y="17"/>
                        <a:pt x="188" y="29"/>
                      </a:cubicBezTo>
                      <a:cubicBezTo>
                        <a:pt x="188" y="30"/>
                        <a:pt x="188" y="30"/>
                        <a:pt x="188" y="30"/>
                      </a:cubicBezTo>
                      <a:cubicBezTo>
                        <a:pt x="188" y="31"/>
                        <a:pt x="188" y="31"/>
                        <a:pt x="188" y="31"/>
                      </a:cubicBezTo>
                      <a:cubicBezTo>
                        <a:pt x="188" y="31"/>
                        <a:pt x="188" y="31"/>
                        <a:pt x="188" y="31"/>
                      </a:cubicBezTo>
                      <a:cubicBezTo>
                        <a:pt x="188" y="31"/>
                        <a:pt x="188" y="31"/>
                        <a:pt x="188" y="31"/>
                      </a:cubicBezTo>
                      <a:cubicBezTo>
                        <a:pt x="188" y="127"/>
                        <a:pt x="188" y="127"/>
                        <a:pt x="188" y="127"/>
                      </a:cubicBezTo>
                      <a:cubicBezTo>
                        <a:pt x="188" y="139"/>
                        <a:pt x="151" y="152"/>
                        <a:pt x="96" y="152"/>
                      </a:cubicBezTo>
                      <a:cubicBezTo>
                        <a:pt x="41" y="152"/>
                        <a:pt x="4" y="139"/>
                        <a:pt x="4" y="127"/>
                      </a:cubicBezTo>
                      <a:cubicBezTo>
                        <a:pt x="4" y="31"/>
                        <a:pt x="4" y="31"/>
                        <a:pt x="4" y="31"/>
                      </a:cubicBezTo>
                      <a:lnTo>
                        <a:pt x="4" y="29"/>
                      </a:lnTo>
                      <a:close/>
                    </a:path>
                  </a:pathLst>
                </a:custGeom>
                <a:solidFill>
                  <a:srgbClr val="231F20"/>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233" name="Freeform 175"/>
                <p:cNvSpPr>
                  <a:spLocks/>
                </p:cNvSpPr>
                <p:nvPr/>
              </p:nvSpPr>
              <p:spPr bwMode="auto">
                <a:xfrm>
                  <a:off x="4311133" y="3126929"/>
                  <a:ext cx="297202" cy="195131"/>
                </a:xfrm>
                <a:custGeom>
                  <a:avLst/>
                  <a:gdLst>
                    <a:gd name="T0" fmla="*/ 2147483647 w 188"/>
                    <a:gd name="T1" fmla="*/ 2147483647 h 123"/>
                    <a:gd name="T2" fmla="*/ 2147483647 w 188"/>
                    <a:gd name="T3" fmla="*/ 2147483647 h 123"/>
                    <a:gd name="T4" fmla="*/ 0 w 188"/>
                    <a:gd name="T5" fmla="*/ 2147483647 h 123"/>
                    <a:gd name="T6" fmla="*/ 0 w 188"/>
                    <a:gd name="T7" fmla="*/ 0 h 123"/>
                    <a:gd name="T8" fmla="*/ 2147483647 w 188"/>
                    <a:gd name="T9" fmla="*/ 0 h 123"/>
                    <a:gd name="T10" fmla="*/ 2147483647 w 188"/>
                    <a:gd name="T11" fmla="*/ 2147483647 h 123"/>
                    <a:gd name="T12" fmla="*/ 0 60000 65536"/>
                    <a:gd name="T13" fmla="*/ 0 60000 65536"/>
                    <a:gd name="T14" fmla="*/ 0 60000 65536"/>
                    <a:gd name="T15" fmla="*/ 0 60000 65536"/>
                    <a:gd name="T16" fmla="*/ 0 60000 65536"/>
                    <a:gd name="T17" fmla="*/ 0 60000 65536"/>
                    <a:gd name="T18" fmla="*/ 0 w 188"/>
                    <a:gd name="T19" fmla="*/ 0 h 123"/>
                    <a:gd name="T20" fmla="*/ 188 w 188"/>
                    <a:gd name="T21" fmla="*/ 123 h 123"/>
                  </a:gdLst>
                  <a:ahLst/>
                  <a:cxnLst>
                    <a:cxn ang="T12">
                      <a:pos x="T0" y="T1"/>
                    </a:cxn>
                    <a:cxn ang="T13">
                      <a:pos x="T2" y="T3"/>
                    </a:cxn>
                    <a:cxn ang="T14">
                      <a:pos x="T4" y="T5"/>
                    </a:cxn>
                    <a:cxn ang="T15">
                      <a:pos x="T6" y="T7"/>
                    </a:cxn>
                    <a:cxn ang="T16">
                      <a:pos x="T8" y="T9"/>
                    </a:cxn>
                    <a:cxn ang="T17">
                      <a:pos x="T10" y="T11"/>
                    </a:cxn>
                  </a:cxnLst>
                  <a:rect l="T18" t="T19" r="T20" b="T21"/>
                  <a:pathLst>
                    <a:path w="188" h="123">
                      <a:moveTo>
                        <a:pt x="188" y="96"/>
                      </a:moveTo>
                      <a:cubicBezTo>
                        <a:pt x="188" y="111"/>
                        <a:pt x="146" y="123"/>
                        <a:pt x="94" y="123"/>
                      </a:cubicBezTo>
                      <a:cubicBezTo>
                        <a:pt x="42" y="123"/>
                        <a:pt x="0" y="111"/>
                        <a:pt x="0" y="96"/>
                      </a:cubicBezTo>
                      <a:cubicBezTo>
                        <a:pt x="0" y="0"/>
                        <a:pt x="0" y="0"/>
                        <a:pt x="0" y="0"/>
                      </a:cubicBezTo>
                      <a:cubicBezTo>
                        <a:pt x="188" y="0"/>
                        <a:pt x="188" y="0"/>
                        <a:pt x="188" y="0"/>
                      </a:cubicBezTo>
                      <a:cubicBezTo>
                        <a:pt x="188" y="96"/>
                        <a:pt x="188" y="96"/>
                        <a:pt x="188" y="96"/>
                      </a:cubicBezTo>
                    </a:path>
                  </a:pathLst>
                </a:custGeom>
                <a:solidFill>
                  <a:srgbClr val="FF0000"/>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234" name="Freeform 176"/>
                <p:cNvSpPr>
                  <a:spLocks/>
                </p:cNvSpPr>
                <p:nvPr/>
              </p:nvSpPr>
              <p:spPr bwMode="auto">
                <a:xfrm>
                  <a:off x="4608336" y="3317637"/>
                  <a:ext cx="668" cy="1341"/>
                </a:xfrm>
                <a:custGeom>
                  <a:avLst/>
                  <a:gdLst>
                    <a:gd name="T0" fmla="*/ 0 w 1"/>
                    <a:gd name="T1" fmla="*/ 0 h 1"/>
                    <a:gd name="T2" fmla="*/ 0 w 1"/>
                    <a:gd name="T3" fmla="*/ 0 h 1"/>
                    <a:gd name="T4" fmla="*/ 0 w 1"/>
                    <a:gd name="T5" fmla="*/ 2147483647 h 1"/>
                    <a:gd name="T6" fmla="*/ 0 w 1"/>
                    <a:gd name="T7" fmla="*/ 2147483647 h 1"/>
                    <a:gd name="T8" fmla="*/ 0 w 1"/>
                    <a:gd name="T9" fmla="*/ 0 h 1"/>
                    <a:gd name="T10" fmla="*/ 0 60000 65536"/>
                    <a:gd name="T11" fmla="*/ 0 60000 65536"/>
                    <a:gd name="T12" fmla="*/ 0 60000 65536"/>
                    <a:gd name="T13" fmla="*/ 0 60000 65536"/>
                    <a:gd name="T14" fmla="*/ 0 60000 65536"/>
                    <a:gd name="T15" fmla="*/ 0 w 1"/>
                    <a:gd name="T16" fmla="*/ 0 h 1"/>
                    <a:gd name="T17" fmla="*/ 1 w 1"/>
                    <a:gd name="T18" fmla="*/ 1 h 1"/>
                  </a:gdLst>
                  <a:ahLst/>
                  <a:cxnLst>
                    <a:cxn ang="T10">
                      <a:pos x="T0" y="T1"/>
                    </a:cxn>
                    <a:cxn ang="T11">
                      <a:pos x="T2" y="T3"/>
                    </a:cxn>
                    <a:cxn ang="T12">
                      <a:pos x="T4" y="T5"/>
                    </a:cxn>
                    <a:cxn ang="T13">
                      <a:pos x="T6" y="T7"/>
                    </a:cxn>
                    <a:cxn ang="T14">
                      <a:pos x="T8" y="T9"/>
                    </a:cxn>
                  </a:cxnLst>
                  <a:rect l="T15" t="T16" r="T17" b="T18"/>
                  <a:pathLst>
                    <a:path w="1" h="1">
                      <a:moveTo>
                        <a:pt x="0" y="0"/>
                      </a:moveTo>
                      <a:cubicBezTo>
                        <a:pt x="0" y="0"/>
                        <a:pt x="0" y="0"/>
                        <a:pt x="0" y="0"/>
                      </a:cubicBezTo>
                      <a:cubicBezTo>
                        <a:pt x="0" y="1"/>
                        <a:pt x="0" y="1"/>
                        <a:pt x="0" y="1"/>
                      </a:cubicBezTo>
                      <a:cubicBezTo>
                        <a:pt x="0" y="1"/>
                        <a:pt x="0" y="1"/>
                        <a:pt x="0" y="1"/>
                      </a:cubicBezTo>
                      <a:cubicBezTo>
                        <a:pt x="0" y="0"/>
                        <a:pt x="0" y="0"/>
                        <a:pt x="0" y="0"/>
                      </a:cubicBezTo>
                    </a:path>
                  </a:pathLst>
                </a:custGeom>
                <a:solidFill>
                  <a:srgbClr val="8A98AA"/>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235" name="Oval 178"/>
                <p:cNvSpPr>
                  <a:spLocks noChangeArrowheads="1"/>
                </p:cNvSpPr>
                <p:nvPr/>
              </p:nvSpPr>
              <p:spPr bwMode="auto">
                <a:xfrm>
                  <a:off x="4311133" y="3080661"/>
                  <a:ext cx="297202" cy="87842"/>
                </a:xfrm>
                <a:prstGeom prst="ellipse">
                  <a:avLst/>
                </a:prstGeom>
                <a:gradFill rotWithShape="1">
                  <a:gsLst>
                    <a:gs pos="0">
                      <a:srgbClr val="C0C1C6"/>
                    </a:gs>
                    <a:gs pos="100000">
                      <a:srgbClr val="DFE0E5"/>
                    </a:gs>
                  </a:gsLst>
                  <a:lin ang="5400000" scaled="1"/>
                </a:gradFill>
                <a:ln w="9525" algn="ctr">
                  <a:noFill/>
                  <a:round/>
                  <a:headEnd/>
                  <a:tailEnd/>
                </a:ln>
              </p:spPr>
              <p:txBody>
                <a:bodyPr lIns="91327" tIns="45667" rIns="91327" bIns="45667"/>
                <a:lstStyle/>
                <a:p>
                  <a:pPr algn="l">
                    <a:buClrTx/>
                    <a:buFontTx/>
                    <a:buNone/>
                  </a:pPr>
                  <a:endParaRPr lang="zh-CN" altLang="zh-CN" sz="1400" dirty="0" smtClean="0">
                    <a:solidFill>
                      <a:srgbClr val="000000"/>
                    </a:solidFill>
                    <a:cs typeface="Calibri" pitchFamily="34" charset="0"/>
                    <a:sym typeface="Lucida Grande" charset="0"/>
                  </a:endParaRPr>
                </a:p>
              </p:txBody>
            </p:sp>
            <p:sp>
              <p:nvSpPr>
                <p:cNvPr id="236" name="Freeform 179"/>
                <p:cNvSpPr>
                  <a:spLocks/>
                </p:cNvSpPr>
                <p:nvPr/>
              </p:nvSpPr>
              <p:spPr bwMode="auto">
                <a:xfrm>
                  <a:off x="4311133" y="3123577"/>
                  <a:ext cx="297202" cy="44927"/>
                </a:xfrm>
                <a:custGeom>
                  <a:avLst/>
                  <a:gdLst>
                    <a:gd name="T0" fmla="*/ 2147483647 w 188"/>
                    <a:gd name="T1" fmla="*/ 2147483647 h 28"/>
                    <a:gd name="T2" fmla="*/ 0 w 188"/>
                    <a:gd name="T3" fmla="*/ 0 h 28"/>
                    <a:gd name="T4" fmla="*/ 0 w 188"/>
                    <a:gd name="T5" fmla="*/ 0 h 28"/>
                    <a:gd name="T6" fmla="*/ 2147483647 w 188"/>
                    <a:gd name="T7" fmla="*/ 2147483647 h 28"/>
                    <a:gd name="T8" fmla="*/ 2147483647 w 188"/>
                    <a:gd name="T9" fmla="*/ 0 h 28"/>
                    <a:gd name="T10" fmla="*/ 2147483647 w 188"/>
                    <a:gd name="T11" fmla="*/ 0 h 28"/>
                    <a:gd name="T12" fmla="*/ 2147483647 w 188"/>
                    <a:gd name="T13" fmla="*/ 2147483647 h 28"/>
                    <a:gd name="T14" fmla="*/ 0 60000 65536"/>
                    <a:gd name="T15" fmla="*/ 0 60000 65536"/>
                    <a:gd name="T16" fmla="*/ 0 60000 65536"/>
                    <a:gd name="T17" fmla="*/ 0 60000 65536"/>
                    <a:gd name="T18" fmla="*/ 0 60000 65536"/>
                    <a:gd name="T19" fmla="*/ 0 60000 65536"/>
                    <a:gd name="T20" fmla="*/ 0 60000 65536"/>
                    <a:gd name="T21" fmla="*/ 0 w 188"/>
                    <a:gd name="T22" fmla="*/ 0 h 28"/>
                    <a:gd name="T23" fmla="*/ 188 w 188"/>
                    <a:gd name="T24" fmla="*/ 28 h 2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8" h="28">
                      <a:moveTo>
                        <a:pt x="94" y="26"/>
                      </a:moveTo>
                      <a:cubicBezTo>
                        <a:pt x="43" y="26"/>
                        <a:pt x="1" y="14"/>
                        <a:pt x="0" y="0"/>
                      </a:cubicBezTo>
                      <a:cubicBezTo>
                        <a:pt x="0" y="0"/>
                        <a:pt x="0" y="0"/>
                        <a:pt x="0" y="0"/>
                      </a:cubicBezTo>
                      <a:cubicBezTo>
                        <a:pt x="0" y="15"/>
                        <a:pt x="42" y="28"/>
                        <a:pt x="94" y="28"/>
                      </a:cubicBezTo>
                      <a:cubicBezTo>
                        <a:pt x="146" y="28"/>
                        <a:pt x="188" y="15"/>
                        <a:pt x="188" y="0"/>
                      </a:cubicBezTo>
                      <a:cubicBezTo>
                        <a:pt x="188" y="0"/>
                        <a:pt x="188" y="0"/>
                        <a:pt x="188" y="0"/>
                      </a:cubicBezTo>
                      <a:cubicBezTo>
                        <a:pt x="186" y="14"/>
                        <a:pt x="145" y="26"/>
                        <a:pt x="94" y="26"/>
                      </a:cubicBezTo>
                      <a:close/>
                    </a:path>
                  </a:pathLst>
                </a:custGeom>
                <a:solidFill>
                  <a:srgbClr val="363B49"/>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237" name="Freeform 180"/>
                <p:cNvSpPr>
                  <a:spLocks noEditPoints="1"/>
                </p:cNvSpPr>
                <p:nvPr/>
              </p:nvSpPr>
              <p:spPr bwMode="auto">
                <a:xfrm>
                  <a:off x="4308462" y="3074713"/>
                  <a:ext cx="303213" cy="247434"/>
                </a:xfrm>
                <a:custGeom>
                  <a:avLst/>
                  <a:gdLst>
                    <a:gd name="T0" fmla="*/ 0 w 192"/>
                    <a:gd name="T1" fmla="*/ 2147483647 h 156"/>
                    <a:gd name="T2" fmla="*/ 0 w 192"/>
                    <a:gd name="T3" fmla="*/ 2147483647 h 156"/>
                    <a:gd name="T4" fmla="*/ 2147483647 w 192"/>
                    <a:gd name="T5" fmla="*/ 2147483647 h 156"/>
                    <a:gd name="T6" fmla="*/ 2147483647 w 192"/>
                    <a:gd name="T7" fmla="*/ 2147483647 h 156"/>
                    <a:gd name="T8" fmla="*/ 2147483647 w 192"/>
                    <a:gd name="T9" fmla="*/ 2147483647 h 156"/>
                    <a:gd name="T10" fmla="*/ 2147483647 w 192"/>
                    <a:gd name="T11" fmla="*/ 2147483647 h 156"/>
                    <a:gd name="T12" fmla="*/ 2147483647 w 192"/>
                    <a:gd name="T13" fmla="*/ 2147483647 h 156"/>
                    <a:gd name="T14" fmla="*/ 2147483647 w 192"/>
                    <a:gd name="T15" fmla="*/ 2147483647 h 156"/>
                    <a:gd name="T16" fmla="*/ 2147483647 w 192"/>
                    <a:gd name="T17" fmla="*/ 0 h 156"/>
                    <a:gd name="T18" fmla="*/ 0 w 192"/>
                    <a:gd name="T19" fmla="*/ 2147483647 h 156"/>
                    <a:gd name="T20" fmla="*/ 0 w 192"/>
                    <a:gd name="T21" fmla="*/ 2147483647 h 156"/>
                    <a:gd name="T22" fmla="*/ 2147483647 w 192"/>
                    <a:gd name="T23" fmla="*/ 2147483647 h 156"/>
                    <a:gd name="T24" fmla="*/ 2147483647 w 192"/>
                    <a:gd name="T25" fmla="*/ 2147483647 h 156"/>
                    <a:gd name="T26" fmla="*/ 2147483647 w 192"/>
                    <a:gd name="T27" fmla="*/ 2147483647 h 156"/>
                    <a:gd name="T28" fmla="*/ 2147483647 w 192"/>
                    <a:gd name="T29" fmla="*/ 2147483647 h 156"/>
                    <a:gd name="T30" fmla="*/ 2147483647 w 192"/>
                    <a:gd name="T31" fmla="*/ 2147483647 h 156"/>
                    <a:gd name="T32" fmla="*/ 2147483647 w 192"/>
                    <a:gd name="T33" fmla="*/ 2147483647 h 156"/>
                    <a:gd name="T34" fmla="*/ 2147483647 w 192"/>
                    <a:gd name="T35" fmla="*/ 2147483647 h 156"/>
                    <a:gd name="T36" fmla="*/ 2147483647 w 192"/>
                    <a:gd name="T37" fmla="*/ 2147483647 h 156"/>
                    <a:gd name="T38" fmla="*/ 2147483647 w 192"/>
                    <a:gd name="T39" fmla="*/ 2147483647 h 156"/>
                    <a:gd name="T40" fmla="*/ 2147483647 w 192"/>
                    <a:gd name="T41" fmla="*/ 2147483647 h 156"/>
                    <a:gd name="T42" fmla="*/ 2147483647 w 192"/>
                    <a:gd name="T43" fmla="*/ 2147483647 h 156"/>
                    <a:gd name="T44" fmla="*/ 2147483647 w 192"/>
                    <a:gd name="T45" fmla="*/ 2147483647 h 15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92"/>
                    <a:gd name="T70" fmla="*/ 0 h 156"/>
                    <a:gd name="T71" fmla="*/ 192 w 192"/>
                    <a:gd name="T72" fmla="*/ 156 h 15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92" h="156">
                      <a:moveTo>
                        <a:pt x="0" y="31"/>
                      </a:moveTo>
                      <a:cubicBezTo>
                        <a:pt x="0" y="127"/>
                        <a:pt x="0" y="127"/>
                        <a:pt x="0" y="127"/>
                      </a:cubicBezTo>
                      <a:cubicBezTo>
                        <a:pt x="0" y="145"/>
                        <a:pt x="48" y="156"/>
                        <a:pt x="96" y="156"/>
                      </a:cubicBezTo>
                      <a:cubicBezTo>
                        <a:pt x="143" y="156"/>
                        <a:pt x="192" y="145"/>
                        <a:pt x="192" y="127"/>
                      </a:cubicBezTo>
                      <a:cubicBezTo>
                        <a:pt x="192" y="31"/>
                        <a:pt x="192" y="31"/>
                        <a:pt x="192" y="31"/>
                      </a:cubicBezTo>
                      <a:cubicBezTo>
                        <a:pt x="191" y="32"/>
                        <a:pt x="191" y="32"/>
                        <a:pt x="191" y="32"/>
                      </a:cubicBezTo>
                      <a:cubicBezTo>
                        <a:pt x="192" y="31"/>
                        <a:pt x="192" y="30"/>
                        <a:pt x="192" y="30"/>
                      </a:cubicBezTo>
                      <a:cubicBezTo>
                        <a:pt x="192" y="29"/>
                        <a:pt x="192" y="29"/>
                        <a:pt x="192" y="29"/>
                      </a:cubicBezTo>
                      <a:cubicBezTo>
                        <a:pt x="192" y="11"/>
                        <a:pt x="143" y="0"/>
                        <a:pt x="96" y="0"/>
                      </a:cubicBezTo>
                      <a:cubicBezTo>
                        <a:pt x="48" y="0"/>
                        <a:pt x="0" y="11"/>
                        <a:pt x="0" y="29"/>
                      </a:cubicBezTo>
                      <a:lnTo>
                        <a:pt x="0" y="31"/>
                      </a:lnTo>
                      <a:close/>
                      <a:moveTo>
                        <a:pt x="4" y="29"/>
                      </a:moveTo>
                      <a:cubicBezTo>
                        <a:pt x="4" y="17"/>
                        <a:pt x="41" y="4"/>
                        <a:pt x="96" y="4"/>
                      </a:cubicBezTo>
                      <a:cubicBezTo>
                        <a:pt x="151" y="4"/>
                        <a:pt x="188" y="17"/>
                        <a:pt x="188" y="29"/>
                      </a:cubicBezTo>
                      <a:cubicBezTo>
                        <a:pt x="188" y="30"/>
                        <a:pt x="188" y="30"/>
                        <a:pt x="188" y="30"/>
                      </a:cubicBezTo>
                      <a:cubicBezTo>
                        <a:pt x="188" y="31"/>
                        <a:pt x="188" y="31"/>
                        <a:pt x="188" y="31"/>
                      </a:cubicBezTo>
                      <a:cubicBezTo>
                        <a:pt x="188" y="31"/>
                        <a:pt x="188" y="31"/>
                        <a:pt x="188" y="31"/>
                      </a:cubicBezTo>
                      <a:cubicBezTo>
                        <a:pt x="188" y="31"/>
                        <a:pt x="188" y="31"/>
                        <a:pt x="188" y="31"/>
                      </a:cubicBezTo>
                      <a:cubicBezTo>
                        <a:pt x="188" y="127"/>
                        <a:pt x="188" y="127"/>
                        <a:pt x="188" y="127"/>
                      </a:cubicBezTo>
                      <a:cubicBezTo>
                        <a:pt x="188" y="139"/>
                        <a:pt x="151" y="152"/>
                        <a:pt x="96" y="152"/>
                      </a:cubicBezTo>
                      <a:cubicBezTo>
                        <a:pt x="41" y="152"/>
                        <a:pt x="4" y="139"/>
                        <a:pt x="4" y="127"/>
                      </a:cubicBezTo>
                      <a:cubicBezTo>
                        <a:pt x="4" y="31"/>
                        <a:pt x="4" y="31"/>
                        <a:pt x="4" y="31"/>
                      </a:cubicBezTo>
                      <a:lnTo>
                        <a:pt x="4" y="29"/>
                      </a:lnTo>
                      <a:close/>
                    </a:path>
                  </a:pathLst>
                </a:custGeom>
                <a:solidFill>
                  <a:srgbClr val="231F20"/>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grpSp>
          <p:grpSp>
            <p:nvGrpSpPr>
              <p:cNvPr id="134" name="Group 816"/>
              <p:cNvGrpSpPr>
                <a:grpSpLocks/>
              </p:cNvGrpSpPr>
              <p:nvPr/>
            </p:nvGrpSpPr>
            <p:grpSpPr bwMode="auto">
              <a:xfrm>
                <a:off x="379" y="2905"/>
                <a:ext cx="181" cy="358"/>
                <a:chOff x="4308462" y="3074713"/>
                <a:chExt cx="303213" cy="566295"/>
              </a:xfrm>
            </p:grpSpPr>
            <p:sp>
              <p:nvSpPr>
                <p:cNvPr id="210" name="Freeform 175"/>
                <p:cNvSpPr>
                  <a:spLocks/>
                </p:cNvSpPr>
                <p:nvPr/>
              </p:nvSpPr>
              <p:spPr bwMode="auto">
                <a:xfrm>
                  <a:off x="4311133" y="3442524"/>
                  <a:ext cx="297202" cy="195131"/>
                </a:xfrm>
                <a:custGeom>
                  <a:avLst/>
                  <a:gdLst>
                    <a:gd name="T0" fmla="*/ 2147483647 w 188"/>
                    <a:gd name="T1" fmla="*/ 2147483647 h 123"/>
                    <a:gd name="T2" fmla="*/ 2147483647 w 188"/>
                    <a:gd name="T3" fmla="*/ 2147483647 h 123"/>
                    <a:gd name="T4" fmla="*/ 0 w 188"/>
                    <a:gd name="T5" fmla="*/ 2147483647 h 123"/>
                    <a:gd name="T6" fmla="*/ 0 w 188"/>
                    <a:gd name="T7" fmla="*/ 0 h 123"/>
                    <a:gd name="T8" fmla="*/ 2147483647 w 188"/>
                    <a:gd name="T9" fmla="*/ 0 h 123"/>
                    <a:gd name="T10" fmla="*/ 2147483647 w 188"/>
                    <a:gd name="T11" fmla="*/ 2147483647 h 123"/>
                    <a:gd name="T12" fmla="*/ 0 60000 65536"/>
                    <a:gd name="T13" fmla="*/ 0 60000 65536"/>
                    <a:gd name="T14" fmla="*/ 0 60000 65536"/>
                    <a:gd name="T15" fmla="*/ 0 60000 65536"/>
                    <a:gd name="T16" fmla="*/ 0 60000 65536"/>
                    <a:gd name="T17" fmla="*/ 0 60000 65536"/>
                    <a:gd name="T18" fmla="*/ 0 w 188"/>
                    <a:gd name="T19" fmla="*/ 0 h 123"/>
                    <a:gd name="T20" fmla="*/ 188 w 188"/>
                    <a:gd name="T21" fmla="*/ 123 h 123"/>
                  </a:gdLst>
                  <a:ahLst/>
                  <a:cxnLst>
                    <a:cxn ang="T12">
                      <a:pos x="T0" y="T1"/>
                    </a:cxn>
                    <a:cxn ang="T13">
                      <a:pos x="T2" y="T3"/>
                    </a:cxn>
                    <a:cxn ang="T14">
                      <a:pos x="T4" y="T5"/>
                    </a:cxn>
                    <a:cxn ang="T15">
                      <a:pos x="T6" y="T7"/>
                    </a:cxn>
                    <a:cxn ang="T16">
                      <a:pos x="T8" y="T9"/>
                    </a:cxn>
                    <a:cxn ang="T17">
                      <a:pos x="T10" y="T11"/>
                    </a:cxn>
                  </a:cxnLst>
                  <a:rect l="T18" t="T19" r="T20" b="T21"/>
                  <a:pathLst>
                    <a:path w="188" h="123">
                      <a:moveTo>
                        <a:pt x="188" y="96"/>
                      </a:moveTo>
                      <a:cubicBezTo>
                        <a:pt x="188" y="111"/>
                        <a:pt x="146" y="123"/>
                        <a:pt x="94" y="123"/>
                      </a:cubicBezTo>
                      <a:cubicBezTo>
                        <a:pt x="42" y="123"/>
                        <a:pt x="0" y="111"/>
                        <a:pt x="0" y="96"/>
                      </a:cubicBezTo>
                      <a:cubicBezTo>
                        <a:pt x="0" y="0"/>
                        <a:pt x="0" y="0"/>
                        <a:pt x="0" y="0"/>
                      </a:cubicBezTo>
                      <a:cubicBezTo>
                        <a:pt x="188" y="0"/>
                        <a:pt x="188" y="0"/>
                        <a:pt x="188" y="0"/>
                      </a:cubicBezTo>
                      <a:cubicBezTo>
                        <a:pt x="188" y="96"/>
                        <a:pt x="188" y="96"/>
                        <a:pt x="188" y="96"/>
                      </a:cubicBezTo>
                    </a:path>
                  </a:pathLst>
                </a:custGeom>
                <a:solidFill>
                  <a:srgbClr val="808000"/>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211" name="Freeform 176"/>
                <p:cNvSpPr>
                  <a:spLocks/>
                </p:cNvSpPr>
                <p:nvPr/>
              </p:nvSpPr>
              <p:spPr bwMode="auto">
                <a:xfrm>
                  <a:off x="4608336" y="3593399"/>
                  <a:ext cx="668" cy="1341"/>
                </a:xfrm>
                <a:custGeom>
                  <a:avLst/>
                  <a:gdLst>
                    <a:gd name="T0" fmla="*/ 0 w 1"/>
                    <a:gd name="T1" fmla="*/ 0 h 1"/>
                    <a:gd name="T2" fmla="*/ 0 w 1"/>
                    <a:gd name="T3" fmla="*/ 0 h 1"/>
                    <a:gd name="T4" fmla="*/ 0 w 1"/>
                    <a:gd name="T5" fmla="*/ 2147483647 h 1"/>
                    <a:gd name="T6" fmla="*/ 0 w 1"/>
                    <a:gd name="T7" fmla="*/ 2147483647 h 1"/>
                    <a:gd name="T8" fmla="*/ 0 w 1"/>
                    <a:gd name="T9" fmla="*/ 0 h 1"/>
                    <a:gd name="T10" fmla="*/ 0 60000 65536"/>
                    <a:gd name="T11" fmla="*/ 0 60000 65536"/>
                    <a:gd name="T12" fmla="*/ 0 60000 65536"/>
                    <a:gd name="T13" fmla="*/ 0 60000 65536"/>
                    <a:gd name="T14" fmla="*/ 0 60000 65536"/>
                    <a:gd name="T15" fmla="*/ 0 w 1"/>
                    <a:gd name="T16" fmla="*/ 0 h 1"/>
                    <a:gd name="T17" fmla="*/ 1 w 1"/>
                    <a:gd name="T18" fmla="*/ 1 h 1"/>
                  </a:gdLst>
                  <a:ahLst/>
                  <a:cxnLst>
                    <a:cxn ang="T10">
                      <a:pos x="T0" y="T1"/>
                    </a:cxn>
                    <a:cxn ang="T11">
                      <a:pos x="T2" y="T3"/>
                    </a:cxn>
                    <a:cxn ang="T12">
                      <a:pos x="T4" y="T5"/>
                    </a:cxn>
                    <a:cxn ang="T13">
                      <a:pos x="T6" y="T7"/>
                    </a:cxn>
                    <a:cxn ang="T14">
                      <a:pos x="T8" y="T9"/>
                    </a:cxn>
                  </a:cxnLst>
                  <a:rect l="T15" t="T16" r="T17" b="T18"/>
                  <a:pathLst>
                    <a:path w="1" h="1">
                      <a:moveTo>
                        <a:pt x="0" y="0"/>
                      </a:moveTo>
                      <a:cubicBezTo>
                        <a:pt x="0" y="0"/>
                        <a:pt x="0" y="0"/>
                        <a:pt x="0" y="0"/>
                      </a:cubicBezTo>
                      <a:cubicBezTo>
                        <a:pt x="0" y="1"/>
                        <a:pt x="0" y="1"/>
                        <a:pt x="0" y="1"/>
                      </a:cubicBezTo>
                      <a:cubicBezTo>
                        <a:pt x="0" y="1"/>
                        <a:pt x="0" y="1"/>
                        <a:pt x="0" y="1"/>
                      </a:cubicBezTo>
                      <a:cubicBezTo>
                        <a:pt x="0" y="0"/>
                        <a:pt x="0" y="0"/>
                        <a:pt x="0" y="0"/>
                      </a:cubicBezTo>
                    </a:path>
                  </a:pathLst>
                </a:custGeom>
                <a:solidFill>
                  <a:srgbClr val="8A98AA"/>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212" name="Freeform 177"/>
                <p:cNvSpPr>
                  <a:spLocks/>
                </p:cNvSpPr>
                <p:nvPr/>
              </p:nvSpPr>
              <p:spPr bwMode="auto">
                <a:xfrm>
                  <a:off x="4311133" y="3591387"/>
                  <a:ext cx="297202" cy="46268"/>
                </a:xfrm>
                <a:custGeom>
                  <a:avLst/>
                  <a:gdLst>
                    <a:gd name="T0" fmla="*/ 0 w 188"/>
                    <a:gd name="T1" fmla="*/ 0 h 29"/>
                    <a:gd name="T2" fmla="*/ 0 w 188"/>
                    <a:gd name="T3" fmla="*/ 2147483647 h 29"/>
                    <a:gd name="T4" fmla="*/ 2147483647 w 188"/>
                    <a:gd name="T5" fmla="*/ 2147483647 h 29"/>
                    <a:gd name="T6" fmla="*/ 2147483647 w 188"/>
                    <a:gd name="T7" fmla="*/ 2147483647 h 29"/>
                    <a:gd name="T8" fmla="*/ 2147483647 w 188"/>
                    <a:gd name="T9" fmla="*/ 2147483647 h 29"/>
                    <a:gd name="T10" fmla="*/ 2147483647 w 188"/>
                    <a:gd name="T11" fmla="*/ 2147483647 h 29"/>
                    <a:gd name="T12" fmla="*/ 0 w 188"/>
                    <a:gd name="T13" fmla="*/ 0 h 29"/>
                    <a:gd name="T14" fmla="*/ 0 60000 65536"/>
                    <a:gd name="T15" fmla="*/ 0 60000 65536"/>
                    <a:gd name="T16" fmla="*/ 0 60000 65536"/>
                    <a:gd name="T17" fmla="*/ 0 60000 65536"/>
                    <a:gd name="T18" fmla="*/ 0 60000 65536"/>
                    <a:gd name="T19" fmla="*/ 0 60000 65536"/>
                    <a:gd name="T20" fmla="*/ 0 60000 65536"/>
                    <a:gd name="T21" fmla="*/ 0 w 188"/>
                    <a:gd name="T22" fmla="*/ 0 h 29"/>
                    <a:gd name="T23" fmla="*/ 188 w 188"/>
                    <a:gd name="T24" fmla="*/ 29 h 2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8" h="29">
                      <a:moveTo>
                        <a:pt x="0" y="0"/>
                      </a:moveTo>
                      <a:cubicBezTo>
                        <a:pt x="0" y="2"/>
                        <a:pt x="0" y="2"/>
                        <a:pt x="0" y="2"/>
                      </a:cubicBezTo>
                      <a:cubicBezTo>
                        <a:pt x="0" y="17"/>
                        <a:pt x="42" y="29"/>
                        <a:pt x="94" y="29"/>
                      </a:cubicBezTo>
                      <a:cubicBezTo>
                        <a:pt x="146" y="29"/>
                        <a:pt x="188" y="17"/>
                        <a:pt x="188" y="2"/>
                      </a:cubicBezTo>
                      <a:cubicBezTo>
                        <a:pt x="188" y="1"/>
                        <a:pt x="188" y="1"/>
                        <a:pt x="188" y="1"/>
                      </a:cubicBezTo>
                      <a:cubicBezTo>
                        <a:pt x="188" y="16"/>
                        <a:pt x="145" y="28"/>
                        <a:pt x="94" y="28"/>
                      </a:cubicBezTo>
                      <a:cubicBezTo>
                        <a:pt x="42" y="28"/>
                        <a:pt x="0" y="16"/>
                        <a:pt x="0" y="0"/>
                      </a:cubicBezTo>
                    </a:path>
                  </a:pathLst>
                </a:custGeom>
                <a:solidFill>
                  <a:srgbClr val="7F8EA2"/>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213" name="Freeform 179"/>
                <p:cNvSpPr>
                  <a:spLocks/>
                </p:cNvSpPr>
                <p:nvPr/>
              </p:nvSpPr>
              <p:spPr bwMode="auto">
                <a:xfrm>
                  <a:off x="4311133" y="3439172"/>
                  <a:ext cx="297202" cy="44927"/>
                </a:xfrm>
                <a:custGeom>
                  <a:avLst/>
                  <a:gdLst>
                    <a:gd name="T0" fmla="*/ 2147483647 w 188"/>
                    <a:gd name="T1" fmla="*/ 2147483647 h 28"/>
                    <a:gd name="T2" fmla="*/ 0 w 188"/>
                    <a:gd name="T3" fmla="*/ 0 h 28"/>
                    <a:gd name="T4" fmla="*/ 0 w 188"/>
                    <a:gd name="T5" fmla="*/ 0 h 28"/>
                    <a:gd name="T6" fmla="*/ 2147483647 w 188"/>
                    <a:gd name="T7" fmla="*/ 2147483647 h 28"/>
                    <a:gd name="T8" fmla="*/ 2147483647 w 188"/>
                    <a:gd name="T9" fmla="*/ 0 h 28"/>
                    <a:gd name="T10" fmla="*/ 2147483647 w 188"/>
                    <a:gd name="T11" fmla="*/ 0 h 28"/>
                    <a:gd name="T12" fmla="*/ 2147483647 w 188"/>
                    <a:gd name="T13" fmla="*/ 2147483647 h 28"/>
                    <a:gd name="T14" fmla="*/ 0 60000 65536"/>
                    <a:gd name="T15" fmla="*/ 0 60000 65536"/>
                    <a:gd name="T16" fmla="*/ 0 60000 65536"/>
                    <a:gd name="T17" fmla="*/ 0 60000 65536"/>
                    <a:gd name="T18" fmla="*/ 0 60000 65536"/>
                    <a:gd name="T19" fmla="*/ 0 60000 65536"/>
                    <a:gd name="T20" fmla="*/ 0 60000 65536"/>
                    <a:gd name="T21" fmla="*/ 0 w 188"/>
                    <a:gd name="T22" fmla="*/ 0 h 28"/>
                    <a:gd name="T23" fmla="*/ 188 w 188"/>
                    <a:gd name="T24" fmla="*/ 28 h 2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8" h="28">
                      <a:moveTo>
                        <a:pt x="94" y="26"/>
                      </a:moveTo>
                      <a:cubicBezTo>
                        <a:pt x="43" y="26"/>
                        <a:pt x="1" y="14"/>
                        <a:pt x="0" y="0"/>
                      </a:cubicBezTo>
                      <a:cubicBezTo>
                        <a:pt x="0" y="0"/>
                        <a:pt x="0" y="0"/>
                        <a:pt x="0" y="0"/>
                      </a:cubicBezTo>
                      <a:cubicBezTo>
                        <a:pt x="0" y="15"/>
                        <a:pt x="42" y="28"/>
                        <a:pt x="94" y="28"/>
                      </a:cubicBezTo>
                      <a:cubicBezTo>
                        <a:pt x="146" y="28"/>
                        <a:pt x="188" y="15"/>
                        <a:pt x="188" y="0"/>
                      </a:cubicBezTo>
                      <a:cubicBezTo>
                        <a:pt x="188" y="0"/>
                        <a:pt x="188" y="0"/>
                        <a:pt x="188" y="0"/>
                      </a:cubicBezTo>
                      <a:cubicBezTo>
                        <a:pt x="186" y="14"/>
                        <a:pt x="145" y="26"/>
                        <a:pt x="94" y="26"/>
                      </a:cubicBezTo>
                      <a:close/>
                    </a:path>
                  </a:pathLst>
                </a:custGeom>
                <a:solidFill>
                  <a:srgbClr val="363B49"/>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214" name="Freeform 180"/>
                <p:cNvSpPr>
                  <a:spLocks noEditPoints="1"/>
                </p:cNvSpPr>
                <p:nvPr/>
              </p:nvSpPr>
              <p:spPr bwMode="auto">
                <a:xfrm>
                  <a:off x="4308462" y="3393574"/>
                  <a:ext cx="303213" cy="247434"/>
                </a:xfrm>
                <a:custGeom>
                  <a:avLst/>
                  <a:gdLst>
                    <a:gd name="T0" fmla="*/ 0 w 192"/>
                    <a:gd name="T1" fmla="*/ 2147483647 h 156"/>
                    <a:gd name="T2" fmla="*/ 0 w 192"/>
                    <a:gd name="T3" fmla="*/ 2147483647 h 156"/>
                    <a:gd name="T4" fmla="*/ 2147483647 w 192"/>
                    <a:gd name="T5" fmla="*/ 2147483647 h 156"/>
                    <a:gd name="T6" fmla="*/ 2147483647 w 192"/>
                    <a:gd name="T7" fmla="*/ 2147483647 h 156"/>
                    <a:gd name="T8" fmla="*/ 2147483647 w 192"/>
                    <a:gd name="T9" fmla="*/ 2147483647 h 156"/>
                    <a:gd name="T10" fmla="*/ 2147483647 w 192"/>
                    <a:gd name="T11" fmla="*/ 2147483647 h 156"/>
                    <a:gd name="T12" fmla="*/ 2147483647 w 192"/>
                    <a:gd name="T13" fmla="*/ 2147483647 h 156"/>
                    <a:gd name="T14" fmla="*/ 2147483647 w 192"/>
                    <a:gd name="T15" fmla="*/ 2147483647 h 156"/>
                    <a:gd name="T16" fmla="*/ 2147483647 w 192"/>
                    <a:gd name="T17" fmla="*/ 0 h 156"/>
                    <a:gd name="T18" fmla="*/ 0 w 192"/>
                    <a:gd name="T19" fmla="*/ 2147483647 h 156"/>
                    <a:gd name="T20" fmla="*/ 0 w 192"/>
                    <a:gd name="T21" fmla="*/ 2147483647 h 156"/>
                    <a:gd name="T22" fmla="*/ 2147483647 w 192"/>
                    <a:gd name="T23" fmla="*/ 2147483647 h 156"/>
                    <a:gd name="T24" fmla="*/ 2147483647 w 192"/>
                    <a:gd name="T25" fmla="*/ 2147483647 h 156"/>
                    <a:gd name="T26" fmla="*/ 2147483647 w 192"/>
                    <a:gd name="T27" fmla="*/ 2147483647 h 156"/>
                    <a:gd name="T28" fmla="*/ 2147483647 w 192"/>
                    <a:gd name="T29" fmla="*/ 2147483647 h 156"/>
                    <a:gd name="T30" fmla="*/ 2147483647 w 192"/>
                    <a:gd name="T31" fmla="*/ 2147483647 h 156"/>
                    <a:gd name="T32" fmla="*/ 2147483647 w 192"/>
                    <a:gd name="T33" fmla="*/ 2147483647 h 156"/>
                    <a:gd name="T34" fmla="*/ 2147483647 w 192"/>
                    <a:gd name="T35" fmla="*/ 2147483647 h 156"/>
                    <a:gd name="T36" fmla="*/ 2147483647 w 192"/>
                    <a:gd name="T37" fmla="*/ 2147483647 h 156"/>
                    <a:gd name="T38" fmla="*/ 2147483647 w 192"/>
                    <a:gd name="T39" fmla="*/ 2147483647 h 156"/>
                    <a:gd name="T40" fmla="*/ 2147483647 w 192"/>
                    <a:gd name="T41" fmla="*/ 2147483647 h 156"/>
                    <a:gd name="T42" fmla="*/ 2147483647 w 192"/>
                    <a:gd name="T43" fmla="*/ 2147483647 h 156"/>
                    <a:gd name="T44" fmla="*/ 2147483647 w 192"/>
                    <a:gd name="T45" fmla="*/ 2147483647 h 15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92"/>
                    <a:gd name="T70" fmla="*/ 0 h 156"/>
                    <a:gd name="T71" fmla="*/ 192 w 192"/>
                    <a:gd name="T72" fmla="*/ 156 h 15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92" h="156">
                      <a:moveTo>
                        <a:pt x="0" y="31"/>
                      </a:moveTo>
                      <a:cubicBezTo>
                        <a:pt x="0" y="127"/>
                        <a:pt x="0" y="127"/>
                        <a:pt x="0" y="127"/>
                      </a:cubicBezTo>
                      <a:cubicBezTo>
                        <a:pt x="0" y="145"/>
                        <a:pt x="48" y="156"/>
                        <a:pt x="96" y="156"/>
                      </a:cubicBezTo>
                      <a:cubicBezTo>
                        <a:pt x="143" y="156"/>
                        <a:pt x="192" y="145"/>
                        <a:pt x="192" y="127"/>
                      </a:cubicBezTo>
                      <a:cubicBezTo>
                        <a:pt x="192" y="31"/>
                        <a:pt x="192" y="31"/>
                        <a:pt x="192" y="31"/>
                      </a:cubicBezTo>
                      <a:cubicBezTo>
                        <a:pt x="191" y="32"/>
                        <a:pt x="191" y="32"/>
                        <a:pt x="191" y="32"/>
                      </a:cubicBezTo>
                      <a:cubicBezTo>
                        <a:pt x="192" y="31"/>
                        <a:pt x="192" y="30"/>
                        <a:pt x="192" y="30"/>
                      </a:cubicBezTo>
                      <a:cubicBezTo>
                        <a:pt x="192" y="29"/>
                        <a:pt x="192" y="29"/>
                        <a:pt x="192" y="29"/>
                      </a:cubicBezTo>
                      <a:cubicBezTo>
                        <a:pt x="192" y="11"/>
                        <a:pt x="143" y="0"/>
                        <a:pt x="96" y="0"/>
                      </a:cubicBezTo>
                      <a:cubicBezTo>
                        <a:pt x="48" y="0"/>
                        <a:pt x="0" y="11"/>
                        <a:pt x="0" y="29"/>
                      </a:cubicBezTo>
                      <a:lnTo>
                        <a:pt x="0" y="31"/>
                      </a:lnTo>
                      <a:close/>
                      <a:moveTo>
                        <a:pt x="4" y="29"/>
                      </a:moveTo>
                      <a:cubicBezTo>
                        <a:pt x="4" y="17"/>
                        <a:pt x="41" y="4"/>
                        <a:pt x="96" y="4"/>
                      </a:cubicBezTo>
                      <a:cubicBezTo>
                        <a:pt x="151" y="4"/>
                        <a:pt x="188" y="17"/>
                        <a:pt x="188" y="29"/>
                      </a:cubicBezTo>
                      <a:cubicBezTo>
                        <a:pt x="188" y="30"/>
                        <a:pt x="188" y="30"/>
                        <a:pt x="188" y="30"/>
                      </a:cubicBezTo>
                      <a:cubicBezTo>
                        <a:pt x="188" y="31"/>
                        <a:pt x="188" y="31"/>
                        <a:pt x="188" y="31"/>
                      </a:cubicBezTo>
                      <a:cubicBezTo>
                        <a:pt x="188" y="31"/>
                        <a:pt x="188" y="31"/>
                        <a:pt x="188" y="31"/>
                      </a:cubicBezTo>
                      <a:cubicBezTo>
                        <a:pt x="188" y="31"/>
                        <a:pt x="188" y="31"/>
                        <a:pt x="188" y="31"/>
                      </a:cubicBezTo>
                      <a:cubicBezTo>
                        <a:pt x="188" y="127"/>
                        <a:pt x="188" y="127"/>
                        <a:pt x="188" y="127"/>
                      </a:cubicBezTo>
                      <a:cubicBezTo>
                        <a:pt x="188" y="139"/>
                        <a:pt x="151" y="152"/>
                        <a:pt x="96" y="152"/>
                      </a:cubicBezTo>
                      <a:cubicBezTo>
                        <a:pt x="41" y="152"/>
                        <a:pt x="4" y="139"/>
                        <a:pt x="4" y="127"/>
                      </a:cubicBezTo>
                      <a:cubicBezTo>
                        <a:pt x="4" y="31"/>
                        <a:pt x="4" y="31"/>
                        <a:pt x="4" y="31"/>
                      </a:cubicBezTo>
                      <a:lnTo>
                        <a:pt x="4" y="29"/>
                      </a:lnTo>
                      <a:close/>
                    </a:path>
                  </a:pathLst>
                </a:custGeom>
                <a:solidFill>
                  <a:srgbClr val="231F20"/>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215" name="Freeform 175"/>
                <p:cNvSpPr>
                  <a:spLocks/>
                </p:cNvSpPr>
                <p:nvPr/>
              </p:nvSpPr>
              <p:spPr bwMode="auto">
                <a:xfrm>
                  <a:off x="4311133" y="3284373"/>
                  <a:ext cx="297202" cy="195131"/>
                </a:xfrm>
                <a:custGeom>
                  <a:avLst/>
                  <a:gdLst>
                    <a:gd name="T0" fmla="*/ 2147483647 w 188"/>
                    <a:gd name="T1" fmla="*/ 2147483647 h 123"/>
                    <a:gd name="T2" fmla="*/ 2147483647 w 188"/>
                    <a:gd name="T3" fmla="*/ 2147483647 h 123"/>
                    <a:gd name="T4" fmla="*/ 0 w 188"/>
                    <a:gd name="T5" fmla="*/ 2147483647 h 123"/>
                    <a:gd name="T6" fmla="*/ 0 w 188"/>
                    <a:gd name="T7" fmla="*/ 0 h 123"/>
                    <a:gd name="T8" fmla="*/ 2147483647 w 188"/>
                    <a:gd name="T9" fmla="*/ 0 h 123"/>
                    <a:gd name="T10" fmla="*/ 2147483647 w 188"/>
                    <a:gd name="T11" fmla="*/ 2147483647 h 123"/>
                    <a:gd name="T12" fmla="*/ 0 60000 65536"/>
                    <a:gd name="T13" fmla="*/ 0 60000 65536"/>
                    <a:gd name="T14" fmla="*/ 0 60000 65536"/>
                    <a:gd name="T15" fmla="*/ 0 60000 65536"/>
                    <a:gd name="T16" fmla="*/ 0 60000 65536"/>
                    <a:gd name="T17" fmla="*/ 0 60000 65536"/>
                    <a:gd name="T18" fmla="*/ 0 w 188"/>
                    <a:gd name="T19" fmla="*/ 0 h 123"/>
                    <a:gd name="T20" fmla="*/ 188 w 188"/>
                    <a:gd name="T21" fmla="*/ 123 h 123"/>
                  </a:gdLst>
                  <a:ahLst/>
                  <a:cxnLst>
                    <a:cxn ang="T12">
                      <a:pos x="T0" y="T1"/>
                    </a:cxn>
                    <a:cxn ang="T13">
                      <a:pos x="T2" y="T3"/>
                    </a:cxn>
                    <a:cxn ang="T14">
                      <a:pos x="T4" y="T5"/>
                    </a:cxn>
                    <a:cxn ang="T15">
                      <a:pos x="T6" y="T7"/>
                    </a:cxn>
                    <a:cxn ang="T16">
                      <a:pos x="T8" y="T9"/>
                    </a:cxn>
                    <a:cxn ang="T17">
                      <a:pos x="T10" y="T11"/>
                    </a:cxn>
                  </a:cxnLst>
                  <a:rect l="T18" t="T19" r="T20" b="T21"/>
                  <a:pathLst>
                    <a:path w="188" h="123">
                      <a:moveTo>
                        <a:pt x="188" y="96"/>
                      </a:moveTo>
                      <a:cubicBezTo>
                        <a:pt x="188" y="111"/>
                        <a:pt x="146" y="123"/>
                        <a:pt x="94" y="123"/>
                      </a:cubicBezTo>
                      <a:cubicBezTo>
                        <a:pt x="42" y="123"/>
                        <a:pt x="0" y="111"/>
                        <a:pt x="0" y="96"/>
                      </a:cubicBezTo>
                      <a:cubicBezTo>
                        <a:pt x="0" y="0"/>
                        <a:pt x="0" y="0"/>
                        <a:pt x="0" y="0"/>
                      </a:cubicBezTo>
                      <a:cubicBezTo>
                        <a:pt x="188" y="0"/>
                        <a:pt x="188" y="0"/>
                        <a:pt x="188" y="0"/>
                      </a:cubicBezTo>
                      <a:cubicBezTo>
                        <a:pt x="188" y="96"/>
                        <a:pt x="188" y="96"/>
                        <a:pt x="188" y="96"/>
                      </a:cubicBezTo>
                    </a:path>
                  </a:pathLst>
                </a:custGeom>
                <a:solidFill>
                  <a:srgbClr val="808000"/>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216" name="Freeform 176"/>
                <p:cNvSpPr>
                  <a:spLocks/>
                </p:cNvSpPr>
                <p:nvPr/>
              </p:nvSpPr>
              <p:spPr bwMode="auto">
                <a:xfrm>
                  <a:off x="4608336" y="3433693"/>
                  <a:ext cx="668" cy="1341"/>
                </a:xfrm>
                <a:custGeom>
                  <a:avLst/>
                  <a:gdLst>
                    <a:gd name="T0" fmla="*/ 0 w 1"/>
                    <a:gd name="T1" fmla="*/ 0 h 1"/>
                    <a:gd name="T2" fmla="*/ 0 w 1"/>
                    <a:gd name="T3" fmla="*/ 0 h 1"/>
                    <a:gd name="T4" fmla="*/ 0 w 1"/>
                    <a:gd name="T5" fmla="*/ 2147483647 h 1"/>
                    <a:gd name="T6" fmla="*/ 0 w 1"/>
                    <a:gd name="T7" fmla="*/ 2147483647 h 1"/>
                    <a:gd name="T8" fmla="*/ 0 w 1"/>
                    <a:gd name="T9" fmla="*/ 0 h 1"/>
                    <a:gd name="T10" fmla="*/ 0 60000 65536"/>
                    <a:gd name="T11" fmla="*/ 0 60000 65536"/>
                    <a:gd name="T12" fmla="*/ 0 60000 65536"/>
                    <a:gd name="T13" fmla="*/ 0 60000 65536"/>
                    <a:gd name="T14" fmla="*/ 0 60000 65536"/>
                    <a:gd name="T15" fmla="*/ 0 w 1"/>
                    <a:gd name="T16" fmla="*/ 0 h 1"/>
                    <a:gd name="T17" fmla="*/ 1 w 1"/>
                    <a:gd name="T18" fmla="*/ 1 h 1"/>
                  </a:gdLst>
                  <a:ahLst/>
                  <a:cxnLst>
                    <a:cxn ang="T10">
                      <a:pos x="T0" y="T1"/>
                    </a:cxn>
                    <a:cxn ang="T11">
                      <a:pos x="T2" y="T3"/>
                    </a:cxn>
                    <a:cxn ang="T12">
                      <a:pos x="T4" y="T5"/>
                    </a:cxn>
                    <a:cxn ang="T13">
                      <a:pos x="T6" y="T7"/>
                    </a:cxn>
                    <a:cxn ang="T14">
                      <a:pos x="T8" y="T9"/>
                    </a:cxn>
                  </a:cxnLst>
                  <a:rect l="T15" t="T16" r="T17" b="T18"/>
                  <a:pathLst>
                    <a:path w="1" h="1">
                      <a:moveTo>
                        <a:pt x="0" y="0"/>
                      </a:moveTo>
                      <a:cubicBezTo>
                        <a:pt x="0" y="0"/>
                        <a:pt x="0" y="0"/>
                        <a:pt x="0" y="0"/>
                      </a:cubicBezTo>
                      <a:cubicBezTo>
                        <a:pt x="0" y="1"/>
                        <a:pt x="0" y="1"/>
                        <a:pt x="0" y="1"/>
                      </a:cubicBezTo>
                      <a:cubicBezTo>
                        <a:pt x="0" y="1"/>
                        <a:pt x="0" y="1"/>
                        <a:pt x="0" y="1"/>
                      </a:cubicBezTo>
                      <a:cubicBezTo>
                        <a:pt x="0" y="0"/>
                        <a:pt x="0" y="0"/>
                        <a:pt x="0" y="0"/>
                      </a:cubicBezTo>
                    </a:path>
                  </a:pathLst>
                </a:custGeom>
                <a:solidFill>
                  <a:srgbClr val="8A98AA"/>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217" name="Freeform 177"/>
                <p:cNvSpPr>
                  <a:spLocks/>
                </p:cNvSpPr>
                <p:nvPr/>
              </p:nvSpPr>
              <p:spPr bwMode="auto">
                <a:xfrm>
                  <a:off x="4311133" y="3431681"/>
                  <a:ext cx="297202" cy="46268"/>
                </a:xfrm>
                <a:custGeom>
                  <a:avLst/>
                  <a:gdLst>
                    <a:gd name="T0" fmla="*/ 0 w 188"/>
                    <a:gd name="T1" fmla="*/ 0 h 29"/>
                    <a:gd name="T2" fmla="*/ 0 w 188"/>
                    <a:gd name="T3" fmla="*/ 2147483647 h 29"/>
                    <a:gd name="T4" fmla="*/ 2147483647 w 188"/>
                    <a:gd name="T5" fmla="*/ 2147483647 h 29"/>
                    <a:gd name="T6" fmla="*/ 2147483647 w 188"/>
                    <a:gd name="T7" fmla="*/ 2147483647 h 29"/>
                    <a:gd name="T8" fmla="*/ 2147483647 w 188"/>
                    <a:gd name="T9" fmla="*/ 2147483647 h 29"/>
                    <a:gd name="T10" fmla="*/ 2147483647 w 188"/>
                    <a:gd name="T11" fmla="*/ 2147483647 h 29"/>
                    <a:gd name="T12" fmla="*/ 0 w 188"/>
                    <a:gd name="T13" fmla="*/ 0 h 29"/>
                    <a:gd name="T14" fmla="*/ 0 60000 65536"/>
                    <a:gd name="T15" fmla="*/ 0 60000 65536"/>
                    <a:gd name="T16" fmla="*/ 0 60000 65536"/>
                    <a:gd name="T17" fmla="*/ 0 60000 65536"/>
                    <a:gd name="T18" fmla="*/ 0 60000 65536"/>
                    <a:gd name="T19" fmla="*/ 0 60000 65536"/>
                    <a:gd name="T20" fmla="*/ 0 60000 65536"/>
                    <a:gd name="T21" fmla="*/ 0 w 188"/>
                    <a:gd name="T22" fmla="*/ 0 h 29"/>
                    <a:gd name="T23" fmla="*/ 188 w 188"/>
                    <a:gd name="T24" fmla="*/ 29 h 2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8" h="29">
                      <a:moveTo>
                        <a:pt x="0" y="0"/>
                      </a:moveTo>
                      <a:cubicBezTo>
                        <a:pt x="0" y="2"/>
                        <a:pt x="0" y="2"/>
                        <a:pt x="0" y="2"/>
                      </a:cubicBezTo>
                      <a:cubicBezTo>
                        <a:pt x="0" y="17"/>
                        <a:pt x="42" y="29"/>
                        <a:pt x="94" y="29"/>
                      </a:cubicBezTo>
                      <a:cubicBezTo>
                        <a:pt x="146" y="29"/>
                        <a:pt x="188" y="17"/>
                        <a:pt x="188" y="2"/>
                      </a:cubicBezTo>
                      <a:cubicBezTo>
                        <a:pt x="188" y="1"/>
                        <a:pt x="188" y="1"/>
                        <a:pt x="188" y="1"/>
                      </a:cubicBezTo>
                      <a:cubicBezTo>
                        <a:pt x="188" y="16"/>
                        <a:pt x="145" y="28"/>
                        <a:pt x="94" y="28"/>
                      </a:cubicBezTo>
                      <a:cubicBezTo>
                        <a:pt x="42" y="28"/>
                        <a:pt x="0" y="16"/>
                        <a:pt x="0" y="0"/>
                      </a:cubicBezTo>
                    </a:path>
                  </a:pathLst>
                </a:custGeom>
                <a:solidFill>
                  <a:srgbClr val="7F8EA2"/>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218" name="Freeform 180"/>
                <p:cNvSpPr>
                  <a:spLocks noEditPoints="1"/>
                </p:cNvSpPr>
                <p:nvPr/>
              </p:nvSpPr>
              <p:spPr bwMode="auto">
                <a:xfrm>
                  <a:off x="4308462" y="3233868"/>
                  <a:ext cx="303213" cy="247434"/>
                </a:xfrm>
                <a:custGeom>
                  <a:avLst/>
                  <a:gdLst>
                    <a:gd name="T0" fmla="*/ 0 w 192"/>
                    <a:gd name="T1" fmla="*/ 2147483647 h 156"/>
                    <a:gd name="T2" fmla="*/ 0 w 192"/>
                    <a:gd name="T3" fmla="*/ 2147483647 h 156"/>
                    <a:gd name="T4" fmla="*/ 2147483647 w 192"/>
                    <a:gd name="T5" fmla="*/ 2147483647 h 156"/>
                    <a:gd name="T6" fmla="*/ 2147483647 w 192"/>
                    <a:gd name="T7" fmla="*/ 2147483647 h 156"/>
                    <a:gd name="T8" fmla="*/ 2147483647 w 192"/>
                    <a:gd name="T9" fmla="*/ 2147483647 h 156"/>
                    <a:gd name="T10" fmla="*/ 2147483647 w 192"/>
                    <a:gd name="T11" fmla="*/ 2147483647 h 156"/>
                    <a:gd name="T12" fmla="*/ 2147483647 w 192"/>
                    <a:gd name="T13" fmla="*/ 2147483647 h 156"/>
                    <a:gd name="T14" fmla="*/ 2147483647 w 192"/>
                    <a:gd name="T15" fmla="*/ 2147483647 h 156"/>
                    <a:gd name="T16" fmla="*/ 2147483647 w 192"/>
                    <a:gd name="T17" fmla="*/ 0 h 156"/>
                    <a:gd name="T18" fmla="*/ 0 w 192"/>
                    <a:gd name="T19" fmla="*/ 2147483647 h 156"/>
                    <a:gd name="T20" fmla="*/ 0 w 192"/>
                    <a:gd name="T21" fmla="*/ 2147483647 h 156"/>
                    <a:gd name="T22" fmla="*/ 2147483647 w 192"/>
                    <a:gd name="T23" fmla="*/ 2147483647 h 156"/>
                    <a:gd name="T24" fmla="*/ 2147483647 w 192"/>
                    <a:gd name="T25" fmla="*/ 2147483647 h 156"/>
                    <a:gd name="T26" fmla="*/ 2147483647 w 192"/>
                    <a:gd name="T27" fmla="*/ 2147483647 h 156"/>
                    <a:gd name="T28" fmla="*/ 2147483647 w 192"/>
                    <a:gd name="T29" fmla="*/ 2147483647 h 156"/>
                    <a:gd name="T30" fmla="*/ 2147483647 w 192"/>
                    <a:gd name="T31" fmla="*/ 2147483647 h 156"/>
                    <a:gd name="T32" fmla="*/ 2147483647 w 192"/>
                    <a:gd name="T33" fmla="*/ 2147483647 h 156"/>
                    <a:gd name="T34" fmla="*/ 2147483647 w 192"/>
                    <a:gd name="T35" fmla="*/ 2147483647 h 156"/>
                    <a:gd name="T36" fmla="*/ 2147483647 w 192"/>
                    <a:gd name="T37" fmla="*/ 2147483647 h 156"/>
                    <a:gd name="T38" fmla="*/ 2147483647 w 192"/>
                    <a:gd name="T39" fmla="*/ 2147483647 h 156"/>
                    <a:gd name="T40" fmla="*/ 2147483647 w 192"/>
                    <a:gd name="T41" fmla="*/ 2147483647 h 156"/>
                    <a:gd name="T42" fmla="*/ 2147483647 w 192"/>
                    <a:gd name="T43" fmla="*/ 2147483647 h 156"/>
                    <a:gd name="T44" fmla="*/ 2147483647 w 192"/>
                    <a:gd name="T45" fmla="*/ 2147483647 h 15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92"/>
                    <a:gd name="T70" fmla="*/ 0 h 156"/>
                    <a:gd name="T71" fmla="*/ 192 w 192"/>
                    <a:gd name="T72" fmla="*/ 156 h 15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92" h="156">
                      <a:moveTo>
                        <a:pt x="0" y="31"/>
                      </a:moveTo>
                      <a:cubicBezTo>
                        <a:pt x="0" y="127"/>
                        <a:pt x="0" y="127"/>
                        <a:pt x="0" y="127"/>
                      </a:cubicBezTo>
                      <a:cubicBezTo>
                        <a:pt x="0" y="145"/>
                        <a:pt x="48" y="156"/>
                        <a:pt x="96" y="156"/>
                      </a:cubicBezTo>
                      <a:cubicBezTo>
                        <a:pt x="143" y="156"/>
                        <a:pt x="192" y="145"/>
                        <a:pt x="192" y="127"/>
                      </a:cubicBezTo>
                      <a:cubicBezTo>
                        <a:pt x="192" y="31"/>
                        <a:pt x="192" y="31"/>
                        <a:pt x="192" y="31"/>
                      </a:cubicBezTo>
                      <a:cubicBezTo>
                        <a:pt x="191" y="32"/>
                        <a:pt x="191" y="32"/>
                        <a:pt x="191" y="32"/>
                      </a:cubicBezTo>
                      <a:cubicBezTo>
                        <a:pt x="192" y="31"/>
                        <a:pt x="192" y="30"/>
                        <a:pt x="192" y="30"/>
                      </a:cubicBezTo>
                      <a:cubicBezTo>
                        <a:pt x="192" y="29"/>
                        <a:pt x="192" y="29"/>
                        <a:pt x="192" y="29"/>
                      </a:cubicBezTo>
                      <a:cubicBezTo>
                        <a:pt x="192" y="11"/>
                        <a:pt x="143" y="0"/>
                        <a:pt x="96" y="0"/>
                      </a:cubicBezTo>
                      <a:cubicBezTo>
                        <a:pt x="48" y="0"/>
                        <a:pt x="0" y="11"/>
                        <a:pt x="0" y="29"/>
                      </a:cubicBezTo>
                      <a:lnTo>
                        <a:pt x="0" y="31"/>
                      </a:lnTo>
                      <a:close/>
                      <a:moveTo>
                        <a:pt x="4" y="29"/>
                      </a:moveTo>
                      <a:cubicBezTo>
                        <a:pt x="4" y="17"/>
                        <a:pt x="41" y="4"/>
                        <a:pt x="96" y="4"/>
                      </a:cubicBezTo>
                      <a:cubicBezTo>
                        <a:pt x="151" y="4"/>
                        <a:pt x="188" y="17"/>
                        <a:pt x="188" y="29"/>
                      </a:cubicBezTo>
                      <a:cubicBezTo>
                        <a:pt x="188" y="30"/>
                        <a:pt x="188" y="30"/>
                        <a:pt x="188" y="30"/>
                      </a:cubicBezTo>
                      <a:cubicBezTo>
                        <a:pt x="188" y="31"/>
                        <a:pt x="188" y="31"/>
                        <a:pt x="188" y="31"/>
                      </a:cubicBezTo>
                      <a:cubicBezTo>
                        <a:pt x="188" y="31"/>
                        <a:pt x="188" y="31"/>
                        <a:pt x="188" y="31"/>
                      </a:cubicBezTo>
                      <a:cubicBezTo>
                        <a:pt x="188" y="31"/>
                        <a:pt x="188" y="31"/>
                        <a:pt x="188" y="31"/>
                      </a:cubicBezTo>
                      <a:cubicBezTo>
                        <a:pt x="188" y="127"/>
                        <a:pt x="188" y="127"/>
                        <a:pt x="188" y="127"/>
                      </a:cubicBezTo>
                      <a:cubicBezTo>
                        <a:pt x="188" y="139"/>
                        <a:pt x="151" y="152"/>
                        <a:pt x="96" y="152"/>
                      </a:cubicBezTo>
                      <a:cubicBezTo>
                        <a:pt x="41" y="152"/>
                        <a:pt x="4" y="139"/>
                        <a:pt x="4" y="127"/>
                      </a:cubicBezTo>
                      <a:cubicBezTo>
                        <a:pt x="4" y="31"/>
                        <a:pt x="4" y="31"/>
                        <a:pt x="4" y="31"/>
                      </a:cubicBezTo>
                      <a:lnTo>
                        <a:pt x="4" y="29"/>
                      </a:lnTo>
                      <a:close/>
                    </a:path>
                  </a:pathLst>
                </a:custGeom>
                <a:solidFill>
                  <a:srgbClr val="231F20"/>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219" name="Freeform 175"/>
                <p:cNvSpPr>
                  <a:spLocks/>
                </p:cNvSpPr>
                <p:nvPr/>
              </p:nvSpPr>
              <p:spPr bwMode="auto">
                <a:xfrm>
                  <a:off x="4311133" y="3126929"/>
                  <a:ext cx="297202" cy="195131"/>
                </a:xfrm>
                <a:custGeom>
                  <a:avLst/>
                  <a:gdLst>
                    <a:gd name="T0" fmla="*/ 2147483647 w 188"/>
                    <a:gd name="T1" fmla="*/ 2147483647 h 123"/>
                    <a:gd name="T2" fmla="*/ 2147483647 w 188"/>
                    <a:gd name="T3" fmla="*/ 2147483647 h 123"/>
                    <a:gd name="T4" fmla="*/ 0 w 188"/>
                    <a:gd name="T5" fmla="*/ 2147483647 h 123"/>
                    <a:gd name="T6" fmla="*/ 0 w 188"/>
                    <a:gd name="T7" fmla="*/ 0 h 123"/>
                    <a:gd name="T8" fmla="*/ 2147483647 w 188"/>
                    <a:gd name="T9" fmla="*/ 0 h 123"/>
                    <a:gd name="T10" fmla="*/ 2147483647 w 188"/>
                    <a:gd name="T11" fmla="*/ 2147483647 h 123"/>
                    <a:gd name="T12" fmla="*/ 0 60000 65536"/>
                    <a:gd name="T13" fmla="*/ 0 60000 65536"/>
                    <a:gd name="T14" fmla="*/ 0 60000 65536"/>
                    <a:gd name="T15" fmla="*/ 0 60000 65536"/>
                    <a:gd name="T16" fmla="*/ 0 60000 65536"/>
                    <a:gd name="T17" fmla="*/ 0 60000 65536"/>
                    <a:gd name="T18" fmla="*/ 0 w 188"/>
                    <a:gd name="T19" fmla="*/ 0 h 123"/>
                    <a:gd name="T20" fmla="*/ 188 w 188"/>
                    <a:gd name="T21" fmla="*/ 123 h 123"/>
                  </a:gdLst>
                  <a:ahLst/>
                  <a:cxnLst>
                    <a:cxn ang="T12">
                      <a:pos x="T0" y="T1"/>
                    </a:cxn>
                    <a:cxn ang="T13">
                      <a:pos x="T2" y="T3"/>
                    </a:cxn>
                    <a:cxn ang="T14">
                      <a:pos x="T4" y="T5"/>
                    </a:cxn>
                    <a:cxn ang="T15">
                      <a:pos x="T6" y="T7"/>
                    </a:cxn>
                    <a:cxn ang="T16">
                      <a:pos x="T8" y="T9"/>
                    </a:cxn>
                    <a:cxn ang="T17">
                      <a:pos x="T10" y="T11"/>
                    </a:cxn>
                  </a:cxnLst>
                  <a:rect l="T18" t="T19" r="T20" b="T21"/>
                  <a:pathLst>
                    <a:path w="188" h="123">
                      <a:moveTo>
                        <a:pt x="188" y="96"/>
                      </a:moveTo>
                      <a:cubicBezTo>
                        <a:pt x="188" y="111"/>
                        <a:pt x="146" y="123"/>
                        <a:pt x="94" y="123"/>
                      </a:cubicBezTo>
                      <a:cubicBezTo>
                        <a:pt x="42" y="123"/>
                        <a:pt x="0" y="111"/>
                        <a:pt x="0" y="96"/>
                      </a:cubicBezTo>
                      <a:cubicBezTo>
                        <a:pt x="0" y="0"/>
                        <a:pt x="0" y="0"/>
                        <a:pt x="0" y="0"/>
                      </a:cubicBezTo>
                      <a:cubicBezTo>
                        <a:pt x="188" y="0"/>
                        <a:pt x="188" y="0"/>
                        <a:pt x="188" y="0"/>
                      </a:cubicBezTo>
                      <a:cubicBezTo>
                        <a:pt x="188" y="96"/>
                        <a:pt x="188" y="96"/>
                        <a:pt x="188" y="96"/>
                      </a:cubicBezTo>
                    </a:path>
                  </a:pathLst>
                </a:custGeom>
                <a:solidFill>
                  <a:srgbClr val="808000"/>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220" name="Freeform 176"/>
                <p:cNvSpPr>
                  <a:spLocks/>
                </p:cNvSpPr>
                <p:nvPr/>
              </p:nvSpPr>
              <p:spPr bwMode="auto">
                <a:xfrm>
                  <a:off x="4608336" y="3317637"/>
                  <a:ext cx="668" cy="1341"/>
                </a:xfrm>
                <a:custGeom>
                  <a:avLst/>
                  <a:gdLst>
                    <a:gd name="T0" fmla="*/ 0 w 1"/>
                    <a:gd name="T1" fmla="*/ 0 h 1"/>
                    <a:gd name="T2" fmla="*/ 0 w 1"/>
                    <a:gd name="T3" fmla="*/ 0 h 1"/>
                    <a:gd name="T4" fmla="*/ 0 w 1"/>
                    <a:gd name="T5" fmla="*/ 2147483647 h 1"/>
                    <a:gd name="T6" fmla="*/ 0 w 1"/>
                    <a:gd name="T7" fmla="*/ 2147483647 h 1"/>
                    <a:gd name="T8" fmla="*/ 0 w 1"/>
                    <a:gd name="T9" fmla="*/ 0 h 1"/>
                    <a:gd name="T10" fmla="*/ 0 60000 65536"/>
                    <a:gd name="T11" fmla="*/ 0 60000 65536"/>
                    <a:gd name="T12" fmla="*/ 0 60000 65536"/>
                    <a:gd name="T13" fmla="*/ 0 60000 65536"/>
                    <a:gd name="T14" fmla="*/ 0 60000 65536"/>
                    <a:gd name="T15" fmla="*/ 0 w 1"/>
                    <a:gd name="T16" fmla="*/ 0 h 1"/>
                    <a:gd name="T17" fmla="*/ 1 w 1"/>
                    <a:gd name="T18" fmla="*/ 1 h 1"/>
                  </a:gdLst>
                  <a:ahLst/>
                  <a:cxnLst>
                    <a:cxn ang="T10">
                      <a:pos x="T0" y="T1"/>
                    </a:cxn>
                    <a:cxn ang="T11">
                      <a:pos x="T2" y="T3"/>
                    </a:cxn>
                    <a:cxn ang="T12">
                      <a:pos x="T4" y="T5"/>
                    </a:cxn>
                    <a:cxn ang="T13">
                      <a:pos x="T6" y="T7"/>
                    </a:cxn>
                    <a:cxn ang="T14">
                      <a:pos x="T8" y="T9"/>
                    </a:cxn>
                  </a:cxnLst>
                  <a:rect l="T15" t="T16" r="T17" b="T18"/>
                  <a:pathLst>
                    <a:path w="1" h="1">
                      <a:moveTo>
                        <a:pt x="0" y="0"/>
                      </a:moveTo>
                      <a:cubicBezTo>
                        <a:pt x="0" y="0"/>
                        <a:pt x="0" y="0"/>
                        <a:pt x="0" y="0"/>
                      </a:cubicBezTo>
                      <a:cubicBezTo>
                        <a:pt x="0" y="1"/>
                        <a:pt x="0" y="1"/>
                        <a:pt x="0" y="1"/>
                      </a:cubicBezTo>
                      <a:cubicBezTo>
                        <a:pt x="0" y="1"/>
                        <a:pt x="0" y="1"/>
                        <a:pt x="0" y="1"/>
                      </a:cubicBezTo>
                      <a:cubicBezTo>
                        <a:pt x="0" y="0"/>
                        <a:pt x="0" y="0"/>
                        <a:pt x="0" y="0"/>
                      </a:cubicBezTo>
                    </a:path>
                  </a:pathLst>
                </a:custGeom>
                <a:solidFill>
                  <a:srgbClr val="8A98AA"/>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221" name="Oval 178"/>
                <p:cNvSpPr>
                  <a:spLocks noChangeArrowheads="1"/>
                </p:cNvSpPr>
                <p:nvPr/>
              </p:nvSpPr>
              <p:spPr bwMode="auto">
                <a:xfrm>
                  <a:off x="4311133" y="3080661"/>
                  <a:ext cx="297202" cy="87842"/>
                </a:xfrm>
                <a:prstGeom prst="ellipse">
                  <a:avLst/>
                </a:prstGeom>
                <a:gradFill rotWithShape="1">
                  <a:gsLst>
                    <a:gs pos="0">
                      <a:srgbClr val="C0C1C6"/>
                    </a:gs>
                    <a:gs pos="100000">
                      <a:srgbClr val="DFE0E5"/>
                    </a:gs>
                  </a:gsLst>
                  <a:lin ang="5400000" scaled="1"/>
                </a:gradFill>
                <a:ln w="9525" algn="ctr">
                  <a:noFill/>
                  <a:round/>
                  <a:headEnd/>
                  <a:tailEnd/>
                </a:ln>
              </p:spPr>
              <p:txBody>
                <a:bodyPr lIns="91327" tIns="45667" rIns="91327" bIns="45667"/>
                <a:lstStyle/>
                <a:p>
                  <a:pPr algn="l">
                    <a:buClrTx/>
                    <a:buFontTx/>
                    <a:buNone/>
                  </a:pPr>
                  <a:endParaRPr lang="zh-CN" altLang="zh-CN" sz="1400" dirty="0" smtClean="0">
                    <a:solidFill>
                      <a:srgbClr val="000000"/>
                    </a:solidFill>
                    <a:cs typeface="Calibri" pitchFamily="34" charset="0"/>
                    <a:sym typeface="Lucida Grande" charset="0"/>
                  </a:endParaRPr>
                </a:p>
              </p:txBody>
            </p:sp>
            <p:sp>
              <p:nvSpPr>
                <p:cNvPr id="222" name="Freeform 179"/>
                <p:cNvSpPr>
                  <a:spLocks/>
                </p:cNvSpPr>
                <p:nvPr/>
              </p:nvSpPr>
              <p:spPr bwMode="auto">
                <a:xfrm>
                  <a:off x="4311133" y="3123577"/>
                  <a:ext cx="297202" cy="44927"/>
                </a:xfrm>
                <a:custGeom>
                  <a:avLst/>
                  <a:gdLst>
                    <a:gd name="T0" fmla="*/ 2147483647 w 188"/>
                    <a:gd name="T1" fmla="*/ 2147483647 h 28"/>
                    <a:gd name="T2" fmla="*/ 0 w 188"/>
                    <a:gd name="T3" fmla="*/ 0 h 28"/>
                    <a:gd name="T4" fmla="*/ 0 w 188"/>
                    <a:gd name="T5" fmla="*/ 0 h 28"/>
                    <a:gd name="T6" fmla="*/ 2147483647 w 188"/>
                    <a:gd name="T7" fmla="*/ 2147483647 h 28"/>
                    <a:gd name="T8" fmla="*/ 2147483647 w 188"/>
                    <a:gd name="T9" fmla="*/ 0 h 28"/>
                    <a:gd name="T10" fmla="*/ 2147483647 w 188"/>
                    <a:gd name="T11" fmla="*/ 0 h 28"/>
                    <a:gd name="T12" fmla="*/ 2147483647 w 188"/>
                    <a:gd name="T13" fmla="*/ 2147483647 h 28"/>
                    <a:gd name="T14" fmla="*/ 0 60000 65536"/>
                    <a:gd name="T15" fmla="*/ 0 60000 65536"/>
                    <a:gd name="T16" fmla="*/ 0 60000 65536"/>
                    <a:gd name="T17" fmla="*/ 0 60000 65536"/>
                    <a:gd name="T18" fmla="*/ 0 60000 65536"/>
                    <a:gd name="T19" fmla="*/ 0 60000 65536"/>
                    <a:gd name="T20" fmla="*/ 0 60000 65536"/>
                    <a:gd name="T21" fmla="*/ 0 w 188"/>
                    <a:gd name="T22" fmla="*/ 0 h 28"/>
                    <a:gd name="T23" fmla="*/ 188 w 188"/>
                    <a:gd name="T24" fmla="*/ 28 h 2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8" h="28">
                      <a:moveTo>
                        <a:pt x="94" y="26"/>
                      </a:moveTo>
                      <a:cubicBezTo>
                        <a:pt x="43" y="26"/>
                        <a:pt x="1" y="14"/>
                        <a:pt x="0" y="0"/>
                      </a:cubicBezTo>
                      <a:cubicBezTo>
                        <a:pt x="0" y="0"/>
                        <a:pt x="0" y="0"/>
                        <a:pt x="0" y="0"/>
                      </a:cubicBezTo>
                      <a:cubicBezTo>
                        <a:pt x="0" y="15"/>
                        <a:pt x="42" y="28"/>
                        <a:pt x="94" y="28"/>
                      </a:cubicBezTo>
                      <a:cubicBezTo>
                        <a:pt x="146" y="28"/>
                        <a:pt x="188" y="15"/>
                        <a:pt x="188" y="0"/>
                      </a:cubicBezTo>
                      <a:cubicBezTo>
                        <a:pt x="188" y="0"/>
                        <a:pt x="188" y="0"/>
                        <a:pt x="188" y="0"/>
                      </a:cubicBezTo>
                      <a:cubicBezTo>
                        <a:pt x="186" y="14"/>
                        <a:pt x="145" y="26"/>
                        <a:pt x="94" y="26"/>
                      </a:cubicBezTo>
                      <a:close/>
                    </a:path>
                  </a:pathLst>
                </a:custGeom>
                <a:solidFill>
                  <a:srgbClr val="363B49"/>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223" name="Freeform 180"/>
                <p:cNvSpPr>
                  <a:spLocks noEditPoints="1"/>
                </p:cNvSpPr>
                <p:nvPr/>
              </p:nvSpPr>
              <p:spPr bwMode="auto">
                <a:xfrm>
                  <a:off x="4308462" y="3074713"/>
                  <a:ext cx="303213" cy="247434"/>
                </a:xfrm>
                <a:custGeom>
                  <a:avLst/>
                  <a:gdLst>
                    <a:gd name="T0" fmla="*/ 0 w 192"/>
                    <a:gd name="T1" fmla="*/ 2147483647 h 156"/>
                    <a:gd name="T2" fmla="*/ 0 w 192"/>
                    <a:gd name="T3" fmla="*/ 2147483647 h 156"/>
                    <a:gd name="T4" fmla="*/ 2147483647 w 192"/>
                    <a:gd name="T5" fmla="*/ 2147483647 h 156"/>
                    <a:gd name="T6" fmla="*/ 2147483647 w 192"/>
                    <a:gd name="T7" fmla="*/ 2147483647 h 156"/>
                    <a:gd name="T8" fmla="*/ 2147483647 w 192"/>
                    <a:gd name="T9" fmla="*/ 2147483647 h 156"/>
                    <a:gd name="T10" fmla="*/ 2147483647 w 192"/>
                    <a:gd name="T11" fmla="*/ 2147483647 h 156"/>
                    <a:gd name="T12" fmla="*/ 2147483647 w 192"/>
                    <a:gd name="T13" fmla="*/ 2147483647 h 156"/>
                    <a:gd name="T14" fmla="*/ 2147483647 w 192"/>
                    <a:gd name="T15" fmla="*/ 2147483647 h 156"/>
                    <a:gd name="T16" fmla="*/ 2147483647 w 192"/>
                    <a:gd name="T17" fmla="*/ 0 h 156"/>
                    <a:gd name="T18" fmla="*/ 0 w 192"/>
                    <a:gd name="T19" fmla="*/ 2147483647 h 156"/>
                    <a:gd name="T20" fmla="*/ 0 w 192"/>
                    <a:gd name="T21" fmla="*/ 2147483647 h 156"/>
                    <a:gd name="T22" fmla="*/ 2147483647 w 192"/>
                    <a:gd name="T23" fmla="*/ 2147483647 h 156"/>
                    <a:gd name="T24" fmla="*/ 2147483647 w 192"/>
                    <a:gd name="T25" fmla="*/ 2147483647 h 156"/>
                    <a:gd name="T26" fmla="*/ 2147483647 w 192"/>
                    <a:gd name="T27" fmla="*/ 2147483647 h 156"/>
                    <a:gd name="T28" fmla="*/ 2147483647 w 192"/>
                    <a:gd name="T29" fmla="*/ 2147483647 h 156"/>
                    <a:gd name="T30" fmla="*/ 2147483647 w 192"/>
                    <a:gd name="T31" fmla="*/ 2147483647 h 156"/>
                    <a:gd name="T32" fmla="*/ 2147483647 w 192"/>
                    <a:gd name="T33" fmla="*/ 2147483647 h 156"/>
                    <a:gd name="T34" fmla="*/ 2147483647 w 192"/>
                    <a:gd name="T35" fmla="*/ 2147483647 h 156"/>
                    <a:gd name="T36" fmla="*/ 2147483647 w 192"/>
                    <a:gd name="T37" fmla="*/ 2147483647 h 156"/>
                    <a:gd name="T38" fmla="*/ 2147483647 w 192"/>
                    <a:gd name="T39" fmla="*/ 2147483647 h 156"/>
                    <a:gd name="T40" fmla="*/ 2147483647 w 192"/>
                    <a:gd name="T41" fmla="*/ 2147483647 h 156"/>
                    <a:gd name="T42" fmla="*/ 2147483647 w 192"/>
                    <a:gd name="T43" fmla="*/ 2147483647 h 156"/>
                    <a:gd name="T44" fmla="*/ 2147483647 w 192"/>
                    <a:gd name="T45" fmla="*/ 2147483647 h 15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92"/>
                    <a:gd name="T70" fmla="*/ 0 h 156"/>
                    <a:gd name="T71" fmla="*/ 192 w 192"/>
                    <a:gd name="T72" fmla="*/ 156 h 15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92" h="156">
                      <a:moveTo>
                        <a:pt x="0" y="31"/>
                      </a:moveTo>
                      <a:cubicBezTo>
                        <a:pt x="0" y="127"/>
                        <a:pt x="0" y="127"/>
                        <a:pt x="0" y="127"/>
                      </a:cubicBezTo>
                      <a:cubicBezTo>
                        <a:pt x="0" y="145"/>
                        <a:pt x="48" y="156"/>
                        <a:pt x="96" y="156"/>
                      </a:cubicBezTo>
                      <a:cubicBezTo>
                        <a:pt x="143" y="156"/>
                        <a:pt x="192" y="145"/>
                        <a:pt x="192" y="127"/>
                      </a:cubicBezTo>
                      <a:cubicBezTo>
                        <a:pt x="192" y="31"/>
                        <a:pt x="192" y="31"/>
                        <a:pt x="192" y="31"/>
                      </a:cubicBezTo>
                      <a:cubicBezTo>
                        <a:pt x="191" y="32"/>
                        <a:pt x="191" y="32"/>
                        <a:pt x="191" y="32"/>
                      </a:cubicBezTo>
                      <a:cubicBezTo>
                        <a:pt x="192" y="31"/>
                        <a:pt x="192" y="30"/>
                        <a:pt x="192" y="30"/>
                      </a:cubicBezTo>
                      <a:cubicBezTo>
                        <a:pt x="192" y="29"/>
                        <a:pt x="192" y="29"/>
                        <a:pt x="192" y="29"/>
                      </a:cubicBezTo>
                      <a:cubicBezTo>
                        <a:pt x="192" y="11"/>
                        <a:pt x="143" y="0"/>
                        <a:pt x="96" y="0"/>
                      </a:cubicBezTo>
                      <a:cubicBezTo>
                        <a:pt x="48" y="0"/>
                        <a:pt x="0" y="11"/>
                        <a:pt x="0" y="29"/>
                      </a:cubicBezTo>
                      <a:lnTo>
                        <a:pt x="0" y="31"/>
                      </a:lnTo>
                      <a:close/>
                      <a:moveTo>
                        <a:pt x="4" y="29"/>
                      </a:moveTo>
                      <a:cubicBezTo>
                        <a:pt x="4" y="17"/>
                        <a:pt x="41" y="4"/>
                        <a:pt x="96" y="4"/>
                      </a:cubicBezTo>
                      <a:cubicBezTo>
                        <a:pt x="151" y="4"/>
                        <a:pt x="188" y="17"/>
                        <a:pt x="188" y="29"/>
                      </a:cubicBezTo>
                      <a:cubicBezTo>
                        <a:pt x="188" y="30"/>
                        <a:pt x="188" y="30"/>
                        <a:pt x="188" y="30"/>
                      </a:cubicBezTo>
                      <a:cubicBezTo>
                        <a:pt x="188" y="31"/>
                        <a:pt x="188" y="31"/>
                        <a:pt x="188" y="31"/>
                      </a:cubicBezTo>
                      <a:cubicBezTo>
                        <a:pt x="188" y="31"/>
                        <a:pt x="188" y="31"/>
                        <a:pt x="188" y="31"/>
                      </a:cubicBezTo>
                      <a:cubicBezTo>
                        <a:pt x="188" y="31"/>
                        <a:pt x="188" y="31"/>
                        <a:pt x="188" y="31"/>
                      </a:cubicBezTo>
                      <a:cubicBezTo>
                        <a:pt x="188" y="127"/>
                        <a:pt x="188" y="127"/>
                        <a:pt x="188" y="127"/>
                      </a:cubicBezTo>
                      <a:cubicBezTo>
                        <a:pt x="188" y="139"/>
                        <a:pt x="151" y="152"/>
                        <a:pt x="96" y="152"/>
                      </a:cubicBezTo>
                      <a:cubicBezTo>
                        <a:pt x="41" y="152"/>
                        <a:pt x="4" y="139"/>
                        <a:pt x="4" y="127"/>
                      </a:cubicBezTo>
                      <a:cubicBezTo>
                        <a:pt x="4" y="31"/>
                        <a:pt x="4" y="31"/>
                        <a:pt x="4" y="31"/>
                      </a:cubicBezTo>
                      <a:lnTo>
                        <a:pt x="4" y="29"/>
                      </a:lnTo>
                      <a:close/>
                    </a:path>
                  </a:pathLst>
                </a:custGeom>
                <a:solidFill>
                  <a:srgbClr val="231F20"/>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grpSp>
          <p:grpSp>
            <p:nvGrpSpPr>
              <p:cNvPr id="135" name="Group 831"/>
              <p:cNvGrpSpPr>
                <a:grpSpLocks/>
              </p:cNvGrpSpPr>
              <p:nvPr/>
            </p:nvGrpSpPr>
            <p:grpSpPr bwMode="auto">
              <a:xfrm>
                <a:off x="718" y="2918"/>
                <a:ext cx="180" cy="358"/>
                <a:chOff x="4308462" y="3074713"/>
                <a:chExt cx="303213" cy="566295"/>
              </a:xfrm>
            </p:grpSpPr>
            <p:sp>
              <p:nvSpPr>
                <p:cNvPr id="196" name="Freeform 175"/>
                <p:cNvSpPr>
                  <a:spLocks/>
                </p:cNvSpPr>
                <p:nvPr/>
              </p:nvSpPr>
              <p:spPr bwMode="auto">
                <a:xfrm>
                  <a:off x="4311133" y="3442524"/>
                  <a:ext cx="297202" cy="195131"/>
                </a:xfrm>
                <a:custGeom>
                  <a:avLst/>
                  <a:gdLst>
                    <a:gd name="T0" fmla="*/ 2147483647 w 188"/>
                    <a:gd name="T1" fmla="*/ 2147483647 h 123"/>
                    <a:gd name="T2" fmla="*/ 2147483647 w 188"/>
                    <a:gd name="T3" fmla="*/ 2147483647 h 123"/>
                    <a:gd name="T4" fmla="*/ 0 w 188"/>
                    <a:gd name="T5" fmla="*/ 2147483647 h 123"/>
                    <a:gd name="T6" fmla="*/ 0 w 188"/>
                    <a:gd name="T7" fmla="*/ 0 h 123"/>
                    <a:gd name="T8" fmla="*/ 2147483647 w 188"/>
                    <a:gd name="T9" fmla="*/ 0 h 123"/>
                    <a:gd name="T10" fmla="*/ 2147483647 w 188"/>
                    <a:gd name="T11" fmla="*/ 2147483647 h 123"/>
                    <a:gd name="T12" fmla="*/ 0 60000 65536"/>
                    <a:gd name="T13" fmla="*/ 0 60000 65536"/>
                    <a:gd name="T14" fmla="*/ 0 60000 65536"/>
                    <a:gd name="T15" fmla="*/ 0 60000 65536"/>
                    <a:gd name="T16" fmla="*/ 0 60000 65536"/>
                    <a:gd name="T17" fmla="*/ 0 60000 65536"/>
                    <a:gd name="T18" fmla="*/ 0 w 188"/>
                    <a:gd name="T19" fmla="*/ 0 h 123"/>
                    <a:gd name="T20" fmla="*/ 188 w 188"/>
                    <a:gd name="T21" fmla="*/ 123 h 123"/>
                  </a:gdLst>
                  <a:ahLst/>
                  <a:cxnLst>
                    <a:cxn ang="T12">
                      <a:pos x="T0" y="T1"/>
                    </a:cxn>
                    <a:cxn ang="T13">
                      <a:pos x="T2" y="T3"/>
                    </a:cxn>
                    <a:cxn ang="T14">
                      <a:pos x="T4" y="T5"/>
                    </a:cxn>
                    <a:cxn ang="T15">
                      <a:pos x="T6" y="T7"/>
                    </a:cxn>
                    <a:cxn ang="T16">
                      <a:pos x="T8" y="T9"/>
                    </a:cxn>
                    <a:cxn ang="T17">
                      <a:pos x="T10" y="T11"/>
                    </a:cxn>
                  </a:cxnLst>
                  <a:rect l="T18" t="T19" r="T20" b="T21"/>
                  <a:pathLst>
                    <a:path w="188" h="123">
                      <a:moveTo>
                        <a:pt x="188" y="96"/>
                      </a:moveTo>
                      <a:cubicBezTo>
                        <a:pt x="188" y="111"/>
                        <a:pt x="146" y="123"/>
                        <a:pt x="94" y="123"/>
                      </a:cubicBezTo>
                      <a:cubicBezTo>
                        <a:pt x="42" y="123"/>
                        <a:pt x="0" y="111"/>
                        <a:pt x="0" y="96"/>
                      </a:cubicBezTo>
                      <a:cubicBezTo>
                        <a:pt x="0" y="0"/>
                        <a:pt x="0" y="0"/>
                        <a:pt x="0" y="0"/>
                      </a:cubicBezTo>
                      <a:cubicBezTo>
                        <a:pt x="188" y="0"/>
                        <a:pt x="188" y="0"/>
                        <a:pt x="188" y="0"/>
                      </a:cubicBezTo>
                      <a:cubicBezTo>
                        <a:pt x="188" y="96"/>
                        <a:pt x="188" y="96"/>
                        <a:pt x="188" y="96"/>
                      </a:cubicBezTo>
                    </a:path>
                  </a:pathLst>
                </a:custGeom>
                <a:solidFill>
                  <a:srgbClr val="00B050"/>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197" name="Freeform 176"/>
                <p:cNvSpPr>
                  <a:spLocks/>
                </p:cNvSpPr>
                <p:nvPr/>
              </p:nvSpPr>
              <p:spPr bwMode="auto">
                <a:xfrm>
                  <a:off x="4608336" y="3593399"/>
                  <a:ext cx="668" cy="1341"/>
                </a:xfrm>
                <a:custGeom>
                  <a:avLst/>
                  <a:gdLst>
                    <a:gd name="T0" fmla="*/ 0 w 1"/>
                    <a:gd name="T1" fmla="*/ 0 h 1"/>
                    <a:gd name="T2" fmla="*/ 0 w 1"/>
                    <a:gd name="T3" fmla="*/ 0 h 1"/>
                    <a:gd name="T4" fmla="*/ 0 w 1"/>
                    <a:gd name="T5" fmla="*/ 2147483647 h 1"/>
                    <a:gd name="T6" fmla="*/ 0 w 1"/>
                    <a:gd name="T7" fmla="*/ 2147483647 h 1"/>
                    <a:gd name="T8" fmla="*/ 0 w 1"/>
                    <a:gd name="T9" fmla="*/ 0 h 1"/>
                    <a:gd name="T10" fmla="*/ 0 60000 65536"/>
                    <a:gd name="T11" fmla="*/ 0 60000 65536"/>
                    <a:gd name="T12" fmla="*/ 0 60000 65536"/>
                    <a:gd name="T13" fmla="*/ 0 60000 65536"/>
                    <a:gd name="T14" fmla="*/ 0 60000 65536"/>
                    <a:gd name="T15" fmla="*/ 0 w 1"/>
                    <a:gd name="T16" fmla="*/ 0 h 1"/>
                    <a:gd name="T17" fmla="*/ 1 w 1"/>
                    <a:gd name="T18" fmla="*/ 1 h 1"/>
                  </a:gdLst>
                  <a:ahLst/>
                  <a:cxnLst>
                    <a:cxn ang="T10">
                      <a:pos x="T0" y="T1"/>
                    </a:cxn>
                    <a:cxn ang="T11">
                      <a:pos x="T2" y="T3"/>
                    </a:cxn>
                    <a:cxn ang="T12">
                      <a:pos x="T4" y="T5"/>
                    </a:cxn>
                    <a:cxn ang="T13">
                      <a:pos x="T6" y="T7"/>
                    </a:cxn>
                    <a:cxn ang="T14">
                      <a:pos x="T8" y="T9"/>
                    </a:cxn>
                  </a:cxnLst>
                  <a:rect l="T15" t="T16" r="T17" b="T18"/>
                  <a:pathLst>
                    <a:path w="1" h="1">
                      <a:moveTo>
                        <a:pt x="0" y="0"/>
                      </a:moveTo>
                      <a:cubicBezTo>
                        <a:pt x="0" y="0"/>
                        <a:pt x="0" y="0"/>
                        <a:pt x="0" y="0"/>
                      </a:cubicBezTo>
                      <a:cubicBezTo>
                        <a:pt x="0" y="1"/>
                        <a:pt x="0" y="1"/>
                        <a:pt x="0" y="1"/>
                      </a:cubicBezTo>
                      <a:cubicBezTo>
                        <a:pt x="0" y="1"/>
                        <a:pt x="0" y="1"/>
                        <a:pt x="0" y="1"/>
                      </a:cubicBezTo>
                      <a:cubicBezTo>
                        <a:pt x="0" y="0"/>
                        <a:pt x="0" y="0"/>
                        <a:pt x="0" y="0"/>
                      </a:cubicBezTo>
                    </a:path>
                  </a:pathLst>
                </a:custGeom>
                <a:solidFill>
                  <a:srgbClr val="8A98AA"/>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198" name="Freeform 177"/>
                <p:cNvSpPr>
                  <a:spLocks/>
                </p:cNvSpPr>
                <p:nvPr/>
              </p:nvSpPr>
              <p:spPr bwMode="auto">
                <a:xfrm>
                  <a:off x="4311133" y="3591387"/>
                  <a:ext cx="297202" cy="46268"/>
                </a:xfrm>
                <a:custGeom>
                  <a:avLst/>
                  <a:gdLst>
                    <a:gd name="T0" fmla="*/ 0 w 188"/>
                    <a:gd name="T1" fmla="*/ 0 h 29"/>
                    <a:gd name="T2" fmla="*/ 0 w 188"/>
                    <a:gd name="T3" fmla="*/ 2147483647 h 29"/>
                    <a:gd name="T4" fmla="*/ 2147483647 w 188"/>
                    <a:gd name="T5" fmla="*/ 2147483647 h 29"/>
                    <a:gd name="T6" fmla="*/ 2147483647 w 188"/>
                    <a:gd name="T7" fmla="*/ 2147483647 h 29"/>
                    <a:gd name="T8" fmla="*/ 2147483647 w 188"/>
                    <a:gd name="T9" fmla="*/ 2147483647 h 29"/>
                    <a:gd name="T10" fmla="*/ 2147483647 w 188"/>
                    <a:gd name="T11" fmla="*/ 2147483647 h 29"/>
                    <a:gd name="T12" fmla="*/ 0 w 188"/>
                    <a:gd name="T13" fmla="*/ 0 h 29"/>
                    <a:gd name="T14" fmla="*/ 0 60000 65536"/>
                    <a:gd name="T15" fmla="*/ 0 60000 65536"/>
                    <a:gd name="T16" fmla="*/ 0 60000 65536"/>
                    <a:gd name="T17" fmla="*/ 0 60000 65536"/>
                    <a:gd name="T18" fmla="*/ 0 60000 65536"/>
                    <a:gd name="T19" fmla="*/ 0 60000 65536"/>
                    <a:gd name="T20" fmla="*/ 0 60000 65536"/>
                    <a:gd name="T21" fmla="*/ 0 w 188"/>
                    <a:gd name="T22" fmla="*/ 0 h 29"/>
                    <a:gd name="T23" fmla="*/ 188 w 188"/>
                    <a:gd name="T24" fmla="*/ 29 h 2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8" h="29">
                      <a:moveTo>
                        <a:pt x="0" y="0"/>
                      </a:moveTo>
                      <a:cubicBezTo>
                        <a:pt x="0" y="2"/>
                        <a:pt x="0" y="2"/>
                        <a:pt x="0" y="2"/>
                      </a:cubicBezTo>
                      <a:cubicBezTo>
                        <a:pt x="0" y="17"/>
                        <a:pt x="42" y="29"/>
                        <a:pt x="94" y="29"/>
                      </a:cubicBezTo>
                      <a:cubicBezTo>
                        <a:pt x="146" y="29"/>
                        <a:pt x="188" y="17"/>
                        <a:pt x="188" y="2"/>
                      </a:cubicBezTo>
                      <a:cubicBezTo>
                        <a:pt x="188" y="1"/>
                        <a:pt x="188" y="1"/>
                        <a:pt x="188" y="1"/>
                      </a:cubicBezTo>
                      <a:cubicBezTo>
                        <a:pt x="188" y="16"/>
                        <a:pt x="145" y="28"/>
                        <a:pt x="94" y="28"/>
                      </a:cubicBezTo>
                      <a:cubicBezTo>
                        <a:pt x="42" y="28"/>
                        <a:pt x="0" y="16"/>
                        <a:pt x="0" y="0"/>
                      </a:cubicBezTo>
                    </a:path>
                  </a:pathLst>
                </a:custGeom>
                <a:solidFill>
                  <a:srgbClr val="7F8EA2"/>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199" name="Freeform 179"/>
                <p:cNvSpPr>
                  <a:spLocks/>
                </p:cNvSpPr>
                <p:nvPr/>
              </p:nvSpPr>
              <p:spPr bwMode="auto">
                <a:xfrm>
                  <a:off x="4311133" y="3439172"/>
                  <a:ext cx="297202" cy="44927"/>
                </a:xfrm>
                <a:custGeom>
                  <a:avLst/>
                  <a:gdLst>
                    <a:gd name="T0" fmla="*/ 2147483647 w 188"/>
                    <a:gd name="T1" fmla="*/ 2147483647 h 28"/>
                    <a:gd name="T2" fmla="*/ 0 w 188"/>
                    <a:gd name="T3" fmla="*/ 0 h 28"/>
                    <a:gd name="T4" fmla="*/ 0 w 188"/>
                    <a:gd name="T5" fmla="*/ 0 h 28"/>
                    <a:gd name="T6" fmla="*/ 2147483647 w 188"/>
                    <a:gd name="T7" fmla="*/ 2147483647 h 28"/>
                    <a:gd name="T8" fmla="*/ 2147483647 w 188"/>
                    <a:gd name="T9" fmla="*/ 0 h 28"/>
                    <a:gd name="T10" fmla="*/ 2147483647 w 188"/>
                    <a:gd name="T11" fmla="*/ 0 h 28"/>
                    <a:gd name="T12" fmla="*/ 2147483647 w 188"/>
                    <a:gd name="T13" fmla="*/ 2147483647 h 28"/>
                    <a:gd name="T14" fmla="*/ 0 60000 65536"/>
                    <a:gd name="T15" fmla="*/ 0 60000 65536"/>
                    <a:gd name="T16" fmla="*/ 0 60000 65536"/>
                    <a:gd name="T17" fmla="*/ 0 60000 65536"/>
                    <a:gd name="T18" fmla="*/ 0 60000 65536"/>
                    <a:gd name="T19" fmla="*/ 0 60000 65536"/>
                    <a:gd name="T20" fmla="*/ 0 60000 65536"/>
                    <a:gd name="T21" fmla="*/ 0 w 188"/>
                    <a:gd name="T22" fmla="*/ 0 h 28"/>
                    <a:gd name="T23" fmla="*/ 188 w 188"/>
                    <a:gd name="T24" fmla="*/ 28 h 2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8" h="28">
                      <a:moveTo>
                        <a:pt x="94" y="26"/>
                      </a:moveTo>
                      <a:cubicBezTo>
                        <a:pt x="43" y="26"/>
                        <a:pt x="1" y="14"/>
                        <a:pt x="0" y="0"/>
                      </a:cubicBezTo>
                      <a:cubicBezTo>
                        <a:pt x="0" y="0"/>
                        <a:pt x="0" y="0"/>
                        <a:pt x="0" y="0"/>
                      </a:cubicBezTo>
                      <a:cubicBezTo>
                        <a:pt x="0" y="15"/>
                        <a:pt x="42" y="28"/>
                        <a:pt x="94" y="28"/>
                      </a:cubicBezTo>
                      <a:cubicBezTo>
                        <a:pt x="146" y="28"/>
                        <a:pt x="188" y="15"/>
                        <a:pt x="188" y="0"/>
                      </a:cubicBezTo>
                      <a:cubicBezTo>
                        <a:pt x="188" y="0"/>
                        <a:pt x="188" y="0"/>
                        <a:pt x="188" y="0"/>
                      </a:cubicBezTo>
                      <a:cubicBezTo>
                        <a:pt x="186" y="14"/>
                        <a:pt x="145" y="26"/>
                        <a:pt x="94" y="26"/>
                      </a:cubicBezTo>
                      <a:close/>
                    </a:path>
                  </a:pathLst>
                </a:custGeom>
                <a:solidFill>
                  <a:srgbClr val="363B49"/>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200" name="Freeform 180"/>
                <p:cNvSpPr>
                  <a:spLocks noEditPoints="1"/>
                </p:cNvSpPr>
                <p:nvPr/>
              </p:nvSpPr>
              <p:spPr bwMode="auto">
                <a:xfrm>
                  <a:off x="4308462" y="3393574"/>
                  <a:ext cx="303213" cy="247434"/>
                </a:xfrm>
                <a:custGeom>
                  <a:avLst/>
                  <a:gdLst>
                    <a:gd name="T0" fmla="*/ 0 w 192"/>
                    <a:gd name="T1" fmla="*/ 2147483647 h 156"/>
                    <a:gd name="T2" fmla="*/ 0 w 192"/>
                    <a:gd name="T3" fmla="*/ 2147483647 h 156"/>
                    <a:gd name="T4" fmla="*/ 2147483647 w 192"/>
                    <a:gd name="T5" fmla="*/ 2147483647 h 156"/>
                    <a:gd name="T6" fmla="*/ 2147483647 w 192"/>
                    <a:gd name="T7" fmla="*/ 2147483647 h 156"/>
                    <a:gd name="T8" fmla="*/ 2147483647 w 192"/>
                    <a:gd name="T9" fmla="*/ 2147483647 h 156"/>
                    <a:gd name="T10" fmla="*/ 2147483647 w 192"/>
                    <a:gd name="T11" fmla="*/ 2147483647 h 156"/>
                    <a:gd name="T12" fmla="*/ 2147483647 w 192"/>
                    <a:gd name="T13" fmla="*/ 2147483647 h 156"/>
                    <a:gd name="T14" fmla="*/ 2147483647 w 192"/>
                    <a:gd name="T15" fmla="*/ 2147483647 h 156"/>
                    <a:gd name="T16" fmla="*/ 2147483647 w 192"/>
                    <a:gd name="T17" fmla="*/ 0 h 156"/>
                    <a:gd name="T18" fmla="*/ 0 w 192"/>
                    <a:gd name="T19" fmla="*/ 2147483647 h 156"/>
                    <a:gd name="T20" fmla="*/ 0 w 192"/>
                    <a:gd name="T21" fmla="*/ 2147483647 h 156"/>
                    <a:gd name="T22" fmla="*/ 2147483647 w 192"/>
                    <a:gd name="T23" fmla="*/ 2147483647 h 156"/>
                    <a:gd name="T24" fmla="*/ 2147483647 w 192"/>
                    <a:gd name="T25" fmla="*/ 2147483647 h 156"/>
                    <a:gd name="T26" fmla="*/ 2147483647 w 192"/>
                    <a:gd name="T27" fmla="*/ 2147483647 h 156"/>
                    <a:gd name="T28" fmla="*/ 2147483647 w 192"/>
                    <a:gd name="T29" fmla="*/ 2147483647 h 156"/>
                    <a:gd name="T30" fmla="*/ 2147483647 w 192"/>
                    <a:gd name="T31" fmla="*/ 2147483647 h 156"/>
                    <a:gd name="T32" fmla="*/ 2147483647 w 192"/>
                    <a:gd name="T33" fmla="*/ 2147483647 h 156"/>
                    <a:gd name="T34" fmla="*/ 2147483647 w 192"/>
                    <a:gd name="T35" fmla="*/ 2147483647 h 156"/>
                    <a:gd name="T36" fmla="*/ 2147483647 w 192"/>
                    <a:gd name="T37" fmla="*/ 2147483647 h 156"/>
                    <a:gd name="T38" fmla="*/ 2147483647 w 192"/>
                    <a:gd name="T39" fmla="*/ 2147483647 h 156"/>
                    <a:gd name="T40" fmla="*/ 2147483647 w 192"/>
                    <a:gd name="T41" fmla="*/ 2147483647 h 156"/>
                    <a:gd name="T42" fmla="*/ 2147483647 w 192"/>
                    <a:gd name="T43" fmla="*/ 2147483647 h 156"/>
                    <a:gd name="T44" fmla="*/ 2147483647 w 192"/>
                    <a:gd name="T45" fmla="*/ 2147483647 h 15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92"/>
                    <a:gd name="T70" fmla="*/ 0 h 156"/>
                    <a:gd name="T71" fmla="*/ 192 w 192"/>
                    <a:gd name="T72" fmla="*/ 156 h 15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92" h="156">
                      <a:moveTo>
                        <a:pt x="0" y="31"/>
                      </a:moveTo>
                      <a:cubicBezTo>
                        <a:pt x="0" y="127"/>
                        <a:pt x="0" y="127"/>
                        <a:pt x="0" y="127"/>
                      </a:cubicBezTo>
                      <a:cubicBezTo>
                        <a:pt x="0" y="145"/>
                        <a:pt x="48" y="156"/>
                        <a:pt x="96" y="156"/>
                      </a:cubicBezTo>
                      <a:cubicBezTo>
                        <a:pt x="143" y="156"/>
                        <a:pt x="192" y="145"/>
                        <a:pt x="192" y="127"/>
                      </a:cubicBezTo>
                      <a:cubicBezTo>
                        <a:pt x="192" y="31"/>
                        <a:pt x="192" y="31"/>
                        <a:pt x="192" y="31"/>
                      </a:cubicBezTo>
                      <a:cubicBezTo>
                        <a:pt x="191" y="32"/>
                        <a:pt x="191" y="32"/>
                        <a:pt x="191" y="32"/>
                      </a:cubicBezTo>
                      <a:cubicBezTo>
                        <a:pt x="192" y="31"/>
                        <a:pt x="192" y="30"/>
                        <a:pt x="192" y="30"/>
                      </a:cubicBezTo>
                      <a:cubicBezTo>
                        <a:pt x="192" y="29"/>
                        <a:pt x="192" y="29"/>
                        <a:pt x="192" y="29"/>
                      </a:cubicBezTo>
                      <a:cubicBezTo>
                        <a:pt x="192" y="11"/>
                        <a:pt x="143" y="0"/>
                        <a:pt x="96" y="0"/>
                      </a:cubicBezTo>
                      <a:cubicBezTo>
                        <a:pt x="48" y="0"/>
                        <a:pt x="0" y="11"/>
                        <a:pt x="0" y="29"/>
                      </a:cubicBezTo>
                      <a:lnTo>
                        <a:pt x="0" y="31"/>
                      </a:lnTo>
                      <a:close/>
                      <a:moveTo>
                        <a:pt x="4" y="29"/>
                      </a:moveTo>
                      <a:cubicBezTo>
                        <a:pt x="4" y="17"/>
                        <a:pt x="41" y="4"/>
                        <a:pt x="96" y="4"/>
                      </a:cubicBezTo>
                      <a:cubicBezTo>
                        <a:pt x="151" y="4"/>
                        <a:pt x="188" y="17"/>
                        <a:pt x="188" y="29"/>
                      </a:cubicBezTo>
                      <a:cubicBezTo>
                        <a:pt x="188" y="30"/>
                        <a:pt x="188" y="30"/>
                        <a:pt x="188" y="30"/>
                      </a:cubicBezTo>
                      <a:cubicBezTo>
                        <a:pt x="188" y="31"/>
                        <a:pt x="188" y="31"/>
                        <a:pt x="188" y="31"/>
                      </a:cubicBezTo>
                      <a:cubicBezTo>
                        <a:pt x="188" y="31"/>
                        <a:pt x="188" y="31"/>
                        <a:pt x="188" y="31"/>
                      </a:cubicBezTo>
                      <a:cubicBezTo>
                        <a:pt x="188" y="31"/>
                        <a:pt x="188" y="31"/>
                        <a:pt x="188" y="31"/>
                      </a:cubicBezTo>
                      <a:cubicBezTo>
                        <a:pt x="188" y="127"/>
                        <a:pt x="188" y="127"/>
                        <a:pt x="188" y="127"/>
                      </a:cubicBezTo>
                      <a:cubicBezTo>
                        <a:pt x="188" y="139"/>
                        <a:pt x="151" y="152"/>
                        <a:pt x="96" y="152"/>
                      </a:cubicBezTo>
                      <a:cubicBezTo>
                        <a:pt x="41" y="152"/>
                        <a:pt x="4" y="139"/>
                        <a:pt x="4" y="127"/>
                      </a:cubicBezTo>
                      <a:cubicBezTo>
                        <a:pt x="4" y="31"/>
                        <a:pt x="4" y="31"/>
                        <a:pt x="4" y="31"/>
                      </a:cubicBezTo>
                      <a:lnTo>
                        <a:pt x="4" y="29"/>
                      </a:lnTo>
                      <a:close/>
                    </a:path>
                  </a:pathLst>
                </a:custGeom>
                <a:solidFill>
                  <a:srgbClr val="231F20"/>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201" name="Freeform 175"/>
                <p:cNvSpPr>
                  <a:spLocks/>
                </p:cNvSpPr>
                <p:nvPr/>
              </p:nvSpPr>
              <p:spPr bwMode="auto">
                <a:xfrm>
                  <a:off x="4311133" y="3284373"/>
                  <a:ext cx="297202" cy="195131"/>
                </a:xfrm>
                <a:custGeom>
                  <a:avLst/>
                  <a:gdLst>
                    <a:gd name="T0" fmla="*/ 2147483647 w 188"/>
                    <a:gd name="T1" fmla="*/ 2147483647 h 123"/>
                    <a:gd name="T2" fmla="*/ 2147483647 w 188"/>
                    <a:gd name="T3" fmla="*/ 2147483647 h 123"/>
                    <a:gd name="T4" fmla="*/ 0 w 188"/>
                    <a:gd name="T5" fmla="*/ 2147483647 h 123"/>
                    <a:gd name="T6" fmla="*/ 0 w 188"/>
                    <a:gd name="T7" fmla="*/ 0 h 123"/>
                    <a:gd name="T8" fmla="*/ 2147483647 w 188"/>
                    <a:gd name="T9" fmla="*/ 0 h 123"/>
                    <a:gd name="T10" fmla="*/ 2147483647 w 188"/>
                    <a:gd name="T11" fmla="*/ 2147483647 h 123"/>
                    <a:gd name="T12" fmla="*/ 0 60000 65536"/>
                    <a:gd name="T13" fmla="*/ 0 60000 65536"/>
                    <a:gd name="T14" fmla="*/ 0 60000 65536"/>
                    <a:gd name="T15" fmla="*/ 0 60000 65536"/>
                    <a:gd name="T16" fmla="*/ 0 60000 65536"/>
                    <a:gd name="T17" fmla="*/ 0 60000 65536"/>
                    <a:gd name="T18" fmla="*/ 0 w 188"/>
                    <a:gd name="T19" fmla="*/ 0 h 123"/>
                    <a:gd name="T20" fmla="*/ 188 w 188"/>
                    <a:gd name="T21" fmla="*/ 123 h 123"/>
                  </a:gdLst>
                  <a:ahLst/>
                  <a:cxnLst>
                    <a:cxn ang="T12">
                      <a:pos x="T0" y="T1"/>
                    </a:cxn>
                    <a:cxn ang="T13">
                      <a:pos x="T2" y="T3"/>
                    </a:cxn>
                    <a:cxn ang="T14">
                      <a:pos x="T4" y="T5"/>
                    </a:cxn>
                    <a:cxn ang="T15">
                      <a:pos x="T6" y="T7"/>
                    </a:cxn>
                    <a:cxn ang="T16">
                      <a:pos x="T8" y="T9"/>
                    </a:cxn>
                    <a:cxn ang="T17">
                      <a:pos x="T10" y="T11"/>
                    </a:cxn>
                  </a:cxnLst>
                  <a:rect l="T18" t="T19" r="T20" b="T21"/>
                  <a:pathLst>
                    <a:path w="188" h="123">
                      <a:moveTo>
                        <a:pt x="188" y="96"/>
                      </a:moveTo>
                      <a:cubicBezTo>
                        <a:pt x="188" y="111"/>
                        <a:pt x="146" y="123"/>
                        <a:pt x="94" y="123"/>
                      </a:cubicBezTo>
                      <a:cubicBezTo>
                        <a:pt x="42" y="123"/>
                        <a:pt x="0" y="111"/>
                        <a:pt x="0" y="96"/>
                      </a:cubicBezTo>
                      <a:cubicBezTo>
                        <a:pt x="0" y="0"/>
                        <a:pt x="0" y="0"/>
                        <a:pt x="0" y="0"/>
                      </a:cubicBezTo>
                      <a:cubicBezTo>
                        <a:pt x="188" y="0"/>
                        <a:pt x="188" y="0"/>
                        <a:pt x="188" y="0"/>
                      </a:cubicBezTo>
                      <a:cubicBezTo>
                        <a:pt x="188" y="96"/>
                        <a:pt x="188" y="96"/>
                        <a:pt x="188" y="96"/>
                      </a:cubicBezTo>
                    </a:path>
                  </a:pathLst>
                </a:custGeom>
                <a:solidFill>
                  <a:srgbClr val="00B050"/>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202" name="Freeform 176"/>
                <p:cNvSpPr>
                  <a:spLocks/>
                </p:cNvSpPr>
                <p:nvPr/>
              </p:nvSpPr>
              <p:spPr bwMode="auto">
                <a:xfrm>
                  <a:off x="4608336" y="3433693"/>
                  <a:ext cx="668" cy="1341"/>
                </a:xfrm>
                <a:custGeom>
                  <a:avLst/>
                  <a:gdLst>
                    <a:gd name="T0" fmla="*/ 0 w 1"/>
                    <a:gd name="T1" fmla="*/ 0 h 1"/>
                    <a:gd name="T2" fmla="*/ 0 w 1"/>
                    <a:gd name="T3" fmla="*/ 0 h 1"/>
                    <a:gd name="T4" fmla="*/ 0 w 1"/>
                    <a:gd name="T5" fmla="*/ 2147483647 h 1"/>
                    <a:gd name="T6" fmla="*/ 0 w 1"/>
                    <a:gd name="T7" fmla="*/ 2147483647 h 1"/>
                    <a:gd name="T8" fmla="*/ 0 w 1"/>
                    <a:gd name="T9" fmla="*/ 0 h 1"/>
                    <a:gd name="T10" fmla="*/ 0 60000 65536"/>
                    <a:gd name="T11" fmla="*/ 0 60000 65536"/>
                    <a:gd name="T12" fmla="*/ 0 60000 65536"/>
                    <a:gd name="T13" fmla="*/ 0 60000 65536"/>
                    <a:gd name="T14" fmla="*/ 0 60000 65536"/>
                    <a:gd name="T15" fmla="*/ 0 w 1"/>
                    <a:gd name="T16" fmla="*/ 0 h 1"/>
                    <a:gd name="T17" fmla="*/ 1 w 1"/>
                    <a:gd name="T18" fmla="*/ 1 h 1"/>
                  </a:gdLst>
                  <a:ahLst/>
                  <a:cxnLst>
                    <a:cxn ang="T10">
                      <a:pos x="T0" y="T1"/>
                    </a:cxn>
                    <a:cxn ang="T11">
                      <a:pos x="T2" y="T3"/>
                    </a:cxn>
                    <a:cxn ang="T12">
                      <a:pos x="T4" y="T5"/>
                    </a:cxn>
                    <a:cxn ang="T13">
                      <a:pos x="T6" y="T7"/>
                    </a:cxn>
                    <a:cxn ang="T14">
                      <a:pos x="T8" y="T9"/>
                    </a:cxn>
                  </a:cxnLst>
                  <a:rect l="T15" t="T16" r="T17" b="T18"/>
                  <a:pathLst>
                    <a:path w="1" h="1">
                      <a:moveTo>
                        <a:pt x="0" y="0"/>
                      </a:moveTo>
                      <a:cubicBezTo>
                        <a:pt x="0" y="0"/>
                        <a:pt x="0" y="0"/>
                        <a:pt x="0" y="0"/>
                      </a:cubicBezTo>
                      <a:cubicBezTo>
                        <a:pt x="0" y="1"/>
                        <a:pt x="0" y="1"/>
                        <a:pt x="0" y="1"/>
                      </a:cubicBezTo>
                      <a:cubicBezTo>
                        <a:pt x="0" y="1"/>
                        <a:pt x="0" y="1"/>
                        <a:pt x="0" y="1"/>
                      </a:cubicBezTo>
                      <a:cubicBezTo>
                        <a:pt x="0" y="0"/>
                        <a:pt x="0" y="0"/>
                        <a:pt x="0" y="0"/>
                      </a:cubicBezTo>
                    </a:path>
                  </a:pathLst>
                </a:custGeom>
                <a:solidFill>
                  <a:srgbClr val="8A98AA"/>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203" name="Freeform 177"/>
                <p:cNvSpPr>
                  <a:spLocks/>
                </p:cNvSpPr>
                <p:nvPr/>
              </p:nvSpPr>
              <p:spPr bwMode="auto">
                <a:xfrm>
                  <a:off x="4311133" y="3431681"/>
                  <a:ext cx="297202" cy="46268"/>
                </a:xfrm>
                <a:custGeom>
                  <a:avLst/>
                  <a:gdLst>
                    <a:gd name="T0" fmla="*/ 0 w 188"/>
                    <a:gd name="T1" fmla="*/ 0 h 29"/>
                    <a:gd name="T2" fmla="*/ 0 w 188"/>
                    <a:gd name="T3" fmla="*/ 2147483647 h 29"/>
                    <a:gd name="T4" fmla="*/ 2147483647 w 188"/>
                    <a:gd name="T5" fmla="*/ 2147483647 h 29"/>
                    <a:gd name="T6" fmla="*/ 2147483647 w 188"/>
                    <a:gd name="T7" fmla="*/ 2147483647 h 29"/>
                    <a:gd name="T8" fmla="*/ 2147483647 w 188"/>
                    <a:gd name="T9" fmla="*/ 2147483647 h 29"/>
                    <a:gd name="T10" fmla="*/ 2147483647 w 188"/>
                    <a:gd name="T11" fmla="*/ 2147483647 h 29"/>
                    <a:gd name="T12" fmla="*/ 0 w 188"/>
                    <a:gd name="T13" fmla="*/ 0 h 29"/>
                    <a:gd name="T14" fmla="*/ 0 60000 65536"/>
                    <a:gd name="T15" fmla="*/ 0 60000 65536"/>
                    <a:gd name="T16" fmla="*/ 0 60000 65536"/>
                    <a:gd name="T17" fmla="*/ 0 60000 65536"/>
                    <a:gd name="T18" fmla="*/ 0 60000 65536"/>
                    <a:gd name="T19" fmla="*/ 0 60000 65536"/>
                    <a:gd name="T20" fmla="*/ 0 60000 65536"/>
                    <a:gd name="T21" fmla="*/ 0 w 188"/>
                    <a:gd name="T22" fmla="*/ 0 h 29"/>
                    <a:gd name="T23" fmla="*/ 188 w 188"/>
                    <a:gd name="T24" fmla="*/ 29 h 2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8" h="29">
                      <a:moveTo>
                        <a:pt x="0" y="0"/>
                      </a:moveTo>
                      <a:cubicBezTo>
                        <a:pt x="0" y="2"/>
                        <a:pt x="0" y="2"/>
                        <a:pt x="0" y="2"/>
                      </a:cubicBezTo>
                      <a:cubicBezTo>
                        <a:pt x="0" y="17"/>
                        <a:pt x="42" y="29"/>
                        <a:pt x="94" y="29"/>
                      </a:cubicBezTo>
                      <a:cubicBezTo>
                        <a:pt x="146" y="29"/>
                        <a:pt x="188" y="17"/>
                        <a:pt x="188" y="2"/>
                      </a:cubicBezTo>
                      <a:cubicBezTo>
                        <a:pt x="188" y="1"/>
                        <a:pt x="188" y="1"/>
                        <a:pt x="188" y="1"/>
                      </a:cubicBezTo>
                      <a:cubicBezTo>
                        <a:pt x="188" y="16"/>
                        <a:pt x="145" y="28"/>
                        <a:pt x="94" y="28"/>
                      </a:cubicBezTo>
                      <a:cubicBezTo>
                        <a:pt x="42" y="28"/>
                        <a:pt x="0" y="16"/>
                        <a:pt x="0" y="0"/>
                      </a:cubicBezTo>
                    </a:path>
                  </a:pathLst>
                </a:custGeom>
                <a:solidFill>
                  <a:srgbClr val="7F8EA2"/>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204" name="Freeform 180"/>
                <p:cNvSpPr>
                  <a:spLocks noEditPoints="1"/>
                </p:cNvSpPr>
                <p:nvPr/>
              </p:nvSpPr>
              <p:spPr bwMode="auto">
                <a:xfrm>
                  <a:off x="4308462" y="3233868"/>
                  <a:ext cx="303213" cy="247434"/>
                </a:xfrm>
                <a:custGeom>
                  <a:avLst/>
                  <a:gdLst>
                    <a:gd name="T0" fmla="*/ 0 w 192"/>
                    <a:gd name="T1" fmla="*/ 2147483647 h 156"/>
                    <a:gd name="T2" fmla="*/ 0 w 192"/>
                    <a:gd name="T3" fmla="*/ 2147483647 h 156"/>
                    <a:gd name="T4" fmla="*/ 2147483647 w 192"/>
                    <a:gd name="T5" fmla="*/ 2147483647 h 156"/>
                    <a:gd name="T6" fmla="*/ 2147483647 w 192"/>
                    <a:gd name="T7" fmla="*/ 2147483647 h 156"/>
                    <a:gd name="T8" fmla="*/ 2147483647 w 192"/>
                    <a:gd name="T9" fmla="*/ 2147483647 h 156"/>
                    <a:gd name="T10" fmla="*/ 2147483647 w 192"/>
                    <a:gd name="T11" fmla="*/ 2147483647 h 156"/>
                    <a:gd name="T12" fmla="*/ 2147483647 w 192"/>
                    <a:gd name="T13" fmla="*/ 2147483647 h 156"/>
                    <a:gd name="T14" fmla="*/ 2147483647 w 192"/>
                    <a:gd name="T15" fmla="*/ 2147483647 h 156"/>
                    <a:gd name="T16" fmla="*/ 2147483647 w 192"/>
                    <a:gd name="T17" fmla="*/ 0 h 156"/>
                    <a:gd name="T18" fmla="*/ 0 w 192"/>
                    <a:gd name="T19" fmla="*/ 2147483647 h 156"/>
                    <a:gd name="T20" fmla="*/ 0 w 192"/>
                    <a:gd name="T21" fmla="*/ 2147483647 h 156"/>
                    <a:gd name="T22" fmla="*/ 2147483647 w 192"/>
                    <a:gd name="T23" fmla="*/ 2147483647 h 156"/>
                    <a:gd name="T24" fmla="*/ 2147483647 w 192"/>
                    <a:gd name="T25" fmla="*/ 2147483647 h 156"/>
                    <a:gd name="T26" fmla="*/ 2147483647 w 192"/>
                    <a:gd name="T27" fmla="*/ 2147483647 h 156"/>
                    <a:gd name="T28" fmla="*/ 2147483647 w 192"/>
                    <a:gd name="T29" fmla="*/ 2147483647 h 156"/>
                    <a:gd name="T30" fmla="*/ 2147483647 w 192"/>
                    <a:gd name="T31" fmla="*/ 2147483647 h 156"/>
                    <a:gd name="T32" fmla="*/ 2147483647 w 192"/>
                    <a:gd name="T33" fmla="*/ 2147483647 h 156"/>
                    <a:gd name="T34" fmla="*/ 2147483647 w 192"/>
                    <a:gd name="T35" fmla="*/ 2147483647 h 156"/>
                    <a:gd name="T36" fmla="*/ 2147483647 w 192"/>
                    <a:gd name="T37" fmla="*/ 2147483647 h 156"/>
                    <a:gd name="T38" fmla="*/ 2147483647 w 192"/>
                    <a:gd name="T39" fmla="*/ 2147483647 h 156"/>
                    <a:gd name="T40" fmla="*/ 2147483647 w 192"/>
                    <a:gd name="T41" fmla="*/ 2147483647 h 156"/>
                    <a:gd name="T42" fmla="*/ 2147483647 w 192"/>
                    <a:gd name="T43" fmla="*/ 2147483647 h 156"/>
                    <a:gd name="T44" fmla="*/ 2147483647 w 192"/>
                    <a:gd name="T45" fmla="*/ 2147483647 h 15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92"/>
                    <a:gd name="T70" fmla="*/ 0 h 156"/>
                    <a:gd name="T71" fmla="*/ 192 w 192"/>
                    <a:gd name="T72" fmla="*/ 156 h 15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92" h="156">
                      <a:moveTo>
                        <a:pt x="0" y="31"/>
                      </a:moveTo>
                      <a:cubicBezTo>
                        <a:pt x="0" y="127"/>
                        <a:pt x="0" y="127"/>
                        <a:pt x="0" y="127"/>
                      </a:cubicBezTo>
                      <a:cubicBezTo>
                        <a:pt x="0" y="145"/>
                        <a:pt x="48" y="156"/>
                        <a:pt x="96" y="156"/>
                      </a:cubicBezTo>
                      <a:cubicBezTo>
                        <a:pt x="143" y="156"/>
                        <a:pt x="192" y="145"/>
                        <a:pt x="192" y="127"/>
                      </a:cubicBezTo>
                      <a:cubicBezTo>
                        <a:pt x="192" y="31"/>
                        <a:pt x="192" y="31"/>
                        <a:pt x="192" y="31"/>
                      </a:cubicBezTo>
                      <a:cubicBezTo>
                        <a:pt x="191" y="32"/>
                        <a:pt x="191" y="32"/>
                        <a:pt x="191" y="32"/>
                      </a:cubicBezTo>
                      <a:cubicBezTo>
                        <a:pt x="192" y="31"/>
                        <a:pt x="192" y="30"/>
                        <a:pt x="192" y="30"/>
                      </a:cubicBezTo>
                      <a:cubicBezTo>
                        <a:pt x="192" y="29"/>
                        <a:pt x="192" y="29"/>
                        <a:pt x="192" y="29"/>
                      </a:cubicBezTo>
                      <a:cubicBezTo>
                        <a:pt x="192" y="11"/>
                        <a:pt x="143" y="0"/>
                        <a:pt x="96" y="0"/>
                      </a:cubicBezTo>
                      <a:cubicBezTo>
                        <a:pt x="48" y="0"/>
                        <a:pt x="0" y="11"/>
                        <a:pt x="0" y="29"/>
                      </a:cubicBezTo>
                      <a:lnTo>
                        <a:pt x="0" y="31"/>
                      </a:lnTo>
                      <a:close/>
                      <a:moveTo>
                        <a:pt x="4" y="29"/>
                      </a:moveTo>
                      <a:cubicBezTo>
                        <a:pt x="4" y="17"/>
                        <a:pt x="41" y="4"/>
                        <a:pt x="96" y="4"/>
                      </a:cubicBezTo>
                      <a:cubicBezTo>
                        <a:pt x="151" y="4"/>
                        <a:pt x="188" y="17"/>
                        <a:pt x="188" y="29"/>
                      </a:cubicBezTo>
                      <a:cubicBezTo>
                        <a:pt x="188" y="30"/>
                        <a:pt x="188" y="30"/>
                        <a:pt x="188" y="30"/>
                      </a:cubicBezTo>
                      <a:cubicBezTo>
                        <a:pt x="188" y="31"/>
                        <a:pt x="188" y="31"/>
                        <a:pt x="188" y="31"/>
                      </a:cubicBezTo>
                      <a:cubicBezTo>
                        <a:pt x="188" y="31"/>
                        <a:pt x="188" y="31"/>
                        <a:pt x="188" y="31"/>
                      </a:cubicBezTo>
                      <a:cubicBezTo>
                        <a:pt x="188" y="31"/>
                        <a:pt x="188" y="31"/>
                        <a:pt x="188" y="31"/>
                      </a:cubicBezTo>
                      <a:cubicBezTo>
                        <a:pt x="188" y="127"/>
                        <a:pt x="188" y="127"/>
                        <a:pt x="188" y="127"/>
                      </a:cubicBezTo>
                      <a:cubicBezTo>
                        <a:pt x="188" y="139"/>
                        <a:pt x="151" y="152"/>
                        <a:pt x="96" y="152"/>
                      </a:cubicBezTo>
                      <a:cubicBezTo>
                        <a:pt x="41" y="152"/>
                        <a:pt x="4" y="139"/>
                        <a:pt x="4" y="127"/>
                      </a:cubicBezTo>
                      <a:cubicBezTo>
                        <a:pt x="4" y="31"/>
                        <a:pt x="4" y="31"/>
                        <a:pt x="4" y="31"/>
                      </a:cubicBezTo>
                      <a:lnTo>
                        <a:pt x="4" y="29"/>
                      </a:lnTo>
                      <a:close/>
                    </a:path>
                  </a:pathLst>
                </a:custGeom>
                <a:solidFill>
                  <a:srgbClr val="231F20"/>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205" name="Freeform 175"/>
                <p:cNvSpPr>
                  <a:spLocks/>
                </p:cNvSpPr>
                <p:nvPr/>
              </p:nvSpPr>
              <p:spPr bwMode="auto">
                <a:xfrm>
                  <a:off x="4311133" y="3126929"/>
                  <a:ext cx="297202" cy="195131"/>
                </a:xfrm>
                <a:custGeom>
                  <a:avLst/>
                  <a:gdLst>
                    <a:gd name="T0" fmla="*/ 2147483647 w 188"/>
                    <a:gd name="T1" fmla="*/ 2147483647 h 123"/>
                    <a:gd name="T2" fmla="*/ 2147483647 w 188"/>
                    <a:gd name="T3" fmla="*/ 2147483647 h 123"/>
                    <a:gd name="T4" fmla="*/ 0 w 188"/>
                    <a:gd name="T5" fmla="*/ 2147483647 h 123"/>
                    <a:gd name="T6" fmla="*/ 0 w 188"/>
                    <a:gd name="T7" fmla="*/ 0 h 123"/>
                    <a:gd name="T8" fmla="*/ 2147483647 w 188"/>
                    <a:gd name="T9" fmla="*/ 0 h 123"/>
                    <a:gd name="T10" fmla="*/ 2147483647 w 188"/>
                    <a:gd name="T11" fmla="*/ 2147483647 h 123"/>
                    <a:gd name="T12" fmla="*/ 0 60000 65536"/>
                    <a:gd name="T13" fmla="*/ 0 60000 65536"/>
                    <a:gd name="T14" fmla="*/ 0 60000 65536"/>
                    <a:gd name="T15" fmla="*/ 0 60000 65536"/>
                    <a:gd name="T16" fmla="*/ 0 60000 65536"/>
                    <a:gd name="T17" fmla="*/ 0 60000 65536"/>
                    <a:gd name="T18" fmla="*/ 0 w 188"/>
                    <a:gd name="T19" fmla="*/ 0 h 123"/>
                    <a:gd name="T20" fmla="*/ 188 w 188"/>
                    <a:gd name="T21" fmla="*/ 123 h 123"/>
                  </a:gdLst>
                  <a:ahLst/>
                  <a:cxnLst>
                    <a:cxn ang="T12">
                      <a:pos x="T0" y="T1"/>
                    </a:cxn>
                    <a:cxn ang="T13">
                      <a:pos x="T2" y="T3"/>
                    </a:cxn>
                    <a:cxn ang="T14">
                      <a:pos x="T4" y="T5"/>
                    </a:cxn>
                    <a:cxn ang="T15">
                      <a:pos x="T6" y="T7"/>
                    </a:cxn>
                    <a:cxn ang="T16">
                      <a:pos x="T8" y="T9"/>
                    </a:cxn>
                    <a:cxn ang="T17">
                      <a:pos x="T10" y="T11"/>
                    </a:cxn>
                  </a:cxnLst>
                  <a:rect l="T18" t="T19" r="T20" b="T21"/>
                  <a:pathLst>
                    <a:path w="188" h="123">
                      <a:moveTo>
                        <a:pt x="188" y="96"/>
                      </a:moveTo>
                      <a:cubicBezTo>
                        <a:pt x="188" y="111"/>
                        <a:pt x="146" y="123"/>
                        <a:pt x="94" y="123"/>
                      </a:cubicBezTo>
                      <a:cubicBezTo>
                        <a:pt x="42" y="123"/>
                        <a:pt x="0" y="111"/>
                        <a:pt x="0" y="96"/>
                      </a:cubicBezTo>
                      <a:cubicBezTo>
                        <a:pt x="0" y="0"/>
                        <a:pt x="0" y="0"/>
                        <a:pt x="0" y="0"/>
                      </a:cubicBezTo>
                      <a:cubicBezTo>
                        <a:pt x="188" y="0"/>
                        <a:pt x="188" y="0"/>
                        <a:pt x="188" y="0"/>
                      </a:cubicBezTo>
                      <a:cubicBezTo>
                        <a:pt x="188" y="96"/>
                        <a:pt x="188" y="96"/>
                        <a:pt x="188" y="96"/>
                      </a:cubicBezTo>
                    </a:path>
                  </a:pathLst>
                </a:custGeom>
                <a:solidFill>
                  <a:srgbClr val="00B050"/>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206" name="Freeform 176"/>
                <p:cNvSpPr>
                  <a:spLocks/>
                </p:cNvSpPr>
                <p:nvPr/>
              </p:nvSpPr>
              <p:spPr bwMode="auto">
                <a:xfrm>
                  <a:off x="4608336" y="3317637"/>
                  <a:ext cx="668" cy="1341"/>
                </a:xfrm>
                <a:custGeom>
                  <a:avLst/>
                  <a:gdLst>
                    <a:gd name="T0" fmla="*/ 0 w 1"/>
                    <a:gd name="T1" fmla="*/ 0 h 1"/>
                    <a:gd name="T2" fmla="*/ 0 w 1"/>
                    <a:gd name="T3" fmla="*/ 0 h 1"/>
                    <a:gd name="T4" fmla="*/ 0 w 1"/>
                    <a:gd name="T5" fmla="*/ 2147483647 h 1"/>
                    <a:gd name="T6" fmla="*/ 0 w 1"/>
                    <a:gd name="T7" fmla="*/ 2147483647 h 1"/>
                    <a:gd name="T8" fmla="*/ 0 w 1"/>
                    <a:gd name="T9" fmla="*/ 0 h 1"/>
                    <a:gd name="T10" fmla="*/ 0 60000 65536"/>
                    <a:gd name="T11" fmla="*/ 0 60000 65536"/>
                    <a:gd name="T12" fmla="*/ 0 60000 65536"/>
                    <a:gd name="T13" fmla="*/ 0 60000 65536"/>
                    <a:gd name="T14" fmla="*/ 0 60000 65536"/>
                    <a:gd name="T15" fmla="*/ 0 w 1"/>
                    <a:gd name="T16" fmla="*/ 0 h 1"/>
                    <a:gd name="T17" fmla="*/ 1 w 1"/>
                    <a:gd name="T18" fmla="*/ 1 h 1"/>
                  </a:gdLst>
                  <a:ahLst/>
                  <a:cxnLst>
                    <a:cxn ang="T10">
                      <a:pos x="T0" y="T1"/>
                    </a:cxn>
                    <a:cxn ang="T11">
                      <a:pos x="T2" y="T3"/>
                    </a:cxn>
                    <a:cxn ang="T12">
                      <a:pos x="T4" y="T5"/>
                    </a:cxn>
                    <a:cxn ang="T13">
                      <a:pos x="T6" y="T7"/>
                    </a:cxn>
                    <a:cxn ang="T14">
                      <a:pos x="T8" y="T9"/>
                    </a:cxn>
                  </a:cxnLst>
                  <a:rect l="T15" t="T16" r="T17" b="T18"/>
                  <a:pathLst>
                    <a:path w="1" h="1">
                      <a:moveTo>
                        <a:pt x="0" y="0"/>
                      </a:moveTo>
                      <a:cubicBezTo>
                        <a:pt x="0" y="0"/>
                        <a:pt x="0" y="0"/>
                        <a:pt x="0" y="0"/>
                      </a:cubicBezTo>
                      <a:cubicBezTo>
                        <a:pt x="0" y="1"/>
                        <a:pt x="0" y="1"/>
                        <a:pt x="0" y="1"/>
                      </a:cubicBezTo>
                      <a:cubicBezTo>
                        <a:pt x="0" y="1"/>
                        <a:pt x="0" y="1"/>
                        <a:pt x="0" y="1"/>
                      </a:cubicBezTo>
                      <a:cubicBezTo>
                        <a:pt x="0" y="0"/>
                        <a:pt x="0" y="0"/>
                        <a:pt x="0" y="0"/>
                      </a:cubicBezTo>
                    </a:path>
                  </a:pathLst>
                </a:custGeom>
                <a:solidFill>
                  <a:srgbClr val="8A98AA"/>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207" name="Oval 178"/>
                <p:cNvSpPr>
                  <a:spLocks noChangeArrowheads="1"/>
                </p:cNvSpPr>
                <p:nvPr/>
              </p:nvSpPr>
              <p:spPr bwMode="auto">
                <a:xfrm>
                  <a:off x="4311133" y="3080661"/>
                  <a:ext cx="297202" cy="87842"/>
                </a:xfrm>
                <a:prstGeom prst="ellipse">
                  <a:avLst/>
                </a:prstGeom>
                <a:gradFill rotWithShape="1">
                  <a:gsLst>
                    <a:gs pos="0">
                      <a:srgbClr val="C0C1C6"/>
                    </a:gs>
                    <a:gs pos="100000">
                      <a:srgbClr val="DFE0E5"/>
                    </a:gs>
                  </a:gsLst>
                  <a:lin ang="5400000" scaled="1"/>
                </a:gradFill>
                <a:ln w="9525" algn="ctr">
                  <a:noFill/>
                  <a:round/>
                  <a:headEnd/>
                  <a:tailEnd/>
                </a:ln>
              </p:spPr>
              <p:txBody>
                <a:bodyPr lIns="91327" tIns="45667" rIns="91327" bIns="45667"/>
                <a:lstStyle/>
                <a:p>
                  <a:pPr algn="l">
                    <a:buClrTx/>
                    <a:buFontTx/>
                    <a:buNone/>
                  </a:pPr>
                  <a:endParaRPr lang="zh-CN" altLang="zh-CN" sz="1400" dirty="0" smtClean="0">
                    <a:solidFill>
                      <a:srgbClr val="000000"/>
                    </a:solidFill>
                    <a:cs typeface="Calibri" pitchFamily="34" charset="0"/>
                    <a:sym typeface="Lucida Grande" charset="0"/>
                  </a:endParaRPr>
                </a:p>
              </p:txBody>
            </p:sp>
            <p:sp>
              <p:nvSpPr>
                <p:cNvPr id="208" name="Freeform 179"/>
                <p:cNvSpPr>
                  <a:spLocks/>
                </p:cNvSpPr>
                <p:nvPr/>
              </p:nvSpPr>
              <p:spPr bwMode="auto">
                <a:xfrm>
                  <a:off x="4311133" y="3123577"/>
                  <a:ext cx="297202" cy="44927"/>
                </a:xfrm>
                <a:custGeom>
                  <a:avLst/>
                  <a:gdLst>
                    <a:gd name="T0" fmla="*/ 2147483647 w 188"/>
                    <a:gd name="T1" fmla="*/ 2147483647 h 28"/>
                    <a:gd name="T2" fmla="*/ 0 w 188"/>
                    <a:gd name="T3" fmla="*/ 0 h 28"/>
                    <a:gd name="T4" fmla="*/ 0 w 188"/>
                    <a:gd name="T5" fmla="*/ 0 h 28"/>
                    <a:gd name="T6" fmla="*/ 2147483647 w 188"/>
                    <a:gd name="T7" fmla="*/ 2147483647 h 28"/>
                    <a:gd name="T8" fmla="*/ 2147483647 w 188"/>
                    <a:gd name="T9" fmla="*/ 0 h 28"/>
                    <a:gd name="T10" fmla="*/ 2147483647 w 188"/>
                    <a:gd name="T11" fmla="*/ 0 h 28"/>
                    <a:gd name="T12" fmla="*/ 2147483647 w 188"/>
                    <a:gd name="T13" fmla="*/ 2147483647 h 28"/>
                    <a:gd name="T14" fmla="*/ 0 60000 65536"/>
                    <a:gd name="T15" fmla="*/ 0 60000 65536"/>
                    <a:gd name="T16" fmla="*/ 0 60000 65536"/>
                    <a:gd name="T17" fmla="*/ 0 60000 65536"/>
                    <a:gd name="T18" fmla="*/ 0 60000 65536"/>
                    <a:gd name="T19" fmla="*/ 0 60000 65536"/>
                    <a:gd name="T20" fmla="*/ 0 60000 65536"/>
                    <a:gd name="T21" fmla="*/ 0 w 188"/>
                    <a:gd name="T22" fmla="*/ 0 h 28"/>
                    <a:gd name="T23" fmla="*/ 188 w 188"/>
                    <a:gd name="T24" fmla="*/ 28 h 2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8" h="28">
                      <a:moveTo>
                        <a:pt x="94" y="26"/>
                      </a:moveTo>
                      <a:cubicBezTo>
                        <a:pt x="43" y="26"/>
                        <a:pt x="1" y="14"/>
                        <a:pt x="0" y="0"/>
                      </a:cubicBezTo>
                      <a:cubicBezTo>
                        <a:pt x="0" y="0"/>
                        <a:pt x="0" y="0"/>
                        <a:pt x="0" y="0"/>
                      </a:cubicBezTo>
                      <a:cubicBezTo>
                        <a:pt x="0" y="15"/>
                        <a:pt x="42" y="28"/>
                        <a:pt x="94" y="28"/>
                      </a:cubicBezTo>
                      <a:cubicBezTo>
                        <a:pt x="146" y="28"/>
                        <a:pt x="188" y="15"/>
                        <a:pt x="188" y="0"/>
                      </a:cubicBezTo>
                      <a:cubicBezTo>
                        <a:pt x="188" y="0"/>
                        <a:pt x="188" y="0"/>
                        <a:pt x="188" y="0"/>
                      </a:cubicBezTo>
                      <a:cubicBezTo>
                        <a:pt x="186" y="14"/>
                        <a:pt x="145" y="26"/>
                        <a:pt x="94" y="26"/>
                      </a:cubicBezTo>
                      <a:close/>
                    </a:path>
                  </a:pathLst>
                </a:custGeom>
                <a:solidFill>
                  <a:srgbClr val="363B49"/>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209" name="Freeform 180"/>
                <p:cNvSpPr>
                  <a:spLocks noEditPoints="1"/>
                </p:cNvSpPr>
                <p:nvPr/>
              </p:nvSpPr>
              <p:spPr bwMode="auto">
                <a:xfrm>
                  <a:off x="4308462" y="3074713"/>
                  <a:ext cx="303213" cy="247434"/>
                </a:xfrm>
                <a:custGeom>
                  <a:avLst/>
                  <a:gdLst>
                    <a:gd name="T0" fmla="*/ 0 w 192"/>
                    <a:gd name="T1" fmla="*/ 2147483647 h 156"/>
                    <a:gd name="T2" fmla="*/ 0 w 192"/>
                    <a:gd name="T3" fmla="*/ 2147483647 h 156"/>
                    <a:gd name="T4" fmla="*/ 2147483647 w 192"/>
                    <a:gd name="T5" fmla="*/ 2147483647 h 156"/>
                    <a:gd name="T6" fmla="*/ 2147483647 w 192"/>
                    <a:gd name="T7" fmla="*/ 2147483647 h 156"/>
                    <a:gd name="T8" fmla="*/ 2147483647 w 192"/>
                    <a:gd name="T9" fmla="*/ 2147483647 h 156"/>
                    <a:gd name="T10" fmla="*/ 2147483647 w 192"/>
                    <a:gd name="T11" fmla="*/ 2147483647 h 156"/>
                    <a:gd name="T12" fmla="*/ 2147483647 w 192"/>
                    <a:gd name="T13" fmla="*/ 2147483647 h 156"/>
                    <a:gd name="T14" fmla="*/ 2147483647 w 192"/>
                    <a:gd name="T15" fmla="*/ 2147483647 h 156"/>
                    <a:gd name="T16" fmla="*/ 2147483647 w 192"/>
                    <a:gd name="T17" fmla="*/ 0 h 156"/>
                    <a:gd name="T18" fmla="*/ 0 w 192"/>
                    <a:gd name="T19" fmla="*/ 2147483647 h 156"/>
                    <a:gd name="T20" fmla="*/ 0 w 192"/>
                    <a:gd name="T21" fmla="*/ 2147483647 h 156"/>
                    <a:gd name="T22" fmla="*/ 2147483647 w 192"/>
                    <a:gd name="T23" fmla="*/ 2147483647 h 156"/>
                    <a:gd name="T24" fmla="*/ 2147483647 w 192"/>
                    <a:gd name="T25" fmla="*/ 2147483647 h 156"/>
                    <a:gd name="T26" fmla="*/ 2147483647 w 192"/>
                    <a:gd name="T27" fmla="*/ 2147483647 h 156"/>
                    <a:gd name="T28" fmla="*/ 2147483647 w 192"/>
                    <a:gd name="T29" fmla="*/ 2147483647 h 156"/>
                    <a:gd name="T30" fmla="*/ 2147483647 w 192"/>
                    <a:gd name="T31" fmla="*/ 2147483647 h 156"/>
                    <a:gd name="T32" fmla="*/ 2147483647 w 192"/>
                    <a:gd name="T33" fmla="*/ 2147483647 h 156"/>
                    <a:gd name="T34" fmla="*/ 2147483647 w 192"/>
                    <a:gd name="T35" fmla="*/ 2147483647 h 156"/>
                    <a:gd name="T36" fmla="*/ 2147483647 w 192"/>
                    <a:gd name="T37" fmla="*/ 2147483647 h 156"/>
                    <a:gd name="T38" fmla="*/ 2147483647 w 192"/>
                    <a:gd name="T39" fmla="*/ 2147483647 h 156"/>
                    <a:gd name="T40" fmla="*/ 2147483647 w 192"/>
                    <a:gd name="T41" fmla="*/ 2147483647 h 156"/>
                    <a:gd name="T42" fmla="*/ 2147483647 w 192"/>
                    <a:gd name="T43" fmla="*/ 2147483647 h 156"/>
                    <a:gd name="T44" fmla="*/ 2147483647 w 192"/>
                    <a:gd name="T45" fmla="*/ 2147483647 h 15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92"/>
                    <a:gd name="T70" fmla="*/ 0 h 156"/>
                    <a:gd name="T71" fmla="*/ 192 w 192"/>
                    <a:gd name="T72" fmla="*/ 156 h 15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92" h="156">
                      <a:moveTo>
                        <a:pt x="0" y="31"/>
                      </a:moveTo>
                      <a:cubicBezTo>
                        <a:pt x="0" y="127"/>
                        <a:pt x="0" y="127"/>
                        <a:pt x="0" y="127"/>
                      </a:cubicBezTo>
                      <a:cubicBezTo>
                        <a:pt x="0" y="145"/>
                        <a:pt x="48" y="156"/>
                        <a:pt x="96" y="156"/>
                      </a:cubicBezTo>
                      <a:cubicBezTo>
                        <a:pt x="143" y="156"/>
                        <a:pt x="192" y="145"/>
                        <a:pt x="192" y="127"/>
                      </a:cubicBezTo>
                      <a:cubicBezTo>
                        <a:pt x="192" y="31"/>
                        <a:pt x="192" y="31"/>
                        <a:pt x="192" y="31"/>
                      </a:cubicBezTo>
                      <a:cubicBezTo>
                        <a:pt x="191" y="32"/>
                        <a:pt x="191" y="32"/>
                        <a:pt x="191" y="32"/>
                      </a:cubicBezTo>
                      <a:cubicBezTo>
                        <a:pt x="192" y="31"/>
                        <a:pt x="192" y="30"/>
                        <a:pt x="192" y="30"/>
                      </a:cubicBezTo>
                      <a:cubicBezTo>
                        <a:pt x="192" y="29"/>
                        <a:pt x="192" y="29"/>
                        <a:pt x="192" y="29"/>
                      </a:cubicBezTo>
                      <a:cubicBezTo>
                        <a:pt x="192" y="11"/>
                        <a:pt x="143" y="0"/>
                        <a:pt x="96" y="0"/>
                      </a:cubicBezTo>
                      <a:cubicBezTo>
                        <a:pt x="48" y="0"/>
                        <a:pt x="0" y="11"/>
                        <a:pt x="0" y="29"/>
                      </a:cubicBezTo>
                      <a:lnTo>
                        <a:pt x="0" y="31"/>
                      </a:lnTo>
                      <a:close/>
                      <a:moveTo>
                        <a:pt x="4" y="29"/>
                      </a:moveTo>
                      <a:cubicBezTo>
                        <a:pt x="4" y="17"/>
                        <a:pt x="41" y="4"/>
                        <a:pt x="96" y="4"/>
                      </a:cubicBezTo>
                      <a:cubicBezTo>
                        <a:pt x="151" y="4"/>
                        <a:pt x="188" y="17"/>
                        <a:pt x="188" y="29"/>
                      </a:cubicBezTo>
                      <a:cubicBezTo>
                        <a:pt x="188" y="30"/>
                        <a:pt x="188" y="30"/>
                        <a:pt x="188" y="30"/>
                      </a:cubicBezTo>
                      <a:cubicBezTo>
                        <a:pt x="188" y="31"/>
                        <a:pt x="188" y="31"/>
                        <a:pt x="188" y="31"/>
                      </a:cubicBezTo>
                      <a:cubicBezTo>
                        <a:pt x="188" y="31"/>
                        <a:pt x="188" y="31"/>
                        <a:pt x="188" y="31"/>
                      </a:cubicBezTo>
                      <a:cubicBezTo>
                        <a:pt x="188" y="31"/>
                        <a:pt x="188" y="31"/>
                        <a:pt x="188" y="31"/>
                      </a:cubicBezTo>
                      <a:cubicBezTo>
                        <a:pt x="188" y="127"/>
                        <a:pt x="188" y="127"/>
                        <a:pt x="188" y="127"/>
                      </a:cubicBezTo>
                      <a:cubicBezTo>
                        <a:pt x="188" y="139"/>
                        <a:pt x="151" y="152"/>
                        <a:pt x="96" y="152"/>
                      </a:cubicBezTo>
                      <a:cubicBezTo>
                        <a:pt x="41" y="152"/>
                        <a:pt x="4" y="139"/>
                        <a:pt x="4" y="127"/>
                      </a:cubicBezTo>
                      <a:cubicBezTo>
                        <a:pt x="4" y="31"/>
                        <a:pt x="4" y="31"/>
                        <a:pt x="4" y="31"/>
                      </a:cubicBezTo>
                      <a:lnTo>
                        <a:pt x="4" y="29"/>
                      </a:lnTo>
                      <a:close/>
                    </a:path>
                  </a:pathLst>
                </a:custGeom>
                <a:solidFill>
                  <a:srgbClr val="231F20"/>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grpSp>
          <p:grpSp>
            <p:nvGrpSpPr>
              <p:cNvPr id="136" name="Group 846"/>
              <p:cNvGrpSpPr>
                <a:grpSpLocks/>
              </p:cNvGrpSpPr>
              <p:nvPr/>
            </p:nvGrpSpPr>
            <p:grpSpPr bwMode="auto">
              <a:xfrm>
                <a:off x="187" y="2939"/>
                <a:ext cx="181" cy="358"/>
                <a:chOff x="4308462" y="3074713"/>
                <a:chExt cx="303213" cy="566295"/>
              </a:xfrm>
            </p:grpSpPr>
            <p:sp>
              <p:nvSpPr>
                <p:cNvPr id="182" name="Freeform 175"/>
                <p:cNvSpPr>
                  <a:spLocks/>
                </p:cNvSpPr>
                <p:nvPr/>
              </p:nvSpPr>
              <p:spPr bwMode="auto">
                <a:xfrm>
                  <a:off x="4311133" y="3442524"/>
                  <a:ext cx="297202" cy="195131"/>
                </a:xfrm>
                <a:custGeom>
                  <a:avLst/>
                  <a:gdLst>
                    <a:gd name="T0" fmla="*/ 2147483647 w 188"/>
                    <a:gd name="T1" fmla="*/ 2147483647 h 123"/>
                    <a:gd name="T2" fmla="*/ 2147483647 w 188"/>
                    <a:gd name="T3" fmla="*/ 2147483647 h 123"/>
                    <a:gd name="T4" fmla="*/ 0 w 188"/>
                    <a:gd name="T5" fmla="*/ 2147483647 h 123"/>
                    <a:gd name="T6" fmla="*/ 0 w 188"/>
                    <a:gd name="T7" fmla="*/ 0 h 123"/>
                    <a:gd name="T8" fmla="*/ 2147483647 w 188"/>
                    <a:gd name="T9" fmla="*/ 0 h 123"/>
                    <a:gd name="T10" fmla="*/ 2147483647 w 188"/>
                    <a:gd name="T11" fmla="*/ 2147483647 h 123"/>
                    <a:gd name="T12" fmla="*/ 0 60000 65536"/>
                    <a:gd name="T13" fmla="*/ 0 60000 65536"/>
                    <a:gd name="T14" fmla="*/ 0 60000 65536"/>
                    <a:gd name="T15" fmla="*/ 0 60000 65536"/>
                    <a:gd name="T16" fmla="*/ 0 60000 65536"/>
                    <a:gd name="T17" fmla="*/ 0 60000 65536"/>
                    <a:gd name="T18" fmla="*/ 0 w 188"/>
                    <a:gd name="T19" fmla="*/ 0 h 123"/>
                    <a:gd name="T20" fmla="*/ 188 w 188"/>
                    <a:gd name="T21" fmla="*/ 123 h 123"/>
                  </a:gdLst>
                  <a:ahLst/>
                  <a:cxnLst>
                    <a:cxn ang="T12">
                      <a:pos x="T0" y="T1"/>
                    </a:cxn>
                    <a:cxn ang="T13">
                      <a:pos x="T2" y="T3"/>
                    </a:cxn>
                    <a:cxn ang="T14">
                      <a:pos x="T4" y="T5"/>
                    </a:cxn>
                    <a:cxn ang="T15">
                      <a:pos x="T6" y="T7"/>
                    </a:cxn>
                    <a:cxn ang="T16">
                      <a:pos x="T8" y="T9"/>
                    </a:cxn>
                    <a:cxn ang="T17">
                      <a:pos x="T10" y="T11"/>
                    </a:cxn>
                  </a:cxnLst>
                  <a:rect l="T18" t="T19" r="T20" b="T21"/>
                  <a:pathLst>
                    <a:path w="188" h="123">
                      <a:moveTo>
                        <a:pt x="188" y="96"/>
                      </a:moveTo>
                      <a:cubicBezTo>
                        <a:pt x="188" y="111"/>
                        <a:pt x="146" y="123"/>
                        <a:pt x="94" y="123"/>
                      </a:cubicBezTo>
                      <a:cubicBezTo>
                        <a:pt x="42" y="123"/>
                        <a:pt x="0" y="111"/>
                        <a:pt x="0" y="96"/>
                      </a:cubicBezTo>
                      <a:cubicBezTo>
                        <a:pt x="0" y="0"/>
                        <a:pt x="0" y="0"/>
                        <a:pt x="0" y="0"/>
                      </a:cubicBezTo>
                      <a:cubicBezTo>
                        <a:pt x="188" y="0"/>
                        <a:pt x="188" y="0"/>
                        <a:pt x="188" y="0"/>
                      </a:cubicBezTo>
                      <a:cubicBezTo>
                        <a:pt x="188" y="96"/>
                        <a:pt x="188" y="96"/>
                        <a:pt x="188" y="96"/>
                      </a:cubicBezTo>
                    </a:path>
                  </a:pathLst>
                </a:custGeom>
                <a:solidFill>
                  <a:srgbClr val="00FF00"/>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183" name="Freeform 176"/>
                <p:cNvSpPr>
                  <a:spLocks/>
                </p:cNvSpPr>
                <p:nvPr/>
              </p:nvSpPr>
              <p:spPr bwMode="auto">
                <a:xfrm>
                  <a:off x="4608336" y="3593399"/>
                  <a:ext cx="668" cy="1341"/>
                </a:xfrm>
                <a:custGeom>
                  <a:avLst/>
                  <a:gdLst>
                    <a:gd name="T0" fmla="*/ 0 w 1"/>
                    <a:gd name="T1" fmla="*/ 0 h 1"/>
                    <a:gd name="T2" fmla="*/ 0 w 1"/>
                    <a:gd name="T3" fmla="*/ 0 h 1"/>
                    <a:gd name="T4" fmla="*/ 0 w 1"/>
                    <a:gd name="T5" fmla="*/ 2147483647 h 1"/>
                    <a:gd name="T6" fmla="*/ 0 w 1"/>
                    <a:gd name="T7" fmla="*/ 2147483647 h 1"/>
                    <a:gd name="T8" fmla="*/ 0 w 1"/>
                    <a:gd name="T9" fmla="*/ 0 h 1"/>
                    <a:gd name="T10" fmla="*/ 0 60000 65536"/>
                    <a:gd name="T11" fmla="*/ 0 60000 65536"/>
                    <a:gd name="T12" fmla="*/ 0 60000 65536"/>
                    <a:gd name="T13" fmla="*/ 0 60000 65536"/>
                    <a:gd name="T14" fmla="*/ 0 60000 65536"/>
                    <a:gd name="T15" fmla="*/ 0 w 1"/>
                    <a:gd name="T16" fmla="*/ 0 h 1"/>
                    <a:gd name="T17" fmla="*/ 1 w 1"/>
                    <a:gd name="T18" fmla="*/ 1 h 1"/>
                  </a:gdLst>
                  <a:ahLst/>
                  <a:cxnLst>
                    <a:cxn ang="T10">
                      <a:pos x="T0" y="T1"/>
                    </a:cxn>
                    <a:cxn ang="T11">
                      <a:pos x="T2" y="T3"/>
                    </a:cxn>
                    <a:cxn ang="T12">
                      <a:pos x="T4" y="T5"/>
                    </a:cxn>
                    <a:cxn ang="T13">
                      <a:pos x="T6" y="T7"/>
                    </a:cxn>
                    <a:cxn ang="T14">
                      <a:pos x="T8" y="T9"/>
                    </a:cxn>
                  </a:cxnLst>
                  <a:rect l="T15" t="T16" r="T17" b="T18"/>
                  <a:pathLst>
                    <a:path w="1" h="1">
                      <a:moveTo>
                        <a:pt x="0" y="0"/>
                      </a:moveTo>
                      <a:cubicBezTo>
                        <a:pt x="0" y="0"/>
                        <a:pt x="0" y="0"/>
                        <a:pt x="0" y="0"/>
                      </a:cubicBezTo>
                      <a:cubicBezTo>
                        <a:pt x="0" y="1"/>
                        <a:pt x="0" y="1"/>
                        <a:pt x="0" y="1"/>
                      </a:cubicBezTo>
                      <a:cubicBezTo>
                        <a:pt x="0" y="1"/>
                        <a:pt x="0" y="1"/>
                        <a:pt x="0" y="1"/>
                      </a:cubicBezTo>
                      <a:cubicBezTo>
                        <a:pt x="0" y="0"/>
                        <a:pt x="0" y="0"/>
                        <a:pt x="0" y="0"/>
                      </a:cubicBezTo>
                    </a:path>
                  </a:pathLst>
                </a:custGeom>
                <a:solidFill>
                  <a:srgbClr val="8A98AA"/>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184" name="Freeform 177"/>
                <p:cNvSpPr>
                  <a:spLocks/>
                </p:cNvSpPr>
                <p:nvPr/>
              </p:nvSpPr>
              <p:spPr bwMode="auto">
                <a:xfrm>
                  <a:off x="4311133" y="3591387"/>
                  <a:ext cx="297202" cy="46268"/>
                </a:xfrm>
                <a:custGeom>
                  <a:avLst/>
                  <a:gdLst>
                    <a:gd name="T0" fmla="*/ 0 w 188"/>
                    <a:gd name="T1" fmla="*/ 0 h 29"/>
                    <a:gd name="T2" fmla="*/ 0 w 188"/>
                    <a:gd name="T3" fmla="*/ 2147483647 h 29"/>
                    <a:gd name="T4" fmla="*/ 2147483647 w 188"/>
                    <a:gd name="T5" fmla="*/ 2147483647 h 29"/>
                    <a:gd name="T6" fmla="*/ 2147483647 w 188"/>
                    <a:gd name="T7" fmla="*/ 2147483647 h 29"/>
                    <a:gd name="T8" fmla="*/ 2147483647 w 188"/>
                    <a:gd name="T9" fmla="*/ 2147483647 h 29"/>
                    <a:gd name="T10" fmla="*/ 2147483647 w 188"/>
                    <a:gd name="T11" fmla="*/ 2147483647 h 29"/>
                    <a:gd name="T12" fmla="*/ 0 w 188"/>
                    <a:gd name="T13" fmla="*/ 0 h 29"/>
                    <a:gd name="T14" fmla="*/ 0 60000 65536"/>
                    <a:gd name="T15" fmla="*/ 0 60000 65536"/>
                    <a:gd name="T16" fmla="*/ 0 60000 65536"/>
                    <a:gd name="T17" fmla="*/ 0 60000 65536"/>
                    <a:gd name="T18" fmla="*/ 0 60000 65536"/>
                    <a:gd name="T19" fmla="*/ 0 60000 65536"/>
                    <a:gd name="T20" fmla="*/ 0 60000 65536"/>
                    <a:gd name="T21" fmla="*/ 0 w 188"/>
                    <a:gd name="T22" fmla="*/ 0 h 29"/>
                    <a:gd name="T23" fmla="*/ 188 w 188"/>
                    <a:gd name="T24" fmla="*/ 29 h 2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8" h="29">
                      <a:moveTo>
                        <a:pt x="0" y="0"/>
                      </a:moveTo>
                      <a:cubicBezTo>
                        <a:pt x="0" y="2"/>
                        <a:pt x="0" y="2"/>
                        <a:pt x="0" y="2"/>
                      </a:cubicBezTo>
                      <a:cubicBezTo>
                        <a:pt x="0" y="17"/>
                        <a:pt x="42" y="29"/>
                        <a:pt x="94" y="29"/>
                      </a:cubicBezTo>
                      <a:cubicBezTo>
                        <a:pt x="146" y="29"/>
                        <a:pt x="188" y="17"/>
                        <a:pt x="188" y="2"/>
                      </a:cubicBezTo>
                      <a:cubicBezTo>
                        <a:pt x="188" y="1"/>
                        <a:pt x="188" y="1"/>
                        <a:pt x="188" y="1"/>
                      </a:cubicBezTo>
                      <a:cubicBezTo>
                        <a:pt x="188" y="16"/>
                        <a:pt x="145" y="28"/>
                        <a:pt x="94" y="28"/>
                      </a:cubicBezTo>
                      <a:cubicBezTo>
                        <a:pt x="42" y="28"/>
                        <a:pt x="0" y="16"/>
                        <a:pt x="0" y="0"/>
                      </a:cubicBezTo>
                    </a:path>
                  </a:pathLst>
                </a:custGeom>
                <a:solidFill>
                  <a:srgbClr val="7F8EA2"/>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185" name="Freeform 179"/>
                <p:cNvSpPr>
                  <a:spLocks/>
                </p:cNvSpPr>
                <p:nvPr/>
              </p:nvSpPr>
              <p:spPr bwMode="auto">
                <a:xfrm>
                  <a:off x="4311133" y="3439172"/>
                  <a:ext cx="297202" cy="44927"/>
                </a:xfrm>
                <a:custGeom>
                  <a:avLst/>
                  <a:gdLst>
                    <a:gd name="T0" fmla="*/ 2147483647 w 188"/>
                    <a:gd name="T1" fmla="*/ 2147483647 h 28"/>
                    <a:gd name="T2" fmla="*/ 0 w 188"/>
                    <a:gd name="T3" fmla="*/ 0 h 28"/>
                    <a:gd name="T4" fmla="*/ 0 w 188"/>
                    <a:gd name="T5" fmla="*/ 0 h 28"/>
                    <a:gd name="T6" fmla="*/ 2147483647 w 188"/>
                    <a:gd name="T7" fmla="*/ 2147483647 h 28"/>
                    <a:gd name="T8" fmla="*/ 2147483647 w 188"/>
                    <a:gd name="T9" fmla="*/ 0 h 28"/>
                    <a:gd name="T10" fmla="*/ 2147483647 w 188"/>
                    <a:gd name="T11" fmla="*/ 0 h 28"/>
                    <a:gd name="T12" fmla="*/ 2147483647 w 188"/>
                    <a:gd name="T13" fmla="*/ 2147483647 h 28"/>
                    <a:gd name="T14" fmla="*/ 0 60000 65536"/>
                    <a:gd name="T15" fmla="*/ 0 60000 65536"/>
                    <a:gd name="T16" fmla="*/ 0 60000 65536"/>
                    <a:gd name="T17" fmla="*/ 0 60000 65536"/>
                    <a:gd name="T18" fmla="*/ 0 60000 65536"/>
                    <a:gd name="T19" fmla="*/ 0 60000 65536"/>
                    <a:gd name="T20" fmla="*/ 0 60000 65536"/>
                    <a:gd name="T21" fmla="*/ 0 w 188"/>
                    <a:gd name="T22" fmla="*/ 0 h 28"/>
                    <a:gd name="T23" fmla="*/ 188 w 188"/>
                    <a:gd name="T24" fmla="*/ 28 h 2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8" h="28">
                      <a:moveTo>
                        <a:pt x="94" y="26"/>
                      </a:moveTo>
                      <a:cubicBezTo>
                        <a:pt x="43" y="26"/>
                        <a:pt x="1" y="14"/>
                        <a:pt x="0" y="0"/>
                      </a:cubicBezTo>
                      <a:cubicBezTo>
                        <a:pt x="0" y="0"/>
                        <a:pt x="0" y="0"/>
                        <a:pt x="0" y="0"/>
                      </a:cubicBezTo>
                      <a:cubicBezTo>
                        <a:pt x="0" y="15"/>
                        <a:pt x="42" y="28"/>
                        <a:pt x="94" y="28"/>
                      </a:cubicBezTo>
                      <a:cubicBezTo>
                        <a:pt x="146" y="28"/>
                        <a:pt x="188" y="15"/>
                        <a:pt x="188" y="0"/>
                      </a:cubicBezTo>
                      <a:cubicBezTo>
                        <a:pt x="188" y="0"/>
                        <a:pt x="188" y="0"/>
                        <a:pt x="188" y="0"/>
                      </a:cubicBezTo>
                      <a:cubicBezTo>
                        <a:pt x="186" y="14"/>
                        <a:pt x="145" y="26"/>
                        <a:pt x="94" y="26"/>
                      </a:cubicBezTo>
                      <a:close/>
                    </a:path>
                  </a:pathLst>
                </a:custGeom>
                <a:solidFill>
                  <a:srgbClr val="363B49"/>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186" name="Freeform 180"/>
                <p:cNvSpPr>
                  <a:spLocks noEditPoints="1"/>
                </p:cNvSpPr>
                <p:nvPr/>
              </p:nvSpPr>
              <p:spPr bwMode="auto">
                <a:xfrm>
                  <a:off x="4308462" y="3393574"/>
                  <a:ext cx="303213" cy="247434"/>
                </a:xfrm>
                <a:custGeom>
                  <a:avLst/>
                  <a:gdLst>
                    <a:gd name="T0" fmla="*/ 0 w 192"/>
                    <a:gd name="T1" fmla="*/ 2147483647 h 156"/>
                    <a:gd name="T2" fmla="*/ 0 w 192"/>
                    <a:gd name="T3" fmla="*/ 2147483647 h 156"/>
                    <a:gd name="T4" fmla="*/ 2147483647 w 192"/>
                    <a:gd name="T5" fmla="*/ 2147483647 h 156"/>
                    <a:gd name="T6" fmla="*/ 2147483647 w 192"/>
                    <a:gd name="T7" fmla="*/ 2147483647 h 156"/>
                    <a:gd name="T8" fmla="*/ 2147483647 w 192"/>
                    <a:gd name="T9" fmla="*/ 2147483647 h 156"/>
                    <a:gd name="T10" fmla="*/ 2147483647 w 192"/>
                    <a:gd name="T11" fmla="*/ 2147483647 h 156"/>
                    <a:gd name="T12" fmla="*/ 2147483647 w 192"/>
                    <a:gd name="T13" fmla="*/ 2147483647 h 156"/>
                    <a:gd name="T14" fmla="*/ 2147483647 w 192"/>
                    <a:gd name="T15" fmla="*/ 2147483647 h 156"/>
                    <a:gd name="T16" fmla="*/ 2147483647 w 192"/>
                    <a:gd name="T17" fmla="*/ 0 h 156"/>
                    <a:gd name="T18" fmla="*/ 0 w 192"/>
                    <a:gd name="T19" fmla="*/ 2147483647 h 156"/>
                    <a:gd name="T20" fmla="*/ 0 w 192"/>
                    <a:gd name="T21" fmla="*/ 2147483647 h 156"/>
                    <a:gd name="T22" fmla="*/ 2147483647 w 192"/>
                    <a:gd name="T23" fmla="*/ 2147483647 h 156"/>
                    <a:gd name="T24" fmla="*/ 2147483647 w 192"/>
                    <a:gd name="T25" fmla="*/ 2147483647 h 156"/>
                    <a:gd name="T26" fmla="*/ 2147483647 w 192"/>
                    <a:gd name="T27" fmla="*/ 2147483647 h 156"/>
                    <a:gd name="T28" fmla="*/ 2147483647 w 192"/>
                    <a:gd name="T29" fmla="*/ 2147483647 h 156"/>
                    <a:gd name="T30" fmla="*/ 2147483647 w 192"/>
                    <a:gd name="T31" fmla="*/ 2147483647 h 156"/>
                    <a:gd name="T32" fmla="*/ 2147483647 w 192"/>
                    <a:gd name="T33" fmla="*/ 2147483647 h 156"/>
                    <a:gd name="T34" fmla="*/ 2147483647 w 192"/>
                    <a:gd name="T35" fmla="*/ 2147483647 h 156"/>
                    <a:gd name="T36" fmla="*/ 2147483647 w 192"/>
                    <a:gd name="T37" fmla="*/ 2147483647 h 156"/>
                    <a:gd name="T38" fmla="*/ 2147483647 w 192"/>
                    <a:gd name="T39" fmla="*/ 2147483647 h 156"/>
                    <a:gd name="T40" fmla="*/ 2147483647 w 192"/>
                    <a:gd name="T41" fmla="*/ 2147483647 h 156"/>
                    <a:gd name="T42" fmla="*/ 2147483647 w 192"/>
                    <a:gd name="T43" fmla="*/ 2147483647 h 156"/>
                    <a:gd name="T44" fmla="*/ 2147483647 w 192"/>
                    <a:gd name="T45" fmla="*/ 2147483647 h 15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92"/>
                    <a:gd name="T70" fmla="*/ 0 h 156"/>
                    <a:gd name="T71" fmla="*/ 192 w 192"/>
                    <a:gd name="T72" fmla="*/ 156 h 15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92" h="156">
                      <a:moveTo>
                        <a:pt x="0" y="31"/>
                      </a:moveTo>
                      <a:cubicBezTo>
                        <a:pt x="0" y="127"/>
                        <a:pt x="0" y="127"/>
                        <a:pt x="0" y="127"/>
                      </a:cubicBezTo>
                      <a:cubicBezTo>
                        <a:pt x="0" y="145"/>
                        <a:pt x="48" y="156"/>
                        <a:pt x="96" y="156"/>
                      </a:cubicBezTo>
                      <a:cubicBezTo>
                        <a:pt x="143" y="156"/>
                        <a:pt x="192" y="145"/>
                        <a:pt x="192" y="127"/>
                      </a:cubicBezTo>
                      <a:cubicBezTo>
                        <a:pt x="192" y="31"/>
                        <a:pt x="192" y="31"/>
                        <a:pt x="192" y="31"/>
                      </a:cubicBezTo>
                      <a:cubicBezTo>
                        <a:pt x="191" y="32"/>
                        <a:pt x="191" y="32"/>
                        <a:pt x="191" y="32"/>
                      </a:cubicBezTo>
                      <a:cubicBezTo>
                        <a:pt x="192" y="31"/>
                        <a:pt x="192" y="30"/>
                        <a:pt x="192" y="30"/>
                      </a:cubicBezTo>
                      <a:cubicBezTo>
                        <a:pt x="192" y="29"/>
                        <a:pt x="192" y="29"/>
                        <a:pt x="192" y="29"/>
                      </a:cubicBezTo>
                      <a:cubicBezTo>
                        <a:pt x="192" y="11"/>
                        <a:pt x="143" y="0"/>
                        <a:pt x="96" y="0"/>
                      </a:cubicBezTo>
                      <a:cubicBezTo>
                        <a:pt x="48" y="0"/>
                        <a:pt x="0" y="11"/>
                        <a:pt x="0" y="29"/>
                      </a:cubicBezTo>
                      <a:lnTo>
                        <a:pt x="0" y="31"/>
                      </a:lnTo>
                      <a:close/>
                      <a:moveTo>
                        <a:pt x="4" y="29"/>
                      </a:moveTo>
                      <a:cubicBezTo>
                        <a:pt x="4" y="17"/>
                        <a:pt x="41" y="4"/>
                        <a:pt x="96" y="4"/>
                      </a:cubicBezTo>
                      <a:cubicBezTo>
                        <a:pt x="151" y="4"/>
                        <a:pt x="188" y="17"/>
                        <a:pt x="188" y="29"/>
                      </a:cubicBezTo>
                      <a:cubicBezTo>
                        <a:pt x="188" y="30"/>
                        <a:pt x="188" y="30"/>
                        <a:pt x="188" y="30"/>
                      </a:cubicBezTo>
                      <a:cubicBezTo>
                        <a:pt x="188" y="31"/>
                        <a:pt x="188" y="31"/>
                        <a:pt x="188" y="31"/>
                      </a:cubicBezTo>
                      <a:cubicBezTo>
                        <a:pt x="188" y="31"/>
                        <a:pt x="188" y="31"/>
                        <a:pt x="188" y="31"/>
                      </a:cubicBezTo>
                      <a:cubicBezTo>
                        <a:pt x="188" y="31"/>
                        <a:pt x="188" y="31"/>
                        <a:pt x="188" y="31"/>
                      </a:cubicBezTo>
                      <a:cubicBezTo>
                        <a:pt x="188" y="127"/>
                        <a:pt x="188" y="127"/>
                        <a:pt x="188" y="127"/>
                      </a:cubicBezTo>
                      <a:cubicBezTo>
                        <a:pt x="188" y="139"/>
                        <a:pt x="151" y="152"/>
                        <a:pt x="96" y="152"/>
                      </a:cubicBezTo>
                      <a:cubicBezTo>
                        <a:pt x="41" y="152"/>
                        <a:pt x="4" y="139"/>
                        <a:pt x="4" y="127"/>
                      </a:cubicBezTo>
                      <a:cubicBezTo>
                        <a:pt x="4" y="31"/>
                        <a:pt x="4" y="31"/>
                        <a:pt x="4" y="31"/>
                      </a:cubicBezTo>
                      <a:lnTo>
                        <a:pt x="4" y="29"/>
                      </a:lnTo>
                      <a:close/>
                    </a:path>
                  </a:pathLst>
                </a:custGeom>
                <a:solidFill>
                  <a:srgbClr val="231F20"/>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187" name="Freeform 175"/>
                <p:cNvSpPr>
                  <a:spLocks/>
                </p:cNvSpPr>
                <p:nvPr/>
              </p:nvSpPr>
              <p:spPr bwMode="auto">
                <a:xfrm>
                  <a:off x="4311133" y="3284373"/>
                  <a:ext cx="297202" cy="195131"/>
                </a:xfrm>
                <a:custGeom>
                  <a:avLst/>
                  <a:gdLst>
                    <a:gd name="T0" fmla="*/ 2147483647 w 188"/>
                    <a:gd name="T1" fmla="*/ 2147483647 h 123"/>
                    <a:gd name="T2" fmla="*/ 2147483647 w 188"/>
                    <a:gd name="T3" fmla="*/ 2147483647 h 123"/>
                    <a:gd name="T4" fmla="*/ 0 w 188"/>
                    <a:gd name="T5" fmla="*/ 2147483647 h 123"/>
                    <a:gd name="T6" fmla="*/ 0 w 188"/>
                    <a:gd name="T7" fmla="*/ 0 h 123"/>
                    <a:gd name="T8" fmla="*/ 2147483647 w 188"/>
                    <a:gd name="T9" fmla="*/ 0 h 123"/>
                    <a:gd name="T10" fmla="*/ 2147483647 w 188"/>
                    <a:gd name="T11" fmla="*/ 2147483647 h 123"/>
                    <a:gd name="T12" fmla="*/ 0 60000 65536"/>
                    <a:gd name="T13" fmla="*/ 0 60000 65536"/>
                    <a:gd name="T14" fmla="*/ 0 60000 65536"/>
                    <a:gd name="T15" fmla="*/ 0 60000 65536"/>
                    <a:gd name="T16" fmla="*/ 0 60000 65536"/>
                    <a:gd name="T17" fmla="*/ 0 60000 65536"/>
                    <a:gd name="T18" fmla="*/ 0 w 188"/>
                    <a:gd name="T19" fmla="*/ 0 h 123"/>
                    <a:gd name="T20" fmla="*/ 188 w 188"/>
                    <a:gd name="T21" fmla="*/ 123 h 123"/>
                  </a:gdLst>
                  <a:ahLst/>
                  <a:cxnLst>
                    <a:cxn ang="T12">
                      <a:pos x="T0" y="T1"/>
                    </a:cxn>
                    <a:cxn ang="T13">
                      <a:pos x="T2" y="T3"/>
                    </a:cxn>
                    <a:cxn ang="T14">
                      <a:pos x="T4" y="T5"/>
                    </a:cxn>
                    <a:cxn ang="T15">
                      <a:pos x="T6" y="T7"/>
                    </a:cxn>
                    <a:cxn ang="T16">
                      <a:pos x="T8" y="T9"/>
                    </a:cxn>
                    <a:cxn ang="T17">
                      <a:pos x="T10" y="T11"/>
                    </a:cxn>
                  </a:cxnLst>
                  <a:rect l="T18" t="T19" r="T20" b="T21"/>
                  <a:pathLst>
                    <a:path w="188" h="123">
                      <a:moveTo>
                        <a:pt x="188" y="96"/>
                      </a:moveTo>
                      <a:cubicBezTo>
                        <a:pt x="188" y="111"/>
                        <a:pt x="146" y="123"/>
                        <a:pt x="94" y="123"/>
                      </a:cubicBezTo>
                      <a:cubicBezTo>
                        <a:pt x="42" y="123"/>
                        <a:pt x="0" y="111"/>
                        <a:pt x="0" y="96"/>
                      </a:cubicBezTo>
                      <a:cubicBezTo>
                        <a:pt x="0" y="0"/>
                        <a:pt x="0" y="0"/>
                        <a:pt x="0" y="0"/>
                      </a:cubicBezTo>
                      <a:cubicBezTo>
                        <a:pt x="188" y="0"/>
                        <a:pt x="188" y="0"/>
                        <a:pt x="188" y="0"/>
                      </a:cubicBezTo>
                      <a:cubicBezTo>
                        <a:pt x="188" y="96"/>
                        <a:pt x="188" y="96"/>
                        <a:pt x="188" y="96"/>
                      </a:cubicBezTo>
                    </a:path>
                  </a:pathLst>
                </a:custGeom>
                <a:solidFill>
                  <a:srgbClr val="00FF00"/>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188" name="Freeform 176"/>
                <p:cNvSpPr>
                  <a:spLocks/>
                </p:cNvSpPr>
                <p:nvPr/>
              </p:nvSpPr>
              <p:spPr bwMode="auto">
                <a:xfrm>
                  <a:off x="4608336" y="3433693"/>
                  <a:ext cx="668" cy="1341"/>
                </a:xfrm>
                <a:custGeom>
                  <a:avLst/>
                  <a:gdLst>
                    <a:gd name="T0" fmla="*/ 0 w 1"/>
                    <a:gd name="T1" fmla="*/ 0 h 1"/>
                    <a:gd name="T2" fmla="*/ 0 w 1"/>
                    <a:gd name="T3" fmla="*/ 0 h 1"/>
                    <a:gd name="T4" fmla="*/ 0 w 1"/>
                    <a:gd name="T5" fmla="*/ 2147483647 h 1"/>
                    <a:gd name="T6" fmla="*/ 0 w 1"/>
                    <a:gd name="T7" fmla="*/ 2147483647 h 1"/>
                    <a:gd name="T8" fmla="*/ 0 w 1"/>
                    <a:gd name="T9" fmla="*/ 0 h 1"/>
                    <a:gd name="T10" fmla="*/ 0 60000 65536"/>
                    <a:gd name="T11" fmla="*/ 0 60000 65536"/>
                    <a:gd name="T12" fmla="*/ 0 60000 65536"/>
                    <a:gd name="T13" fmla="*/ 0 60000 65536"/>
                    <a:gd name="T14" fmla="*/ 0 60000 65536"/>
                    <a:gd name="T15" fmla="*/ 0 w 1"/>
                    <a:gd name="T16" fmla="*/ 0 h 1"/>
                    <a:gd name="T17" fmla="*/ 1 w 1"/>
                    <a:gd name="T18" fmla="*/ 1 h 1"/>
                  </a:gdLst>
                  <a:ahLst/>
                  <a:cxnLst>
                    <a:cxn ang="T10">
                      <a:pos x="T0" y="T1"/>
                    </a:cxn>
                    <a:cxn ang="T11">
                      <a:pos x="T2" y="T3"/>
                    </a:cxn>
                    <a:cxn ang="T12">
                      <a:pos x="T4" y="T5"/>
                    </a:cxn>
                    <a:cxn ang="T13">
                      <a:pos x="T6" y="T7"/>
                    </a:cxn>
                    <a:cxn ang="T14">
                      <a:pos x="T8" y="T9"/>
                    </a:cxn>
                  </a:cxnLst>
                  <a:rect l="T15" t="T16" r="T17" b="T18"/>
                  <a:pathLst>
                    <a:path w="1" h="1">
                      <a:moveTo>
                        <a:pt x="0" y="0"/>
                      </a:moveTo>
                      <a:cubicBezTo>
                        <a:pt x="0" y="0"/>
                        <a:pt x="0" y="0"/>
                        <a:pt x="0" y="0"/>
                      </a:cubicBezTo>
                      <a:cubicBezTo>
                        <a:pt x="0" y="1"/>
                        <a:pt x="0" y="1"/>
                        <a:pt x="0" y="1"/>
                      </a:cubicBezTo>
                      <a:cubicBezTo>
                        <a:pt x="0" y="1"/>
                        <a:pt x="0" y="1"/>
                        <a:pt x="0" y="1"/>
                      </a:cubicBezTo>
                      <a:cubicBezTo>
                        <a:pt x="0" y="0"/>
                        <a:pt x="0" y="0"/>
                        <a:pt x="0" y="0"/>
                      </a:cubicBezTo>
                    </a:path>
                  </a:pathLst>
                </a:custGeom>
                <a:solidFill>
                  <a:srgbClr val="8A98AA"/>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189" name="Freeform 177"/>
                <p:cNvSpPr>
                  <a:spLocks/>
                </p:cNvSpPr>
                <p:nvPr/>
              </p:nvSpPr>
              <p:spPr bwMode="auto">
                <a:xfrm>
                  <a:off x="4311133" y="3431681"/>
                  <a:ext cx="297202" cy="46268"/>
                </a:xfrm>
                <a:custGeom>
                  <a:avLst/>
                  <a:gdLst>
                    <a:gd name="T0" fmla="*/ 0 w 188"/>
                    <a:gd name="T1" fmla="*/ 0 h 29"/>
                    <a:gd name="T2" fmla="*/ 0 w 188"/>
                    <a:gd name="T3" fmla="*/ 2147483647 h 29"/>
                    <a:gd name="T4" fmla="*/ 2147483647 w 188"/>
                    <a:gd name="T5" fmla="*/ 2147483647 h 29"/>
                    <a:gd name="T6" fmla="*/ 2147483647 w 188"/>
                    <a:gd name="T7" fmla="*/ 2147483647 h 29"/>
                    <a:gd name="T8" fmla="*/ 2147483647 w 188"/>
                    <a:gd name="T9" fmla="*/ 2147483647 h 29"/>
                    <a:gd name="T10" fmla="*/ 2147483647 w 188"/>
                    <a:gd name="T11" fmla="*/ 2147483647 h 29"/>
                    <a:gd name="T12" fmla="*/ 0 w 188"/>
                    <a:gd name="T13" fmla="*/ 0 h 29"/>
                    <a:gd name="T14" fmla="*/ 0 60000 65536"/>
                    <a:gd name="T15" fmla="*/ 0 60000 65536"/>
                    <a:gd name="T16" fmla="*/ 0 60000 65536"/>
                    <a:gd name="T17" fmla="*/ 0 60000 65536"/>
                    <a:gd name="T18" fmla="*/ 0 60000 65536"/>
                    <a:gd name="T19" fmla="*/ 0 60000 65536"/>
                    <a:gd name="T20" fmla="*/ 0 60000 65536"/>
                    <a:gd name="T21" fmla="*/ 0 w 188"/>
                    <a:gd name="T22" fmla="*/ 0 h 29"/>
                    <a:gd name="T23" fmla="*/ 188 w 188"/>
                    <a:gd name="T24" fmla="*/ 29 h 2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8" h="29">
                      <a:moveTo>
                        <a:pt x="0" y="0"/>
                      </a:moveTo>
                      <a:cubicBezTo>
                        <a:pt x="0" y="2"/>
                        <a:pt x="0" y="2"/>
                        <a:pt x="0" y="2"/>
                      </a:cubicBezTo>
                      <a:cubicBezTo>
                        <a:pt x="0" y="17"/>
                        <a:pt x="42" y="29"/>
                        <a:pt x="94" y="29"/>
                      </a:cubicBezTo>
                      <a:cubicBezTo>
                        <a:pt x="146" y="29"/>
                        <a:pt x="188" y="17"/>
                        <a:pt x="188" y="2"/>
                      </a:cubicBezTo>
                      <a:cubicBezTo>
                        <a:pt x="188" y="1"/>
                        <a:pt x="188" y="1"/>
                        <a:pt x="188" y="1"/>
                      </a:cubicBezTo>
                      <a:cubicBezTo>
                        <a:pt x="188" y="16"/>
                        <a:pt x="145" y="28"/>
                        <a:pt x="94" y="28"/>
                      </a:cubicBezTo>
                      <a:cubicBezTo>
                        <a:pt x="42" y="28"/>
                        <a:pt x="0" y="16"/>
                        <a:pt x="0" y="0"/>
                      </a:cubicBezTo>
                    </a:path>
                  </a:pathLst>
                </a:custGeom>
                <a:solidFill>
                  <a:srgbClr val="7F8EA2"/>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190" name="Freeform 180"/>
                <p:cNvSpPr>
                  <a:spLocks noEditPoints="1"/>
                </p:cNvSpPr>
                <p:nvPr/>
              </p:nvSpPr>
              <p:spPr bwMode="auto">
                <a:xfrm>
                  <a:off x="4308462" y="3233868"/>
                  <a:ext cx="303213" cy="247434"/>
                </a:xfrm>
                <a:custGeom>
                  <a:avLst/>
                  <a:gdLst>
                    <a:gd name="T0" fmla="*/ 0 w 192"/>
                    <a:gd name="T1" fmla="*/ 2147483647 h 156"/>
                    <a:gd name="T2" fmla="*/ 0 w 192"/>
                    <a:gd name="T3" fmla="*/ 2147483647 h 156"/>
                    <a:gd name="T4" fmla="*/ 2147483647 w 192"/>
                    <a:gd name="T5" fmla="*/ 2147483647 h 156"/>
                    <a:gd name="T6" fmla="*/ 2147483647 w 192"/>
                    <a:gd name="T7" fmla="*/ 2147483647 h 156"/>
                    <a:gd name="T8" fmla="*/ 2147483647 w 192"/>
                    <a:gd name="T9" fmla="*/ 2147483647 h 156"/>
                    <a:gd name="T10" fmla="*/ 2147483647 w 192"/>
                    <a:gd name="T11" fmla="*/ 2147483647 h 156"/>
                    <a:gd name="T12" fmla="*/ 2147483647 w 192"/>
                    <a:gd name="T13" fmla="*/ 2147483647 h 156"/>
                    <a:gd name="T14" fmla="*/ 2147483647 w 192"/>
                    <a:gd name="T15" fmla="*/ 2147483647 h 156"/>
                    <a:gd name="T16" fmla="*/ 2147483647 w 192"/>
                    <a:gd name="T17" fmla="*/ 0 h 156"/>
                    <a:gd name="T18" fmla="*/ 0 w 192"/>
                    <a:gd name="T19" fmla="*/ 2147483647 h 156"/>
                    <a:gd name="T20" fmla="*/ 0 w 192"/>
                    <a:gd name="T21" fmla="*/ 2147483647 h 156"/>
                    <a:gd name="T22" fmla="*/ 2147483647 w 192"/>
                    <a:gd name="T23" fmla="*/ 2147483647 h 156"/>
                    <a:gd name="T24" fmla="*/ 2147483647 w 192"/>
                    <a:gd name="T25" fmla="*/ 2147483647 h 156"/>
                    <a:gd name="T26" fmla="*/ 2147483647 w 192"/>
                    <a:gd name="T27" fmla="*/ 2147483647 h 156"/>
                    <a:gd name="T28" fmla="*/ 2147483647 w 192"/>
                    <a:gd name="T29" fmla="*/ 2147483647 h 156"/>
                    <a:gd name="T30" fmla="*/ 2147483647 w 192"/>
                    <a:gd name="T31" fmla="*/ 2147483647 h 156"/>
                    <a:gd name="T32" fmla="*/ 2147483647 w 192"/>
                    <a:gd name="T33" fmla="*/ 2147483647 h 156"/>
                    <a:gd name="T34" fmla="*/ 2147483647 w 192"/>
                    <a:gd name="T35" fmla="*/ 2147483647 h 156"/>
                    <a:gd name="T36" fmla="*/ 2147483647 w 192"/>
                    <a:gd name="T37" fmla="*/ 2147483647 h 156"/>
                    <a:gd name="T38" fmla="*/ 2147483647 w 192"/>
                    <a:gd name="T39" fmla="*/ 2147483647 h 156"/>
                    <a:gd name="T40" fmla="*/ 2147483647 w 192"/>
                    <a:gd name="T41" fmla="*/ 2147483647 h 156"/>
                    <a:gd name="T42" fmla="*/ 2147483647 w 192"/>
                    <a:gd name="T43" fmla="*/ 2147483647 h 156"/>
                    <a:gd name="T44" fmla="*/ 2147483647 w 192"/>
                    <a:gd name="T45" fmla="*/ 2147483647 h 15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92"/>
                    <a:gd name="T70" fmla="*/ 0 h 156"/>
                    <a:gd name="T71" fmla="*/ 192 w 192"/>
                    <a:gd name="T72" fmla="*/ 156 h 15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92" h="156">
                      <a:moveTo>
                        <a:pt x="0" y="31"/>
                      </a:moveTo>
                      <a:cubicBezTo>
                        <a:pt x="0" y="127"/>
                        <a:pt x="0" y="127"/>
                        <a:pt x="0" y="127"/>
                      </a:cubicBezTo>
                      <a:cubicBezTo>
                        <a:pt x="0" y="145"/>
                        <a:pt x="48" y="156"/>
                        <a:pt x="96" y="156"/>
                      </a:cubicBezTo>
                      <a:cubicBezTo>
                        <a:pt x="143" y="156"/>
                        <a:pt x="192" y="145"/>
                        <a:pt x="192" y="127"/>
                      </a:cubicBezTo>
                      <a:cubicBezTo>
                        <a:pt x="192" y="31"/>
                        <a:pt x="192" y="31"/>
                        <a:pt x="192" y="31"/>
                      </a:cubicBezTo>
                      <a:cubicBezTo>
                        <a:pt x="191" y="32"/>
                        <a:pt x="191" y="32"/>
                        <a:pt x="191" y="32"/>
                      </a:cubicBezTo>
                      <a:cubicBezTo>
                        <a:pt x="192" y="31"/>
                        <a:pt x="192" y="30"/>
                        <a:pt x="192" y="30"/>
                      </a:cubicBezTo>
                      <a:cubicBezTo>
                        <a:pt x="192" y="29"/>
                        <a:pt x="192" y="29"/>
                        <a:pt x="192" y="29"/>
                      </a:cubicBezTo>
                      <a:cubicBezTo>
                        <a:pt x="192" y="11"/>
                        <a:pt x="143" y="0"/>
                        <a:pt x="96" y="0"/>
                      </a:cubicBezTo>
                      <a:cubicBezTo>
                        <a:pt x="48" y="0"/>
                        <a:pt x="0" y="11"/>
                        <a:pt x="0" y="29"/>
                      </a:cubicBezTo>
                      <a:lnTo>
                        <a:pt x="0" y="31"/>
                      </a:lnTo>
                      <a:close/>
                      <a:moveTo>
                        <a:pt x="4" y="29"/>
                      </a:moveTo>
                      <a:cubicBezTo>
                        <a:pt x="4" y="17"/>
                        <a:pt x="41" y="4"/>
                        <a:pt x="96" y="4"/>
                      </a:cubicBezTo>
                      <a:cubicBezTo>
                        <a:pt x="151" y="4"/>
                        <a:pt x="188" y="17"/>
                        <a:pt x="188" y="29"/>
                      </a:cubicBezTo>
                      <a:cubicBezTo>
                        <a:pt x="188" y="30"/>
                        <a:pt x="188" y="30"/>
                        <a:pt x="188" y="30"/>
                      </a:cubicBezTo>
                      <a:cubicBezTo>
                        <a:pt x="188" y="31"/>
                        <a:pt x="188" y="31"/>
                        <a:pt x="188" y="31"/>
                      </a:cubicBezTo>
                      <a:cubicBezTo>
                        <a:pt x="188" y="31"/>
                        <a:pt x="188" y="31"/>
                        <a:pt x="188" y="31"/>
                      </a:cubicBezTo>
                      <a:cubicBezTo>
                        <a:pt x="188" y="31"/>
                        <a:pt x="188" y="31"/>
                        <a:pt x="188" y="31"/>
                      </a:cubicBezTo>
                      <a:cubicBezTo>
                        <a:pt x="188" y="127"/>
                        <a:pt x="188" y="127"/>
                        <a:pt x="188" y="127"/>
                      </a:cubicBezTo>
                      <a:cubicBezTo>
                        <a:pt x="188" y="139"/>
                        <a:pt x="151" y="152"/>
                        <a:pt x="96" y="152"/>
                      </a:cubicBezTo>
                      <a:cubicBezTo>
                        <a:pt x="41" y="152"/>
                        <a:pt x="4" y="139"/>
                        <a:pt x="4" y="127"/>
                      </a:cubicBezTo>
                      <a:cubicBezTo>
                        <a:pt x="4" y="31"/>
                        <a:pt x="4" y="31"/>
                        <a:pt x="4" y="31"/>
                      </a:cubicBezTo>
                      <a:lnTo>
                        <a:pt x="4" y="29"/>
                      </a:lnTo>
                      <a:close/>
                    </a:path>
                  </a:pathLst>
                </a:custGeom>
                <a:solidFill>
                  <a:srgbClr val="231F20"/>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191" name="Freeform 175"/>
                <p:cNvSpPr>
                  <a:spLocks/>
                </p:cNvSpPr>
                <p:nvPr/>
              </p:nvSpPr>
              <p:spPr bwMode="auto">
                <a:xfrm>
                  <a:off x="4311133" y="3126929"/>
                  <a:ext cx="297202" cy="195131"/>
                </a:xfrm>
                <a:custGeom>
                  <a:avLst/>
                  <a:gdLst>
                    <a:gd name="T0" fmla="*/ 2147483647 w 188"/>
                    <a:gd name="T1" fmla="*/ 2147483647 h 123"/>
                    <a:gd name="T2" fmla="*/ 2147483647 w 188"/>
                    <a:gd name="T3" fmla="*/ 2147483647 h 123"/>
                    <a:gd name="T4" fmla="*/ 0 w 188"/>
                    <a:gd name="T5" fmla="*/ 2147483647 h 123"/>
                    <a:gd name="T6" fmla="*/ 0 w 188"/>
                    <a:gd name="T7" fmla="*/ 0 h 123"/>
                    <a:gd name="T8" fmla="*/ 2147483647 w 188"/>
                    <a:gd name="T9" fmla="*/ 0 h 123"/>
                    <a:gd name="T10" fmla="*/ 2147483647 w 188"/>
                    <a:gd name="T11" fmla="*/ 2147483647 h 123"/>
                    <a:gd name="T12" fmla="*/ 0 60000 65536"/>
                    <a:gd name="T13" fmla="*/ 0 60000 65536"/>
                    <a:gd name="T14" fmla="*/ 0 60000 65536"/>
                    <a:gd name="T15" fmla="*/ 0 60000 65536"/>
                    <a:gd name="T16" fmla="*/ 0 60000 65536"/>
                    <a:gd name="T17" fmla="*/ 0 60000 65536"/>
                    <a:gd name="T18" fmla="*/ 0 w 188"/>
                    <a:gd name="T19" fmla="*/ 0 h 123"/>
                    <a:gd name="T20" fmla="*/ 188 w 188"/>
                    <a:gd name="T21" fmla="*/ 123 h 123"/>
                  </a:gdLst>
                  <a:ahLst/>
                  <a:cxnLst>
                    <a:cxn ang="T12">
                      <a:pos x="T0" y="T1"/>
                    </a:cxn>
                    <a:cxn ang="T13">
                      <a:pos x="T2" y="T3"/>
                    </a:cxn>
                    <a:cxn ang="T14">
                      <a:pos x="T4" y="T5"/>
                    </a:cxn>
                    <a:cxn ang="T15">
                      <a:pos x="T6" y="T7"/>
                    </a:cxn>
                    <a:cxn ang="T16">
                      <a:pos x="T8" y="T9"/>
                    </a:cxn>
                    <a:cxn ang="T17">
                      <a:pos x="T10" y="T11"/>
                    </a:cxn>
                  </a:cxnLst>
                  <a:rect l="T18" t="T19" r="T20" b="T21"/>
                  <a:pathLst>
                    <a:path w="188" h="123">
                      <a:moveTo>
                        <a:pt x="188" y="96"/>
                      </a:moveTo>
                      <a:cubicBezTo>
                        <a:pt x="188" y="111"/>
                        <a:pt x="146" y="123"/>
                        <a:pt x="94" y="123"/>
                      </a:cubicBezTo>
                      <a:cubicBezTo>
                        <a:pt x="42" y="123"/>
                        <a:pt x="0" y="111"/>
                        <a:pt x="0" y="96"/>
                      </a:cubicBezTo>
                      <a:cubicBezTo>
                        <a:pt x="0" y="0"/>
                        <a:pt x="0" y="0"/>
                        <a:pt x="0" y="0"/>
                      </a:cubicBezTo>
                      <a:cubicBezTo>
                        <a:pt x="188" y="0"/>
                        <a:pt x="188" y="0"/>
                        <a:pt x="188" y="0"/>
                      </a:cubicBezTo>
                      <a:cubicBezTo>
                        <a:pt x="188" y="96"/>
                        <a:pt x="188" y="96"/>
                        <a:pt x="188" y="96"/>
                      </a:cubicBezTo>
                    </a:path>
                  </a:pathLst>
                </a:custGeom>
                <a:solidFill>
                  <a:srgbClr val="00FF00"/>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192" name="Freeform 176"/>
                <p:cNvSpPr>
                  <a:spLocks/>
                </p:cNvSpPr>
                <p:nvPr/>
              </p:nvSpPr>
              <p:spPr bwMode="auto">
                <a:xfrm>
                  <a:off x="4608336" y="3317637"/>
                  <a:ext cx="668" cy="1341"/>
                </a:xfrm>
                <a:custGeom>
                  <a:avLst/>
                  <a:gdLst>
                    <a:gd name="T0" fmla="*/ 0 w 1"/>
                    <a:gd name="T1" fmla="*/ 0 h 1"/>
                    <a:gd name="T2" fmla="*/ 0 w 1"/>
                    <a:gd name="T3" fmla="*/ 0 h 1"/>
                    <a:gd name="T4" fmla="*/ 0 w 1"/>
                    <a:gd name="T5" fmla="*/ 2147483647 h 1"/>
                    <a:gd name="T6" fmla="*/ 0 w 1"/>
                    <a:gd name="T7" fmla="*/ 2147483647 h 1"/>
                    <a:gd name="T8" fmla="*/ 0 w 1"/>
                    <a:gd name="T9" fmla="*/ 0 h 1"/>
                    <a:gd name="T10" fmla="*/ 0 60000 65536"/>
                    <a:gd name="T11" fmla="*/ 0 60000 65536"/>
                    <a:gd name="T12" fmla="*/ 0 60000 65536"/>
                    <a:gd name="T13" fmla="*/ 0 60000 65536"/>
                    <a:gd name="T14" fmla="*/ 0 60000 65536"/>
                    <a:gd name="T15" fmla="*/ 0 w 1"/>
                    <a:gd name="T16" fmla="*/ 0 h 1"/>
                    <a:gd name="T17" fmla="*/ 1 w 1"/>
                    <a:gd name="T18" fmla="*/ 1 h 1"/>
                  </a:gdLst>
                  <a:ahLst/>
                  <a:cxnLst>
                    <a:cxn ang="T10">
                      <a:pos x="T0" y="T1"/>
                    </a:cxn>
                    <a:cxn ang="T11">
                      <a:pos x="T2" y="T3"/>
                    </a:cxn>
                    <a:cxn ang="T12">
                      <a:pos x="T4" y="T5"/>
                    </a:cxn>
                    <a:cxn ang="T13">
                      <a:pos x="T6" y="T7"/>
                    </a:cxn>
                    <a:cxn ang="T14">
                      <a:pos x="T8" y="T9"/>
                    </a:cxn>
                  </a:cxnLst>
                  <a:rect l="T15" t="T16" r="T17" b="T18"/>
                  <a:pathLst>
                    <a:path w="1" h="1">
                      <a:moveTo>
                        <a:pt x="0" y="0"/>
                      </a:moveTo>
                      <a:cubicBezTo>
                        <a:pt x="0" y="0"/>
                        <a:pt x="0" y="0"/>
                        <a:pt x="0" y="0"/>
                      </a:cubicBezTo>
                      <a:cubicBezTo>
                        <a:pt x="0" y="1"/>
                        <a:pt x="0" y="1"/>
                        <a:pt x="0" y="1"/>
                      </a:cubicBezTo>
                      <a:cubicBezTo>
                        <a:pt x="0" y="1"/>
                        <a:pt x="0" y="1"/>
                        <a:pt x="0" y="1"/>
                      </a:cubicBezTo>
                      <a:cubicBezTo>
                        <a:pt x="0" y="0"/>
                        <a:pt x="0" y="0"/>
                        <a:pt x="0" y="0"/>
                      </a:cubicBezTo>
                    </a:path>
                  </a:pathLst>
                </a:custGeom>
                <a:solidFill>
                  <a:srgbClr val="8A98AA"/>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193" name="Oval 178"/>
                <p:cNvSpPr>
                  <a:spLocks noChangeArrowheads="1"/>
                </p:cNvSpPr>
                <p:nvPr/>
              </p:nvSpPr>
              <p:spPr bwMode="auto">
                <a:xfrm>
                  <a:off x="4311133" y="3080661"/>
                  <a:ext cx="297202" cy="87842"/>
                </a:xfrm>
                <a:prstGeom prst="ellipse">
                  <a:avLst/>
                </a:prstGeom>
                <a:gradFill rotWithShape="1">
                  <a:gsLst>
                    <a:gs pos="0">
                      <a:srgbClr val="C0C1C6"/>
                    </a:gs>
                    <a:gs pos="100000">
                      <a:srgbClr val="DFE0E5"/>
                    </a:gs>
                  </a:gsLst>
                  <a:lin ang="5400000" scaled="1"/>
                </a:gradFill>
                <a:ln w="9525" algn="ctr">
                  <a:noFill/>
                  <a:round/>
                  <a:headEnd/>
                  <a:tailEnd/>
                </a:ln>
              </p:spPr>
              <p:txBody>
                <a:bodyPr lIns="91327" tIns="45667" rIns="91327" bIns="45667"/>
                <a:lstStyle/>
                <a:p>
                  <a:pPr algn="l">
                    <a:buClrTx/>
                    <a:buFontTx/>
                    <a:buNone/>
                  </a:pPr>
                  <a:endParaRPr lang="zh-CN" altLang="zh-CN" sz="1400" dirty="0" smtClean="0">
                    <a:solidFill>
                      <a:srgbClr val="000000"/>
                    </a:solidFill>
                    <a:cs typeface="Calibri" pitchFamily="34" charset="0"/>
                    <a:sym typeface="Lucida Grande" charset="0"/>
                  </a:endParaRPr>
                </a:p>
              </p:txBody>
            </p:sp>
            <p:sp>
              <p:nvSpPr>
                <p:cNvPr id="194" name="Freeform 179"/>
                <p:cNvSpPr>
                  <a:spLocks/>
                </p:cNvSpPr>
                <p:nvPr/>
              </p:nvSpPr>
              <p:spPr bwMode="auto">
                <a:xfrm>
                  <a:off x="4311133" y="3123577"/>
                  <a:ext cx="297202" cy="44927"/>
                </a:xfrm>
                <a:custGeom>
                  <a:avLst/>
                  <a:gdLst>
                    <a:gd name="T0" fmla="*/ 2147483647 w 188"/>
                    <a:gd name="T1" fmla="*/ 2147483647 h 28"/>
                    <a:gd name="T2" fmla="*/ 0 w 188"/>
                    <a:gd name="T3" fmla="*/ 0 h 28"/>
                    <a:gd name="T4" fmla="*/ 0 w 188"/>
                    <a:gd name="T5" fmla="*/ 0 h 28"/>
                    <a:gd name="T6" fmla="*/ 2147483647 w 188"/>
                    <a:gd name="T7" fmla="*/ 2147483647 h 28"/>
                    <a:gd name="T8" fmla="*/ 2147483647 w 188"/>
                    <a:gd name="T9" fmla="*/ 0 h 28"/>
                    <a:gd name="T10" fmla="*/ 2147483647 w 188"/>
                    <a:gd name="T11" fmla="*/ 0 h 28"/>
                    <a:gd name="T12" fmla="*/ 2147483647 w 188"/>
                    <a:gd name="T13" fmla="*/ 2147483647 h 28"/>
                    <a:gd name="T14" fmla="*/ 0 60000 65536"/>
                    <a:gd name="T15" fmla="*/ 0 60000 65536"/>
                    <a:gd name="T16" fmla="*/ 0 60000 65536"/>
                    <a:gd name="T17" fmla="*/ 0 60000 65536"/>
                    <a:gd name="T18" fmla="*/ 0 60000 65536"/>
                    <a:gd name="T19" fmla="*/ 0 60000 65536"/>
                    <a:gd name="T20" fmla="*/ 0 60000 65536"/>
                    <a:gd name="T21" fmla="*/ 0 w 188"/>
                    <a:gd name="T22" fmla="*/ 0 h 28"/>
                    <a:gd name="T23" fmla="*/ 188 w 188"/>
                    <a:gd name="T24" fmla="*/ 28 h 2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8" h="28">
                      <a:moveTo>
                        <a:pt x="94" y="26"/>
                      </a:moveTo>
                      <a:cubicBezTo>
                        <a:pt x="43" y="26"/>
                        <a:pt x="1" y="14"/>
                        <a:pt x="0" y="0"/>
                      </a:cubicBezTo>
                      <a:cubicBezTo>
                        <a:pt x="0" y="0"/>
                        <a:pt x="0" y="0"/>
                        <a:pt x="0" y="0"/>
                      </a:cubicBezTo>
                      <a:cubicBezTo>
                        <a:pt x="0" y="15"/>
                        <a:pt x="42" y="28"/>
                        <a:pt x="94" y="28"/>
                      </a:cubicBezTo>
                      <a:cubicBezTo>
                        <a:pt x="146" y="28"/>
                        <a:pt x="188" y="15"/>
                        <a:pt x="188" y="0"/>
                      </a:cubicBezTo>
                      <a:cubicBezTo>
                        <a:pt x="188" y="0"/>
                        <a:pt x="188" y="0"/>
                        <a:pt x="188" y="0"/>
                      </a:cubicBezTo>
                      <a:cubicBezTo>
                        <a:pt x="186" y="14"/>
                        <a:pt x="145" y="26"/>
                        <a:pt x="94" y="26"/>
                      </a:cubicBezTo>
                      <a:close/>
                    </a:path>
                  </a:pathLst>
                </a:custGeom>
                <a:solidFill>
                  <a:srgbClr val="363B49"/>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195" name="Freeform 180"/>
                <p:cNvSpPr>
                  <a:spLocks noEditPoints="1"/>
                </p:cNvSpPr>
                <p:nvPr/>
              </p:nvSpPr>
              <p:spPr bwMode="auto">
                <a:xfrm>
                  <a:off x="4308462" y="3074713"/>
                  <a:ext cx="303213" cy="247434"/>
                </a:xfrm>
                <a:custGeom>
                  <a:avLst/>
                  <a:gdLst>
                    <a:gd name="T0" fmla="*/ 0 w 192"/>
                    <a:gd name="T1" fmla="*/ 2147483647 h 156"/>
                    <a:gd name="T2" fmla="*/ 0 w 192"/>
                    <a:gd name="T3" fmla="*/ 2147483647 h 156"/>
                    <a:gd name="T4" fmla="*/ 2147483647 w 192"/>
                    <a:gd name="T5" fmla="*/ 2147483647 h 156"/>
                    <a:gd name="T6" fmla="*/ 2147483647 w 192"/>
                    <a:gd name="T7" fmla="*/ 2147483647 h 156"/>
                    <a:gd name="T8" fmla="*/ 2147483647 w 192"/>
                    <a:gd name="T9" fmla="*/ 2147483647 h 156"/>
                    <a:gd name="T10" fmla="*/ 2147483647 w 192"/>
                    <a:gd name="T11" fmla="*/ 2147483647 h 156"/>
                    <a:gd name="T12" fmla="*/ 2147483647 w 192"/>
                    <a:gd name="T13" fmla="*/ 2147483647 h 156"/>
                    <a:gd name="T14" fmla="*/ 2147483647 w 192"/>
                    <a:gd name="T15" fmla="*/ 2147483647 h 156"/>
                    <a:gd name="T16" fmla="*/ 2147483647 w 192"/>
                    <a:gd name="T17" fmla="*/ 0 h 156"/>
                    <a:gd name="T18" fmla="*/ 0 w 192"/>
                    <a:gd name="T19" fmla="*/ 2147483647 h 156"/>
                    <a:gd name="T20" fmla="*/ 0 w 192"/>
                    <a:gd name="T21" fmla="*/ 2147483647 h 156"/>
                    <a:gd name="T22" fmla="*/ 2147483647 w 192"/>
                    <a:gd name="T23" fmla="*/ 2147483647 h 156"/>
                    <a:gd name="T24" fmla="*/ 2147483647 w 192"/>
                    <a:gd name="T25" fmla="*/ 2147483647 h 156"/>
                    <a:gd name="T26" fmla="*/ 2147483647 w 192"/>
                    <a:gd name="T27" fmla="*/ 2147483647 h 156"/>
                    <a:gd name="T28" fmla="*/ 2147483647 w 192"/>
                    <a:gd name="T29" fmla="*/ 2147483647 h 156"/>
                    <a:gd name="T30" fmla="*/ 2147483647 w 192"/>
                    <a:gd name="T31" fmla="*/ 2147483647 h 156"/>
                    <a:gd name="T32" fmla="*/ 2147483647 w 192"/>
                    <a:gd name="T33" fmla="*/ 2147483647 h 156"/>
                    <a:gd name="T34" fmla="*/ 2147483647 w 192"/>
                    <a:gd name="T35" fmla="*/ 2147483647 h 156"/>
                    <a:gd name="T36" fmla="*/ 2147483647 w 192"/>
                    <a:gd name="T37" fmla="*/ 2147483647 h 156"/>
                    <a:gd name="T38" fmla="*/ 2147483647 w 192"/>
                    <a:gd name="T39" fmla="*/ 2147483647 h 156"/>
                    <a:gd name="T40" fmla="*/ 2147483647 w 192"/>
                    <a:gd name="T41" fmla="*/ 2147483647 h 156"/>
                    <a:gd name="T42" fmla="*/ 2147483647 w 192"/>
                    <a:gd name="T43" fmla="*/ 2147483647 h 156"/>
                    <a:gd name="T44" fmla="*/ 2147483647 w 192"/>
                    <a:gd name="T45" fmla="*/ 2147483647 h 15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92"/>
                    <a:gd name="T70" fmla="*/ 0 h 156"/>
                    <a:gd name="T71" fmla="*/ 192 w 192"/>
                    <a:gd name="T72" fmla="*/ 156 h 15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92" h="156">
                      <a:moveTo>
                        <a:pt x="0" y="31"/>
                      </a:moveTo>
                      <a:cubicBezTo>
                        <a:pt x="0" y="127"/>
                        <a:pt x="0" y="127"/>
                        <a:pt x="0" y="127"/>
                      </a:cubicBezTo>
                      <a:cubicBezTo>
                        <a:pt x="0" y="145"/>
                        <a:pt x="48" y="156"/>
                        <a:pt x="96" y="156"/>
                      </a:cubicBezTo>
                      <a:cubicBezTo>
                        <a:pt x="143" y="156"/>
                        <a:pt x="192" y="145"/>
                        <a:pt x="192" y="127"/>
                      </a:cubicBezTo>
                      <a:cubicBezTo>
                        <a:pt x="192" y="31"/>
                        <a:pt x="192" y="31"/>
                        <a:pt x="192" y="31"/>
                      </a:cubicBezTo>
                      <a:cubicBezTo>
                        <a:pt x="191" y="32"/>
                        <a:pt x="191" y="32"/>
                        <a:pt x="191" y="32"/>
                      </a:cubicBezTo>
                      <a:cubicBezTo>
                        <a:pt x="192" y="31"/>
                        <a:pt x="192" y="30"/>
                        <a:pt x="192" y="30"/>
                      </a:cubicBezTo>
                      <a:cubicBezTo>
                        <a:pt x="192" y="29"/>
                        <a:pt x="192" y="29"/>
                        <a:pt x="192" y="29"/>
                      </a:cubicBezTo>
                      <a:cubicBezTo>
                        <a:pt x="192" y="11"/>
                        <a:pt x="143" y="0"/>
                        <a:pt x="96" y="0"/>
                      </a:cubicBezTo>
                      <a:cubicBezTo>
                        <a:pt x="48" y="0"/>
                        <a:pt x="0" y="11"/>
                        <a:pt x="0" y="29"/>
                      </a:cubicBezTo>
                      <a:lnTo>
                        <a:pt x="0" y="31"/>
                      </a:lnTo>
                      <a:close/>
                      <a:moveTo>
                        <a:pt x="4" y="29"/>
                      </a:moveTo>
                      <a:cubicBezTo>
                        <a:pt x="4" y="17"/>
                        <a:pt x="41" y="4"/>
                        <a:pt x="96" y="4"/>
                      </a:cubicBezTo>
                      <a:cubicBezTo>
                        <a:pt x="151" y="4"/>
                        <a:pt x="188" y="17"/>
                        <a:pt x="188" y="29"/>
                      </a:cubicBezTo>
                      <a:cubicBezTo>
                        <a:pt x="188" y="30"/>
                        <a:pt x="188" y="30"/>
                        <a:pt x="188" y="30"/>
                      </a:cubicBezTo>
                      <a:cubicBezTo>
                        <a:pt x="188" y="31"/>
                        <a:pt x="188" y="31"/>
                        <a:pt x="188" y="31"/>
                      </a:cubicBezTo>
                      <a:cubicBezTo>
                        <a:pt x="188" y="31"/>
                        <a:pt x="188" y="31"/>
                        <a:pt x="188" y="31"/>
                      </a:cubicBezTo>
                      <a:cubicBezTo>
                        <a:pt x="188" y="31"/>
                        <a:pt x="188" y="31"/>
                        <a:pt x="188" y="31"/>
                      </a:cubicBezTo>
                      <a:cubicBezTo>
                        <a:pt x="188" y="127"/>
                        <a:pt x="188" y="127"/>
                        <a:pt x="188" y="127"/>
                      </a:cubicBezTo>
                      <a:cubicBezTo>
                        <a:pt x="188" y="139"/>
                        <a:pt x="151" y="152"/>
                        <a:pt x="96" y="152"/>
                      </a:cubicBezTo>
                      <a:cubicBezTo>
                        <a:pt x="41" y="152"/>
                        <a:pt x="4" y="139"/>
                        <a:pt x="4" y="127"/>
                      </a:cubicBezTo>
                      <a:cubicBezTo>
                        <a:pt x="4" y="31"/>
                        <a:pt x="4" y="31"/>
                        <a:pt x="4" y="31"/>
                      </a:cubicBezTo>
                      <a:lnTo>
                        <a:pt x="4" y="29"/>
                      </a:lnTo>
                      <a:close/>
                    </a:path>
                  </a:pathLst>
                </a:custGeom>
                <a:solidFill>
                  <a:srgbClr val="231F20"/>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grpSp>
          <p:grpSp>
            <p:nvGrpSpPr>
              <p:cNvPr id="137" name="Group 861"/>
              <p:cNvGrpSpPr>
                <a:grpSpLocks/>
              </p:cNvGrpSpPr>
              <p:nvPr/>
            </p:nvGrpSpPr>
            <p:grpSpPr bwMode="auto">
              <a:xfrm>
                <a:off x="523" y="2958"/>
                <a:ext cx="181" cy="358"/>
                <a:chOff x="4308462" y="3074713"/>
                <a:chExt cx="303213" cy="566295"/>
              </a:xfrm>
            </p:grpSpPr>
            <p:sp>
              <p:nvSpPr>
                <p:cNvPr id="168" name="Freeform 175"/>
                <p:cNvSpPr>
                  <a:spLocks/>
                </p:cNvSpPr>
                <p:nvPr/>
              </p:nvSpPr>
              <p:spPr bwMode="auto">
                <a:xfrm>
                  <a:off x="4311133" y="3442524"/>
                  <a:ext cx="297202" cy="195131"/>
                </a:xfrm>
                <a:custGeom>
                  <a:avLst/>
                  <a:gdLst>
                    <a:gd name="T0" fmla="*/ 2147483647 w 188"/>
                    <a:gd name="T1" fmla="*/ 2147483647 h 123"/>
                    <a:gd name="T2" fmla="*/ 2147483647 w 188"/>
                    <a:gd name="T3" fmla="*/ 2147483647 h 123"/>
                    <a:gd name="T4" fmla="*/ 0 w 188"/>
                    <a:gd name="T5" fmla="*/ 2147483647 h 123"/>
                    <a:gd name="T6" fmla="*/ 0 w 188"/>
                    <a:gd name="T7" fmla="*/ 0 h 123"/>
                    <a:gd name="T8" fmla="*/ 2147483647 w 188"/>
                    <a:gd name="T9" fmla="*/ 0 h 123"/>
                    <a:gd name="T10" fmla="*/ 2147483647 w 188"/>
                    <a:gd name="T11" fmla="*/ 2147483647 h 123"/>
                    <a:gd name="T12" fmla="*/ 0 60000 65536"/>
                    <a:gd name="T13" fmla="*/ 0 60000 65536"/>
                    <a:gd name="T14" fmla="*/ 0 60000 65536"/>
                    <a:gd name="T15" fmla="*/ 0 60000 65536"/>
                    <a:gd name="T16" fmla="*/ 0 60000 65536"/>
                    <a:gd name="T17" fmla="*/ 0 60000 65536"/>
                    <a:gd name="T18" fmla="*/ 0 w 188"/>
                    <a:gd name="T19" fmla="*/ 0 h 123"/>
                    <a:gd name="T20" fmla="*/ 188 w 188"/>
                    <a:gd name="T21" fmla="*/ 123 h 123"/>
                  </a:gdLst>
                  <a:ahLst/>
                  <a:cxnLst>
                    <a:cxn ang="T12">
                      <a:pos x="T0" y="T1"/>
                    </a:cxn>
                    <a:cxn ang="T13">
                      <a:pos x="T2" y="T3"/>
                    </a:cxn>
                    <a:cxn ang="T14">
                      <a:pos x="T4" y="T5"/>
                    </a:cxn>
                    <a:cxn ang="T15">
                      <a:pos x="T6" y="T7"/>
                    </a:cxn>
                    <a:cxn ang="T16">
                      <a:pos x="T8" y="T9"/>
                    </a:cxn>
                    <a:cxn ang="T17">
                      <a:pos x="T10" y="T11"/>
                    </a:cxn>
                  </a:cxnLst>
                  <a:rect l="T18" t="T19" r="T20" b="T21"/>
                  <a:pathLst>
                    <a:path w="188" h="123">
                      <a:moveTo>
                        <a:pt x="188" y="96"/>
                      </a:moveTo>
                      <a:cubicBezTo>
                        <a:pt x="188" y="111"/>
                        <a:pt x="146" y="123"/>
                        <a:pt x="94" y="123"/>
                      </a:cubicBezTo>
                      <a:cubicBezTo>
                        <a:pt x="42" y="123"/>
                        <a:pt x="0" y="111"/>
                        <a:pt x="0" y="96"/>
                      </a:cubicBezTo>
                      <a:cubicBezTo>
                        <a:pt x="0" y="0"/>
                        <a:pt x="0" y="0"/>
                        <a:pt x="0" y="0"/>
                      </a:cubicBezTo>
                      <a:cubicBezTo>
                        <a:pt x="188" y="0"/>
                        <a:pt x="188" y="0"/>
                        <a:pt x="188" y="0"/>
                      </a:cubicBezTo>
                      <a:cubicBezTo>
                        <a:pt x="188" y="96"/>
                        <a:pt x="188" y="96"/>
                        <a:pt x="188" y="96"/>
                      </a:cubicBezTo>
                    </a:path>
                  </a:pathLst>
                </a:custGeom>
                <a:solidFill>
                  <a:srgbClr val="FFFF00"/>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169" name="Freeform 176"/>
                <p:cNvSpPr>
                  <a:spLocks/>
                </p:cNvSpPr>
                <p:nvPr/>
              </p:nvSpPr>
              <p:spPr bwMode="auto">
                <a:xfrm>
                  <a:off x="4608336" y="3593399"/>
                  <a:ext cx="668" cy="1341"/>
                </a:xfrm>
                <a:custGeom>
                  <a:avLst/>
                  <a:gdLst>
                    <a:gd name="T0" fmla="*/ 0 w 1"/>
                    <a:gd name="T1" fmla="*/ 0 h 1"/>
                    <a:gd name="T2" fmla="*/ 0 w 1"/>
                    <a:gd name="T3" fmla="*/ 0 h 1"/>
                    <a:gd name="T4" fmla="*/ 0 w 1"/>
                    <a:gd name="T5" fmla="*/ 2147483647 h 1"/>
                    <a:gd name="T6" fmla="*/ 0 w 1"/>
                    <a:gd name="T7" fmla="*/ 2147483647 h 1"/>
                    <a:gd name="T8" fmla="*/ 0 w 1"/>
                    <a:gd name="T9" fmla="*/ 0 h 1"/>
                    <a:gd name="T10" fmla="*/ 0 60000 65536"/>
                    <a:gd name="T11" fmla="*/ 0 60000 65536"/>
                    <a:gd name="T12" fmla="*/ 0 60000 65536"/>
                    <a:gd name="T13" fmla="*/ 0 60000 65536"/>
                    <a:gd name="T14" fmla="*/ 0 60000 65536"/>
                    <a:gd name="T15" fmla="*/ 0 w 1"/>
                    <a:gd name="T16" fmla="*/ 0 h 1"/>
                    <a:gd name="T17" fmla="*/ 1 w 1"/>
                    <a:gd name="T18" fmla="*/ 1 h 1"/>
                  </a:gdLst>
                  <a:ahLst/>
                  <a:cxnLst>
                    <a:cxn ang="T10">
                      <a:pos x="T0" y="T1"/>
                    </a:cxn>
                    <a:cxn ang="T11">
                      <a:pos x="T2" y="T3"/>
                    </a:cxn>
                    <a:cxn ang="T12">
                      <a:pos x="T4" y="T5"/>
                    </a:cxn>
                    <a:cxn ang="T13">
                      <a:pos x="T6" y="T7"/>
                    </a:cxn>
                    <a:cxn ang="T14">
                      <a:pos x="T8" y="T9"/>
                    </a:cxn>
                  </a:cxnLst>
                  <a:rect l="T15" t="T16" r="T17" b="T18"/>
                  <a:pathLst>
                    <a:path w="1" h="1">
                      <a:moveTo>
                        <a:pt x="0" y="0"/>
                      </a:moveTo>
                      <a:cubicBezTo>
                        <a:pt x="0" y="0"/>
                        <a:pt x="0" y="0"/>
                        <a:pt x="0" y="0"/>
                      </a:cubicBezTo>
                      <a:cubicBezTo>
                        <a:pt x="0" y="1"/>
                        <a:pt x="0" y="1"/>
                        <a:pt x="0" y="1"/>
                      </a:cubicBezTo>
                      <a:cubicBezTo>
                        <a:pt x="0" y="1"/>
                        <a:pt x="0" y="1"/>
                        <a:pt x="0" y="1"/>
                      </a:cubicBezTo>
                      <a:cubicBezTo>
                        <a:pt x="0" y="0"/>
                        <a:pt x="0" y="0"/>
                        <a:pt x="0" y="0"/>
                      </a:cubicBezTo>
                    </a:path>
                  </a:pathLst>
                </a:custGeom>
                <a:solidFill>
                  <a:srgbClr val="8A98AA"/>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170" name="Freeform 177"/>
                <p:cNvSpPr>
                  <a:spLocks/>
                </p:cNvSpPr>
                <p:nvPr/>
              </p:nvSpPr>
              <p:spPr bwMode="auto">
                <a:xfrm>
                  <a:off x="4311133" y="3591387"/>
                  <a:ext cx="297202" cy="46268"/>
                </a:xfrm>
                <a:custGeom>
                  <a:avLst/>
                  <a:gdLst>
                    <a:gd name="T0" fmla="*/ 0 w 188"/>
                    <a:gd name="T1" fmla="*/ 0 h 29"/>
                    <a:gd name="T2" fmla="*/ 0 w 188"/>
                    <a:gd name="T3" fmla="*/ 2147483647 h 29"/>
                    <a:gd name="T4" fmla="*/ 2147483647 w 188"/>
                    <a:gd name="T5" fmla="*/ 2147483647 h 29"/>
                    <a:gd name="T6" fmla="*/ 2147483647 w 188"/>
                    <a:gd name="T7" fmla="*/ 2147483647 h 29"/>
                    <a:gd name="T8" fmla="*/ 2147483647 w 188"/>
                    <a:gd name="T9" fmla="*/ 2147483647 h 29"/>
                    <a:gd name="T10" fmla="*/ 2147483647 w 188"/>
                    <a:gd name="T11" fmla="*/ 2147483647 h 29"/>
                    <a:gd name="T12" fmla="*/ 0 w 188"/>
                    <a:gd name="T13" fmla="*/ 0 h 29"/>
                    <a:gd name="T14" fmla="*/ 0 60000 65536"/>
                    <a:gd name="T15" fmla="*/ 0 60000 65536"/>
                    <a:gd name="T16" fmla="*/ 0 60000 65536"/>
                    <a:gd name="T17" fmla="*/ 0 60000 65536"/>
                    <a:gd name="T18" fmla="*/ 0 60000 65536"/>
                    <a:gd name="T19" fmla="*/ 0 60000 65536"/>
                    <a:gd name="T20" fmla="*/ 0 60000 65536"/>
                    <a:gd name="T21" fmla="*/ 0 w 188"/>
                    <a:gd name="T22" fmla="*/ 0 h 29"/>
                    <a:gd name="T23" fmla="*/ 188 w 188"/>
                    <a:gd name="T24" fmla="*/ 29 h 2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8" h="29">
                      <a:moveTo>
                        <a:pt x="0" y="0"/>
                      </a:moveTo>
                      <a:cubicBezTo>
                        <a:pt x="0" y="2"/>
                        <a:pt x="0" y="2"/>
                        <a:pt x="0" y="2"/>
                      </a:cubicBezTo>
                      <a:cubicBezTo>
                        <a:pt x="0" y="17"/>
                        <a:pt x="42" y="29"/>
                        <a:pt x="94" y="29"/>
                      </a:cubicBezTo>
                      <a:cubicBezTo>
                        <a:pt x="146" y="29"/>
                        <a:pt x="188" y="17"/>
                        <a:pt x="188" y="2"/>
                      </a:cubicBezTo>
                      <a:cubicBezTo>
                        <a:pt x="188" y="1"/>
                        <a:pt x="188" y="1"/>
                        <a:pt x="188" y="1"/>
                      </a:cubicBezTo>
                      <a:cubicBezTo>
                        <a:pt x="188" y="16"/>
                        <a:pt x="145" y="28"/>
                        <a:pt x="94" y="28"/>
                      </a:cubicBezTo>
                      <a:cubicBezTo>
                        <a:pt x="42" y="28"/>
                        <a:pt x="0" y="16"/>
                        <a:pt x="0" y="0"/>
                      </a:cubicBezTo>
                    </a:path>
                  </a:pathLst>
                </a:custGeom>
                <a:solidFill>
                  <a:srgbClr val="7F8EA2"/>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171" name="Freeform 179"/>
                <p:cNvSpPr>
                  <a:spLocks/>
                </p:cNvSpPr>
                <p:nvPr/>
              </p:nvSpPr>
              <p:spPr bwMode="auto">
                <a:xfrm>
                  <a:off x="4311133" y="3439172"/>
                  <a:ext cx="297202" cy="44927"/>
                </a:xfrm>
                <a:custGeom>
                  <a:avLst/>
                  <a:gdLst>
                    <a:gd name="T0" fmla="*/ 2147483647 w 188"/>
                    <a:gd name="T1" fmla="*/ 2147483647 h 28"/>
                    <a:gd name="T2" fmla="*/ 0 w 188"/>
                    <a:gd name="T3" fmla="*/ 0 h 28"/>
                    <a:gd name="T4" fmla="*/ 0 w 188"/>
                    <a:gd name="T5" fmla="*/ 0 h 28"/>
                    <a:gd name="T6" fmla="*/ 2147483647 w 188"/>
                    <a:gd name="T7" fmla="*/ 2147483647 h 28"/>
                    <a:gd name="T8" fmla="*/ 2147483647 w 188"/>
                    <a:gd name="T9" fmla="*/ 0 h 28"/>
                    <a:gd name="T10" fmla="*/ 2147483647 w 188"/>
                    <a:gd name="T11" fmla="*/ 0 h 28"/>
                    <a:gd name="T12" fmla="*/ 2147483647 w 188"/>
                    <a:gd name="T13" fmla="*/ 2147483647 h 28"/>
                    <a:gd name="T14" fmla="*/ 0 60000 65536"/>
                    <a:gd name="T15" fmla="*/ 0 60000 65536"/>
                    <a:gd name="T16" fmla="*/ 0 60000 65536"/>
                    <a:gd name="T17" fmla="*/ 0 60000 65536"/>
                    <a:gd name="T18" fmla="*/ 0 60000 65536"/>
                    <a:gd name="T19" fmla="*/ 0 60000 65536"/>
                    <a:gd name="T20" fmla="*/ 0 60000 65536"/>
                    <a:gd name="T21" fmla="*/ 0 w 188"/>
                    <a:gd name="T22" fmla="*/ 0 h 28"/>
                    <a:gd name="T23" fmla="*/ 188 w 188"/>
                    <a:gd name="T24" fmla="*/ 28 h 2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8" h="28">
                      <a:moveTo>
                        <a:pt x="94" y="26"/>
                      </a:moveTo>
                      <a:cubicBezTo>
                        <a:pt x="43" y="26"/>
                        <a:pt x="1" y="14"/>
                        <a:pt x="0" y="0"/>
                      </a:cubicBezTo>
                      <a:cubicBezTo>
                        <a:pt x="0" y="0"/>
                        <a:pt x="0" y="0"/>
                        <a:pt x="0" y="0"/>
                      </a:cubicBezTo>
                      <a:cubicBezTo>
                        <a:pt x="0" y="15"/>
                        <a:pt x="42" y="28"/>
                        <a:pt x="94" y="28"/>
                      </a:cubicBezTo>
                      <a:cubicBezTo>
                        <a:pt x="146" y="28"/>
                        <a:pt x="188" y="15"/>
                        <a:pt x="188" y="0"/>
                      </a:cubicBezTo>
                      <a:cubicBezTo>
                        <a:pt x="188" y="0"/>
                        <a:pt x="188" y="0"/>
                        <a:pt x="188" y="0"/>
                      </a:cubicBezTo>
                      <a:cubicBezTo>
                        <a:pt x="186" y="14"/>
                        <a:pt x="145" y="26"/>
                        <a:pt x="94" y="26"/>
                      </a:cubicBezTo>
                      <a:close/>
                    </a:path>
                  </a:pathLst>
                </a:custGeom>
                <a:solidFill>
                  <a:srgbClr val="363B49"/>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172" name="Freeform 180"/>
                <p:cNvSpPr>
                  <a:spLocks noEditPoints="1"/>
                </p:cNvSpPr>
                <p:nvPr/>
              </p:nvSpPr>
              <p:spPr bwMode="auto">
                <a:xfrm>
                  <a:off x="4308462" y="3393574"/>
                  <a:ext cx="303213" cy="247434"/>
                </a:xfrm>
                <a:custGeom>
                  <a:avLst/>
                  <a:gdLst>
                    <a:gd name="T0" fmla="*/ 0 w 192"/>
                    <a:gd name="T1" fmla="*/ 2147483647 h 156"/>
                    <a:gd name="T2" fmla="*/ 0 w 192"/>
                    <a:gd name="T3" fmla="*/ 2147483647 h 156"/>
                    <a:gd name="T4" fmla="*/ 2147483647 w 192"/>
                    <a:gd name="T5" fmla="*/ 2147483647 h 156"/>
                    <a:gd name="T6" fmla="*/ 2147483647 w 192"/>
                    <a:gd name="T7" fmla="*/ 2147483647 h 156"/>
                    <a:gd name="T8" fmla="*/ 2147483647 w 192"/>
                    <a:gd name="T9" fmla="*/ 2147483647 h 156"/>
                    <a:gd name="T10" fmla="*/ 2147483647 w 192"/>
                    <a:gd name="T11" fmla="*/ 2147483647 h 156"/>
                    <a:gd name="T12" fmla="*/ 2147483647 w 192"/>
                    <a:gd name="T13" fmla="*/ 2147483647 h 156"/>
                    <a:gd name="T14" fmla="*/ 2147483647 w 192"/>
                    <a:gd name="T15" fmla="*/ 2147483647 h 156"/>
                    <a:gd name="T16" fmla="*/ 2147483647 w 192"/>
                    <a:gd name="T17" fmla="*/ 0 h 156"/>
                    <a:gd name="T18" fmla="*/ 0 w 192"/>
                    <a:gd name="T19" fmla="*/ 2147483647 h 156"/>
                    <a:gd name="T20" fmla="*/ 0 w 192"/>
                    <a:gd name="T21" fmla="*/ 2147483647 h 156"/>
                    <a:gd name="T22" fmla="*/ 2147483647 w 192"/>
                    <a:gd name="T23" fmla="*/ 2147483647 h 156"/>
                    <a:gd name="T24" fmla="*/ 2147483647 w 192"/>
                    <a:gd name="T25" fmla="*/ 2147483647 h 156"/>
                    <a:gd name="T26" fmla="*/ 2147483647 w 192"/>
                    <a:gd name="T27" fmla="*/ 2147483647 h 156"/>
                    <a:gd name="T28" fmla="*/ 2147483647 w 192"/>
                    <a:gd name="T29" fmla="*/ 2147483647 h 156"/>
                    <a:gd name="T30" fmla="*/ 2147483647 w 192"/>
                    <a:gd name="T31" fmla="*/ 2147483647 h 156"/>
                    <a:gd name="T32" fmla="*/ 2147483647 w 192"/>
                    <a:gd name="T33" fmla="*/ 2147483647 h 156"/>
                    <a:gd name="T34" fmla="*/ 2147483647 w 192"/>
                    <a:gd name="T35" fmla="*/ 2147483647 h 156"/>
                    <a:gd name="T36" fmla="*/ 2147483647 w 192"/>
                    <a:gd name="T37" fmla="*/ 2147483647 h 156"/>
                    <a:gd name="T38" fmla="*/ 2147483647 w 192"/>
                    <a:gd name="T39" fmla="*/ 2147483647 h 156"/>
                    <a:gd name="T40" fmla="*/ 2147483647 w 192"/>
                    <a:gd name="T41" fmla="*/ 2147483647 h 156"/>
                    <a:gd name="T42" fmla="*/ 2147483647 w 192"/>
                    <a:gd name="T43" fmla="*/ 2147483647 h 156"/>
                    <a:gd name="T44" fmla="*/ 2147483647 w 192"/>
                    <a:gd name="T45" fmla="*/ 2147483647 h 15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92"/>
                    <a:gd name="T70" fmla="*/ 0 h 156"/>
                    <a:gd name="T71" fmla="*/ 192 w 192"/>
                    <a:gd name="T72" fmla="*/ 156 h 15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92" h="156">
                      <a:moveTo>
                        <a:pt x="0" y="31"/>
                      </a:moveTo>
                      <a:cubicBezTo>
                        <a:pt x="0" y="127"/>
                        <a:pt x="0" y="127"/>
                        <a:pt x="0" y="127"/>
                      </a:cubicBezTo>
                      <a:cubicBezTo>
                        <a:pt x="0" y="145"/>
                        <a:pt x="48" y="156"/>
                        <a:pt x="96" y="156"/>
                      </a:cubicBezTo>
                      <a:cubicBezTo>
                        <a:pt x="143" y="156"/>
                        <a:pt x="192" y="145"/>
                        <a:pt x="192" y="127"/>
                      </a:cubicBezTo>
                      <a:cubicBezTo>
                        <a:pt x="192" y="31"/>
                        <a:pt x="192" y="31"/>
                        <a:pt x="192" y="31"/>
                      </a:cubicBezTo>
                      <a:cubicBezTo>
                        <a:pt x="191" y="32"/>
                        <a:pt x="191" y="32"/>
                        <a:pt x="191" y="32"/>
                      </a:cubicBezTo>
                      <a:cubicBezTo>
                        <a:pt x="192" y="31"/>
                        <a:pt x="192" y="30"/>
                        <a:pt x="192" y="30"/>
                      </a:cubicBezTo>
                      <a:cubicBezTo>
                        <a:pt x="192" y="29"/>
                        <a:pt x="192" y="29"/>
                        <a:pt x="192" y="29"/>
                      </a:cubicBezTo>
                      <a:cubicBezTo>
                        <a:pt x="192" y="11"/>
                        <a:pt x="143" y="0"/>
                        <a:pt x="96" y="0"/>
                      </a:cubicBezTo>
                      <a:cubicBezTo>
                        <a:pt x="48" y="0"/>
                        <a:pt x="0" y="11"/>
                        <a:pt x="0" y="29"/>
                      </a:cubicBezTo>
                      <a:lnTo>
                        <a:pt x="0" y="31"/>
                      </a:lnTo>
                      <a:close/>
                      <a:moveTo>
                        <a:pt x="4" y="29"/>
                      </a:moveTo>
                      <a:cubicBezTo>
                        <a:pt x="4" y="17"/>
                        <a:pt x="41" y="4"/>
                        <a:pt x="96" y="4"/>
                      </a:cubicBezTo>
                      <a:cubicBezTo>
                        <a:pt x="151" y="4"/>
                        <a:pt x="188" y="17"/>
                        <a:pt x="188" y="29"/>
                      </a:cubicBezTo>
                      <a:cubicBezTo>
                        <a:pt x="188" y="30"/>
                        <a:pt x="188" y="30"/>
                        <a:pt x="188" y="30"/>
                      </a:cubicBezTo>
                      <a:cubicBezTo>
                        <a:pt x="188" y="31"/>
                        <a:pt x="188" y="31"/>
                        <a:pt x="188" y="31"/>
                      </a:cubicBezTo>
                      <a:cubicBezTo>
                        <a:pt x="188" y="31"/>
                        <a:pt x="188" y="31"/>
                        <a:pt x="188" y="31"/>
                      </a:cubicBezTo>
                      <a:cubicBezTo>
                        <a:pt x="188" y="31"/>
                        <a:pt x="188" y="31"/>
                        <a:pt x="188" y="31"/>
                      </a:cubicBezTo>
                      <a:cubicBezTo>
                        <a:pt x="188" y="127"/>
                        <a:pt x="188" y="127"/>
                        <a:pt x="188" y="127"/>
                      </a:cubicBezTo>
                      <a:cubicBezTo>
                        <a:pt x="188" y="139"/>
                        <a:pt x="151" y="152"/>
                        <a:pt x="96" y="152"/>
                      </a:cubicBezTo>
                      <a:cubicBezTo>
                        <a:pt x="41" y="152"/>
                        <a:pt x="4" y="139"/>
                        <a:pt x="4" y="127"/>
                      </a:cubicBezTo>
                      <a:cubicBezTo>
                        <a:pt x="4" y="31"/>
                        <a:pt x="4" y="31"/>
                        <a:pt x="4" y="31"/>
                      </a:cubicBezTo>
                      <a:lnTo>
                        <a:pt x="4" y="29"/>
                      </a:lnTo>
                      <a:close/>
                    </a:path>
                  </a:pathLst>
                </a:custGeom>
                <a:solidFill>
                  <a:srgbClr val="231F20"/>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173" name="Freeform 175"/>
                <p:cNvSpPr>
                  <a:spLocks/>
                </p:cNvSpPr>
                <p:nvPr/>
              </p:nvSpPr>
              <p:spPr bwMode="auto">
                <a:xfrm>
                  <a:off x="4311133" y="3284373"/>
                  <a:ext cx="297202" cy="195131"/>
                </a:xfrm>
                <a:custGeom>
                  <a:avLst/>
                  <a:gdLst>
                    <a:gd name="T0" fmla="*/ 2147483647 w 188"/>
                    <a:gd name="T1" fmla="*/ 2147483647 h 123"/>
                    <a:gd name="T2" fmla="*/ 2147483647 w 188"/>
                    <a:gd name="T3" fmla="*/ 2147483647 h 123"/>
                    <a:gd name="T4" fmla="*/ 0 w 188"/>
                    <a:gd name="T5" fmla="*/ 2147483647 h 123"/>
                    <a:gd name="T6" fmla="*/ 0 w 188"/>
                    <a:gd name="T7" fmla="*/ 0 h 123"/>
                    <a:gd name="T8" fmla="*/ 2147483647 w 188"/>
                    <a:gd name="T9" fmla="*/ 0 h 123"/>
                    <a:gd name="T10" fmla="*/ 2147483647 w 188"/>
                    <a:gd name="T11" fmla="*/ 2147483647 h 123"/>
                    <a:gd name="T12" fmla="*/ 0 60000 65536"/>
                    <a:gd name="T13" fmla="*/ 0 60000 65536"/>
                    <a:gd name="T14" fmla="*/ 0 60000 65536"/>
                    <a:gd name="T15" fmla="*/ 0 60000 65536"/>
                    <a:gd name="T16" fmla="*/ 0 60000 65536"/>
                    <a:gd name="T17" fmla="*/ 0 60000 65536"/>
                    <a:gd name="T18" fmla="*/ 0 w 188"/>
                    <a:gd name="T19" fmla="*/ 0 h 123"/>
                    <a:gd name="T20" fmla="*/ 188 w 188"/>
                    <a:gd name="T21" fmla="*/ 123 h 123"/>
                  </a:gdLst>
                  <a:ahLst/>
                  <a:cxnLst>
                    <a:cxn ang="T12">
                      <a:pos x="T0" y="T1"/>
                    </a:cxn>
                    <a:cxn ang="T13">
                      <a:pos x="T2" y="T3"/>
                    </a:cxn>
                    <a:cxn ang="T14">
                      <a:pos x="T4" y="T5"/>
                    </a:cxn>
                    <a:cxn ang="T15">
                      <a:pos x="T6" y="T7"/>
                    </a:cxn>
                    <a:cxn ang="T16">
                      <a:pos x="T8" y="T9"/>
                    </a:cxn>
                    <a:cxn ang="T17">
                      <a:pos x="T10" y="T11"/>
                    </a:cxn>
                  </a:cxnLst>
                  <a:rect l="T18" t="T19" r="T20" b="T21"/>
                  <a:pathLst>
                    <a:path w="188" h="123">
                      <a:moveTo>
                        <a:pt x="188" y="96"/>
                      </a:moveTo>
                      <a:cubicBezTo>
                        <a:pt x="188" y="111"/>
                        <a:pt x="146" y="123"/>
                        <a:pt x="94" y="123"/>
                      </a:cubicBezTo>
                      <a:cubicBezTo>
                        <a:pt x="42" y="123"/>
                        <a:pt x="0" y="111"/>
                        <a:pt x="0" y="96"/>
                      </a:cubicBezTo>
                      <a:cubicBezTo>
                        <a:pt x="0" y="0"/>
                        <a:pt x="0" y="0"/>
                        <a:pt x="0" y="0"/>
                      </a:cubicBezTo>
                      <a:cubicBezTo>
                        <a:pt x="188" y="0"/>
                        <a:pt x="188" y="0"/>
                        <a:pt x="188" y="0"/>
                      </a:cubicBezTo>
                      <a:cubicBezTo>
                        <a:pt x="188" y="96"/>
                        <a:pt x="188" y="96"/>
                        <a:pt x="188" y="96"/>
                      </a:cubicBezTo>
                    </a:path>
                  </a:pathLst>
                </a:custGeom>
                <a:solidFill>
                  <a:srgbClr val="FFFF00"/>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174" name="Freeform 176"/>
                <p:cNvSpPr>
                  <a:spLocks/>
                </p:cNvSpPr>
                <p:nvPr/>
              </p:nvSpPr>
              <p:spPr bwMode="auto">
                <a:xfrm>
                  <a:off x="4608336" y="3433693"/>
                  <a:ext cx="668" cy="1341"/>
                </a:xfrm>
                <a:custGeom>
                  <a:avLst/>
                  <a:gdLst>
                    <a:gd name="T0" fmla="*/ 0 w 1"/>
                    <a:gd name="T1" fmla="*/ 0 h 1"/>
                    <a:gd name="T2" fmla="*/ 0 w 1"/>
                    <a:gd name="T3" fmla="*/ 0 h 1"/>
                    <a:gd name="T4" fmla="*/ 0 w 1"/>
                    <a:gd name="T5" fmla="*/ 2147483647 h 1"/>
                    <a:gd name="T6" fmla="*/ 0 w 1"/>
                    <a:gd name="T7" fmla="*/ 2147483647 h 1"/>
                    <a:gd name="T8" fmla="*/ 0 w 1"/>
                    <a:gd name="T9" fmla="*/ 0 h 1"/>
                    <a:gd name="T10" fmla="*/ 0 60000 65536"/>
                    <a:gd name="T11" fmla="*/ 0 60000 65536"/>
                    <a:gd name="T12" fmla="*/ 0 60000 65536"/>
                    <a:gd name="T13" fmla="*/ 0 60000 65536"/>
                    <a:gd name="T14" fmla="*/ 0 60000 65536"/>
                    <a:gd name="T15" fmla="*/ 0 w 1"/>
                    <a:gd name="T16" fmla="*/ 0 h 1"/>
                    <a:gd name="T17" fmla="*/ 1 w 1"/>
                    <a:gd name="T18" fmla="*/ 1 h 1"/>
                  </a:gdLst>
                  <a:ahLst/>
                  <a:cxnLst>
                    <a:cxn ang="T10">
                      <a:pos x="T0" y="T1"/>
                    </a:cxn>
                    <a:cxn ang="T11">
                      <a:pos x="T2" y="T3"/>
                    </a:cxn>
                    <a:cxn ang="T12">
                      <a:pos x="T4" y="T5"/>
                    </a:cxn>
                    <a:cxn ang="T13">
                      <a:pos x="T6" y="T7"/>
                    </a:cxn>
                    <a:cxn ang="T14">
                      <a:pos x="T8" y="T9"/>
                    </a:cxn>
                  </a:cxnLst>
                  <a:rect l="T15" t="T16" r="T17" b="T18"/>
                  <a:pathLst>
                    <a:path w="1" h="1">
                      <a:moveTo>
                        <a:pt x="0" y="0"/>
                      </a:moveTo>
                      <a:cubicBezTo>
                        <a:pt x="0" y="0"/>
                        <a:pt x="0" y="0"/>
                        <a:pt x="0" y="0"/>
                      </a:cubicBezTo>
                      <a:cubicBezTo>
                        <a:pt x="0" y="1"/>
                        <a:pt x="0" y="1"/>
                        <a:pt x="0" y="1"/>
                      </a:cubicBezTo>
                      <a:cubicBezTo>
                        <a:pt x="0" y="1"/>
                        <a:pt x="0" y="1"/>
                        <a:pt x="0" y="1"/>
                      </a:cubicBezTo>
                      <a:cubicBezTo>
                        <a:pt x="0" y="0"/>
                        <a:pt x="0" y="0"/>
                        <a:pt x="0" y="0"/>
                      </a:cubicBezTo>
                    </a:path>
                  </a:pathLst>
                </a:custGeom>
                <a:solidFill>
                  <a:srgbClr val="8A98AA"/>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175" name="Freeform 177"/>
                <p:cNvSpPr>
                  <a:spLocks/>
                </p:cNvSpPr>
                <p:nvPr/>
              </p:nvSpPr>
              <p:spPr bwMode="auto">
                <a:xfrm>
                  <a:off x="4311133" y="3431681"/>
                  <a:ext cx="297202" cy="46268"/>
                </a:xfrm>
                <a:custGeom>
                  <a:avLst/>
                  <a:gdLst>
                    <a:gd name="T0" fmla="*/ 0 w 188"/>
                    <a:gd name="T1" fmla="*/ 0 h 29"/>
                    <a:gd name="T2" fmla="*/ 0 w 188"/>
                    <a:gd name="T3" fmla="*/ 2147483647 h 29"/>
                    <a:gd name="T4" fmla="*/ 2147483647 w 188"/>
                    <a:gd name="T5" fmla="*/ 2147483647 h 29"/>
                    <a:gd name="T6" fmla="*/ 2147483647 w 188"/>
                    <a:gd name="T7" fmla="*/ 2147483647 h 29"/>
                    <a:gd name="T8" fmla="*/ 2147483647 w 188"/>
                    <a:gd name="T9" fmla="*/ 2147483647 h 29"/>
                    <a:gd name="T10" fmla="*/ 2147483647 w 188"/>
                    <a:gd name="T11" fmla="*/ 2147483647 h 29"/>
                    <a:gd name="T12" fmla="*/ 0 w 188"/>
                    <a:gd name="T13" fmla="*/ 0 h 29"/>
                    <a:gd name="T14" fmla="*/ 0 60000 65536"/>
                    <a:gd name="T15" fmla="*/ 0 60000 65536"/>
                    <a:gd name="T16" fmla="*/ 0 60000 65536"/>
                    <a:gd name="T17" fmla="*/ 0 60000 65536"/>
                    <a:gd name="T18" fmla="*/ 0 60000 65536"/>
                    <a:gd name="T19" fmla="*/ 0 60000 65536"/>
                    <a:gd name="T20" fmla="*/ 0 60000 65536"/>
                    <a:gd name="T21" fmla="*/ 0 w 188"/>
                    <a:gd name="T22" fmla="*/ 0 h 29"/>
                    <a:gd name="T23" fmla="*/ 188 w 188"/>
                    <a:gd name="T24" fmla="*/ 29 h 2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8" h="29">
                      <a:moveTo>
                        <a:pt x="0" y="0"/>
                      </a:moveTo>
                      <a:cubicBezTo>
                        <a:pt x="0" y="2"/>
                        <a:pt x="0" y="2"/>
                        <a:pt x="0" y="2"/>
                      </a:cubicBezTo>
                      <a:cubicBezTo>
                        <a:pt x="0" y="17"/>
                        <a:pt x="42" y="29"/>
                        <a:pt x="94" y="29"/>
                      </a:cubicBezTo>
                      <a:cubicBezTo>
                        <a:pt x="146" y="29"/>
                        <a:pt x="188" y="17"/>
                        <a:pt x="188" y="2"/>
                      </a:cubicBezTo>
                      <a:cubicBezTo>
                        <a:pt x="188" y="1"/>
                        <a:pt x="188" y="1"/>
                        <a:pt x="188" y="1"/>
                      </a:cubicBezTo>
                      <a:cubicBezTo>
                        <a:pt x="188" y="16"/>
                        <a:pt x="145" y="28"/>
                        <a:pt x="94" y="28"/>
                      </a:cubicBezTo>
                      <a:cubicBezTo>
                        <a:pt x="42" y="28"/>
                        <a:pt x="0" y="16"/>
                        <a:pt x="0" y="0"/>
                      </a:cubicBezTo>
                    </a:path>
                  </a:pathLst>
                </a:custGeom>
                <a:solidFill>
                  <a:srgbClr val="7F8EA2"/>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176" name="Freeform 180"/>
                <p:cNvSpPr>
                  <a:spLocks noEditPoints="1"/>
                </p:cNvSpPr>
                <p:nvPr/>
              </p:nvSpPr>
              <p:spPr bwMode="auto">
                <a:xfrm>
                  <a:off x="4308462" y="3233868"/>
                  <a:ext cx="303213" cy="247434"/>
                </a:xfrm>
                <a:custGeom>
                  <a:avLst/>
                  <a:gdLst>
                    <a:gd name="T0" fmla="*/ 0 w 192"/>
                    <a:gd name="T1" fmla="*/ 2147483647 h 156"/>
                    <a:gd name="T2" fmla="*/ 0 w 192"/>
                    <a:gd name="T3" fmla="*/ 2147483647 h 156"/>
                    <a:gd name="T4" fmla="*/ 2147483647 w 192"/>
                    <a:gd name="T5" fmla="*/ 2147483647 h 156"/>
                    <a:gd name="T6" fmla="*/ 2147483647 w 192"/>
                    <a:gd name="T7" fmla="*/ 2147483647 h 156"/>
                    <a:gd name="T8" fmla="*/ 2147483647 w 192"/>
                    <a:gd name="T9" fmla="*/ 2147483647 h 156"/>
                    <a:gd name="T10" fmla="*/ 2147483647 w 192"/>
                    <a:gd name="T11" fmla="*/ 2147483647 h 156"/>
                    <a:gd name="T12" fmla="*/ 2147483647 w 192"/>
                    <a:gd name="T13" fmla="*/ 2147483647 h 156"/>
                    <a:gd name="T14" fmla="*/ 2147483647 w 192"/>
                    <a:gd name="T15" fmla="*/ 2147483647 h 156"/>
                    <a:gd name="T16" fmla="*/ 2147483647 w 192"/>
                    <a:gd name="T17" fmla="*/ 0 h 156"/>
                    <a:gd name="T18" fmla="*/ 0 w 192"/>
                    <a:gd name="T19" fmla="*/ 2147483647 h 156"/>
                    <a:gd name="T20" fmla="*/ 0 w 192"/>
                    <a:gd name="T21" fmla="*/ 2147483647 h 156"/>
                    <a:gd name="T22" fmla="*/ 2147483647 w 192"/>
                    <a:gd name="T23" fmla="*/ 2147483647 h 156"/>
                    <a:gd name="T24" fmla="*/ 2147483647 w 192"/>
                    <a:gd name="T25" fmla="*/ 2147483647 h 156"/>
                    <a:gd name="T26" fmla="*/ 2147483647 w 192"/>
                    <a:gd name="T27" fmla="*/ 2147483647 h 156"/>
                    <a:gd name="T28" fmla="*/ 2147483647 w 192"/>
                    <a:gd name="T29" fmla="*/ 2147483647 h 156"/>
                    <a:gd name="T30" fmla="*/ 2147483647 w 192"/>
                    <a:gd name="T31" fmla="*/ 2147483647 h 156"/>
                    <a:gd name="T32" fmla="*/ 2147483647 w 192"/>
                    <a:gd name="T33" fmla="*/ 2147483647 h 156"/>
                    <a:gd name="T34" fmla="*/ 2147483647 w 192"/>
                    <a:gd name="T35" fmla="*/ 2147483647 h 156"/>
                    <a:gd name="T36" fmla="*/ 2147483647 w 192"/>
                    <a:gd name="T37" fmla="*/ 2147483647 h 156"/>
                    <a:gd name="T38" fmla="*/ 2147483647 w 192"/>
                    <a:gd name="T39" fmla="*/ 2147483647 h 156"/>
                    <a:gd name="T40" fmla="*/ 2147483647 w 192"/>
                    <a:gd name="T41" fmla="*/ 2147483647 h 156"/>
                    <a:gd name="T42" fmla="*/ 2147483647 w 192"/>
                    <a:gd name="T43" fmla="*/ 2147483647 h 156"/>
                    <a:gd name="T44" fmla="*/ 2147483647 w 192"/>
                    <a:gd name="T45" fmla="*/ 2147483647 h 15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92"/>
                    <a:gd name="T70" fmla="*/ 0 h 156"/>
                    <a:gd name="T71" fmla="*/ 192 w 192"/>
                    <a:gd name="T72" fmla="*/ 156 h 15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92" h="156">
                      <a:moveTo>
                        <a:pt x="0" y="31"/>
                      </a:moveTo>
                      <a:cubicBezTo>
                        <a:pt x="0" y="127"/>
                        <a:pt x="0" y="127"/>
                        <a:pt x="0" y="127"/>
                      </a:cubicBezTo>
                      <a:cubicBezTo>
                        <a:pt x="0" y="145"/>
                        <a:pt x="48" y="156"/>
                        <a:pt x="96" y="156"/>
                      </a:cubicBezTo>
                      <a:cubicBezTo>
                        <a:pt x="143" y="156"/>
                        <a:pt x="192" y="145"/>
                        <a:pt x="192" y="127"/>
                      </a:cubicBezTo>
                      <a:cubicBezTo>
                        <a:pt x="192" y="31"/>
                        <a:pt x="192" y="31"/>
                        <a:pt x="192" y="31"/>
                      </a:cubicBezTo>
                      <a:cubicBezTo>
                        <a:pt x="191" y="32"/>
                        <a:pt x="191" y="32"/>
                        <a:pt x="191" y="32"/>
                      </a:cubicBezTo>
                      <a:cubicBezTo>
                        <a:pt x="192" y="31"/>
                        <a:pt x="192" y="30"/>
                        <a:pt x="192" y="30"/>
                      </a:cubicBezTo>
                      <a:cubicBezTo>
                        <a:pt x="192" y="29"/>
                        <a:pt x="192" y="29"/>
                        <a:pt x="192" y="29"/>
                      </a:cubicBezTo>
                      <a:cubicBezTo>
                        <a:pt x="192" y="11"/>
                        <a:pt x="143" y="0"/>
                        <a:pt x="96" y="0"/>
                      </a:cubicBezTo>
                      <a:cubicBezTo>
                        <a:pt x="48" y="0"/>
                        <a:pt x="0" y="11"/>
                        <a:pt x="0" y="29"/>
                      </a:cubicBezTo>
                      <a:lnTo>
                        <a:pt x="0" y="31"/>
                      </a:lnTo>
                      <a:close/>
                      <a:moveTo>
                        <a:pt x="4" y="29"/>
                      </a:moveTo>
                      <a:cubicBezTo>
                        <a:pt x="4" y="17"/>
                        <a:pt x="41" y="4"/>
                        <a:pt x="96" y="4"/>
                      </a:cubicBezTo>
                      <a:cubicBezTo>
                        <a:pt x="151" y="4"/>
                        <a:pt x="188" y="17"/>
                        <a:pt x="188" y="29"/>
                      </a:cubicBezTo>
                      <a:cubicBezTo>
                        <a:pt x="188" y="30"/>
                        <a:pt x="188" y="30"/>
                        <a:pt x="188" y="30"/>
                      </a:cubicBezTo>
                      <a:cubicBezTo>
                        <a:pt x="188" y="31"/>
                        <a:pt x="188" y="31"/>
                        <a:pt x="188" y="31"/>
                      </a:cubicBezTo>
                      <a:cubicBezTo>
                        <a:pt x="188" y="31"/>
                        <a:pt x="188" y="31"/>
                        <a:pt x="188" y="31"/>
                      </a:cubicBezTo>
                      <a:cubicBezTo>
                        <a:pt x="188" y="31"/>
                        <a:pt x="188" y="31"/>
                        <a:pt x="188" y="31"/>
                      </a:cubicBezTo>
                      <a:cubicBezTo>
                        <a:pt x="188" y="127"/>
                        <a:pt x="188" y="127"/>
                        <a:pt x="188" y="127"/>
                      </a:cubicBezTo>
                      <a:cubicBezTo>
                        <a:pt x="188" y="139"/>
                        <a:pt x="151" y="152"/>
                        <a:pt x="96" y="152"/>
                      </a:cubicBezTo>
                      <a:cubicBezTo>
                        <a:pt x="41" y="152"/>
                        <a:pt x="4" y="139"/>
                        <a:pt x="4" y="127"/>
                      </a:cubicBezTo>
                      <a:cubicBezTo>
                        <a:pt x="4" y="31"/>
                        <a:pt x="4" y="31"/>
                        <a:pt x="4" y="31"/>
                      </a:cubicBezTo>
                      <a:lnTo>
                        <a:pt x="4" y="29"/>
                      </a:lnTo>
                      <a:close/>
                    </a:path>
                  </a:pathLst>
                </a:custGeom>
                <a:solidFill>
                  <a:srgbClr val="231F20"/>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177" name="Freeform 175"/>
                <p:cNvSpPr>
                  <a:spLocks/>
                </p:cNvSpPr>
                <p:nvPr/>
              </p:nvSpPr>
              <p:spPr bwMode="auto">
                <a:xfrm>
                  <a:off x="4311133" y="3126929"/>
                  <a:ext cx="297202" cy="195131"/>
                </a:xfrm>
                <a:custGeom>
                  <a:avLst/>
                  <a:gdLst>
                    <a:gd name="T0" fmla="*/ 2147483647 w 188"/>
                    <a:gd name="T1" fmla="*/ 2147483647 h 123"/>
                    <a:gd name="T2" fmla="*/ 2147483647 w 188"/>
                    <a:gd name="T3" fmla="*/ 2147483647 h 123"/>
                    <a:gd name="T4" fmla="*/ 0 w 188"/>
                    <a:gd name="T5" fmla="*/ 2147483647 h 123"/>
                    <a:gd name="T6" fmla="*/ 0 w 188"/>
                    <a:gd name="T7" fmla="*/ 0 h 123"/>
                    <a:gd name="T8" fmla="*/ 2147483647 w 188"/>
                    <a:gd name="T9" fmla="*/ 0 h 123"/>
                    <a:gd name="T10" fmla="*/ 2147483647 w 188"/>
                    <a:gd name="T11" fmla="*/ 2147483647 h 123"/>
                    <a:gd name="T12" fmla="*/ 0 60000 65536"/>
                    <a:gd name="T13" fmla="*/ 0 60000 65536"/>
                    <a:gd name="T14" fmla="*/ 0 60000 65536"/>
                    <a:gd name="T15" fmla="*/ 0 60000 65536"/>
                    <a:gd name="T16" fmla="*/ 0 60000 65536"/>
                    <a:gd name="T17" fmla="*/ 0 60000 65536"/>
                    <a:gd name="T18" fmla="*/ 0 w 188"/>
                    <a:gd name="T19" fmla="*/ 0 h 123"/>
                    <a:gd name="T20" fmla="*/ 188 w 188"/>
                    <a:gd name="T21" fmla="*/ 123 h 123"/>
                  </a:gdLst>
                  <a:ahLst/>
                  <a:cxnLst>
                    <a:cxn ang="T12">
                      <a:pos x="T0" y="T1"/>
                    </a:cxn>
                    <a:cxn ang="T13">
                      <a:pos x="T2" y="T3"/>
                    </a:cxn>
                    <a:cxn ang="T14">
                      <a:pos x="T4" y="T5"/>
                    </a:cxn>
                    <a:cxn ang="T15">
                      <a:pos x="T6" y="T7"/>
                    </a:cxn>
                    <a:cxn ang="T16">
                      <a:pos x="T8" y="T9"/>
                    </a:cxn>
                    <a:cxn ang="T17">
                      <a:pos x="T10" y="T11"/>
                    </a:cxn>
                  </a:cxnLst>
                  <a:rect l="T18" t="T19" r="T20" b="T21"/>
                  <a:pathLst>
                    <a:path w="188" h="123">
                      <a:moveTo>
                        <a:pt x="188" y="96"/>
                      </a:moveTo>
                      <a:cubicBezTo>
                        <a:pt x="188" y="111"/>
                        <a:pt x="146" y="123"/>
                        <a:pt x="94" y="123"/>
                      </a:cubicBezTo>
                      <a:cubicBezTo>
                        <a:pt x="42" y="123"/>
                        <a:pt x="0" y="111"/>
                        <a:pt x="0" y="96"/>
                      </a:cubicBezTo>
                      <a:cubicBezTo>
                        <a:pt x="0" y="0"/>
                        <a:pt x="0" y="0"/>
                        <a:pt x="0" y="0"/>
                      </a:cubicBezTo>
                      <a:cubicBezTo>
                        <a:pt x="188" y="0"/>
                        <a:pt x="188" y="0"/>
                        <a:pt x="188" y="0"/>
                      </a:cubicBezTo>
                      <a:cubicBezTo>
                        <a:pt x="188" y="96"/>
                        <a:pt x="188" y="96"/>
                        <a:pt x="188" y="96"/>
                      </a:cubicBezTo>
                    </a:path>
                  </a:pathLst>
                </a:custGeom>
                <a:solidFill>
                  <a:srgbClr val="FFFF00"/>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178" name="Freeform 176"/>
                <p:cNvSpPr>
                  <a:spLocks/>
                </p:cNvSpPr>
                <p:nvPr/>
              </p:nvSpPr>
              <p:spPr bwMode="auto">
                <a:xfrm>
                  <a:off x="4608336" y="3317637"/>
                  <a:ext cx="668" cy="1341"/>
                </a:xfrm>
                <a:custGeom>
                  <a:avLst/>
                  <a:gdLst>
                    <a:gd name="T0" fmla="*/ 0 w 1"/>
                    <a:gd name="T1" fmla="*/ 0 h 1"/>
                    <a:gd name="T2" fmla="*/ 0 w 1"/>
                    <a:gd name="T3" fmla="*/ 0 h 1"/>
                    <a:gd name="T4" fmla="*/ 0 w 1"/>
                    <a:gd name="T5" fmla="*/ 2147483647 h 1"/>
                    <a:gd name="T6" fmla="*/ 0 w 1"/>
                    <a:gd name="T7" fmla="*/ 2147483647 h 1"/>
                    <a:gd name="T8" fmla="*/ 0 w 1"/>
                    <a:gd name="T9" fmla="*/ 0 h 1"/>
                    <a:gd name="T10" fmla="*/ 0 60000 65536"/>
                    <a:gd name="T11" fmla="*/ 0 60000 65536"/>
                    <a:gd name="T12" fmla="*/ 0 60000 65536"/>
                    <a:gd name="T13" fmla="*/ 0 60000 65536"/>
                    <a:gd name="T14" fmla="*/ 0 60000 65536"/>
                    <a:gd name="T15" fmla="*/ 0 w 1"/>
                    <a:gd name="T16" fmla="*/ 0 h 1"/>
                    <a:gd name="T17" fmla="*/ 1 w 1"/>
                    <a:gd name="T18" fmla="*/ 1 h 1"/>
                  </a:gdLst>
                  <a:ahLst/>
                  <a:cxnLst>
                    <a:cxn ang="T10">
                      <a:pos x="T0" y="T1"/>
                    </a:cxn>
                    <a:cxn ang="T11">
                      <a:pos x="T2" y="T3"/>
                    </a:cxn>
                    <a:cxn ang="T12">
                      <a:pos x="T4" y="T5"/>
                    </a:cxn>
                    <a:cxn ang="T13">
                      <a:pos x="T6" y="T7"/>
                    </a:cxn>
                    <a:cxn ang="T14">
                      <a:pos x="T8" y="T9"/>
                    </a:cxn>
                  </a:cxnLst>
                  <a:rect l="T15" t="T16" r="T17" b="T18"/>
                  <a:pathLst>
                    <a:path w="1" h="1">
                      <a:moveTo>
                        <a:pt x="0" y="0"/>
                      </a:moveTo>
                      <a:cubicBezTo>
                        <a:pt x="0" y="0"/>
                        <a:pt x="0" y="0"/>
                        <a:pt x="0" y="0"/>
                      </a:cubicBezTo>
                      <a:cubicBezTo>
                        <a:pt x="0" y="1"/>
                        <a:pt x="0" y="1"/>
                        <a:pt x="0" y="1"/>
                      </a:cubicBezTo>
                      <a:cubicBezTo>
                        <a:pt x="0" y="1"/>
                        <a:pt x="0" y="1"/>
                        <a:pt x="0" y="1"/>
                      </a:cubicBezTo>
                      <a:cubicBezTo>
                        <a:pt x="0" y="0"/>
                        <a:pt x="0" y="0"/>
                        <a:pt x="0" y="0"/>
                      </a:cubicBezTo>
                    </a:path>
                  </a:pathLst>
                </a:custGeom>
                <a:solidFill>
                  <a:srgbClr val="8A98AA"/>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179" name="Oval 178"/>
                <p:cNvSpPr>
                  <a:spLocks noChangeArrowheads="1"/>
                </p:cNvSpPr>
                <p:nvPr/>
              </p:nvSpPr>
              <p:spPr bwMode="auto">
                <a:xfrm>
                  <a:off x="4311133" y="3080661"/>
                  <a:ext cx="297202" cy="87842"/>
                </a:xfrm>
                <a:prstGeom prst="ellipse">
                  <a:avLst/>
                </a:prstGeom>
                <a:gradFill rotWithShape="1">
                  <a:gsLst>
                    <a:gs pos="0">
                      <a:srgbClr val="C0C1C6"/>
                    </a:gs>
                    <a:gs pos="100000">
                      <a:srgbClr val="DFE0E5"/>
                    </a:gs>
                  </a:gsLst>
                  <a:lin ang="5400000" scaled="1"/>
                </a:gradFill>
                <a:ln w="9525" algn="ctr">
                  <a:noFill/>
                  <a:round/>
                  <a:headEnd/>
                  <a:tailEnd/>
                </a:ln>
              </p:spPr>
              <p:txBody>
                <a:bodyPr lIns="91327" tIns="45667" rIns="91327" bIns="45667"/>
                <a:lstStyle/>
                <a:p>
                  <a:pPr algn="l">
                    <a:buClrTx/>
                    <a:buFontTx/>
                    <a:buNone/>
                  </a:pPr>
                  <a:endParaRPr lang="zh-CN" altLang="zh-CN" sz="1400" dirty="0" smtClean="0">
                    <a:solidFill>
                      <a:srgbClr val="000000"/>
                    </a:solidFill>
                    <a:cs typeface="Calibri" pitchFamily="34" charset="0"/>
                    <a:sym typeface="Lucida Grande" charset="0"/>
                  </a:endParaRPr>
                </a:p>
              </p:txBody>
            </p:sp>
            <p:sp>
              <p:nvSpPr>
                <p:cNvPr id="180" name="Freeform 179"/>
                <p:cNvSpPr>
                  <a:spLocks/>
                </p:cNvSpPr>
                <p:nvPr/>
              </p:nvSpPr>
              <p:spPr bwMode="auto">
                <a:xfrm>
                  <a:off x="4311133" y="3123577"/>
                  <a:ext cx="297202" cy="44927"/>
                </a:xfrm>
                <a:custGeom>
                  <a:avLst/>
                  <a:gdLst>
                    <a:gd name="T0" fmla="*/ 2147483647 w 188"/>
                    <a:gd name="T1" fmla="*/ 2147483647 h 28"/>
                    <a:gd name="T2" fmla="*/ 0 w 188"/>
                    <a:gd name="T3" fmla="*/ 0 h 28"/>
                    <a:gd name="T4" fmla="*/ 0 w 188"/>
                    <a:gd name="T5" fmla="*/ 0 h 28"/>
                    <a:gd name="T6" fmla="*/ 2147483647 w 188"/>
                    <a:gd name="T7" fmla="*/ 2147483647 h 28"/>
                    <a:gd name="T8" fmla="*/ 2147483647 w 188"/>
                    <a:gd name="T9" fmla="*/ 0 h 28"/>
                    <a:gd name="T10" fmla="*/ 2147483647 w 188"/>
                    <a:gd name="T11" fmla="*/ 0 h 28"/>
                    <a:gd name="T12" fmla="*/ 2147483647 w 188"/>
                    <a:gd name="T13" fmla="*/ 2147483647 h 28"/>
                    <a:gd name="T14" fmla="*/ 0 60000 65536"/>
                    <a:gd name="T15" fmla="*/ 0 60000 65536"/>
                    <a:gd name="T16" fmla="*/ 0 60000 65536"/>
                    <a:gd name="T17" fmla="*/ 0 60000 65536"/>
                    <a:gd name="T18" fmla="*/ 0 60000 65536"/>
                    <a:gd name="T19" fmla="*/ 0 60000 65536"/>
                    <a:gd name="T20" fmla="*/ 0 60000 65536"/>
                    <a:gd name="T21" fmla="*/ 0 w 188"/>
                    <a:gd name="T22" fmla="*/ 0 h 28"/>
                    <a:gd name="T23" fmla="*/ 188 w 188"/>
                    <a:gd name="T24" fmla="*/ 28 h 2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8" h="28">
                      <a:moveTo>
                        <a:pt x="94" y="26"/>
                      </a:moveTo>
                      <a:cubicBezTo>
                        <a:pt x="43" y="26"/>
                        <a:pt x="1" y="14"/>
                        <a:pt x="0" y="0"/>
                      </a:cubicBezTo>
                      <a:cubicBezTo>
                        <a:pt x="0" y="0"/>
                        <a:pt x="0" y="0"/>
                        <a:pt x="0" y="0"/>
                      </a:cubicBezTo>
                      <a:cubicBezTo>
                        <a:pt x="0" y="15"/>
                        <a:pt x="42" y="28"/>
                        <a:pt x="94" y="28"/>
                      </a:cubicBezTo>
                      <a:cubicBezTo>
                        <a:pt x="146" y="28"/>
                        <a:pt x="188" y="15"/>
                        <a:pt x="188" y="0"/>
                      </a:cubicBezTo>
                      <a:cubicBezTo>
                        <a:pt x="188" y="0"/>
                        <a:pt x="188" y="0"/>
                        <a:pt x="188" y="0"/>
                      </a:cubicBezTo>
                      <a:cubicBezTo>
                        <a:pt x="186" y="14"/>
                        <a:pt x="145" y="26"/>
                        <a:pt x="94" y="26"/>
                      </a:cubicBezTo>
                      <a:close/>
                    </a:path>
                  </a:pathLst>
                </a:custGeom>
                <a:solidFill>
                  <a:srgbClr val="363B49"/>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181" name="Freeform 180"/>
                <p:cNvSpPr>
                  <a:spLocks noEditPoints="1"/>
                </p:cNvSpPr>
                <p:nvPr/>
              </p:nvSpPr>
              <p:spPr bwMode="auto">
                <a:xfrm>
                  <a:off x="4308462" y="3074713"/>
                  <a:ext cx="303213" cy="247434"/>
                </a:xfrm>
                <a:custGeom>
                  <a:avLst/>
                  <a:gdLst>
                    <a:gd name="T0" fmla="*/ 0 w 192"/>
                    <a:gd name="T1" fmla="*/ 2147483647 h 156"/>
                    <a:gd name="T2" fmla="*/ 0 w 192"/>
                    <a:gd name="T3" fmla="*/ 2147483647 h 156"/>
                    <a:gd name="T4" fmla="*/ 2147483647 w 192"/>
                    <a:gd name="T5" fmla="*/ 2147483647 h 156"/>
                    <a:gd name="T6" fmla="*/ 2147483647 w 192"/>
                    <a:gd name="T7" fmla="*/ 2147483647 h 156"/>
                    <a:gd name="T8" fmla="*/ 2147483647 w 192"/>
                    <a:gd name="T9" fmla="*/ 2147483647 h 156"/>
                    <a:gd name="T10" fmla="*/ 2147483647 w 192"/>
                    <a:gd name="T11" fmla="*/ 2147483647 h 156"/>
                    <a:gd name="T12" fmla="*/ 2147483647 w 192"/>
                    <a:gd name="T13" fmla="*/ 2147483647 h 156"/>
                    <a:gd name="T14" fmla="*/ 2147483647 w 192"/>
                    <a:gd name="T15" fmla="*/ 2147483647 h 156"/>
                    <a:gd name="T16" fmla="*/ 2147483647 w 192"/>
                    <a:gd name="T17" fmla="*/ 0 h 156"/>
                    <a:gd name="T18" fmla="*/ 0 w 192"/>
                    <a:gd name="T19" fmla="*/ 2147483647 h 156"/>
                    <a:gd name="T20" fmla="*/ 0 w 192"/>
                    <a:gd name="T21" fmla="*/ 2147483647 h 156"/>
                    <a:gd name="T22" fmla="*/ 2147483647 w 192"/>
                    <a:gd name="T23" fmla="*/ 2147483647 h 156"/>
                    <a:gd name="T24" fmla="*/ 2147483647 w 192"/>
                    <a:gd name="T25" fmla="*/ 2147483647 h 156"/>
                    <a:gd name="T26" fmla="*/ 2147483647 w 192"/>
                    <a:gd name="T27" fmla="*/ 2147483647 h 156"/>
                    <a:gd name="T28" fmla="*/ 2147483647 w 192"/>
                    <a:gd name="T29" fmla="*/ 2147483647 h 156"/>
                    <a:gd name="T30" fmla="*/ 2147483647 w 192"/>
                    <a:gd name="T31" fmla="*/ 2147483647 h 156"/>
                    <a:gd name="T32" fmla="*/ 2147483647 w 192"/>
                    <a:gd name="T33" fmla="*/ 2147483647 h 156"/>
                    <a:gd name="T34" fmla="*/ 2147483647 w 192"/>
                    <a:gd name="T35" fmla="*/ 2147483647 h 156"/>
                    <a:gd name="T36" fmla="*/ 2147483647 w 192"/>
                    <a:gd name="T37" fmla="*/ 2147483647 h 156"/>
                    <a:gd name="T38" fmla="*/ 2147483647 w 192"/>
                    <a:gd name="T39" fmla="*/ 2147483647 h 156"/>
                    <a:gd name="T40" fmla="*/ 2147483647 w 192"/>
                    <a:gd name="T41" fmla="*/ 2147483647 h 156"/>
                    <a:gd name="T42" fmla="*/ 2147483647 w 192"/>
                    <a:gd name="T43" fmla="*/ 2147483647 h 156"/>
                    <a:gd name="T44" fmla="*/ 2147483647 w 192"/>
                    <a:gd name="T45" fmla="*/ 2147483647 h 15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92"/>
                    <a:gd name="T70" fmla="*/ 0 h 156"/>
                    <a:gd name="T71" fmla="*/ 192 w 192"/>
                    <a:gd name="T72" fmla="*/ 156 h 15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92" h="156">
                      <a:moveTo>
                        <a:pt x="0" y="31"/>
                      </a:moveTo>
                      <a:cubicBezTo>
                        <a:pt x="0" y="127"/>
                        <a:pt x="0" y="127"/>
                        <a:pt x="0" y="127"/>
                      </a:cubicBezTo>
                      <a:cubicBezTo>
                        <a:pt x="0" y="145"/>
                        <a:pt x="48" y="156"/>
                        <a:pt x="96" y="156"/>
                      </a:cubicBezTo>
                      <a:cubicBezTo>
                        <a:pt x="143" y="156"/>
                        <a:pt x="192" y="145"/>
                        <a:pt x="192" y="127"/>
                      </a:cubicBezTo>
                      <a:cubicBezTo>
                        <a:pt x="192" y="31"/>
                        <a:pt x="192" y="31"/>
                        <a:pt x="192" y="31"/>
                      </a:cubicBezTo>
                      <a:cubicBezTo>
                        <a:pt x="191" y="32"/>
                        <a:pt x="191" y="32"/>
                        <a:pt x="191" y="32"/>
                      </a:cubicBezTo>
                      <a:cubicBezTo>
                        <a:pt x="192" y="31"/>
                        <a:pt x="192" y="30"/>
                        <a:pt x="192" y="30"/>
                      </a:cubicBezTo>
                      <a:cubicBezTo>
                        <a:pt x="192" y="29"/>
                        <a:pt x="192" y="29"/>
                        <a:pt x="192" y="29"/>
                      </a:cubicBezTo>
                      <a:cubicBezTo>
                        <a:pt x="192" y="11"/>
                        <a:pt x="143" y="0"/>
                        <a:pt x="96" y="0"/>
                      </a:cubicBezTo>
                      <a:cubicBezTo>
                        <a:pt x="48" y="0"/>
                        <a:pt x="0" y="11"/>
                        <a:pt x="0" y="29"/>
                      </a:cubicBezTo>
                      <a:lnTo>
                        <a:pt x="0" y="31"/>
                      </a:lnTo>
                      <a:close/>
                      <a:moveTo>
                        <a:pt x="4" y="29"/>
                      </a:moveTo>
                      <a:cubicBezTo>
                        <a:pt x="4" y="17"/>
                        <a:pt x="41" y="4"/>
                        <a:pt x="96" y="4"/>
                      </a:cubicBezTo>
                      <a:cubicBezTo>
                        <a:pt x="151" y="4"/>
                        <a:pt x="188" y="17"/>
                        <a:pt x="188" y="29"/>
                      </a:cubicBezTo>
                      <a:cubicBezTo>
                        <a:pt x="188" y="30"/>
                        <a:pt x="188" y="30"/>
                        <a:pt x="188" y="30"/>
                      </a:cubicBezTo>
                      <a:cubicBezTo>
                        <a:pt x="188" y="31"/>
                        <a:pt x="188" y="31"/>
                        <a:pt x="188" y="31"/>
                      </a:cubicBezTo>
                      <a:cubicBezTo>
                        <a:pt x="188" y="31"/>
                        <a:pt x="188" y="31"/>
                        <a:pt x="188" y="31"/>
                      </a:cubicBezTo>
                      <a:cubicBezTo>
                        <a:pt x="188" y="31"/>
                        <a:pt x="188" y="31"/>
                        <a:pt x="188" y="31"/>
                      </a:cubicBezTo>
                      <a:cubicBezTo>
                        <a:pt x="188" y="127"/>
                        <a:pt x="188" y="127"/>
                        <a:pt x="188" y="127"/>
                      </a:cubicBezTo>
                      <a:cubicBezTo>
                        <a:pt x="188" y="139"/>
                        <a:pt x="151" y="152"/>
                        <a:pt x="96" y="152"/>
                      </a:cubicBezTo>
                      <a:cubicBezTo>
                        <a:pt x="41" y="152"/>
                        <a:pt x="4" y="139"/>
                        <a:pt x="4" y="127"/>
                      </a:cubicBezTo>
                      <a:cubicBezTo>
                        <a:pt x="4" y="31"/>
                        <a:pt x="4" y="31"/>
                        <a:pt x="4" y="31"/>
                      </a:cubicBezTo>
                      <a:lnTo>
                        <a:pt x="4" y="29"/>
                      </a:lnTo>
                      <a:close/>
                    </a:path>
                  </a:pathLst>
                </a:custGeom>
                <a:solidFill>
                  <a:srgbClr val="231F20"/>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grpSp>
          <p:grpSp>
            <p:nvGrpSpPr>
              <p:cNvPr id="138" name="Group 876"/>
              <p:cNvGrpSpPr>
                <a:grpSpLocks/>
              </p:cNvGrpSpPr>
              <p:nvPr/>
            </p:nvGrpSpPr>
            <p:grpSpPr bwMode="auto">
              <a:xfrm>
                <a:off x="330" y="2994"/>
                <a:ext cx="180" cy="358"/>
                <a:chOff x="4308462" y="3074713"/>
                <a:chExt cx="303213" cy="566295"/>
              </a:xfrm>
            </p:grpSpPr>
            <p:sp>
              <p:nvSpPr>
                <p:cNvPr id="154" name="Freeform 175"/>
                <p:cNvSpPr>
                  <a:spLocks/>
                </p:cNvSpPr>
                <p:nvPr/>
              </p:nvSpPr>
              <p:spPr bwMode="auto">
                <a:xfrm>
                  <a:off x="4311133" y="3442524"/>
                  <a:ext cx="297202" cy="195131"/>
                </a:xfrm>
                <a:custGeom>
                  <a:avLst/>
                  <a:gdLst>
                    <a:gd name="T0" fmla="*/ 2147483647 w 188"/>
                    <a:gd name="T1" fmla="*/ 2147483647 h 123"/>
                    <a:gd name="T2" fmla="*/ 2147483647 w 188"/>
                    <a:gd name="T3" fmla="*/ 2147483647 h 123"/>
                    <a:gd name="T4" fmla="*/ 0 w 188"/>
                    <a:gd name="T5" fmla="*/ 2147483647 h 123"/>
                    <a:gd name="T6" fmla="*/ 0 w 188"/>
                    <a:gd name="T7" fmla="*/ 0 h 123"/>
                    <a:gd name="T8" fmla="*/ 2147483647 w 188"/>
                    <a:gd name="T9" fmla="*/ 0 h 123"/>
                    <a:gd name="T10" fmla="*/ 2147483647 w 188"/>
                    <a:gd name="T11" fmla="*/ 2147483647 h 123"/>
                    <a:gd name="T12" fmla="*/ 0 60000 65536"/>
                    <a:gd name="T13" fmla="*/ 0 60000 65536"/>
                    <a:gd name="T14" fmla="*/ 0 60000 65536"/>
                    <a:gd name="T15" fmla="*/ 0 60000 65536"/>
                    <a:gd name="T16" fmla="*/ 0 60000 65536"/>
                    <a:gd name="T17" fmla="*/ 0 60000 65536"/>
                    <a:gd name="T18" fmla="*/ 0 w 188"/>
                    <a:gd name="T19" fmla="*/ 0 h 123"/>
                    <a:gd name="T20" fmla="*/ 188 w 188"/>
                    <a:gd name="T21" fmla="*/ 123 h 123"/>
                  </a:gdLst>
                  <a:ahLst/>
                  <a:cxnLst>
                    <a:cxn ang="T12">
                      <a:pos x="T0" y="T1"/>
                    </a:cxn>
                    <a:cxn ang="T13">
                      <a:pos x="T2" y="T3"/>
                    </a:cxn>
                    <a:cxn ang="T14">
                      <a:pos x="T4" y="T5"/>
                    </a:cxn>
                    <a:cxn ang="T15">
                      <a:pos x="T6" y="T7"/>
                    </a:cxn>
                    <a:cxn ang="T16">
                      <a:pos x="T8" y="T9"/>
                    </a:cxn>
                    <a:cxn ang="T17">
                      <a:pos x="T10" y="T11"/>
                    </a:cxn>
                  </a:cxnLst>
                  <a:rect l="T18" t="T19" r="T20" b="T21"/>
                  <a:pathLst>
                    <a:path w="188" h="123">
                      <a:moveTo>
                        <a:pt x="188" y="96"/>
                      </a:moveTo>
                      <a:cubicBezTo>
                        <a:pt x="188" y="111"/>
                        <a:pt x="146" y="123"/>
                        <a:pt x="94" y="123"/>
                      </a:cubicBezTo>
                      <a:cubicBezTo>
                        <a:pt x="42" y="123"/>
                        <a:pt x="0" y="111"/>
                        <a:pt x="0" y="96"/>
                      </a:cubicBezTo>
                      <a:cubicBezTo>
                        <a:pt x="0" y="0"/>
                        <a:pt x="0" y="0"/>
                        <a:pt x="0" y="0"/>
                      </a:cubicBezTo>
                      <a:cubicBezTo>
                        <a:pt x="188" y="0"/>
                        <a:pt x="188" y="0"/>
                        <a:pt x="188" y="0"/>
                      </a:cubicBezTo>
                      <a:cubicBezTo>
                        <a:pt x="188" y="96"/>
                        <a:pt x="188" y="96"/>
                        <a:pt x="188" y="96"/>
                      </a:cubicBezTo>
                    </a:path>
                  </a:pathLst>
                </a:custGeom>
                <a:solidFill>
                  <a:srgbClr val="9933FF"/>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155" name="Freeform 176"/>
                <p:cNvSpPr>
                  <a:spLocks/>
                </p:cNvSpPr>
                <p:nvPr/>
              </p:nvSpPr>
              <p:spPr bwMode="auto">
                <a:xfrm>
                  <a:off x="4608336" y="3593399"/>
                  <a:ext cx="668" cy="1341"/>
                </a:xfrm>
                <a:custGeom>
                  <a:avLst/>
                  <a:gdLst>
                    <a:gd name="T0" fmla="*/ 0 w 1"/>
                    <a:gd name="T1" fmla="*/ 0 h 1"/>
                    <a:gd name="T2" fmla="*/ 0 w 1"/>
                    <a:gd name="T3" fmla="*/ 0 h 1"/>
                    <a:gd name="T4" fmla="*/ 0 w 1"/>
                    <a:gd name="T5" fmla="*/ 2147483647 h 1"/>
                    <a:gd name="T6" fmla="*/ 0 w 1"/>
                    <a:gd name="T7" fmla="*/ 2147483647 h 1"/>
                    <a:gd name="T8" fmla="*/ 0 w 1"/>
                    <a:gd name="T9" fmla="*/ 0 h 1"/>
                    <a:gd name="T10" fmla="*/ 0 60000 65536"/>
                    <a:gd name="T11" fmla="*/ 0 60000 65536"/>
                    <a:gd name="T12" fmla="*/ 0 60000 65536"/>
                    <a:gd name="T13" fmla="*/ 0 60000 65536"/>
                    <a:gd name="T14" fmla="*/ 0 60000 65536"/>
                    <a:gd name="T15" fmla="*/ 0 w 1"/>
                    <a:gd name="T16" fmla="*/ 0 h 1"/>
                    <a:gd name="T17" fmla="*/ 1 w 1"/>
                    <a:gd name="T18" fmla="*/ 1 h 1"/>
                  </a:gdLst>
                  <a:ahLst/>
                  <a:cxnLst>
                    <a:cxn ang="T10">
                      <a:pos x="T0" y="T1"/>
                    </a:cxn>
                    <a:cxn ang="T11">
                      <a:pos x="T2" y="T3"/>
                    </a:cxn>
                    <a:cxn ang="T12">
                      <a:pos x="T4" y="T5"/>
                    </a:cxn>
                    <a:cxn ang="T13">
                      <a:pos x="T6" y="T7"/>
                    </a:cxn>
                    <a:cxn ang="T14">
                      <a:pos x="T8" y="T9"/>
                    </a:cxn>
                  </a:cxnLst>
                  <a:rect l="T15" t="T16" r="T17" b="T18"/>
                  <a:pathLst>
                    <a:path w="1" h="1">
                      <a:moveTo>
                        <a:pt x="0" y="0"/>
                      </a:moveTo>
                      <a:cubicBezTo>
                        <a:pt x="0" y="0"/>
                        <a:pt x="0" y="0"/>
                        <a:pt x="0" y="0"/>
                      </a:cubicBezTo>
                      <a:cubicBezTo>
                        <a:pt x="0" y="1"/>
                        <a:pt x="0" y="1"/>
                        <a:pt x="0" y="1"/>
                      </a:cubicBezTo>
                      <a:cubicBezTo>
                        <a:pt x="0" y="1"/>
                        <a:pt x="0" y="1"/>
                        <a:pt x="0" y="1"/>
                      </a:cubicBezTo>
                      <a:cubicBezTo>
                        <a:pt x="0" y="0"/>
                        <a:pt x="0" y="0"/>
                        <a:pt x="0" y="0"/>
                      </a:cubicBezTo>
                    </a:path>
                  </a:pathLst>
                </a:custGeom>
                <a:solidFill>
                  <a:srgbClr val="8A98AA"/>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156" name="Freeform 177"/>
                <p:cNvSpPr>
                  <a:spLocks/>
                </p:cNvSpPr>
                <p:nvPr/>
              </p:nvSpPr>
              <p:spPr bwMode="auto">
                <a:xfrm>
                  <a:off x="4311133" y="3591387"/>
                  <a:ext cx="297202" cy="46268"/>
                </a:xfrm>
                <a:custGeom>
                  <a:avLst/>
                  <a:gdLst>
                    <a:gd name="T0" fmla="*/ 0 w 188"/>
                    <a:gd name="T1" fmla="*/ 0 h 29"/>
                    <a:gd name="T2" fmla="*/ 0 w 188"/>
                    <a:gd name="T3" fmla="*/ 2147483647 h 29"/>
                    <a:gd name="T4" fmla="*/ 2147483647 w 188"/>
                    <a:gd name="T5" fmla="*/ 2147483647 h 29"/>
                    <a:gd name="T6" fmla="*/ 2147483647 w 188"/>
                    <a:gd name="T7" fmla="*/ 2147483647 h 29"/>
                    <a:gd name="T8" fmla="*/ 2147483647 w 188"/>
                    <a:gd name="T9" fmla="*/ 2147483647 h 29"/>
                    <a:gd name="T10" fmla="*/ 2147483647 w 188"/>
                    <a:gd name="T11" fmla="*/ 2147483647 h 29"/>
                    <a:gd name="T12" fmla="*/ 0 w 188"/>
                    <a:gd name="T13" fmla="*/ 0 h 29"/>
                    <a:gd name="T14" fmla="*/ 0 60000 65536"/>
                    <a:gd name="T15" fmla="*/ 0 60000 65536"/>
                    <a:gd name="T16" fmla="*/ 0 60000 65536"/>
                    <a:gd name="T17" fmla="*/ 0 60000 65536"/>
                    <a:gd name="T18" fmla="*/ 0 60000 65536"/>
                    <a:gd name="T19" fmla="*/ 0 60000 65536"/>
                    <a:gd name="T20" fmla="*/ 0 60000 65536"/>
                    <a:gd name="T21" fmla="*/ 0 w 188"/>
                    <a:gd name="T22" fmla="*/ 0 h 29"/>
                    <a:gd name="T23" fmla="*/ 188 w 188"/>
                    <a:gd name="T24" fmla="*/ 29 h 2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8" h="29">
                      <a:moveTo>
                        <a:pt x="0" y="0"/>
                      </a:moveTo>
                      <a:cubicBezTo>
                        <a:pt x="0" y="2"/>
                        <a:pt x="0" y="2"/>
                        <a:pt x="0" y="2"/>
                      </a:cubicBezTo>
                      <a:cubicBezTo>
                        <a:pt x="0" y="17"/>
                        <a:pt x="42" y="29"/>
                        <a:pt x="94" y="29"/>
                      </a:cubicBezTo>
                      <a:cubicBezTo>
                        <a:pt x="146" y="29"/>
                        <a:pt x="188" y="17"/>
                        <a:pt x="188" y="2"/>
                      </a:cubicBezTo>
                      <a:cubicBezTo>
                        <a:pt x="188" y="1"/>
                        <a:pt x="188" y="1"/>
                        <a:pt x="188" y="1"/>
                      </a:cubicBezTo>
                      <a:cubicBezTo>
                        <a:pt x="188" y="16"/>
                        <a:pt x="145" y="28"/>
                        <a:pt x="94" y="28"/>
                      </a:cubicBezTo>
                      <a:cubicBezTo>
                        <a:pt x="42" y="28"/>
                        <a:pt x="0" y="16"/>
                        <a:pt x="0" y="0"/>
                      </a:cubicBezTo>
                    </a:path>
                  </a:pathLst>
                </a:custGeom>
                <a:solidFill>
                  <a:srgbClr val="7F8EA2"/>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157" name="Freeform 179"/>
                <p:cNvSpPr>
                  <a:spLocks/>
                </p:cNvSpPr>
                <p:nvPr/>
              </p:nvSpPr>
              <p:spPr bwMode="auto">
                <a:xfrm>
                  <a:off x="4311133" y="3439172"/>
                  <a:ext cx="297202" cy="44927"/>
                </a:xfrm>
                <a:custGeom>
                  <a:avLst/>
                  <a:gdLst>
                    <a:gd name="T0" fmla="*/ 2147483647 w 188"/>
                    <a:gd name="T1" fmla="*/ 2147483647 h 28"/>
                    <a:gd name="T2" fmla="*/ 0 w 188"/>
                    <a:gd name="T3" fmla="*/ 0 h 28"/>
                    <a:gd name="T4" fmla="*/ 0 w 188"/>
                    <a:gd name="T5" fmla="*/ 0 h 28"/>
                    <a:gd name="T6" fmla="*/ 2147483647 w 188"/>
                    <a:gd name="T7" fmla="*/ 2147483647 h 28"/>
                    <a:gd name="T8" fmla="*/ 2147483647 w 188"/>
                    <a:gd name="T9" fmla="*/ 0 h 28"/>
                    <a:gd name="T10" fmla="*/ 2147483647 w 188"/>
                    <a:gd name="T11" fmla="*/ 0 h 28"/>
                    <a:gd name="T12" fmla="*/ 2147483647 w 188"/>
                    <a:gd name="T13" fmla="*/ 2147483647 h 28"/>
                    <a:gd name="T14" fmla="*/ 0 60000 65536"/>
                    <a:gd name="T15" fmla="*/ 0 60000 65536"/>
                    <a:gd name="T16" fmla="*/ 0 60000 65536"/>
                    <a:gd name="T17" fmla="*/ 0 60000 65536"/>
                    <a:gd name="T18" fmla="*/ 0 60000 65536"/>
                    <a:gd name="T19" fmla="*/ 0 60000 65536"/>
                    <a:gd name="T20" fmla="*/ 0 60000 65536"/>
                    <a:gd name="T21" fmla="*/ 0 w 188"/>
                    <a:gd name="T22" fmla="*/ 0 h 28"/>
                    <a:gd name="T23" fmla="*/ 188 w 188"/>
                    <a:gd name="T24" fmla="*/ 28 h 2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8" h="28">
                      <a:moveTo>
                        <a:pt x="94" y="26"/>
                      </a:moveTo>
                      <a:cubicBezTo>
                        <a:pt x="43" y="26"/>
                        <a:pt x="1" y="14"/>
                        <a:pt x="0" y="0"/>
                      </a:cubicBezTo>
                      <a:cubicBezTo>
                        <a:pt x="0" y="0"/>
                        <a:pt x="0" y="0"/>
                        <a:pt x="0" y="0"/>
                      </a:cubicBezTo>
                      <a:cubicBezTo>
                        <a:pt x="0" y="15"/>
                        <a:pt x="42" y="28"/>
                        <a:pt x="94" y="28"/>
                      </a:cubicBezTo>
                      <a:cubicBezTo>
                        <a:pt x="146" y="28"/>
                        <a:pt x="188" y="15"/>
                        <a:pt x="188" y="0"/>
                      </a:cubicBezTo>
                      <a:cubicBezTo>
                        <a:pt x="188" y="0"/>
                        <a:pt x="188" y="0"/>
                        <a:pt x="188" y="0"/>
                      </a:cubicBezTo>
                      <a:cubicBezTo>
                        <a:pt x="186" y="14"/>
                        <a:pt x="145" y="26"/>
                        <a:pt x="94" y="26"/>
                      </a:cubicBezTo>
                      <a:close/>
                    </a:path>
                  </a:pathLst>
                </a:custGeom>
                <a:solidFill>
                  <a:srgbClr val="363B49"/>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158" name="Freeform 180"/>
                <p:cNvSpPr>
                  <a:spLocks noEditPoints="1"/>
                </p:cNvSpPr>
                <p:nvPr/>
              </p:nvSpPr>
              <p:spPr bwMode="auto">
                <a:xfrm>
                  <a:off x="4308462" y="3393574"/>
                  <a:ext cx="303213" cy="247434"/>
                </a:xfrm>
                <a:custGeom>
                  <a:avLst/>
                  <a:gdLst>
                    <a:gd name="T0" fmla="*/ 0 w 192"/>
                    <a:gd name="T1" fmla="*/ 2147483647 h 156"/>
                    <a:gd name="T2" fmla="*/ 0 w 192"/>
                    <a:gd name="T3" fmla="*/ 2147483647 h 156"/>
                    <a:gd name="T4" fmla="*/ 2147483647 w 192"/>
                    <a:gd name="T5" fmla="*/ 2147483647 h 156"/>
                    <a:gd name="T6" fmla="*/ 2147483647 w 192"/>
                    <a:gd name="T7" fmla="*/ 2147483647 h 156"/>
                    <a:gd name="T8" fmla="*/ 2147483647 w 192"/>
                    <a:gd name="T9" fmla="*/ 2147483647 h 156"/>
                    <a:gd name="T10" fmla="*/ 2147483647 w 192"/>
                    <a:gd name="T11" fmla="*/ 2147483647 h 156"/>
                    <a:gd name="T12" fmla="*/ 2147483647 w 192"/>
                    <a:gd name="T13" fmla="*/ 2147483647 h 156"/>
                    <a:gd name="T14" fmla="*/ 2147483647 w 192"/>
                    <a:gd name="T15" fmla="*/ 2147483647 h 156"/>
                    <a:gd name="T16" fmla="*/ 2147483647 w 192"/>
                    <a:gd name="T17" fmla="*/ 0 h 156"/>
                    <a:gd name="T18" fmla="*/ 0 w 192"/>
                    <a:gd name="T19" fmla="*/ 2147483647 h 156"/>
                    <a:gd name="T20" fmla="*/ 0 w 192"/>
                    <a:gd name="T21" fmla="*/ 2147483647 h 156"/>
                    <a:gd name="T22" fmla="*/ 2147483647 w 192"/>
                    <a:gd name="T23" fmla="*/ 2147483647 h 156"/>
                    <a:gd name="T24" fmla="*/ 2147483647 w 192"/>
                    <a:gd name="T25" fmla="*/ 2147483647 h 156"/>
                    <a:gd name="T26" fmla="*/ 2147483647 w 192"/>
                    <a:gd name="T27" fmla="*/ 2147483647 h 156"/>
                    <a:gd name="T28" fmla="*/ 2147483647 w 192"/>
                    <a:gd name="T29" fmla="*/ 2147483647 h 156"/>
                    <a:gd name="T30" fmla="*/ 2147483647 w 192"/>
                    <a:gd name="T31" fmla="*/ 2147483647 h 156"/>
                    <a:gd name="T32" fmla="*/ 2147483647 w 192"/>
                    <a:gd name="T33" fmla="*/ 2147483647 h 156"/>
                    <a:gd name="T34" fmla="*/ 2147483647 w 192"/>
                    <a:gd name="T35" fmla="*/ 2147483647 h 156"/>
                    <a:gd name="T36" fmla="*/ 2147483647 w 192"/>
                    <a:gd name="T37" fmla="*/ 2147483647 h 156"/>
                    <a:gd name="T38" fmla="*/ 2147483647 w 192"/>
                    <a:gd name="T39" fmla="*/ 2147483647 h 156"/>
                    <a:gd name="T40" fmla="*/ 2147483647 w 192"/>
                    <a:gd name="T41" fmla="*/ 2147483647 h 156"/>
                    <a:gd name="T42" fmla="*/ 2147483647 w 192"/>
                    <a:gd name="T43" fmla="*/ 2147483647 h 156"/>
                    <a:gd name="T44" fmla="*/ 2147483647 w 192"/>
                    <a:gd name="T45" fmla="*/ 2147483647 h 15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92"/>
                    <a:gd name="T70" fmla="*/ 0 h 156"/>
                    <a:gd name="T71" fmla="*/ 192 w 192"/>
                    <a:gd name="T72" fmla="*/ 156 h 15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92" h="156">
                      <a:moveTo>
                        <a:pt x="0" y="31"/>
                      </a:moveTo>
                      <a:cubicBezTo>
                        <a:pt x="0" y="127"/>
                        <a:pt x="0" y="127"/>
                        <a:pt x="0" y="127"/>
                      </a:cubicBezTo>
                      <a:cubicBezTo>
                        <a:pt x="0" y="145"/>
                        <a:pt x="48" y="156"/>
                        <a:pt x="96" y="156"/>
                      </a:cubicBezTo>
                      <a:cubicBezTo>
                        <a:pt x="143" y="156"/>
                        <a:pt x="192" y="145"/>
                        <a:pt x="192" y="127"/>
                      </a:cubicBezTo>
                      <a:cubicBezTo>
                        <a:pt x="192" y="31"/>
                        <a:pt x="192" y="31"/>
                        <a:pt x="192" y="31"/>
                      </a:cubicBezTo>
                      <a:cubicBezTo>
                        <a:pt x="191" y="32"/>
                        <a:pt x="191" y="32"/>
                        <a:pt x="191" y="32"/>
                      </a:cubicBezTo>
                      <a:cubicBezTo>
                        <a:pt x="192" y="31"/>
                        <a:pt x="192" y="30"/>
                        <a:pt x="192" y="30"/>
                      </a:cubicBezTo>
                      <a:cubicBezTo>
                        <a:pt x="192" y="29"/>
                        <a:pt x="192" y="29"/>
                        <a:pt x="192" y="29"/>
                      </a:cubicBezTo>
                      <a:cubicBezTo>
                        <a:pt x="192" y="11"/>
                        <a:pt x="143" y="0"/>
                        <a:pt x="96" y="0"/>
                      </a:cubicBezTo>
                      <a:cubicBezTo>
                        <a:pt x="48" y="0"/>
                        <a:pt x="0" y="11"/>
                        <a:pt x="0" y="29"/>
                      </a:cubicBezTo>
                      <a:lnTo>
                        <a:pt x="0" y="31"/>
                      </a:lnTo>
                      <a:close/>
                      <a:moveTo>
                        <a:pt x="4" y="29"/>
                      </a:moveTo>
                      <a:cubicBezTo>
                        <a:pt x="4" y="17"/>
                        <a:pt x="41" y="4"/>
                        <a:pt x="96" y="4"/>
                      </a:cubicBezTo>
                      <a:cubicBezTo>
                        <a:pt x="151" y="4"/>
                        <a:pt x="188" y="17"/>
                        <a:pt x="188" y="29"/>
                      </a:cubicBezTo>
                      <a:cubicBezTo>
                        <a:pt x="188" y="30"/>
                        <a:pt x="188" y="30"/>
                        <a:pt x="188" y="30"/>
                      </a:cubicBezTo>
                      <a:cubicBezTo>
                        <a:pt x="188" y="31"/>
                        <a:pt x="188" y="31"/>
                        <a:pt x="188" y="31"/>
                      </a:cubicBezTo>
                      <a:cubicBezTo>
                        <a:pt x="188" y="31"/>
                        <a:pt x="188" y="31"/>
                        <a:pt x="188" y="31"/>
                      </a:cubicBezTo>
                      <a:cubicBezTo>
                        <a:pt x="188" y="31"/>
                        <a:pt x="188" y="31"/>
                        <a:pt x="188" y="31"/>
                      </a:cubicBezTo>
                      <a:cubicBezTo>
                        <a:pt x="188" y="127"/>
                        <a:pt x="188" y="127"/>
                        <a:pt x="188" y="127"/>
                      </a:cubicBezTo>
                      <a:cubicBezTo>
                        <a:pt x="188" y="139"/>
                        <a:pt x="151" y="152"/>
                        <a:pt x="96" y="152"/>
                      </a:cubicBezTo>
                      <a:cubicBezTo>
                        <a:pt x="41" y="152"/>
                        <a:pt x="4" y="139"/>
                        <a:pt x="4" y="127"/>
                      </a:cubicBezTo>
                      <a:cubicBezTo>
                        <a:pt x="4" y="31"/>
                        <a:pt x="4" y="31"/>
                        <a:pt x="4" y="31"/>
                      </a:cubicBezTo>
                      <a:lnTo>
                        <a:pt x="4" y="29"/>
                      </a:lnTo>
                      <a:close/>
                    </a:path>
                  </a:pathLst>
                </a:custGeom>
                <a:solidFill>
                  <a:srgbClr val="231F20"/>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159" name="Freeform 175"/>
                <p:cNvSpPr>
                  <a:spLocks/>
                </p:cNvSpPr>
                <p:nvPr/>
              </p:nvSpPr>
              <p:spPr bwMode="auto">
                <a:xfrm>
                  <a:off x="4311133" y="3284373"/>
                  <a:ext cx="297202" cy="195131"/>
                </a:xfrm>
                <a:custGeom>
                  <a:avLst/>
                  <a:gdLst>
                    <a:gd name="T0" fmla="*/ 2147483647 w 188"/>
                    <a:gd name="T1" fmla="*/ 2147483647 h 123"/>
                    <a:gd name="T2" fmla="*/ 2147483647 w 188"/>
                    <a:gd name="T3" fmla="*/ 2147483647 h 123"/>
                    <a:gd name="T4" fmla="*/ 0 w 188"/>
                    <a:gd name="T5" fmla="*/ 2147483647 h 123"/>
                    <a:gd name="T6" fmla="*/ 0 w 188"/>
                    <a:gd name="T7" fmla="*/ 0 h 123"/>
                    <a:gd name="T8" fmla="*/ 2147483647 w 188"/>
                    <a:gd name="T9" fmla="*/ 0 h 123"/>
                    <a:gd name="T10" fmla="*/ 2147483647 w 188"/>
                    <a:gd name="T11" fmla="*/ 2147483647 h 123"/>
                    <a:gd name="T12" fmla="*/ 0 60000 65536"/>
                    <a:gd name="T13" fmla="*/ 0 60000 65536"/>
                    <a:gd name="T14" fmla="*/ 0 60000 65536"/>
                    <a:gd name="T15" fmla="*/ 0 60000 65536"/>
                    <a:gd name="T16" fmla="*/ 0 60000 65536"/>
                    <a:gd name="T17" fmla="*/ 0 60000 65536"/>
                    <a:gd name="T18" fmla="*/ 0 w 188"/>
                    <a:gd name="T19" fmla="*/ 0 h 123"/>
                    <a:gd name="T20" fmla="*/ 188 w 188"/>
                    <a:gd name="T21" fmla="*/ 123 h 123"/>
                  </a:gdLst>
                  <a:ahLst/>
                  <a:cxnLst>
                    <a:cxn ang="T12">
                      <a:pos x="T0" y="T1"/>
                    </a:cxn>
                    <a:cxn ang="T13">
                      <a:pos x="T2" y="T3"/>
                    </a:cxn>
                    <a:cxn ang="T14">
                      <a:pos x="T4" y="T5"/>
                    </a:cxn>
                    <a:cxn ang="T15">
                      <a:pos x="T6" y="T7"/>
                    </a:cxn>
                    <a:cxn ang="T16">
                      <a:pos x="T8" y="T9"/>
                    </a:cxn>
                    <a:cxn ang="T17">
                      <a:pos x="T10" y="T11"/>
                    </a:cxn>
                  </a:cxnLst>
                  <a:rect l="T18" t="T19" r="T20" b="T21"/>
                  <a:pathLst>
                    <a:path w="188" h="123">
                      <a:moveTo>
                        <a:pt x="188" y="96"/>
                      </a:moveTo>
                      <a:cubicBezTo>
                        <a:pt x="188" y="111"/>
                        <a:pt x="146" y="123"/>
                        <a:pt x="94" y="123"/>
                      </a:cubicBezTo>
                      <a:cubicBezTo>
                        <a:pt x="42" y="123"/>
                        <a:pt x="0" y="111"/>
                        <a:pt x="0" y="96"/>
                      </a:cubicBezTo>
                      <a:cubicBezTo>
                        <a:pt x="0" y="0"/>
                        <a:pt x="0" y="0"/>
                        <a:pt x="0" y="0"/>
                      </a:cubicBezTo>
                      <a:cubicBezTo>
                        <a:pt x="188" y="0"/>
                        <a:pt x="188" y="0"/>
                        <a:pt x="188" y="0"/>
                      </a:cubicBezTo>
                      <a:cubicBezTo>
                        <a:pt x="188" y="96"/>
                        <a:pt x="188" y="96"/>
                        <a:pt x="188" y="96"/>
                      </a:cubicBezTo>
                    </a:path>
                  </a:pathLst>
                </a:custGeom>
                <a:solidFill>
                  <a:srgbClr val="9933FF"/>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160" name="Freeform 176"/>
                <p:cNvSpPr>
                  <a:spLocks/>
                </p:cNvSpPr>
                <p:nvPr/>
              </p:nvSpPr>
              <p:spPr bwMode="auto">
                <a:xfrm>
                  <a:off x="4608336" y="3433693"/>
                  <a:ext cx="668" cy="1341"/>
                </a:xfrm>
                <a:custGeom>
                  <a:avLst/>
                  <a:gdLst>
                    <a:gd name="T0" fmla="*/ 0 w 1"/>
                    <a:gd name="T1" fmla="*/ 0 h 1"/>
                    <a:gd name="T2" fmla="*/ 0 w 1"/>
                    <a:gd name="T3" fmla="*/ 0 h 1"/>
                    <a:gd name="T4" fmla="*/ 0 w 1"/>
                    <a:gd name="T5" fmla="*/ 2147483647 h 1"/>
                    <a:gd name="T6" fmla="*/ 0 w 1"/>
                    <a:gd name="T7" fmla="*/ 2147483647 h 1"/>
                    <a:gd name="T8" fmla="*/ 0 w 1"/>
                    <a:gd name="T9" fmla="*/ 0 h 1"/>
                    <a:gd name="T10" fmla="*/ 0 60000 65536"/>
                    <a:gd name="T11" fmla="*/ 0 60000 65536"/>
                    <a:gd name="T12" fmla="*/ 0 60000 65536"/>
                    <a:gd name="T13" fmla="*/ 0 60000 65536"/>
                    <a:gd name="T14" fmla="*/ 0 60000 65536"/>
                    <a:gd name="T15" fmla="*/ 0 w 1"/>
                    <a:gd name="T16" fmla="*/ 0 h 1"/>
                    <a:gd name="T17" fmla="*/ 1 w 1"/>
                    <a:gd name="T18" fmla="*/ 1 h 1"/>
                  </a:gdLst>
                  <a:ahLst/>
                  <a:cxnLst>
                    <a:cxn ang="T10">
                      <a:pos x="T0" y="T1"/>
                    </a:cxn>
                    <a:cxn ang="T11">
                      <a:pos x="T2" y="T3"/>
                    </a:cxn>
                    <a:cxn ang="T12">
                      <a:pos x="T4" y="T5"/>
                    </a:cxn>
                    <a:cxn ang="T13">
                      <a:pos x="T6" y="T7"/>
                    </a:cxn>
                    <a:cxn ang="T14">
                      <a:pos x="T8" y="T9"/>
                    </a:cxn>
                  </a:cxnLst>
                  <a:rect l="T15" t="T16" r="T17" b="T18"/>
                  <a:pathLst>
                    <a:path w="1" h="1">
                      <a:moveTo>
                        <a:pt x="0" y="0"/>
                      </a:moveTo>
                      <a:cubicBezTo>
                        <a:pt x="0" y="0"/>
                        <a:pt x="0" y="0"/>
                        <a:pt x="0" y="0"/>
                      </a:cubicBezTo>
                      <a:cubicBezTo>
                        <a:pt x="0" y="1"/>
                        <a:pt x="0" y="1"/>
                        <a:pt x="0" y="1"/>
                      </a:cubicBezTo>
                      <a:cubicBezTo>
                        <a:pt x="0" y="1"/>
                        <a:pt x="0" y="1"/>
                        <a:pt x="0" y="1"/>
                      </a:cubicBezTo>
                      <a:cubicBezTo>
                        <a:pt x="0" y="0"/>
                        <a:pt x="0" y="0"/>
                        <a:pt x="0" y="0"/>
                      </a:cubicBezTo>
                    </a:path>
                  </a:pathLst>
                </a:custGeom>
                <a:solidFill>
                  <a:srgbClr val="8A98AA"/>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161" name="Freeform 177"/>
                <p:cNvSpPr>
                  <a:spLocks/>
                </p:cNvSpPr>
                <p:nvPr/>
              </p:nvSpPr>
              <p:spPr bwMode="auto">
                <a:xfrm>
                  <a:off x="4311133" y="3431681"/>
                  <a:ext cx="297202" cy="46268"/>
                </a:xfrm>
                <a:custGeom>
                  <a:avLst/>
                  <a:gdLst>
                    <a:gd name="T0" fmla="*/ 0 w 188"/>
                    <a:gd name="T1" fmla="*/ 0 h 29"/>
                    <a:gd name="T2" fmla="*/ 0 w 188"/>
                    <a:gd name="T3" fmla="*/ 2147483647 h 29"/>
                    <a:gd name="T4" fmla="*/ 2147483647 w 188"/>
                    <a:gd name="T5" fmla="*/ 2147483647 h 29"/>
                    <a:gd name="T6" fmla="*/ 2147483647 w 188"/>
                    <a:gd name="T7" fmla="*/ 2147483647 h 29"/>
                    <a:gd name="T8" fmla="*/ 2147483647 w 188"/>
                    <a:gd name="T9" fmla="*/ 2147483647 h 29"/>
                    <a:gd name="T10" fmla="*/ 2147483647 w 188"/>
                    <a:gd name="T11" fmla="*/ 2147483647 h 29"/>
                    <a:gd name="T12" fmla="*/ 0 w 188"/>
                    <a:gd name="T13" fmla="*/ 0 h 29"/>
                    <a:gd name="T14" fmla="*/ 0 60000 65536"/>
                    <a:gd name="T15" fmla="*/ 0 60000 65536"/>
                    <a:gd name="T16" fmla="*/ 0 60000 65536"/>
                    <a:gd name="T17" fmla="*/ 0 60000 65536"/>
                    <a:gd name="T18" fmla="*/ 0 60000 65536"/>
                    <a:gd name="T19" fmla="*/ 0 60000 65536"/>
                    <a:gd name="T20" fmla="*/ 0 60000 65536"/>
                    <a:gd name="T21" fmla="*/ 0 w 188"/>
                    <a:gd name="T22" fmla="*/ 0 h 29"/>
                    <a:gd name="T23" fmla="*/ 188 w 188"/>
                    <a:gd name="T24" fmla="*/ 29 h 2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8" h="29">
                      <a:moveTo>
                        <a:pt x="0" y="0"/>
                      </a:moveTo>
                      <a:cubicBezTo>
                        <a:pt x="0" y="2"/>
                        <a:pt x="0" y="2"/>
                        <a:pt x="0" y="2"/>
                      </a:cubicBezTo>
                      <a:cubicBezTo>
                        <a:pt x="0" y="17"/>
                        <a:pt x="42" y="29"/>
                        <a:pt x="94" y="29"/>
                      </a:cubicBezTo>
                      <a:cubicBezTo>
                        <a:pt x="146" y="29"/>
                        <a:pt x="188" y="17"/>
                        <a:pt x="188" y="2"/>
                      </a:cubicBezTo>
                      <a:cubicBezTo>
                        <a:pt x="188" y="1"/>
                        <a:pt x="188" y="1"/>
                        <a:pt x="188" y="1"/>
                      </a:cubicBezTo>
                      <a:cubicBezTo>
                        <a:pt x="188" y="16"/>
                        <a:pt x="145" y="28"/>
                        <a:pt x="94" y="28"/>
                      </a:cubicBezTo>
                      <a:cubicBezTo>
                        <a:pt x="42" y="28"/>
                        <a:pt x="0" y="16"/>
                        <a:pt x="0" y="0"/>
                      </a:cubicBezTo>
                    </a:path>
                  </a:pathLst>
                </a:custGeom>
                <a:solidFill>
                  <a:srgbClr val="7F8EA2"/>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162" name="Freeform 180"/>
                <p:cNvSpPr>
                  <a:spLocks noEditPoints="1"/>
                </p:cNvSpPr>
                <p:nvPr/>
              </p:nvSpPr>
              <p:spPr bwMode="auto">
                <a:xfrm>
                  <a:off x="4308462" y="3233868"/>
                  <a:ext cx="303213" cy="247434"/>
                </a:xfrm>
                <a:custGeom>
                  <a:avLst/>
                  <a:gdLst>
                    <a:gd name="T0" fmla="*/ 0 w 192"/>
                    <a:gd name="T1" fmla="*/ 2147483647 h 156"/>
                    <a:gd name="T2" fmla="*/ 0 w 192"/>
                    <a:gd name="T3" fmla="*/ 2147483647 h 156"/>
                    <a:gd name="T4" fmla="*/ 2147483647 w 192"/>
                    <a:gd name="T5" fmla="*/ 2147483647 h 156"/>
                    <a:gd name="T6" fmla="*/ 2147483647 w 192"/>
                    <a:gd name="T7" fmla="*/ 2147483647 h 156"/>
                    <a:gd name="T8" fmla="*/ 2147483647 w 192"/>
                    <a:gd name="T9" fmla="*/ 2147483647 h 156"/>
                    <a:gd name="T10" fmla="*/ 2147483647 w 192"/>
                    <a:gd name="T11" fmla="*/ 2147483647 h 156"/>
                    <a:gd name="T12" fmla="*/ 2147483647 w 192"/>
                    <a:gd name="T13" fmla="*/ 2147483647 h 156"/>
                    <a:gd name="T14" fmla="*/ 2147483647 w 192"/>
                    <a:gd name="T15" fmla="*/ 2147483647 h 156"/>
                    <a:gd name="T16" fmla="*/ 2147483647 w 192"/>
                    <a:gd name="T17" fmla="*/ 0 h 156"/>
                    <a:gd name="T18" fmla="*/ 0 w 192"/>
                    <a:gd name="T19" fmla="*/ 2147483647 h 156"/>
                    <a:gd name="T20" fmla="*/ 0 w 192"/>
                    <a:gd name="T21" fmla="*/ 2147483647 h 156"/>
                    <a:gd name="T22" fmla="*/ 2147483647 w 192"/>
                    <a:gd name="T23" fmla="*/ 2147483647 h 156"/>
                    <a:gd name="T24" fmla="*/ 2147483647 w 192"/>
                    <a:gd name="T25" fmla="*/ 2147483647 h 156"/>
                    <a:gd name="T26" fmla="*/ 2147483647 w 192"/>
                    <a:gd name="T27" fmla="*/ 2147483647 h 156"/>
                    <a:gd name="T28" fmla="*/ 2147483647 w 192"/>
                    <a:gd name="T29" fmla="*/ 2147483647 h 156"/>
                    <a:gd name="T30" fmla="*/ 2147483647 w 192"/>
                    <a:gd name="T31" fmla="*/ 2147483647 h 156"/>
                    <a:gd name="T32" fmla="*/ 2147483647 w 192"/>
                    <a:gd name="T33" fmla="*/ 2147483647 h 156"/>
                    <a:gd name="T34" fmla="*/ 2147483647 w 192"/>
                    <a:gd name="T35" fmla="*/ 2147483647 h 156"/>
                    <a:gd name="T36" fmla="*/ 2147483647 w 192"/>
                    <a:gd name="T37" fmla="*/ 2147483647 h 156"/>
                    <a:gd name="T38" fmla="*/ 2147483647 w 192"/>
                    <a:gd name="T39" fmla="*/ 2147483647 h 156"/>
                    <a:gd name="T40" fmla="*/ 2147483647 w 192"/>
                    <a:gd name="T41" fmla="*/ 2147483647 h 156"/>
                    <a:gd name="T42" fmla="*/ 2147483647 w 192"/>
                    <a:gd name="T43" fmla="*/ 2147483647 h 156"/>
                    <a:gd name="T44" fmla="*/ 2147483647 w 192"/>
                    <a:gd name="T45" fmla="*/ 2147483647 h 15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92"/>
                    <a:gd name="T70" fmla="*/ 0 h 156"/>
                    <a:gd name="T71" fmla="*/ 192 w 192"/>
                    <a:gd name="T72" fmla="*/ 156 h 15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92" h="156">
                      <a:moveTo>
                        <a:pt x="0" y="31"/>
                      </a:moveTo>
                      <a:cubicBezTo>
                        <a:pt x="0" y="127"/>
                        <a:pt x="0" y="127"/>
                        <a:pt x="0" y="127"/>
                      </a:cubicBezTo>
                      <a:cubicBezTo>
                        <a:pt x="0" y="145"/>
                        <a:pt x="48" y="156"/>
                        <a:pt x="96" y="156"/>
                      </a:cubicBezTo>
                      <a:cubicBezTo>
                        <a:pt x="143" y="156"/>
                        <a:pt x="192" y="145"/>
                        <a:pt x="192" y="127"/>
                      </a:cubicBezTo>
                      <a:cubicBezTo>
                        <a:pt x="192" y="31"/>
                        <a:pt x="192" y="31"/>
                        <a:pt x="192" y="31"/>
                      </a:cubicBezTo>
                      <a:cubicBezTo>
                        <a:pt x="191" y="32"/>
                        <a:pt x="191" y="32"/>
                        <a:pt x="191" y="32"/>
                      </a:cubicBezTo>
                      <a:cubicBezTo>
                        <a:pt x="192" y="31"/>
                        <a:pt x="192" y="30"/>
                        <a:pt x="192" y="30"/>
                      </a:cubicBezTo>
                      <a:cubicBezTo>
                        <a:pt x="192" y="29"/>
                        <a:pt x="192" y="29"/>
                        <a:pt x="192" y="29"/>
                      </a:cubicBezTo>
                      <a:cubicBezTo>
                        <a:pt x="192" y="11"/>
                        <a:pt x="143" y="0"/>
                        <a:pt x="96" y="0"/>
                      </a:cubicBezTo>
                      <a:cubicBezTo>
                        <a:pt x="48" y="0"/>
                        <a:pt x="0" y="11"/>
                        <a:pt x="0" y="29"/>
                      </a:cubicBezTo>
                      <a:lnTo>
                        <a:pt x="0" y="31"/>
                      </a:lnTo>
                      <a:close/>
                      <a:moveTo>
                        <a:pt x="4" y="29"/>
                      </a:moveTo>
                      <a:cubicBezTo>
                        <a:pt x="4" y="17"/>
                        <a:pt x="41" y="4"/>
                        <a:pt x="96" y="4"/>
                      </a:cubicBezTo>
                      <a:cubicBezTo>
                        <a:pt x="151" y="4"/>
                        <a:pt x="188" y="17"/>
                        <a:pt x="188" y="29"/>
                      </a:cubicBezTo>
                      <a:cubicBezTo>
                        <a:pt x="188" y="30"/>
                        <a:pt x="188" y="30"/>
                        <a:pt x="188" y="30"/>
                      </a:cubicBezTo>
                      <a:cubicBezTo>
                        <a:pt x="188" y="31"/>
                        <a:pt x="188" y="31"/>
                        <a:pt x="188" y="31"/>
                      </a:cubicBezTo>
                      <a:cubicBezTo>
                        <a:pt x="188" y="31"/>
                        <a:pt x="188" y="31"/>
                        <a:pt x="188" y="31"/>
                      </a:cubicBezTo>
                      <a:cubicBezTo>
                        <a:pt x="188" y="31"/>
                        <a:pt x="188" y="31"/>
                        <a:pt x="188" y="31"/>
                      </a:cubicBezTo>
                      <a:cubicBezTo>
                        <a:pt x="188" y="127"/>
                        <a:pt x="188" y="127"/>
                        <a:pt x="188" y="127"/>
                      </a:cubicBezTo>
                      <a:cubicBezTo>
                        <a:pt x="188" y="139"/>
                        <a:pt x="151" y="152"/>
                        <a:pt x="96" y="152"/>
                      </a:cubicBezTo>
                      <a:cubicBezTo>
                        <a:pt x="41" y="152"/>
                        <a:pt x="4" y="139"/>
                        <a:pt x="4" y="127"/>
                      </a:cubicBezTo>
                      <a:cubicBezTo>
                        <a:pt x="4" y="31"/>
                        <a:pt x="4" y="31"/>
                        <a:pt x="4" y="31"/>
                      </a:cubicBezTo>
                      <a:lnTo>
                        <a:pt x="4" y="29"/>
                      </a:lnTo>
                      <a:close/>
                    </a:path>
                  </a:pathLst>
                </a:custGeom>
                <a:solidFill>
                  <a:srgbClr val="231F20"/>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163" name="Freeform 175"/>
                <p:cNvSpPr>
                  <a:spLocks/>
                </p:cNvSpPr>
                <p:nvPr/>
              </p:nvSpPr>
              <p:spPr bwMode="auto">
                <a:xfrm>
                  <a:off x="4311133" y="3126929"/>
                  <a:ext cx="297202" cy="195131"/>
                </a:xfrm>
                <a:custGeom>
                  <a:avLst/>
                  <a:gdLst>
                    <a:gd name="T0" fmla="*/ 2147483647 w 188"/>
                    <a:gd name="T1" fmla="*/ 2147483647 h 123"/>
                    <a:gd name="T2" fmla="*/ 2147483647 w 188"/>
                    <a:gd name="T3" fmla="*/ 2147483647 h 123"/>
                    <a:gd name="T4" fmla="*/ 0 w 188"/>
                    <a:gd name="T5" fmla="*/ 2147483647 h 123"/>
                    <a:gd name="T6" fmla="*/ 0 w 188"/>
                    <a:gd name="T7" fmla="*/ 0 h 123"/>
                    <a:gd name="T8" fmla="*/ 2147483647 w 188"/>
                    <a:gd name="T9" fmla="*/ 0 h 123"/>
                    <a:gd name="T10" fmla="*/ 2147483647 w 188"/>
                    <a:gd name="T11" fmla="*/ 2147483647 h 123"/>
                    <a:gd name="T12" fmla="*/ 0 60000 65536"/>
                    <a:gd name="T13" fmla="*/ 0 60000 65536"/>
                    <a:gd name="T14" fmla="*/ 0 60000 65536"/>
                    <a:gd name="T15" fmla="*/ 0 60000 65536"/>
                    <a:gd name="T16" fmla="*/ 0 60000 65536"/>
                    <a:gd name="T17" fmla="*/ 0 60000 65536"/>
                    <a:gd name="T18" fmla="*/ 0 w 188"/>
                    <a:gd name="T19" fmla="*/ 0 h 123"/>
                    <a:gd name="T20" fmla="*/ 188 w 188"/>
                    <a:gd name="T21" fmla="*/ 123 h 123"/>
                  </a:gdLst>
                  <a:ahLst/>
                  <a:cxnLst>
                    <a:cxn ang="T12">
                      <a:pos x="T0" y="T1"/>
                    </a:cxn>
                    <a:cxn ang="T13">
                      <a:pos x="T2" y="T3"/>
                    </a:cxn>
                    <a:cxn ang="T14">
                      <a:pos x="T4" y="T5"/>
                    </a:cxn>
                    <a:cxn ang="T15">
                      <a:pos x="T6" y="T7"/>
                    </a:cxn>
                    <a:cxn ang="T16">
                      <a:pos x="T8" y="T9"/>
                    </a:cxn>
                    <a:cxn ang="T17">
                      <a:pos x="T10" y="T11"/>
                    </a:cxn>
                  </a:cxnLst>
                  <a:rect l="T18" t="T19" r="T20" b="T21"/>
                  <a:pathLst>
                    <a:path w="188" h="123">
                      <a:moveTo>
                        <a:pt x="188" y="96"/>
                      </a:moveTo>
                      <a:cubicBezTo>
                        <a:pt x="188" y="111"/>
                        <a:pt x="146" y="123"/>
                        <a:pt x="94" y="123"/>
                      </a:cubicBezTo>
                      <a:cubicBezTo>
                        <a:pt x="42" y="123"/>
                        <a:pt x="0" y="111"/>
                        <a:pt x="0" y="96"/>
                      </a:cubicBezTo>
                      <a:cubicBezTo>
                        <a:pt x="0" y="0"/>
                        <a:pt x="0" y="0"/>
                        <a:pt x="0" y="0"/>
                      </a:cubicBezTo>
                      <a:cubicBezTo>
                        <a:pt x="188" y="0"/>
                        <a:pt x="188" y="0"/>
                        <a:pt x="188" y="0"/>
                      </a:cubicBezTo>
                      <a:cubicBezTo>
                        <a:pt x="188" y="96"/>
                        <a:pt x="188" y="96"/>
                        <a:pt x="188" y="96"/>
                      </a:cubicBezTo>
                    </a:path>
                  </a:pathLst>
                </a:custGeom>
                <a:solidFill>
                  <a:srgbClr val="9933FF"/>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164" name="Freeform 176"/>
                <p:cNvSpPr>
                  <a:spLocks/>
                </p:cNvSpPr>
                <p:nvPr/>
              </p:nvSpPr>
              <p:spPr bwMode="auto">
                <a:xfrm>
                  <a:off x="4608336" y="3317637"/>
                  <a:ext cx="668" cy="1341"/>
                </a:xfrm>
                <a:custGeom>
                  <a:avLst/>
                  <a:gdLst>
                    <a:gd name="T0" fmla="*/ 0 w 1"/>
                    <a:gd name="T1" fmla="*/ 0 h 1"/>
                    <a:gd name="T2" fmla="*/ 0 w 1"/>
                    <a:gd name="T3" fmla="*/ 0 h 1"/>
                    <a:gd name="T4" fmla="*/ 0 w 1"/>
                    <a:gd name="T5" fmla="*/ 2147483647 h 1"/>
                    <a:gd name="T6" fmla="*/ 0 w 1"/>
                    <a:gd name="T7" fmla="*/ 2147483647 h 1"/>
                    <a:gd name="T8" fmla="*/ 0 w 1"/>
                    <a:gd name="T9" fmla="*/ 0 h 1"/>
                    <a:gd name="T10" fmla="*/ 0 60000 65536"/>
                    <a:gd name="T11" fmla="*/ 0 60000 65536"/>
                    <a:gd name="T12" fmla="*/ 0 60000 65536"/>
                    <a:gd name="T13" fmla="*/ 0 60000 65536"/>
                    <a:gd name="T14" fmla="*/ 0 60000 65536"/>
                    <a:gd name="T15" fmla="*/ 0 w 1"/>
                    <a:gd name="T16" fmla="*/ 0 h 1"/>
                    <a:gd name="T17" fmla="*/ 1 w 1"/>
                    <a:gd name="T18" fmla="*/ 1 h 1"/>
                  </a:gdLst>
                  <a:ahLst/>
                  <a:cxnLst>
                    <a:cxn ang="T10">
                      <a:pos x="T0" y="T1"/>
                    </a:cxn>
                    <a:cxn ang="T11">
                      <a:pos x="T2" y="T3"/>
                    </a:cxn>
                    <a:cxn ang="T12">
                      <a:pos x="T4" y="T5"/>
                    </a:cxn>
                    <a:cxn ang="T13">
                      <a:pos x="T6" y="T7"/>
                    </a:cxn>
                    <a:cxn ang="T14">
                      <a:pos x="T8" y="T9"/>
                    </a:cxn>
                  </a:cxnLst>
                  <a:rect l="T15" t="T16" r="T17" b="T18"/>
                  <a:pathLst>
                    <a:path w="1" h="1">
                      <a:moveTo>
                        <a:pt x="0" y="0"/>
                      </a:moveTo>
                      <a:cubicBezTo>
                        <a:pt x="0" y="0"/>
                        <a:pt x="0" y="0"/>
                        <a:pt x="0" y="0"/>
                      </a:cubicBezTo>
                      <a:cubicBezTo>
                        <a:pt x="0" y="1"/>
                        <a:pt x="0" y="1"/>
                        <a:pt x="0" y="1"/>
                      </a:cubicBezTo>
                      <a:cubicBezTo>
                        <a:pt x="0" y="1"/>
                        <a:pt x="0" y="1"/>
                        <a:pt x="0" y="1"/>
                      </a:cubicBezTo>
                      <a:cubicBezTo>
                        <a:pt x="0" y="0"/>
                        <a:pt x="0" y="0"/>
                        <a:pt x="0" y="0"/>
                      </a:cubicBezTo>
                    </a:path>
                  </a:pathLst>
                </a:custGeom>
                <a:solidFill>
                  <a:srgbClr val="8A98AA"/>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165" name="Oval 178"/>
                <p:cNvSpPr>
                  <a:spLocks noChangeArrowheads="1"/>
                </p:cNvSpPr>
                <p:nvPr/>
              </p:nvSpPr>
              <p:spPr bwMode="auto">
                <a:xfrm>
                  <a:off x="4311133" y="3080661"/>
                  <a:ext cx="297202" cy="87842"/>
                </a:xfrm>
                <a:prstGeom prst="ellipse">
                  <a:avLst/>
                </a:prstGeom>
                <a:gradFill rotWithShape="1">
                  <a:gsLst>
                    <a:gs pos="0">
                      <a:srgbClr val="C0C1C6"/>
                    </a:gs>
                    <a:gs pos="100000">
                      <a:srgbClr val="DFE0E5"/>
                    </a:gs>
                  </a:gsLst>
                  <a:lin ang="5400000" scaled="1"/>
                </a:gradFill>
                <a:ln w="9525" algn="ctr">
                  <a:noFill/>
                  <a:round/>
                  <a:headEnd/>
                  <a:tailEnd/>
                </a:ln>
              </p:spPr>
              <p:txBody>
                <a:bodyPr lIns="91327" tIns="45667" rIns="91327" bIns="45667"/>
                <a:lstStyle/>
                <a:p>
                  <a:pPr algn="l">
                    <a:buClrTx/>
                    <a:buFontTx/>
                    <a:buNone/>
                  </a:pPr>
                  <a:endParaRPr lang="zh-CN" altLang="zh-CN" sz="1400" dirty="0" smtClean="0">
                    <a:solidFill>
                      <a:srgbClr val="000000"/>
                    </a:solidFill>
                    <a:cs typeface="Calibri" pitchFamily="34" charset="0"/>
                    <a:sym typeface="Lucida Grande" charset="0"/>
                  </a:endParaRPr>
                </a:p>
              </p:txBody>
            </p:sp>
            <p:sp>
              <p:nvSpPr>
                <p:cNvPr id="166" name="Freeform 179"/>
                <p:cNvSpPr>
                  <a:spLocks/>
                </p:cNvSpPr>
                <p:nvPr/>
              </p:nvSpPr>
              <p:spPr bwMode="auto">
                <a:xfrm>
                  <a:off x="4311133" y="3123577"/>
                  <a:ext cx="297202" cy="44927"/>
                </a:xfrm>
                <a:custGeom>
                  <a:avLst/>
                  <a:gdLst>
                    <a:gd name="T0" fmla="*/ 2147483647 w 188"/>
                    <a:gd name="T1" fmla="*/ 2147483647 h 28"/>
                    <a:gd name="T2" fmla="*/ 0 w 188"/>
                    <a:gd name="T3" fmla="*/ 0 h 28"/>
                    <a:gd name="T4" fmla="*/ 0 w 188"/>
                    <a:gd name="T5" fmla="*/ 0 h 28"/>
                    <a:gd name="T6" fmla="*/ 2147483647 w 188"/>
                    <a:gd name="T7" fmla="*/ 2147483647 h 28"/>
                    <a:gd name="T8" fmla="*/ 2147483647 w 188"/>
                    <a:gd name="T9" fmla="*/ 0 h 28"/>
                    <a:gd name="T10" fmla="*/ 2147483647 w 188"/>
                    <a:gd name="T11" fmla="*/ 0 h 28"/>
                    <a:gd name="T12" fmla="*/ 2147483647 w 188"/>
                    <a:gd name="T13" fmla="*/ 2147483647 h 28"/>
                    <a:gd name="T14" fmla="*/ 0 60000 65536"/>
                    <a:gd name="T15" fmla="*/ 0 60000 65536"/>
                    <a:gd name="T16" fmla="*/ 0 60000 65536"/>
                    <a:gd name="T17" fmla="*/ 0 60000 65536"/>
                    <a:gd name="T18" fmla="*/ 0 60000 65536"/>
                    <a:gd name="T19" fmla="*/ 0 60000 65536"/>
                    <a:gd name="T20" fmla="*/ 0 60000 65536"/>
                    <a:gd name="T21" fmla="*/ 0 w 188"/>
                    <a:gd name="T22" fmla="*/ 0 h 28"/>
                    <a:gd name="T23" fmla="*/ 188 w 188"/>
                    <a:gd name="T24" fmla="*/ 28 h 2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8" h="28">
                      <a:moveTo>
                        <a:pt x="94" y="26"/>
                      </a:moveTo>
                      <a:cubicBezTo>
                        <a:pt x="43" y="26"/>
                        <a:pt x="1" y="14"/>
                        <a:pt x="0" y="0"/>
                      </a:cubicBezTo>
                      <a:cubicBezTo>
                        <a:pt x="0" y="0"/>
                        <a:pt x="0" y="0"/>
                        <a:pt x="0" y="0"/>
                      </a:cubicBezTo>
                      <a:cubicBezTo>
                        <a:pt x="0" y="15"/>
                        <a:pt x="42" y="28"/>
                        <a:pt x="94" y="28"/>
                      </a:cubicBezTo>
                      <a:cubicBezTo>
                        <a:pt x="146" y="28"/>
                        <a:pt x="188" y="15"/>
                        <a:pt x="188" y="0"/>
                      </a:cubicBezTo>
                      <a:cubicBezTo>
                        <a:pt x="188" y="0"/>
                        <a:pt x="188" y="0"/>
                        <a:pt x="188" y="0"/>
                      </a:cubicBezTo>
                      <a:cubicBezTo>
                        <a:pt x="186" y="14"/>
                        <a:pt x="145" y="26"/>
                        <a:pt x="94" y="26"/>
                      </a:cubicBezTo>
                      <a:close/>
                    </a:path>
                  </a:pathLst>
                </a:custGeom>
                <a:solidFill>
                  <a:srgbClr val="363B49"/>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167" name="Freeform 180"/>
                <p:cNvSpPr>
                  <a:spLocks noEditPoints="1"/>
                </p:cNvSpPr>
                <p:nvPr/>
              </p:nvSpPr>
              <p:spPr bwMode="auto">
                <a:xfrm>
                  <a:off x="4308462" y="3074713"/>
                  <a:ext cx="303213" cy="247434"/>
                </a:xfrm>
                <a:custGeom>
                  <a:avLst/>
                  <a:gdLst>
                    <a:gd name="T0" fmla="*/ 0 w 192"/>
                    <a:gd name="T1" fmla="*/ 2147483647 h 156"/>
                    <a:gd name="T2" fmla="*/ 0 w 192"/>
                    <a:gd name="T3" fmla="*/ 2147483647 h 156"/>
                    <a:gd name="T4" fmla="*/ 2147483647 w 192"/>
                    <a:gd name="T5" fmla="*/ 2147483647 h 156"/>
                    <a:gd name="T6" fmla="*/ 2147483647 w 192"/>
                    <a:gd name="T7" fmla="*/ 2147483647 h 156"/>
                    <a:gd name="T8" fmla="*/ 2147483647 w 192"/>
                    <a:gd name="T9" fmla="*/ 2147483647 h 156"/>
                    <a:gd name="T10" fmla="*/ 2147483647 w 192"/>
                    <a:gd name="T11" fmla="*/ 2147483647 h 156"/>
                    <a:gd name="T12" fmla="*/ 2147483647 w 192"/>
                    <a:gd name="T13" fmla="*/ 2147483647 h 156"/>
                    <a:gd name="T14" fmla="*/ 2147483647 w 192"/>
                    <a:gd name="T15" fmla="*/ 2147483647 h 156"/>
                    <a:gd name="T16" fmla="*/ 2147483647 w 192"/>
                    <a:gd name="T17" fmla="*/ 0 h 156"/>
                    <a:gd name="T18" fmla="*/ 0 w 192"/>
                    <a:gd name="T19" fmla="*/ 2147483647 h 156"/>
                    <a:gd name="T20" fmla="*/ 0 w 192"/>
                    <a:gd name="T21" fmla="*/ 2147483647 h 156"/>
                    <a:gd name="T22" fmla="*/ 2147483647 w 192"/>
                    <a:gd name="T23" fmla="*/ 2147483647 h 156"/>
                    <a:gd name="T24" fmla="*/ 2147483647 w 192"/>
                    <a:gd name="T25" fmla="*/ 2147483647 h 156"/>
                    <a:gd name="T26" fmla="*/ 2147483647 w 192"/>
                    <a:gd name="T27" fmla="*/ 2147483647 h 156"/>
                    <a:gd name="T28" fmla="*/ 2147483647 w 192"/>
                    <a:gd name="T29" fmla="*/ 2147483647 h 156"/>
                    <a:gd name="T30" fmla="*/ 2147483647 w 192"/>
                    <a:gd name="T31" fmla="*/ 2147483647 h 156"/>
                    <a:gd name="T32" fmla="*/ 2147483647 w 192"/>
                    <a:gd name="T33" fmla="*/ 2147483647 h 156"/>
                    <a:gd name="T34" fmla="*/ 2147483647 w 192"/>
                    <a:gd name="T35" fmla="*/ 2147483647 h 156"/>
                    <a:gd name="T36" fmla="*/ 2147483647 w 192"/>
                    <a:gd name="T37" fmla="*/ 2147483647 h 156"/>
                    <a:gd name="T38" fmla="*/ 2147483647 w 192"/>
                    <a:gd name="T39" fmla="*/ 2147483647 h 156"/>
                    <a:gd name="T40" fmla="*/ 2147483647 w 192"/>
                    <a:gd name="T41" fmla="*/ 2147483647 h 156"/>
                    <a:gd name="T42" fmla="*/ 2147483647 w 192"/>
                    <a:gd name="T43" fmla="*/ 2147483647 h 156"/>
                    <a:gd name="T44" fmla="*/ 2147483647 w 192"/>
                    <a:gd name="T45" fmla="*/ 2147483647 h 15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92"/>
                    <a:gd name="T70" fmla="*/ 0 h 156"/>
                    <a:gd name="T71" fmla="*/ 192 w 192"/>
                    <a:gd name="T72" fmla="*/ 156 h 15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92" h="156">
                      <a:moveTo>
                        <a:pt x="0" y="31"/>
                      </a:moveTo>
                      <a:cubicBezTo>
                        <a:pt x="0" y="127"/>
                        <a:pt x="0" y="127"/>
                        <a:pt x="0" y="127"/>
                      </a:cubicBezTo>
                      <a:cubicBezTo>
                        <a:pt x="0" y="145"/>
                        <a:pt x="48" y="156"/>
                        <a:pt x="96" y="156"/>
                      </a:cubicBezTo>
                      <a:cubicBezTo>
                        <a:pt x="143" y="156"/>
                        <a:pt x="192" y="145"/>
                        <a:pt x="192" y="127"/>
                      </a:cubicBezTo>
                      <a:cubicBezTo>
                        <a:pt x="192" y="31"/>
                        <a:pt x="192" y="31"/>
                        <a:pt x="192" y="31"/>
                      </a:cubicBezTo>
                      <a:cubicBezTo>
                        <a:pt x="191" y="32"/>
                        <a:pt x="191" y="32"/>
                        <a:pt x="191" y="32"/>
                      </a:cubicBezTo>
                      <a:cubicBezTo>
                        <a:pt x="192" y="31"/>
                        <a:pt x="192" y="30"/>
                        <a:pt x="192" y="30"/>
                      </a:cubicBezTo>
                      <a:cubicBezTo>
                        <a:pt x="192" y="29"/>
                        <a:pt x="192" y="29"/>
                        <a:pt x="192" y="29"/>
                      </a:cubicBezTo>
                      <a:cubicBezTo>
                        <a:pt x="192" y="11"/>
                        <a:pt x="143" y="0"/>
                        <a:pt x="96" y="0"/>
                      </a:cubicBezTo>
                      <a:cubicBezTo>
                        <a:pt x="48" y="0"/>
                        <a:pt x="0" y="11"/>
                        <a:pt x="0" y="29"/>
                      </a:cubicBezTo>
                      <a:lnTo>
                        <a:pt x="0" y="31"/>
                      </a:lnTo>
                      <a:close/>
                      <a:moveTo>
                        <a:pt x="4" y="29"/>
                      </a:moveTo>
                      <a:cubicBezTo>
                        <a:pt x="4" y="17"/>
                        <a:pt x="41" y="4"/>
                        <a:pt x="96" y="4"/>
                      </a:cubicBezTo>
                      <a:cubicBezTo>
                        <a:pt x="151" y="4"/>
                        <a:pt x="188" y="17"/>
                        <a:pt x="188" y="29"/>
                      </a:cubicBezTo>
                      <a:cubicBezTo>
                        <a:pt x="188" y="30"/>
                        <a:pt x="188" y="30"/>
                        <a:pt x="188" y="30"/>
                      </a:cubicBezTo>
                      <a:cubicBezTo>
                        <a:pt x="188" y="31"/>
                        <a:pt x="188" y="31"/>
                        <a:pt x="188" y="31"/>
                      </a:cubicBezTo>
                      <a:cubicBezTo>
                        <a:pt x="188" y="31"/>
                        <a:pt x="188" y="31"/>
                        <a:pt x="188" y="31"/>
                      </a:cubicBezTo>
                      <a:cubicBezTo>
                        <a:pt x="188" y="31"/>
                        <a:pt x="188" y="31"/>
                        <a:pt x="188" y="31"/>
                      </a:cubicBezTo>
                      <a:cubicBezTo>
                        <a:pt x="188" y="127"/>
                        <a:pt x="188" y="127"/>
                        <a:pt x="188" y="127"/>
                      </a:cubicBezTo>
                      <a:cubicBezTo>
                        <a:pt x="188" y="139"/>
                        <a:pt x="151" y="152"/>
                        <a:pt x="96" y="152"/>
                      </a:cubicBezTo>
                      <a:cubicBezTo>
                        <a:pt x="41" y="152"/>
                        <a:pt x="4" y="139"/>
                        <a:pt x="4" y="127"/>
                      </a:cubicBezTo>
                      <a:cubicBezTo>
                        <a:pt x="4" y="31"/>
                        <a:pt x="4" y="31"/>
                        <a:pt x="4" y="31"/>
                      </a:cubicBezTo>
                      <a:lnTo>
                        <a:pt x="4" y="29"/>
                      </a:lnTo>
                      <a:close/>
                    </a:path>
                  </a:pathLst>
                </a:custGeom>
                <a:solidFill>
                  <a:srgbClr val="231F20"/>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grpSp>
          <p:grpSp>
            <p:nvGrpSpPr>
              <p:cNvPr id="139" name="Group 891"/>
              <p:cNvGrpSpPr>
                <a:grpSpLocks/>
              </p:cNvGrpSpPr>
              <p:nvPr/>
            </p:nvGrpSpPr>
            <p:grpSpPr bwMode="auto">
              <a:xfrm>
                <a:off x="880" y="2967"/>
                <a:ext cx="181" cy="358"/>
                <a:chOff x="4308462" y="3074713"/>
                <a:chExt cx="303213" cy="566295"/>
              </a:xfrm>
            </p:grpSpPr>
            <p:sp>
              <p:nvSpPr>
                <p:cNvPr id="140" name="Freeform 175"/>
                <p:cNvSpPr>
                  <a:spLocks/>
                </p:cNvSpPr>
                <p:nvPr/>
              </p:nvSpPr>
              <p:spPr bwMode="auto">
                <a:xfrm>
                  <a:off x="4311133" y="3442524"/>
                  <a:ext cx="297202" cy="195131"/>
                </a:xfrm>
                <a:custGeom>
                  <a:avLst/>
                  <a:gdLst>
                    <a:gd name="T0" fmla="*/ 2147483647 w 188"/>
                    <a:gd name="T1" fmla="*/ 2147483647 h 123"/>
                    <a:gd name="T2" fmla="*/ 2147483647 w 188"/>
                    <a:gd name="T3" fmla="*/ 2147483647 h 123"/>
                    <a:gd name="T4" fmla="*/ 0 w 188"/>
                    <a:gd name="T5" fmla="*/ 2147483647 h 123"/>
                    <a:gd name="T6" fmla="*/ 0 w 188"/>
                    <a:gd name="T7" fmla="*/ 0 h 123"/>
                    <a:gd name="T8" fmla="*/ 2147483647 w 188"/>
                    <a:gd name="T9" fmla="*/ 0 h 123"/>
                    <a:gd name="T10" fmla="*/ 2147483647 w 188"/>
                    <a:gd name="T11" fmla="*/ 2147483647 h 123"/>
                    <a:gd name="T12" fmla="*/ 0 60000 65536"/>
                    <a:gd name="T13" fmla="*/ 0 60000 65536"/>
                    <a:gd name="T14" fmla="*/ 0 60000 65536"/>
                    <a:gd name="T15" fmla="*/ 0 60000 65536"/>
                    <a:gd name="T16" fmla="*/ 0 60000 65536"/>
                    <a:gd name="T17" fmla="*/ 0 60000 65536"/>
                    <a:gd name="T18" fmla="*/ 0 w 188"/>
                    <a:gd name="T19" fmla="*/ 0 h 123"/>
                    <a:gd name="T20" fmla="*/ 188 w 188"/>
                    <a:gd name="T21" fmla="*/ 123 h 123"/>
                  </a:gdLst>
                  <a:ahLst/>
                  <a:cxnLst>
                    <a:cxn ang="T12">
                      <a:pos x="T0" y="T1"/>
                    </a:cxn>
                    <a:cxn ang="T13">
                      <a:pos x="T2" y="T3"/>
                    </a:cxn>
                    <a:cxn ang="T14">
                      <a:pos x="T4" y="T5"/>
                    </a:cxn>
                    <a:cxn ang="T15">
                      <a:pos x="T6" y="T7"/>
                    </a:cxn>
                    <a:cxn ang="T16">
                      <a:pos x="T8" y="T9"/>
                    </a:cxn>
                    <a:cxn ang="T17">
                      <a:pos x="T10" y="T11"/>
                    </a:cxn>
                  </a:cxnLst>
                  <a:rect l="T18" t="T19" r="T20" b="T21"/>
                  <a:pathLst>
                    <a:path w="188" h="123">
                      <a:moveTo>
                        <a:pt x="188" y="96"/>
                      </a:moveTo>
                      <a:cubicBezTo>
                        <a:pt x="188" y="111"/>
                        <a:pt x="146" y="123"/>
                        <a:pt x="94" y="123"/>
                      </a:cubicBezTo>
                      <a:cubicBezTo>
                        <a:pt x="42" y="123"/>
                        <a:pt x="0" y="111"/>
                        <a:pt x="0" y="96"/>
                      </a:cubicBezTo>
                      <a:cubicBezTo>
                        <a:pt x="0" y="0"/>
                        <a:pt x="0" y="0"/>
                        <a:pt x="0" y="0"/>
                      </a:cubicBezTo>
                      <a:cubicBezTo>
                        <a:pt x="188" y="0"/>
                        <a:pt x="188" y="0"/>
                        <a:pt x="188" y="0"/>
                      </a:cubicBezTo>
                      <a:cubicBezTo>
                        <a:pt x="188" y="96"/>
                        <a:pt x="188" y="96"/>
                        <a:pt x="188" y="96"/>
                      </a:cubicBezTo>
                    </a:path>
                  </a:pathLst>
                </a:custGeom>
                <a:solidFill>
                  <a:srgbClr val="00B0F0"/>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141" name="Freeform 176"/>
                <p:cNvSpPr>
                  <a:spLocks/>
                </p:cNvSpPr>
                <p:nvPr/>
              </p:nvSpPr>
              <p:spPr bwMode="auto">
                <a:xfrm>
                  <a:off x="4608336" y="3593399"/>
                  <a:ext cx="668" cy="1341"/>
                </a:xfrm>
                <a:custGeom>
                  <a:avLst/>
                  <a:gdLst>
                    <a:gd name="T0" fmla="*/ 0 w 1"/>
                    <a:gd name="T1" fmla="*/ 0 h 1"/>
                    <a:gd name="T2" fmla="*/ 0 w 1"/>
                    <a:gd name="T3" fmla="*/ 0 h 1"/>
                    <a:gd name="T4" fmla="*/ 0 w 1"/>
                    <a:gd name="T5" fmla="*/ 2147483647 h 1"/>
                    <a:gd name="T6" fmla="*/ 0 w 1"/>
                    <a:gd name="T7" fmla="*/ 2147483647 h 1"/>
                    <a:gd name="T8" fmla="*/ 0 w 1"/>
                    <a:gd name="T9" fmla="*/ 0 h 1"/>
                    <a:gd name="T10" fmla="*/ 0 60000 65536"/>
                    <a:gd name="T11" fmla="*/ 0 60000 65536"/>
                    <a:gd name="T12" fmla="*/ 0 60000 65536"/>
                    <a:gd name="T13" fmla="*/ 0 60000 65536"/>
                    <a:gd name="T14" fmla="*/ 0 60000 65536"/>
                    <a:gd name="T15" fmla="*/ 0 w 1"/>
                    <a:gd name="T16" fmla="*/ 0 h 1"/>
                    <a:gd name="T17" fmla="*/ 1 w 1"/>
                    <a:gd name="T18" fmla="*/ 1 h 1"/>
                  </a:gdLst>
                  <a:ahLst/>
                  <a:cxnLst>
                    <a:cxn ang="T10">
                      <a:pos x="T0" y="T1"/>
                    </a:cxn>
                    <a:cxn ang="T11">
                      <a:pos x="T2" y="T3"/>
                    </a:cxn>
                    <a:cxn ang="T12">
                      <a:pos x="T4" y="T5"/>
                    </a:cxn>
                    <a:cxn ang="T13">
                      <a:pos x="T6" y="T7"/>
                    </a:cxn>
                    <a:cxn ang="T14">
                      <a:pos x="T8" y="T9"/>
                    </a:cxn>
                  </a:cxnLst>
                  <a:rect l="T15" t="T16" r="T17" b="T18"/>
                  <a:pathLst>
                    <a:path w="1" h="1">
                      <a:moveTo>
                        <a:pt x="0" y="0"/>
                      </a:moveTo>
                      <a:cubicBezTo>
                        <a:pt x="0" y="0"/>
                        <a:pt x="0" y="0"/>
                        <a:pt x="0" y="0"/>
                      </a:cubicBezTo>
                      <a:cubicBezTo>
                        <a:pt x="0" y="1"/>
                        <a:pt x="0" y="1"/>
                        <a:pt x="0" y="1"/>
                      </a:cubicBezTo>
                      <a:cubicBezTo>
                        <a:pt x="0" y="1"/>
                        <a:pt x="0" y="1"/>
                        <a:pt x="0" y="1"/>
                      </a:cubicBezTo>
                      <a:cubicBezTo>
                        <a:pt x="0" y="0"/>
                        <a:pt x="0" y="0"/>
                        <a:pt x="0" y="0"/>
                      </a:cubicBezTo>
                    </a:path>
                  </a:pathLst>
                </a:custGeom>
                <a:solidFill>
                  <a:srgbClr val="8A98AA"/>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142" name="Freeform 177"/>
                <p:cNvSpPr>
                  <a:spLocks/>
                </p:cNvSpPr>
                <p:nvPr/>
              </p:nvSpPr>
              <p:spPr bwMode="auto">
                <a:xfrm>
                  <a:off x="4311133" y="3591387"/>
                  <a:ext cx="297202" cy="46268"/>
                </a:xfrm>
                <a:custGeom>
                  <a:avLst/>
                  <a:gdLst>
                    <a:gd name="T0" fmla="*/ 0 w 188"/>
                    <a:gd name="T1" fmla="*/ 0 h 29"/>
                    <a:gd name="T2" fmla="*/ 0 w 188"/>
                    <a:gd name="T3" fmla="*/ 2147483647 h 29"/>
                    <a:gd name="T4" fmla="*/ 2147483647 w 188"/>
                    <a:gd name="T5" fmla="*/ 2147483647 h 29"/>
                    <a:gd name="T6" fmla="*/ 2147483647 w 188"/>
                    <a:gd name="T7" fmla="*/ 2147483647 h 29"/>
                    <a:gd name="T8" fmla="*/ 2147483647 w 188"/>
                    <a:gd name="T9" fmla="*/ 2147483647 h 29"/>
                    <a:gd name="T10" fmla="*/ 2147483647 w 188"/>
                    <a:gd name="T11" fmla="*/ 2147483647 h 29"/>
                    <a:gd name="T12" fmla="*/ 0 w 188"/>
                    <a:gd name="T13" fmla="*/ 0 h 29"/>
                    <a:gd name="T14" fmla="*/ 0 60000 65536"/>
                    <a:gd name="T15" fmla="*/ 0 60000 65536"/>
                    <a:gd name="T16" fmla="*/ 0 60000 65536"/>
                    <a:gd name="T17" fmla="*/ 0 60000 65536"/>
                    <a:gd name="T18" fmla="*/ 0 60000 65536"/>
                    <a:gd name="T19" fmla="*/ 0 60000 65536"/>
                    <a:gd name="T20" fmla="*/ 0 60000 65536"/>
                    <a:gd name="T21" fmla="*/ 0 w 188"/>
                    <a:gd name="T22" fmla="*/ 0 h 29"/>
                    <a:gd name="T23" fmla="*/ 188 w 188"/>
                    <a:gd name="T24" fmla="*/ 29 h 2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8" h="29">
                      <a:moveTo>
                        <a:pt x="0" y="0"/>
                      </a:moveTo>
                      <a:cubicBezTo>
                        <a:pt x="0" y="2"/>
                        <a:pt x="0" y="2"/>
                        <a:pt x="0" y="2"/>
                      </a:cubicBezTo>
                      <a:cubicBezTo>
                        <a:pt x="0" y="17"/>
                        <a:pt x="42" y="29"/>
                        <a:pt x="94" y="29"/>
                      </a:cubicBezTo>
                      <a:cubicBezTo>
                        <a:pt x="146" y="29"/>
                        <a:pt x="188" y="17"/>
                        <a:pt x="188" y="2"/>
                      </a:cubicBezTo>
                      <a:cubicBezTo>
                        <a:pt x="188" y="1"/>
                        <a:pt x="188" y="1"/>
                        <a:pt x="188" y="1"/>
                      </a:cubicBezTo>
                      <a:cubicBezTo>
                        <a:pt x="188" y="16"/>
                        <a:pt x="145" y="28"/>
                        <a:pt x="94" y="28"/>
                      </a:cubicBezTo>
                      <a:cubicBezTo>
                        <a:pt x="42" y="28"/>
                        <a:pt x="0" y="16"/>
                        <a:pt x="0" y="0"/>
                      </a:cubicBezTo>
                    </a:path>
                  </a:pathLst>
                </a:custGeom>
                <a:solidFill>
                  <a:srgbClr val="7F8EA2"/>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143" name="Freeform 179"/>
                <p:cNvSpPr>
                  <a:spLocks/>
                </p:cNvSpPr>
                <p:nvPr/>
              </p:nvSpPr>
              <p:spPr bwMode="auto">
                <a:xfrm>
                  <a:off x="4311133" y="3439172"/>
                  <a:ext cx="297202" cy="44927"/>
                </a:xfrm>
                <a:custGeom>
                  <a:avLst/>
                  <a:gdLst>
                    <a:gd name="T0" fmla="*/ 2147483647 w 188"/>
                    <a:gd name="T1" fmla="*/ 2147483647 h 28"/>
                    <a:gd name="T2" fmla="*/ 0 w 188"/>
                    <a:gd name="T3" fmla="*/ 0 h 28"/>
                    <a:gd name="T4" fmla="*/ 0 w 188"/>
                    <a:gd name="T5" fmla="*/ 0 h 28"/>
                    <a:gd name="T6" fmla="*/ 2147483647 w 188"/>
                    <a:gd name="T7" fmla="*/ 2147483647 h 28"/>
                    <a:gd name="T8" fmla="*/ 2147483647 w 188"/>
                    <a:gd name="T9" fmla="*/ 0 h 28"/>
                    <a:gd name="T10" fmla="*/ 2147483647 w 188"/>
                    <a:gd name="T11" fmla="*/ 0 h 28"/>
                    <a:gd name="T12" fmla="*/ 2147483647 w 188"/>
                    <a:gd name="T13" fmla="*/ 2147483647 h 28"/>
                    <a:gd name="T14" fmla="*/ 0 60000 65536"/>
                    <a:gd name="T15" fmla="*/ 0 60000 65536"/>
                    <a:gd name="T16" fmla="*/ 0 60000 65536"/>
                    <a:gd name="T17" fmla="*/ 0 60000 65536"/>
                    <a:gd name="T18" fmla="*/ 0 60000 65536"/>
                    <a:gd name="T19" fmla="*/ 0 60000 65536"/>
                    <a:gd name="T20" fmla="*/ 0 60000 65536"/>
                    <a:gd name="T21" fmla="*/ 0 w 188"/>
                    <a:gd name="T22" fmla="*/ 0 h 28"/>
                    <a:gd name="T23" fmla="*/ 188 w 188"/>
                    <a:gd name="T24" fmla="*/ 28 h 2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8" h="28">
                      <a:moveTo>
                        <a:pt x="94" y="26"/>
                      </a:moveTo>
                      <a:cubicBezTo>
                        <a:pt x="43" y="26"/>
                        <a:pt x="1" y="14"/>
                        <a:pt x="0" y="0"/>
                      </a:cubicBezTo>
                      <a:cubicBezTo>
                        <a:pt x="0" y="0"/>
                        <a:pt x="0" y="0"/>
                        <a:pt x="0" y="0"/>
                      </a:cubicBezTo>
                      <a:cubicBezTo>
                        <a:pt x="0" y="15"/>
                        <a:pt x="42" y="28"/>
                        <a:pt x="94" y="28"/>
                      </a:cubicBezTo>
                      <a:cubicBezTo>
                        <a:pt x="146" y="28"/>
                        <a:pt x="188" y="15"/>
                        <a:pt x="188" y="0"/>
                      </a:cubicBezTo>
                      <a:cubicBezTo>
                        <a:pt x="188" y="0"/>
                        <a:pt x="188" y="0"/>
                        <a:pt x="188" y="0"/>
                      </a:cubicBezTo>
                      <a:cubicBezTo>
                        <a:pt x="186" y="14"/>
                        <a:pt x="145" y="26"/>
                        <a:pt x="94" y="26"/>
                      </a:cubicBezTo>
                      <a:close/>
                    </a:path>
                  </a:pathLst>
                </a:custGeom>
                <a:solidFill>
                  <a:srgbClr val="363B49"/>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144" name="Freeform 180"/>
                <p:cNvSpPr>
                  <a:spLocks noEditPoints="1"/>
                </p:cNvSpPr>
                <p:nvPr/>
              </p:nvSpPr>
              <p:spPr bwMode="auto">
                <a:xfrm>
                  <a:off x="4308462" y="3393574"/>
                  <a:ext cx="303213" cy="247434"/>
                </a:xfrm>
                <a:custGeom>
                  <a:avLst/>
                  <a:gdLst>
                    <a:gd name="T0" fmla="*/ 0 w 192"/>
                    <a:gd name="T1" fmla="*/ 2147483647 h 156"/>
                    <a:gd name="T2" fmla="*/ 0 w 192"/>
                    <a:gd name="T3" fmla="*/ 2147483647 h 156"/>
                    <a:gd name="T4" fmla="*/ 2147483647 w 192"/>
                    <a:gd name="T5" fmla="*/ 2147483647 h 156"/>
                    <a:gd name="T6" fmla="*/ 2147483647 w 192"/>
                    <a:gd name="T7" fmla="*/ 2147483647 h 156"/>
                    <a:gd name="T8" fmla="*/ 2147483647 w 192"/>
                    <a:gd name="T9" fmla="*/ 2147483647 h 156"/>
                    <a:gd name="T10" fmla="*/ 2147483647 w 192"/>
                    <a:gd name="T11" fmla="*/ 2147483647 h 156"/>
                    <a:gd name="T12" fmla="*/ 2147483647 w 192"/>
                    <a:gd name="T13" fmla="*/ 2147483647 h 156"/>
                    <a:gd name="T14" fmla="*/ 2147483647 w 192"/>
                    <a:gd name="T15" fmla="*/ 2147483647 h 156"/>
                    <a:gd name="T16" fmla="*/ 2147483647 w 192"/>
                    <a:gd name="T17" fmla="*/ 0 h 156"/>
                    <a:gd name="T18" fmla="*/ 0 w 192"/>
                    <a:gd name="T19" fmla="*/ 2147483647 h 156"/>
                    <a:gd name="T20" fmla="*/ 0 w 192"/>
                    <a:gd name="T21" fmla="*/ 2147483647 h 156"/>
                    <a:gd name="T22" fmla="*/ 2147483647 w 192"/>
                    <a:gd name="T23" fmla="*/ 2147483647 h 156"/>
                    <a:gd name="T24" fmla="*/ 2147483647 w 192"/>
                    <a:gd name="T25" fmla="*/ 2147483647 h 156"/>
                    <a:gd name="T26" fmla="*/ 2147483647 w 192"/>
                    <a:gd name="T27" fmla="*/ 2147483647 h 156"/>
                    <a:gd name="T28" fmla="*/ 2147483647 w 192"/>
                    <a:gd name="T29" fmla="*/ 2147483647 h 156"/>
                    <a:gd name="T30" fmla="*/ 2147483647 w 192"/>
                    <a:gd name="T31" fmla="*/ 2147483647 h 156"/>
                    <a:gd name="T32" fmla="*/ 2147483647 w 192"/>
                    <a:gd name="T33" fmla="*/ 2147483647 h 156"/>
                    <a:gd name="T34" fmla="*/ 2147483647 w 192"/>
                    <a:gd name="T35" fmla="*/ 2147483647 h 156"/>
                    <a:gd name="T36" fmla="*/ 2147483647 w 192"/>
                    <a:gd name="T37" fmla="*/ 2147483647 h 156"/>
                    <a:gd name="T38" fmla="*/ 2147483647 w 192"/>
                    <a:gd name="T39" fmla="*/ 2147483647 h 156"/>
                    <a:gd name="T40" fmla="*/ 2147483647 w 192"/>
                    <a:gd name="T41" fmla="*/ 2147483647 h 156"/>
                    <a:gd name="T42" fmla="*/ 2147483647 w 192"/>
                    <a:gd name="T43" fmla="*/ 2147483647 h 156"/>
                    <a:gd name="T44" fmla="*/ 2147483647 w 192"/>
                    <a:gd name="T45" fmla="*/ 2147483647 h 15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92"/>
                    <a:gd name="T70" fmla="*/ 0 h 156"/>
                    <a:gd name="T71" fmla="*/ 192 w 192"/>
                    <a:gd name="T72" fmla="*/ 156 h 15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92" h="156">
                      <a:moveTo>
                        <a:pt x="0" y="31"/>
                      </a:moveTo>
                      <a:cubicBezTo>
                        <a:pt x="0" y="127"/>
                        <a:pt x="0" y="127"/>
                        <a:pt x="0" y="127"/>
                      </a:cubicBezTo>
                      <a:cubicBezTo>
                        <a:pt x="0" y="145"/>
                        <a:pt x="48" y="156"/>
                        <a:pt x="96" y="156"/>
                      </a:cubicBezTo>
                      <a:cubicBezTo>
                        <a:pt x="143" y="156"/>
                        <a:pt x="192" y="145"/>
                        <a:pt x="192" y="127"/>
                      </a:cubicBezTo>
                      <a:cubicBezTo>
                        <a:pt x="192" y="31"/>
                        <a:pt x="192" y="31"/>
                        <a:pt x="192" y="31"/>
                      </a:cubicBezTo>
                      <a:cubicBezTo>
                        <a:pt x="191" y="32"/>
                        <a:pt x="191" y="32"/>
                        <a:pt x="191" y="32"/>
                      </a:cubicBezTo>
                      <a:cubicBezTo>
                        <a:pt x="192" y="31"/>
                        <a:pt x="192" y="30"/>
                        <a:pt x="192" y="30"/>
                      </a:cubicBezTo>
                      <a:cubicBezTo>
                        <a:pt x="192" y="29"/>
                        <a:pt x="192" y="29"/>
                        <a:pt x="192" y="29"/>
                      </a:cubicBezTo>
                      <a:cubicBezTo>
                        <a:pt x="192" y="11"/>
                        <a:pt x="143" y="0"/>
                        <a:pt x="96" y="0"/>
                      </a:cubicBezTo>
                      <a:cubicBezTo>
                        <a:pt x="48" y="0"/>
                        <a:pt x="0" y="11"/>
                        <a:pt x="0" y="29"/>
                      </a:cubicBezTo>
                      <a:lnTo>
                        <a:pt x="0" y="31"/>
                      </a:lnTo>
                      <a:close/>
                      <a:moveTo>
                        <a:pt x="4" y="29"/>
                      </a:moveTo>
                      <a:cubicBezTo>
                        <a:pt x="4" y="17"/>
                        <a:pt x="41" y="4"/>
                        <a:pt x="96" y="4"/>
                      </a:cubicBezTo>
                      <a:cubicBezTo>
                        <a:pt x="151" y="4"/>
                        <a:pt x="188" y="17"/>
                        <a:pt x="188" y="29"/>
                      </a:cubicBezTo>
                      <a:cubicBezTo>
                        <a:pt x="188" y="30"/>
                        <a:pt x="188" y="30"/>
                        <a:pt x="188" y="30"/>
                      </a:cubicBezTo>
                      <a:cubicBezTo>
                        <a:pt x="188" y="31"/>
                        <a:pt x="188" y="31"/>
                        <a:pt x="188" y="31"/>
                      </a:cubicBezTo>
                      <a:cubicBezTo>
                        <a:pt x="188" y="31"/>
                        <a:pt x="188" y="31"/>
                        <a:pt x="188" y="31"/>
                      </a:cubicBezTo>
                      <a:cubicBezTo>
                        <a:pt x="188" y="31"/>
                        <a:pt x="188" y="31"/>
                        <a:pt x="188" y="31"/>
                      </a:cubicBezTo>
                      <a:cubicBezTo>
                        <a:pt x="188" y="127"/>
                        <a:pt x="188" y="127"/>
                        <a:pt x="188" y="127"/>
                      </a:cubicBezTo>
                      <a:cubicBezTo>
                        <a:pt x="188" y="139"/>
                        <a:pt x="151" y="152"/>
                        <a:pt x="96" y="152"/>
                      </a:cubicBezTo>
                      <a:cubicBezTo>
                        <a:pt x="41" y="152"/>
                        <a:pt x="4" y="139"/>
                        <a:pt x="4" y="127"/>
                      </a:cubicBezTo>
                      <a:cubicBezTo>
                        <a:pt x="4" y="31"/>
                        <a:pt x="4" y="31"/>
                        <a:pt x="4" y="31"/>
                      </a:cubicBezTo>
                      <a:lnTo>
                        <a:pt x="4" y="29"/>
                      </a:lnTo>
                      <a:close/>
                    </a:path>
                  </a:pathLst>
                </a:custGeom>
                <a:solidFill>
                  <a:srgbClr val="231F20"/>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145" name="Freeform 175"/>
                <p:cNvSpPr>
                  <a:spLocks/>
                </p:cNvSpPr>
                <p:nvPr/>
              </p:nvSpPr>
              <p:spPr bwMode="auto">
                <a:xfrm>
                  <a:off x="4311133" y="3284373"/>
                  <a:ext cx="297202" cy="195131"/>
                </a:xfrm>
                <a:custGeom>
                  <a:avLst/>
                  <a:gdLst>
                    <a:gd name="T0" fmla="*/ 2147483647 w 188"/>
                    <a:gd name="T1" fmla="*/ 2147483647 h 123"/>
                    <a:gd name="T2" fmla="*/ 2147483647 w 188"/>
                    <a:gd name="T3" fmla="*/ 2147483647 h 123"/>
                    <a:gd name="T4" fmla="*/ 0 w 188"/>
                    <a:gd name="T5" fmla="*/ 2147483647 h 123"/>
                    <a:gd name="T6" fmla="*/ 0 w 188"/>
                    <a:gd name="T7" fmla="*/ 0 h 123"/>
                    <a:gd name="T8" fmla="*/ 2147483647 w 188"/>
                    <a:gd name="T9" fmla="*/ 0 h 123"/>
                    <a:gd name="T10" fmla="*/ 2147483647 w 188"/>
                    <a:gd name="T11" fmla="*/ 2147483647 h 123"/>
                    <a:gd name="T12" fmla="*/ 0 60000 65536"/>
                    <a:gd name="T13" fmla="*/ 0 60000 65536"/>
                    <a:gd name="T14" fmla="*/ 0 60000 65536"/>
                    <a:gd name="T15" fmla="*/ 0 60000 65536"/>
                    <a:gd name="T16" fmla="*/ 0 60000 65536"/>
                    <a:gd name="T17" fmla="*/ 0 60000 65536"/>
                    <a:gd name="T18" fmla="*/ 0 w 188"/>
                    <a:gd name="T19" fmla="*/ 0 h 123"/>
                    <a:gd name="T20" fmla="*/ 188 w 188"/>
                    <a:gd name="T21" fmla="*/ 123 h 123"/>
                  </a:gdLst>
                  <a:ahLst/>
                  <a:cxnLst>
                    <a:cxn ang="T12">
                      <a:pos x="T0" y="T1"/>
                    </a:cxn>
                    <a:cxn ang="T13">
                      <a:pos x="T2" y="T3"/>
                    </a:cxn>
                    <a:cxn ang="T14">
                      <a:pos x="T4" y="T5"/>
                    </a:cxn>
                    <a:cxn ang="T15">
                      <a:pos x="T6" y="T7"/>
                    </a:cxn>
                    <a:cxn ang="T16">
                      <a:pos x="T8" y="T9"/>
                    </a:cxn>
                    <a:cxn ang="T17">
                      <a:pos x="T10" y="T11"/>
                    </a:cxn>
                  </a:cxnLst>
                  <a:rect l="T18" t="T19" r="T20" b="T21"/>
                  <a:pathLst>
                    <a:path w="188" h="123">
                      <a:moveTo>
                        <a:pt x="188" y="96"/>
                      </a:moveTo>
                      <a:cubicBezTo>
                        <a:pt x="188" y="111"/>
                        <a:pt x="146" y="123"/>
                        <a:pt x="94" y="123"/>
                      </a:cubicBezTo>
                      <a:cubicBezTo>
                        <a:pt x="42" y="123"/>
                        <a:pt x="0" y="111"/>
                        <a:pt x="0" y="96"/>
                      </a:cubicBezTo>
                      <a:cubicBezTo>
                        <a:pt x="0" y="0"/>
                        <a:pt x="0" y="0"/>
                        <a:pt x="0" y="0"/>
                      </a:cubicBezTo>
                      <a:cubicBezTo>
                        <a:pt x="188" y="0"/>
                        <a:pt x="188" y="0"/>
                        <a:pt x="188" y="0"/>
                      </a:cubicBezTo>
                      <a:cubicBezTo>
                        <a:pt x="188" y="96"/>
                        <a:pt x="188" y="96"/>
                        <a:pt x="188" y="96"/>
                      </a:cubicBezTo>
                    </a:path>
                  </a:pathLst>
                </a:custGeom>
                <a:solidFill>
                  <a:srgbClr val="00B0F0"/>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146" name="Freeform 176"/>
                <p:cNvSpPr>
                  <a:spLocks/>
                </p:cNvSpPr>
                <p:nvPr/>
              </p:nvSpPr>
              <p:spPr bwMode="auto">
                <a:xfrm>
                  <a:off x="4608336" y="3433693"/>
                  <a:ext cx="668" cy="1341"/>
                </a:xfrm>
                <a:custGeom>
                  <a:avLst/>
                  <a:gdLst>
                    <a:gd name="T0" fmla="*/ 0 w 1"/>
                    <a:gd name="T1" fmla="*/ 0 h 1"/>
                    <a:gd name="T2" fmla="*/ 0 w 1"/>
                    <a:gd name="T3" fmla="*/ 0 h 1"/>
                    <a:gd name="T4" fmla="*/ 0 w 1"/>
                    <a:gd name="T5" fmla="*/ 2147483647 h 1"/>
                    <a:gd name="T6" fmla="*/ 0 w 1"/>
                    <a:gd name="T7" fmla="*/ 2147483647 h 1"/>
                    <a:gd name="T8" fmla="*/ 0 w 1"/>
                    <a:gd name="T9" fmla="*/ 0 h 1"/>
                    <a:gd name="T10" fmla="*/ 0 60000 65536"/>
                    <a:gd name="T11" fmla="*/ 0 60000 65536"/>
                    <a:gd name="T12" fmla="*/ 0 60000 65536"/>
                    <a:gd name="T13" fmla="*/ 0 60000 65536"/>
                    <a:gd name="T14" fmla="*/ 0 60000 65536"/>
                    <a:gd name="T15" fmla="*/ 0 w 1"/>
                    <a:gd name="T16" fmla="*/ 0 h 1"/>
                    <a:gd name="T17" fmla="*/ 1 w 1"/>
                    <a:gd name="T18" fmla="*/ 1 h 1"/>
                  </a:gdLst>
                  <a:ahLst/>
                  <a:cxnLst>
                    <a:cxn ang="T10">
                      <a:pos x="T0" y="T1"/>
                    </a:cxn>
                    <a:cxn ang="T11">
                      <a:pos x="T2" y="T3"/>
                    </a:cxn>
                    <a:cxn ang="T12">
                      <a:pos x="T4" y="T5"/>
                    </a:cxn>
                    <a:cxn ang="T13">
                      <a:pos x="T6" y="T7"/>
                    </a:cxn>
                    <a:cxn ang="T14">
                      <a:pos x="T8" y="T9"/>
                    </a:cxn>
                  </a:cxnLst>
                  <a:rect l="T15" t="T16" r="T17" b="T18"/>
                  <a:pathLst>
                    <a:path w="1" h="1">
                      <a:moveTo>
                        <a:pt x="0" y="0"/>
                      </a:moveTo>
                      <a:cubicBezTo>
                        <a:pt x="0" y="0"/>
                        <a:pt x="0" y="0"/>
                        <a:pt x="0" y="0"/>
                      </a:cubicBezTo>
                      <a:cubicBezTo>
                        <a:pt x="0" y="1"/>
                        <a:pt x="0" y="1"/>
                        <a:pt x="0" y="1"/>
                      </a:cubicBezTo>
                      <a:cubicBezTo>
                        <a:pt x="0" y="1"/>
                        <a:pt x="0" y="1"/>
                        <a:pt x="0" y="1"/>
                      </a:cubicBezTo>
                      <a:cubicBezTo>
                        <a:pt x="0" y="0"/>
                        <a:pt x="0" y="0"/>
                        <a:pt x="0" y="0"/>
                      </a:cubicBezTo>
                    </a:path>
                  </a:pathLst>
                </a:custGeom>
                <a:solidFill>
                  <a:srgbClr val="8A98AA"/>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147" name="Freeform 177"/>
                <p:cNvSpPr>
                  <a:spLocks/>
                </p:cNvSpPr>
                <p:nvPr/>
              </p:nvSpPr>
              <p:spPr bwMode="auto">
                <a:xfrm>
                  <a:off x="4311133" y="3431681"/>
                  <a:ext cx="297202" cy="46268"/>
                </a:xfrm>
                <a:custGeom>
                  <a:avLst/>
                  <a:gdLst>
                    <a:gd name="T0" fmla="*/ 0 w 188"/>
                    <a:gd name="T1" fmla="*/ 0 h 29"/>
                    <a:gd name="T2" fmla="*/ 0 w 188"/>
                    <a:gd name="T3" fmla="*/ 2147483647 h 29"/>
                    <a:gd name="T4" fmla="*/ 2147483647 w 188"/>
                    <a:gd name="T5" fmla="*/ 2147483647 h 29"/>
                    <a:gd name="T6" fmla="*/ 2147483647 w 188"/>
                    <a:gd name="T7" fmla="*/ 2147483647 h 29"/>
                    <a:gd name="T8" fmla="*/ 2147483647 w 188"/>
                    <a:gd name="T9" fmla="*/ 2147483647 h 29"/>
                    <a:gd name="T10" fmla="*/ 2147483647 w 188"/>
                    <a:gd name="T11" fmla="*/ 2147483647 h 29"/>
                    <a:gd name="T12" fmla="*/ 0 w 188"/>
                    <a:gd name="T13" fmla="*/ 0 h 29"/>
                    <a:gd name="T14" fmla="*/ 0 60000 65536"/>
                    <a:gd name="T15" fmla="*/ 0 60000 65536"/>
                    <a:gd name="T16" fmla="*/ 0 60000 65536"/>
                    <a:gd name="T17" fmla="*/ 0 60000 65536"/>
                    <a:gd name="T18" fmla="*/ 0 60000 65536"/>
                    <a:gd name="T19" fmla="*/ 0 60000 65536"/>
                    <a:gd name="T20" fmla="*/ 0 60000 65536"/>
                    <a:gd name="T21" fmla="*/ 0 w 188"/>
                    <a:gd name="T22" fmla="*/ 0 h 29"/>
                    <a:gd name="T23" fmla="*/ 188 w 188"/>
                    <a:gd name="T24" fmla="*/ 29 h 2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8" h="29">
                      <a:moveTo>
                        <a:pt x="0" y="0"/>
                      </a:moveTo>
                      <a:cubicBezTo>
                        <a:pt x="0" y="2"/>
                        <a:pt x="0" y="2"/>
                        <a:pt x="0" y="2"/>
                      </a:cubicBezTo>
                      <a:cubicBezTo>
                        <a:pt x="0" y="17"/>
                        <a:pt x="42" y="29"/>
                        <a:pt x="94" y="29"/>
                      </a:cubicBezTo>
                      <a:cubicBezTo>
                        <a:pt x="146" y="29"/>
                        <a:pt x="188" y="17"/>
                        <a:pt x="188" y="2"/>
                      </a:cubicBezTo>
                      <a:cubicBezTo>
                        <a:pt x="188" y="1"/>
                        <a:pt x="188" y="1"/>
                        <a:pt x="188" y="1"/>
                      </a:cubicBezTo>
                      <a:cubicBezTo>
                        <a:pt x="188" y="16"/>
                        <a:pt x="145" y="28"/>
                        <a:pt x="94" y="28"/>
                      </a:cubicBezTo>
                      <a:cubicBezTo>
                        <a:pt x="42" y="28"/>
                        <a:pt x="0" y="16"/>
                        <a:pt x="0" y="0"/>
                      </a:cubicBezTo>
                    </a:path>
                  </a:pathLst>
                </a:custGeom>
                <a:solidFill>
                  <a:srgbClr val="7F8EA2"/>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148" name="Freeform 180"/>
                <p:cNvSpPr>
                  <a:spLocks noEditPoints="1"/>
                </p:cNvSpPr>
                <p:nvPr/>
              </p:nvSpPr>
              <p:spPr bwMode="auto">
                <a:xfrm>
                  <a:off x="4308462" y="3233868"/>
                  <a:ext cx="303213" cy="247434"/>
                </a:xfrm>
                <a:custGeom>
                  <a:avLst/>
                  <a:gdLst>
                    <a:gd name="T0" fmla="*/ 0 w 192"/>
                    <a:gd name="T1" fmla="*/ 2147483647 h 156"/>
                    <a:gd name="T2" fmla="*/ 0 w 192"/>
                    <a:gd name="T3" fmla="*/ 2147483647 h 156"/>
                    <a:gd name="T4" fmla="*/ 2147483647 w 192"/>
                    <a:gd name="T5" fmla="*/ 2147483647 h 156"/>
                    <a:gd name="T6" fmla="*/ 2147483647 w 192"/>
                    <a:gd name="T7" fmla="*/ 2147483647 h 156"/>
                    <a:gd name="T8" fmla="*/ 2147483647 w 192"/>
                    <a:gd name="T9" fmla="*/ 2147483647 h 156"/>
                    <a:gd name="T10" fmla="*/ 2147483647 w 192"/>
                    <a:gd name="T11" fmla="*/ 2147483647 h 156"/>
                    <a:gd name="T12" fmla="*/ 2147483647 w 192"/>
                    <a:gd name="T13" fmla="*/ 2147483647 h 156"/>
                    <a:gd name="T14" fmla="*/ 2147483647 w 192"/>
                    <a:gd name="T15" fmla="*/ 2147483647 h 156"/>
                    <a:gd name="T16" fmla="*/ 2147483647 w 192"/>
                    <a:gd name="T17" fmla="*/ 0 h 156"/>
                    <a:gd name="T18" fmla="*/ 0 w 192"/>
                    <a:gd name="T19" fmla="*/ 2147483647 h 156"/>
                    <a:gd name="T20" fmla="*/ 0 w 192"/>
                    <a:gd name="T21" fmla="*/ 2147483647 h 156"/>
                    <a:gd name="T22" fmla="*/ 2147483647 w 192"/>
                    <a:gd name="T23" fmla="*/ 2147483647 h 156"/>
                    <a:gd name="T24" fmla="*/ 2147483647 w 192"/>
                    <a:gd name="T25" fmla="*/ 2147483647 h 156"/>
                    <a:gd name="T26" fmla="*/ 2147483647 w 192"/>
                    <a:gd name="T27" fmla="*/ 2147483647 h 156"/>
                    <a:gd name="T28" fmla="*/ 2147483647 w 192"/>
                    <a:gd name="T29" fmla="*/ 2147483647 h 156"/>
                    <a:gd name="T30" fmla="*/ 2147483647 w 192"/>
                    <a:gd name="T31" fmla="*/ 2147483647 h 156"/>
                    <a:gd name="T32" fmla="*/ 2147483647 w 192"/>
                    <a:gd name="T33" fmla="*/ 2147483647 h 156"/>
                    <a:gd name="T34" fmla="*/ 2147483647 w 192"/>
                    <a:gd name="T35" fmla="*/ 2147483647 h 156"/>
                    <a:gd name="T36" fmla="*/ 2147483647 w 192"/>
                    <a:gd name="T37" fmla="*/ 2147483647 h 156"/>
                    <a:gd name="T38" fmla="*/ 2147483647 w 192"/>
                    <a:gd name="T39" fmla="*/ 2147483647 h 156"/>
                    <a:gd name="T40" fmla="*/ 2147483647 w 192"/>
                    <a:gd name="T41" fmla="*/ 2147483647 h 156"/>
                    <a:gd name="T42" fmla="*/ 2147483647 w 192"/>
                    <a:gd name="T43" fmla="*/ 2147483647 h 156"/>
                    <a:gd name="T44" fmla="*/ 2147483647 w 192"/>
                    <a:gd name="T45" fmla="*/ 2147483647 h 15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92"/>
                    <a:gd name="T70" fmla="*/ 0 h 156"/>
                    <a:gd name="T71" fmla="*/ 192 w 192"/>
                    <a:gd name="T72" fmla="*/ 156 h 15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92" h="156">
                      <a:moveTo>
                        <a:pt x="0" y="31"/>
                      </a:moveTo>
                      <a:cubicBezTo>
                        <a:pt x="0" y="127"/>
                        <a:pt x="0" y="127"/>
                        <a:pt x="0" y="127"/>
                      </a:cubicBezTo>
                      <a:cubicBezTo>
                        <a:pt x="0" y="145"/>
                        <a:pt x="48" y="156"/>
                        <a:pt x="96" y="156"/>
                      </a:cubicBezTo>
                      <a:cubicBezTo>
                        <a:pt x="143" y="156"/>
                        <a:pt x="192" y="145"/>
                        <a:pt x="192" y="127"/>
                      </a:cubicBezTo>
                      <a:cubicBezTo>
                        <a:pt x="192" y="31"/>
                        <a:pt x="192" y="31"/>
                        <a:pt x="192" y="31"/>
                      </a:cubicBezTo>
                      <a:cubicBezTo>
                        <a:pt x="191" y="32"/>
                        <a:pt x="191" y="32"/>
                        <a:pt x="191" y="32"/>
                      </a:cubicBezTo>
                      <a:cubicBezTo>
                        <a:pt x="192" y="31"/>
                        <a:pt x="192" y="30"/>
                        <a:pt x="192" y="30"/>
                      </a:cubicBezTo>
                      <a:cubicBezTo>
                        <a:pt x="192" y="29"/>
                        <a:pt x="192" y="29"/>
                        <a:pt x="192" y="29"/>
                      </a:cubicBezTo>
                      <a:cubicBezTo>
                        <a:pt x="192" y="11"/>
                        <a:pt x="143" y="0"/>
                        <a:pt x="96" y="0"/>
                      </a:cubicBezTo>
                      <a:cubicBezTo>
                        <a:pt x="48" y="0"/>
                        <a:pt x="0" y="11"/>
                        <a:pt x="0" y="29"/>
                      </a:cubicBezTo>
                      <a:lnTo>
                        <a:pt x="0" y="31"/>
                      </a:lnTo>
                      <a:close/>
                      <a:moveTo>
                        <a:pt x="4" y="29"/>
                      </a:moveTo>
                      <a:cubicBezTo>
                        <a:pt x="4" y="17"/>
                        <a:pt x="41" y="4"/>
                        <a:pt x="96" y="4"/>
                      </a:cubicBezTo>
                      <a:cubicBezTo>
                        <a:pt x="151" y="4"/>
                        <a:pt x="188" y="17"/>
                        <a:pt x="188" y="29"/>
                      </a:cubicBezTo>
                      <a:cubicBezTo>
                        <a:pt x="188" y="30"/>
                        <a:pt x="188" y="30"/>
                        <a:pt x="188" y="30"/>
                      </a:cubicBezTo>
                      <a:cubicBezTo>
                        <a:pt x="188" y="31"/>
                        <a:pt x="188" y="31"/>
                        <a:pt x="188" y="31"/>
                      </a:cubicBezTo>
                      <a:cubicBezTo>
                        <a:pt x="188" y="31"/>
                        <a:pt x="188" y="31"/>
                        <a:pt x="188" y="31"/>
                      </a:cubicBezTo>
                      <a:cubicBezTo>
                        <a:pt x="188" y="31"/>
                        <a:pt x="188" y="31"/>
                        <a:pt x="188" y="31"/>
                      </a:cubicBezTo>
                      <a:cubicBezTo>
                        <a:pt x="188" y="127"/>
                        <a:pt x="188" y="127"/>
                        <a:pt x="188" y="127"/>
                      </a:cubicBezTo>
                      <a:cubicBezTo>
                        <a:pt x="188" y="139"/>
                        <a:pt x="151" y="152"/>
                        <a:pt x="96" y="152"/>
                      </a:cubicBezTo>
                      <a:cubicBezTo>
                        <a:pt x="41" y="152"/>
                        <a:pt x="4" y="139"/>
                        <a:pt x="4" y="127"/>
                      </a:cubicBezTo>
                      <a:cubicBezTo>
                        <a:pt x="4" y="31"/>
                        <a:pt x="4" y="31"/>
                        <a:pt x="4" y="31"/>
                      </a:cubicBezTo>
                      <a:lnTo>
                        <a:pt x="4" y="29"/>
                      </a:lnTo>
                      <a:close/>
                    </a:path>
                  </a:pathLst>
                </a:custGeom>
                <a:solidFill>
                  <a:srgbClr val="231F20"/>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149" name="Freeform 175"/>
                <p:cNvSpPr>
                  <a:spLocks/>
                </p:cNvSpPr>
                <p:nvPr/>
              </p:nvSpPr>
              <p:spPr bwMode="auto">
                <a:xfrm>
                  <a:off x="4311133" y="3126929"/>
                  <a:ext cx="297202" cy="195131"/>
                </a:xfrm>
                <a:custGeom>
                  <a:avLst/>
                  <a:gdLst>
                    <a:gd name="T0" fmla="*/ 2147483647 w 188"/>
                    <a:gd name="T1" fmla="*/ 2147483647 h 123"/>
                    <a:gd name="T2" fmla="*/ 2147483647 w 188"/>
                    <a:gd name="T3" fmla="*/ 2147483647 h 123"/>
                    <a:gd name="T4" fmla="*/ 0 w 188"/>
                    <a:gd name="T5" fmla="*/ 2147483647 h 123"/>
                    <a:gd name="T6" fmla="*/ 0 w 188"/>
                    <a:gd name="T7" fmla="*/ 0 h 123"/>
                    <a:gd name="T8" fmla="*/ 2147483647 w 188"/>
                    <a:gd name="T9" fmla="*/ 0 h 123"/>
                    <a:gd name="T10" fmla="*/ 2147483647 w 188"/>
                    <a:gd name="T11" fmla="*/ 2147483647 h 123"/>
                    <a:gd name="T12" fmla="*/ 0 60000 65536"/>
                    <a:gd name="T13" fmla="*/ 0 60000 65536"/>
                    <a:gd name="T14" fmla="*/ 0 60000 65536"/>
                    <a:gd name="T15" fmla="*/ 0 60000 65536"/>
                    <a:gd name="T16" fmla="*/ 0 60000 65536"/>
                    <a:gd name="T17" fmla="*/ 0 60000 65536"/>
                    <a:gd name="T18" fmla="*/ 0 w 188"/>
                    <a:gd name="T19" fmla="*/ 0 h 123"/>
                    <a:gd name="T20" fmla="*/ 188 w 188"/>
                    <a:gd name="T21" fmla="*/ 123 h 123"/>
                  </a:gdLst>
                  <a:ahLst/>
                  <a:cxnLst>
                    <a:cxn ang="T12">
                      <a:pos x="T0" y="T1"/>
                    </a:cxn>
                    <a:cxn ang="T13">
                      <a:pos x="T2" y="T3"/>
                    </a:cxn>
                    <a:cxn ang="T14">
                      <a:pos x="T4" y="T5"/>
                    </a:cxn>
                    <a:cxn ang="T15">
                      <a:pos x="T6" y="T7"/>
                    </a:cxn>
                    <a:cxn ang="T16">
                      <a:pos x="T8" y="T9"/>
                    </a:cxn>
                    <a:cxn ang="T17">
                      <a:pos x="T10" y="T11"/>
                    </a:cxn>
                  </a:cxnLst>
                  <a:rect l="T18" t="T19" r="T20" b="T21"/>
                  <a:pathLst>
                    <a:path w="188" h="123">
                      <a:moveTo>
                        <a:pt x="188" y="96"/>
                      </a:moveTo>
                      <a:cubicBezTo>
                        <a:pt x="188" y="111"/>
                        <a:pt x="146" y="123"/>
                        <a:pt x="94" y="123"/>
                      </a:cubicBezTo>
                      <a:cubicBezTo>
                        <a:pt x="42" y="123"/>
                        <a:pt x="0" y="111"/>
                        <a:pt x="0" y="96"/>
                      </a:cubicBezTo>
                      <a:cubicBezTo>
                        <a:pt x="0" y="0"/>
                        <a:pt x="0" y="0"/>
                        <a:pt x="0" y="0"/>
                      </a:cubicBezTo>
                      <a:cubicBezTo>
                        <a:pt x="188" y="0"/>
                        <a:pt x="188" y="0"/>
                        <a:pt x="188" y="0"/>
                      </a:cubicBezTo>
                      <a:cubicBezTo>
                        <a:pt x="188" y="96"/>
                        <a:pt x="188" y="96"/>
                        <a:pt x="188" y="96"/>
                      </a:cubicBezTo>
                    </a:path>
                  </a:pathLst>
                </a:custGeom>
                <a:solidFill>
                  <a:srgbClr val="00B0F0"/>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150" name="Freeform 176"/>
                <p:cNvSpPr>
                  <a:spLocks/>
                </p:cNvSpPr>
                <p:nvPr/>
              </p:nvSpPr>
              <p:spPr bwMode="auto">
                <a:xfrm>
                  <a:off x="4608336" y="3317637"/>
                  <a:ext cx="668" cy="1341"/>
                </a:xfrm>
                <a:custGeom>
                  <a:avLst/>
                  <a:gdLst>
                    <a:gd name="T0" fmla="*/ 0 w 1"/>
                    <a:gd name="T1" fmla="*/ 0 h 1"/>
                    <a:gd name="T2" fmla="*/ 0 w 1"/>
                    <a:gd name="T3" fmla="*/ 0 h 1"/>
                    <a:gd name="T4" fmla="*/ 0 w 1"/>
                    <a:gd name="T5" fmla="*/ 2147483647 h 1"/>
                    <a:gd name="T6" fmla="*/ 0 w 1"/>
                    <a:gd name="T7" fmla="*/ 2147483647 h 1"/>
                    <a:gd name="T8" fmla="*/ 0 w 1"/>
                    <a:gd name="T9" fmla="*/ 0 h 1"/>
                    <a:gd name="T10" fmla="*/ 0 60000 65536"/>
                    <a:gd name="T11" fmla="*/ 0 60000 65536"/>
                    <a:gd name="T12" fmla="*/ 0 60000 65536"/>
                    <a:gd name="T13" fmla="*/ 0 60000 65536"/>
                    <a:gd name="T14" fmla="*/ 0 60000 65536"/>
                    <a:gd name="T15" fmla="*/ 0 w 1"/>
                    <a:gd name="T16" fmla="*/ 0 h 1"/>
                    <a:gd name="T17" fmla="*/ 1 w 1"/>
                    <a:gd name="T18" fmla="*/ 1 h 1"/>
                  </a:gdLst>
                  <a:ahLst/>
                  <a:cxnLst>
                    <a:cxn ang="T10">
                      <a:pos x="T0" y="T1"/>
                    </a:cxn>
                    <a:cxn ang="T11">
                      <a:pos x="T2" y="T3"/>
                    </a:cxn>
                    <a:cxn ang="T12">
                      <a:pos x="T4" y="T5"/>
                    </a:cxn>
                    <a:cxn ang="T13">
                      <a:pos x="T6" y="T7"/>
                    </a:cxn>
                    <a:cxn ang="T14">
                      <a:pos x="T8" y="T9"/>
                    </a:cxn>
                  </a:cxnLst>
                  <a:rect l="T15" t="T16" r="T17" b="T18"/>
                  <a:pathLst>
                    <a:path w="1" h="1">
                      <a:moveTo>
                        <a:pt x="0" y="0"/>
                      </a:moveTo>
                      <a:cubicBezTo>
                        <a:pt x="0" y="0"/>
                        <a:pt x="0" y="0"/>
                        <a:pt x="0" y="0"/>
                      </a:cubicBezTo>
                      <a:cubicBezTo>
                        <a:pt x="0" y="1"/>
                        <a:pt x="0" y="1"/>
                        <a:pt x="0" y="1"/>
                      </a:cubicBezTo>
                      <a:cubicBezTo>
                        <a:pt x="0" y="1"/>
                        <a:pt x="0" y="1"/>
                        <a:pt x="0" y="1"/>
                      </a:cubicBezTo>
                      <a:cubicBezTo>
                        <a:pt x="0" y="0"/>
                        <a:pt x="0" y="0"/>
                        <a:pt x="0" y="0"/>
                      </a:cubicBezTo>
                    </a:path>
                  </a:pathLst>
                </a:custGeom>
                <a:solidFill>
                  <a:srgbClr val="8A98AA"/>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151" name="Oval 178"/>
                <p:cNvSpPr>
                  <a:spLocks noChangeArrowheads="1"/>
                </p:cNvSpPr>
                <p:nvPr/>
              </p:nvSpPr>
              <p:spPr bwMode="auto">
                <a:xfrm>
                  <a:off x="4311133" y="3080661"/>
                  <a:ext cx="297202" cy="87842"/>
                </a:xfrm>
                <a:prstGeom prst="ellipse">
                  <a:avLst/>
                </a:prstGeom>
                <a:gradFill rotWithShape="1">
                  <a:gsLst>
                    <a:gs pos="0">
                      <a:srgbClr val="C0C1C6"/>
                    </a:gs>
                    <a:gs pos="100000">
                      <a:srgbClr val="DFE0E5"/>
                    </a:gs>
                  </a:gsLst>
                  <a:lin ang="5400000" scaled="1"/>
                </a:gradFill>
                <a:ln w="9525" algn="ctr">
                  <a:noFill/>
                  <a:round/>
                  <a:headEnd/>
                  <a:tailEnd/>
                </a:ln>
              </p:spPr>
              <p:txBody>
                <a:bodyPr lIns="91327" tIns="45667" rIns="91327" bIns="45667"/>
                <a:lstStyle/>
                <a:p>
                  <a:pPr algn="l">
                    <a:buClrTx/>
                    <a:buFontTx/>
                    <a:buNone/>
                  </a:pPr>
                  <a:endParaRPr lang="zh-CN" altLang="zh-CN" sz="1400" dirty="0" smtClean="0">
                    <a:solidFill>
                      <a:srgbClr val="000000"/>
                    </a:solidFill>
                    <a:cs typeface="Calibri" pitchFamily="34" charset="0"/>
                    <a:sym typeface="Lucida Grande" charset="0"/>
                  </a:endParaRPr>
                </a:p>
              </p:txBody>
            </p:sp>
            <p:sp>
              <p:nvSpPr>
                <p:cNvPr id="152" name="Freeform 179"/>
                <p:cNvSpPr>
                  <a:spLocks/>
                </p:cNvSpPr>
                <p:nvPr/>
              </p:nvSpPr>
              <p:spPr bwMode="auto">
                <a:xfrm>
                  <a:off x="4311133" y="3123577"/>
                  <a:ext cx="297202" cy="44927"/>
                </a:xfrm>
                <a:custGeom>
                  <a:avLst/>
                  <a:gdLst>
                    <a:gd name="T0" fmla="*/ 2147483647 w 188"/>
                    <a:gd name="T1" fmla="*/ 2147483647 h 28"/>
                    <a:gd name="T2" fmla="*/ 0 w 188"/>
                    <a:gd name="T3" fmla="*/ 0 h 28"/>
                    <a:gd name="T4" fmla="*/ 0 w 188"/>
                    <a:gd name="T5" fmla="*/ 0 h 28"/>
                    <a:gd name="T6" fmla="*/ 2147483647 w 188"/>
                    <a:gd name="T7" fmla="*/ 2147483647 h 28"/>
                    <a:gd name="T8" fmla="*/ 2147483647 w 188"/>
                    <a:gd name="T9" fmla="*/ 0 h 28"/>
                    <a:gd name="T10" fmla="*/ 2147483647 w 188"/>
                    <a:gd name="T11" fmla="*/ 0 h 28"/>
                    <a:gd name="T12" fmla="*/ 2147483647 w 188"/>
                    <a:gd name="T13" fmla="*/ 2147483647 h 28"/>
                    <a:gd name="T14" fmla="*/ 0 60000 65536"/>
                    <a:gd name="T15" fmla="*/ 0 60000 65536"/>
                    <a:gd name="T16" fmla="*/ 0 60000 65536"/>
                    <a:gd name="T17" fmla="*/ 0 60000 65536"/>
                    <a:gd name="T18" fmla="*/ 0 60000 65536"/>
                    <a:gd name="T19" fmla="*/ 0 60000 65536"/>
                    <a:gd name="T20" fmla="*/ 0 60000 65536"/>
                    <a:gd name="T21" fmla="*/ 0 w 188"/>
                    <a:gd name="T22" fmla="*/ 0 h 28"/>
                    <a:gd name="T23" fmla="*/ 188 w 188"/>
                    <a:gd name="T24" fmla="*/ 28 h 2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8" h="28">
                      <a:moveTo>
                        <a:pt x="94" y="26"/>
                      </a:moveTo>
                      <a:cubicBezTo>
                        <a:pt x="43" y="26"/>
                        <a:pt x="1" y="14"/>
                        <a:pt x="0" y="0"/>
                      </a:cubicBezTo>
                      <a:cubicBezTo>
                        <a:pt x="0" y="0"/>
                        <a:pt x="0" y="0"/>
                        <a:pt x="0" y="0"/>
                      </a:cubicBezTo>
                      <a:cubicBezTo>
                        <a:pt x="0" y="15"/>
                        <a:pt x="42" y="28"/>
                        <a:pt x="94" y="28"/>
                      </a:cubicBezTo>
                      <a:cubicBezTo>
                        <a:pt x="146" y="28"/>
                        <a:pt x="188" y="15"/>
                        <a:pt x="188" y="0"/>
                      </a:cubicBezTo>
                      <a:cubicBezTo>
                        <a:pt x="188" y="0"/>
                        <a:pt x="188" y="0"/>
                        <a:pt x="188" y="0"/>
                      </a:cubicBezTo>
                      <a:cubicBezTo>
                        <a:pt x="186" y="14"/>
                        <a:pt x="145" y="26"/>
                        <a:pt x="94" y="26"/>
                      </a:cubicBezTo>
                      <a:close/>
                    </a:path>
                  </a:pathLst>
                </a:custGeom>
                <a:solidFill>
                  <a:srgbClr val="363B49"/>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153" name="Freeform 180"/>
                <p:cNvSpPr>
                  <a:spLocks noEditPoints="1"/>
                </p:cNvSpPr>
                <p:nvPr/>
              </p:nvSpPr>
              <p:spPr bwMode="auto">
                <a:xfrm>
                  <a:off x="4308462" y="3074713"/>
                  <a:ext cx="303213" cy="247434"/>
                </a:xfrm>
                <a:custGeom>
                  <a:avLst/>
                  <a:gdLst>
                    <a:gd name="T0" fmla="*/ 0 w 192"/>
                    <a:gd name="T1" fmla="*/ 2147483647 h 156"/>
                    <a:gd name="T2" fmla="*/ 0 w 192"/>
                    <a:gd name="T3" fmla="*/ 2147483647 h 156"/>
                    <a:gd name="T4" fmla="*/ 2147483647 w 192"/>
                    <a:gd name="T5" fmla="*/ 2147483647 h 156"/>
                    <a:gd name="T6" fmla="*/ 2147483647 w 192"/>
                    <a:gd name="T7" fmla="*/ 2147483647 h 156"/>
                    <a:gd name="T8" fmla="*/ 2147483647 w 192"/>
                    <a:gd name="T9" fmla="*/ 2147483647 h 156"/>
                    <a:gd name="T10" fmla="*/ 2147483647 w 192"/>
                    <a:gd name="T11" fmla="*/ 2147483647 h 156"/>
                    <a:gd name="T12" fmla="*/ 2147483647 w 192"/>
                    <a:gd name="T13" fmla="*/ 2147483647 h 156"/>
                    <a:gd name="T14" fmla="*/ 2147483647 w 192"/>
                    <a:gd name="T15" fmla="*/ 2147483647 h 156"/>
                    <a:gd name="T16" fmla="*/ 2147483647 w 192"/>
                    <a:gd name="T17" fmla="*/ 0 h 156"/>
                    <a:gd name="T18" fmla="*/ 0 w 192"/>
                    <a:gd name="T19" fmla="*/ 2147483647 h 156"/>
                    <a:gd name="T20" fmla="*/ 0 w 192"/>
                    <a:gd name="T21" fmla="*/ 2147483647 h 156"/>
                    <a:gd name="T22" fmla="*/ 2147483647 w 192"/>
                    <a:gd name="T23" fmla="*/ 2147483647 h 156"/>
                    <a:gd name="T24" fmla="*/ 2147483647 w 192"/>
                    <a:gd name="T25" fmla="*/ 2147483647 h 156"/>
                    <a:gd name="T26" fmla="*/ 2147483647 w 192"/>
                    <a:gd name="T27" fmla="*/ 2147483647 h 156"/>
                    <a:gd name="T28" fmla="*/ 2147483647 w 192"/>
                    <a:gd name="T29" fmla="*/ 2147483647 h 156"/>
                    <a:gd name="T30" fmla="*/ 2147483647 w 192"/>
                    <a:gd name="T31" fmla="*/ 2147483647 h 156"/>
                    <a:gd name="T32" fmla="*/ 2147483647 w 192"/>
                    <a:gd name="T33" fmla="*/ 2147483647 h 156"/>
                    <a:gd name="T34" fmla="*/ 2147483647 w 192"/>
                    <a:gd name="T35" fmla="*/ 2147483647 h 156"/>
                    <a:gd name="T36" fmla="*/ 2147483647 w 192"/>
                    <a:gd name="T37" fmla="*/ 2147483647 h 156"/>
                    <a:gd name="T38" fmla="*/ 2147483647 w 192"/>
                    <a:gd name="T39" fmla="*/ 2147483647 h 156"/>
                    <a:gd name="T40" fmla="*/ 2147483647 w 192"/>
                    <a:gd name="T41" fmla="*/ 2147483647 h 156"/>
                    <a:gd name="T42" fmla="*/ 2147483647 w 192"/>
                    <a:gd name="T43" fmla="*/ 2147483647 h 156"/>
                    <a:gd name="T44" fmla="*/ 2147483647 w 192"/>
                    <a:gd name="T45" fmla="*/ 2147483647 h 15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92"/>
                    <a:gd name="T70" fmla="*/ 0 h 156"/>
                    <a:gd name="T71" fmla="*/ 192 w 192"/>
                    <a:gd name="T72" fmla="*/ 156 h 15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92" h="156">
                      <a:moveTo>
                        <a:pt x="0" y="31"/>
                      </a:moveTo>
                      <a:cubicBezTo>
                        <a:pt x="0" y="127"/>
                        <a:pt x="0" y="127"/>
                        <a:pt x="0" y="127"/>
                      </a:cubicBezTo>
                      <a:cubicBezTo>
                        <a:pt x="0" y="145"/>
                        <a:pt x="48" y="156"/>
                        <a:pt x="96" y="156"/>
                      </a:cubicBezTo>
                      <a:cubicBezTo>
                        <a:pt x="143" y="156"/>
                        <a:pt x="192" y="145"/>
                        <a:pt x="192" y="127"/>
                      </a:cubicBezTo>
                      <a:cubicBezTo>
                        <a:pt x="192" y="31"/>
                        <a:pt x="192" y="31"/>
                        <a:pt x="192" y="31"/>
                      </a:cubicBezTo>
                      <a:cubicBezTo>
                        <a:pt x="191" y="32"/>
                        <a:pt x="191" y="32"/>
                        <a:pt x="191" y="32"/>
                      </a:cubicBezTo>
                      <a:cubicBezTo>
                        <a:pt x="192" y="31"/>
                        <a:pt x="192" y="30"/>
                        <a:pt x="192" y="30"/>
                      </a:cubicBezTo>
                      <a:cubicBezTo>
                        <a:pt x="192" y="29"/>
                        <a:pt x="192" y="29"/>
                        <a:pt x="192" y="29"/>
                      </a:cubicBezTo>
                      <a:cubicBezTo>
                        <a:pt x="192" y="11"/>
                        <a:pt x="143" y="0"/>
                        <a:pt x="96" y="0"/>
                      </a:cubicBezTo>
                      <a:cubicBezTo>
                        <a:pt x="48" y="0"/>
                        <a:pt x="0" y="11"/>
                        <a:pt x="0" y="29"/>
                      </a:cubicBezTo>
                      <a:lnTo>
                        <a:pt x="0" y="31"/>
                      </a:lnTo>
                      <a:close/>
                      <a:moveTo>
                        <a:pt x="4" y="29"/>
                      </a:moveTo>
                      <a:cubicBezTo>
                        <a:pt x="4" y="17"/>
                        <a:pt x="41" y="4"/>
                        <a:pt x="96" y="4"/>
                      </a:cubicBezTo>
                      <a:cubicBezTo>
                        <a:pt x="151" y="4"/>
                        <a:pt x="188" y="17"/>
                        <a:pt x="188" y="29"/>
                      </a:cubicBezTo>
                      <a:cubicBezTo>
                        <a:pt x="188" y="30"/>
                        <a:pt x="188" y="30"/>
                        <a:pt x="188" y="30"/>
                      </a:cubicBezTo>
                      <a:cubicBezTo>
                        <a:pt x="188" y="31"/>
                        <a:pt x="188" y="31"/>
                        <a:pt x="188" y="31"/>
                      </a:cubicBezTo>
                      <a:cubicBezTo>
                        <a:pt x="188" y="31"/>
                        <a:pt x="188" y="31"/>
                        <a:pt x="188" y="31"/>
                      </a:cubicBezTo>
                      <a:cubicBezTo>
                        <a:pt x="188" y="31"/>
                        <a:pt x="188" y="31"/>
                        <a:pt x="188" y="31"/>
                      </a:cubicBezTo>
                      <a:cubicBezTo>
                        <a:pt x="188" y="127"/>
                        <a:pt x="188" y="127"/>
                        <a:pt x="188" y="127"/>
                      </a:cubicBezTo>
                      <a:cubicBezTo>
                        <a:pt x="188" y="139"/>
                        <a:pt x="151" y="152"/>
                        <a:pt x="96" y="152"/>
                      </a:cubicBezTo>
                      <a:cubicBezTo>
                        <a:pt x="41" y="152"/>
                        <a:pt x="4" y="139"/>
                        <a:pt x="4" y="127"/>
                      </a:cubicBezTo>
                      <a:cubicBezTo>
                        <a:pt x="4" y="31"/>
                        <a:pt x="4" y="31"/>
                        <a:pt x="4" y="31"/>
                      </a:cubicBezTo>
                      <a:lnTo>
                        <a:pt x="4" y="29"/>
                      </a:lnTo>
                      <a:close/>
                    </a:path>
                  </a:pathLst>
                </a:custGeom>
                <a:solidFill>
                  <a:srgbClr val="231F20"/>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grpSp>
        </p:grpSp>
      </p:grpSp>
      <p:sp>
        <p:nvSpPr>
          <p:cNvPr id="450" name="Rectangle 1348"/>
          <p:cNvSpPr>
            <a:spLocks noChangeArrowheads="1"/>
          </p:cNvSpPr>
          <p:nvPr/>
        </p:nvSpPr>
        <p:spPr bwMode="auto">
          <a:xfrm>
            <a:off x="230873" y="756042"/>
            <a:ext cx="3175941" cy="169277"/>
          </a:xfrm>
          <a:prstGeom prst="rect">
            <a:avLst/>
          </a:prstGeom>
          <a:noFill/>
          <a:ln w="9525">
            <a:noFill/>
            <a:miter lim="800000"/>
            <a:headEnd/>
            <a:tailEnd/>
          </a:ln>
          <a:effectLst>
            <a:prstShdw prst="shdw17" dist="17961" dir="2700000">
              <a:srgbClr val="997A3D"/>
            </a:prstShdw>
          </a:effectLst>
        </p:spPr>
        <p:txBody>
          <a:bodyPr wrap="square" lIns="0" tIns="0" rIns="0" bIns="0" anchor="ctr">
            <a:spAutoFit/>
          </a:bodyPr>
          <a:lstStyle/>
          <a:p>
            <a:pPr algn="ctr">
              <a:buClrTx/>
              <a:buFontTx/>
              <a:buNone/>
            </a:pPr>
            <a:r>
              <a:rPr lang="ru-RU" altLang="zh-CN" sz="1100" dirty="0" smtClean="0">
                <a:solidFill>
                  <a:srgbClr val="000000"/>
                </a:solidFill>
                <a:cs typeface="Calibri" pitchFamily="34" charset="0"/>
                <a:sym typeface="Lucida Grande" charset="0"/>
              </a:rPr>
              <a:t>Традиционная организация </a:t>
            </a:r>
            <a:r>
              <a:rPr lang="en-US" altLang="zh-CN" sz="1100" dirty="0" smtClean="0">
                <a:solidFill>
                  <a:srgbClr val="000000"/>
                </a:solidFill>
                <a:cs typeface="Calibri" pitchFamily="34" charset="0"/>
                <a:sym typeface="Lucida Grande" charset="0"/>
              </a:rPr>
              <a:t>IT </a:t>
            </a:r>
            <a:r>
              <a:rPr lang="ru-RU" altLang="zh-CN" sz="1100" dirty="0" smtClean="0">
                <a:solidFill>
                  <a:srgbClr val="000000"/>
                </a:solidFill>
                <a:cs typeface="Calibri" pitchFamily="34" charset="0"/>
                <a:sym typeface="Lucida Grande" charset="0"/>
              </a:rPr>
              <a:t>на предприятии</a:t>
            </a:r>
            <a:endParaRPr lang="zh-CN" altLang="en-US" sz="1100" dirty="0" smtClean="0">
              <a:solidFill>
                <a:srgbClr val="000000"/>
              </a:solidFill>
              <a:cs typeface="Calibri" pitchFamily="34" charset="0"/>
              <a:sym typeface="Lucida Grande" charset="0"/>
            </a:endParaRPr>
          </a:p>
        </p:txBody>
      </p:sp>
      <p:sp>
        <p:nvSpPr>
          <p:cNvPr id="451" name="Rectangle 1349"/>
          <p:cNvSpPr>
            <a:spLocks noChangeArrowheads="1"/>
          </p:cNvSpPr>
          <p:nvPr/>
        </p:nvSpPr>
        <p:spPr bwMode="auto">
          <a:xfrm>
            <a:off x="3949940" y="763737"/>
            <a:ext cx="1161584" cy="338554"/>
          </a:xfrm>
          <a:prstGeom prst="rect">
            <a:avLst/>
          </a:prstGeom>
          <a:noFill/>
          <a:ln w="9525">
            <a:noFill/>
            <a:miter lim="800000"/>
            <a:headEnd/>
            <a:tailEnd/>
          </a:ln>
          <a:effectLst>
            <a:prstShdw prst="shdw17" dist="17961" dir="2700000">
              <a:srgbClr val="997A3D"/>
            </a:prstShdw>
          </a:effectLst>
        </p:spPr>
        <p:txBody>
          <a:bodyPr wrap="square" lIns="0" tIns="0" rIns="0" bIns="0" anchor="ctr">
            <a:spAutoFit/>
          </a:bodyPr>
          <a:lstStyle/>
          <a:p>
            <a:pPr algn="ctr">
              <a:buClrTx/>
              <a:buFontTx/>
              <a:buNone/>
            </a:pPr>
            <a:r>
              <a:rPr lang="ru-RU" altLang="zh-CN" sz="1100" dirty="0" smtClean="0">
                <a:solidFill>
                  <a:srgbClr val="000000"/>
                </a:solidFill>
                <a:cs typeface="Calibri" pitchFamily="34" charset="0"/>
                <a:sym typeface="Lucida Grande" charset="0"/>
              </a:rPr>
              <a:t>Виртуализация рабочих мест</a:t>
            </a:r>
            <a:endParaRPr lang="zh-CN" altLang="en-US" sz="1100" dirty="0" smtClean="0">
              <a:solidFill>
                <a:srgbClr val="000000"/>
              </a:solidFill>
              <a:cs typeface="Calibri" pitchFamily="34" charset="0"/>
              <a:sym typeface="Lucida Grande" charset="0"/>
            </a:endParaRPr>
          </a:p>
        </p:txBody>
      </p:sp>
      <p:grpSp>
        <p:nvGrpSpPr>
          <p:cNvPr id="452" name="Group 1351"/>
          <p:cNvGrpSpPr>
            <a:grpSpLocks/>
          </p:cNvGrpSpPr>
          <p:nvPr/>
        </p:nvGrpSpPr>
        <p:grpSpPr bwMode="auto">
          <a:xfrm>
            <a:off x="3178494" y="1817731"/>
            <a:ext cx="249346" cy="294506"/>
            <a:chOff x="2429" y="2219"/>
            <a:chExt cx="437" cy="242"/>
          </a:xfrm>
          <a:solidFill>
            <a:schemeClr val="bg1">
              <a:lumMod val="75000"/>
            </a:schemeClr>
          </a:solidFill>
        </p:grpSpPr>
        <p:sp>
          <p:nvSpPr>
            <p:cNvPr id="453" name="AutoShape 1352"/>
            <p:cNvSpPr>
              <a:spLocks noChangeArrowheads="1"/>
            </p:cNvSpPr>
            <p:nvPr/>
          </p:nvSpPr>
          <p:spPr bwMode="auto">
            <a:xfrm>
              <a:off x="2429" y="2219"/>
              <a:ext cx="265" cy="242"/>
            </a:xfrm>
            <a:prstGeom prst="chevron">
              <a:avLst>
                <a:gd name="adj" fmla="val 46326"/>
              </a:avLst>
            </a:prstGeom>
            <a:grpFill/>
            <a:ln w="9525" algn="ctr">
              <a:noFill/>
              <a:miter lim="800000"/>
              <a:headEnd/>
              <a:tailEnd/>
            </a:ln>
          </p:spPr>
          <p:txBody>
            <a:bodyPr lIns="79200" tIns="39600" rIns="79200" bIns="39600" anchor="ctr">
              <a:spAutoFit/>
            </a:bodyPr>
            <a:lstStyle/>
            <a:p>
              <a:pPr algn="l">
                <a:buClrTx/>
                <a:buFontTx/>
                <a:buNone/>
              </a:pPr>
              <a:endParaRPr lang="en-US" sz="1400" dirty="0" smtClean="0">
                <a:solidFill>
                  <a:srgbClr val="000000"/>
                </a:solidFill>
                <a:cs typeface="Calibri" pitchFamily="34" charset="0"/>
                <a:sym typeface="Lucida Grande" charset="0"/>
              </a:endParaRPr>
            </a:p>
          </p:txBody>
        </p:sp>
        <p:sp>
          <p:nvSpPr>
            <p:cNvPr id="454" name="AutoShape 1353"/>
            <p:cNvSpPr>
              <a:spLocks noChangeArrowheads="1"/>
            </p:cNvSpPr>
            <p:nvPr/>
          </p:nvSpPr>
          <p:spPr bwMode="auto">
            <a:xfrm>
              <a:off x="2601" y="2219"/>
              <a:ext cx="265" cy="242"/>
            </a:xfrm>
            <a:prstGeom prst="chevron">
              <a:avLst>
                <a:gd name="adj" fmla="val 46326"/>
              </a:avLst>
            </a:prstGeom>
            <a:grpFill/>
            <a:ln w="9525" algn="ctr">
              <a:noFill/>
              <a:miter lim="800000"/>
              <a:headEnd/>
              <a:tailEnd/>
            </a:ln>
          </p:spPr>
          <p:txBody>
            <a:bodyPr lIns="79200" tIns="39600" rIns="79200" bIns="39600" anchor="ctr">
              <a:spAutoFit/>
            </a:bodyPr>
            <a:lstStyle/>
            <a:p>
              <a:pPr algn="l">
                <a:buClrTx/>
                <a:buFontTx/>
                <a:buNone/>
              </a:pPr>
              <a:endParaRPr lang="en-US" sz="1400" dirty="0" smtClean="0">
                <a:solidFill>
                  <a:srgbClr val="000000"/>
                </a:solidFill>
                <a:cs typeface="Calibri" pitchFamily="34" charset="0"/>
                <a:sym typeface="Lucida Grande" charset="0"/>
              </a:endParaRPr>
            </a:p>
          </p:txBody>
        </p:sp>
      </p:grpSp>
      <p:sp>
        <p:nvSpPr>
          <p:cNvPr id="455" name="AutoShape 690"/>
          <p:cNvSpPr>
            <a:spLocks noChangeArrowheads="1"/>
          </p:cNvSpPr>
          <p:nvPr/>
        </p:nvSpPr>
        <p:spPr bwMode="auto">
          <a:xfrm>
            <a:off x="3431321" y="3309892"/>
            <a:ext cx="1988610" cy="1289097"/>
          </a:xfrm>
          <a:prstGeom prst="roundRect">
            <a:avLst>
              <a:gd name="adj" fmla="val 7574"/>
            </a:avLst>
          </a:prstGeom>
          <a:solidFill>
            <a:schemeClr val="bg1"/>
          </a:solidFill>
          <a:ln w="28575" algn="ctr">
            <a:solidFill>
              <a:schemeClr val="bg2"/>
            </a:solidFill>
            <a:round/>
            <a:headEnd/>
            <a:tailEnd/>
          </a:ln>
          <a:effectLst/>
        </p:spPr>
        <p:txBody>
          <a:bodyPr wrap="none" lIns="61093" tIns="30547" rIns="61093" bIns="30547" anchor="ctr"/>
          <a:lstStyle/>
          <a:p>
            <a:pPr algn="l">
              <a:buClrTx/>
              <a:buFontTx/>
              <a:buNone/>
            </a:pPr>
            <a:endParaRPr lang="en-US" sz="1400" dirty="0" smtClean="0">
              <a:solidFill>
                <a:srgbClr val="000000"/>
              </a:solidFill>
              <a:cs typeface="Calibri" pitchFamily="34" charset="0"/>
              <a:sym typeface="Lucida Grande" charset="0"/>
            </a:endParaRPr>
          </a:p>
        </p:txBody>
      </p:sp>
      <p:sp>
        <p:nvSpPr>
          <p:cNvPr id="457" name="Text Box 5"/>
          <p:cNvSpPr txBox="1">
            <a:spLocks noChangeArrowheads="1"/>
          </p:cNvSpPr>
          <p:nvPr/>
        </p:nvSpPr>
        <p:spPr bwMode="auto">
          <a:xfrm>
            <a:off x="3846734" y="4033121"/>
            <a:ext cx="601532" cy="186205"/>
          </a:xfrm>
          <a:prstGeom prst="rect">
            <a:avLst/>
          </a:prstGeom>
          <a:noFill/>
          <a:ln w="9525" algn="ctr">
            <a:noFill/>
            <a:miter lim="800000"/>
            <a:headEnd/>
            <a:tailEnd/>
          </a:ln>
          <a:effectLst/>
        </p:spPr>
        <p:txBody>
          <a:bodyPr wrap="square" lIns="0" tIns="0" rIns="0" bIns="0">
            <a:spAutoFit/>
          </a:bodyPr>
          <a:lstStyle/>
          <a:p>
            <a:pPr algn="ctr" defTabSz="610659">
              <a:lnSpc>
                <a:spcPct val="110000"/>
              </a:lnSpc>
              <a:buClr>
                <a:srgbClr val="FFFFFF"/>
              </a:buClr>
            </a:pPr>
            <a:r>
              <a:rPr lang="en-US" altLang="zh-CN" sz="1100" dirty="0" smtClean="0">
                <a:solidFill>
                  <a:srgbClr val="000000"/>
                </a:solidFill>
                <a:ea typeface="华文细黑" pitchFamily="2" charset="-122"/>
                <a:cs typeface="Calibri" pitchFamily="34" charset="0"/>
                <a:sym typeface="Lucida Grande" charset="0"/>
              </a:rPr>
              <a:t>235 </a:t>
            </a:r>
            <a:r>
              <a:rPr lang="ru-RU" altLang="zh-CN" sz="1100" dirty="0" smtClean="0">
                <a:solidFill>
                  <a:srgbClr val="000000"/>
                </a:solidFill>
                <a:ea typeface="华文细黑" pitchFamily="2" charset="-122"/>
                <a:cs typeface="Calibri" pitchFamily="34" charset="0"/>
                <a:sym typeface="Lucida Grande" charset="0"/>
              </a:rPr>
              <a:t>Вт/ч</a:t>
            </a:r>
            <a:endParaRPr lang="en-US" altLang="zh-CN" sz="1100" dirty="0" smtClean="0">
              <a:solidFill>
                <a:srgbClr val="000000"/>
              </a:solidFill>
              <a:ea typeface="华文细黑" pitchFamily="2" charset="-122"/>
              <a:cs typeface="Calibri" pitchFamily="34" charset="0"/>
              <a:sym typeface="Lucida Grande" charset="0"/>
            </a:endParaRPr>
          </a:p>
        </p:txBody>
      </p:sp>
      <p:sp>
        <p:nvSpPr>
          <p:cNvPr id="458" name="Text Box 6"/>
          <p:cNvSpPr txBox="1">
            <a:spLocks noChangeArrowheads="1"/>
          </p:cNvSpPr>
          <p:nvPr/>
        </p:nvSpPr>
        <p:spPr bwMode="auto">
          <a:xfrm>
            <a:off x="4668263" y="4033121"/>
            <a:ext cx="601532" cy="186205"/>
          </a:xfrm>
          <a:prstGeom prst="rect">
            <a:avLst/>
          </a:prstGeom>
          <a:noFill/>
          <a:ln w="9525" algn="ctr">
            <a:noFill/>
            <a:miter lim="800000"/>
            <a:headEnd/>
            <a:tailEnd/>
          </a:ln>
          <a:effectLst/>
        </p:spPr>
        <p:txBody>
          <a:bodyPr wrap="square" lIns="0" tIns="0" rIns="0" bIns="0">
            <a:spAutoFit/>
          </a:bodyPr>
          <a:lstStyle/>
          <a:p>
            <a:pPr algn="ctr" defTabSz="610659">
              <a:lnSpc>
                <a:spcPct val="110000"/>
              </a:lnSpc>
              <a:buClr>
                <a:srgbClr val="FFFFFF"/>
              </a:buClr>
            </a:pPr>
            <a:r>
              <a:rPr lang="en-US" altLang="zh-CN" sz="1100" dirty="0" smtClean="0">
                <a:solidFill>
                  <a:srgbClr val="000000"/>
                </a:solidFill>
                <a:ea typeface="华文细黑" pitchFamily="2" charset="-122"/>
                <a:cs typeface="Calibri" pitchFamily="34" charset="0"/>
                <a:sym typeface="Lucida Grande" charset="0"/>
              </a:rPr>
              <a:t>70</a:t>
            </a:r>
            <a:r>
              <a:rPr lang="ru-RU" altLang="zh-CN" sz="1100" dirty="0" smtClean="0">
                <a:solidFill>
                  <a:srgbClr val="000000"/>
                </a:solidFill>
                <a:ea typeface="华文细黑" pitchFamily="2" charset="-122"/>
                <a:cs typeface="Calibri" pitchFamily="34" charset="0"/>
                <a:sym typeface="Lucida Grande" charset="0"/>
              </a:rPr>
              <a:t> Вт/ч</a:t>
            </a:r>
            <a:endParaRPr lang="en-US" altLang="zh-CN" sz="1100" dirty="0" smtClean="0">
              <a:solidFill>
                <a:srgbClr val="000000"/>
              </a:solidFill>
              <a:ea typeface="华文细黑" pitchFamily="2" charset="-122"/>
              <a:cs typeface="Calibri" pitchFamily="34" charset="0"/>
              <a:sym typeface="Lucida Grande" charset="0"/>
            </a:endParaRPr>
          </a:p>
        </p:txBody>
      </p:sp>
      <p:sp>
        <p:nvSpPr>
          <p:cNvPr id="459" name="Text Box 701"/>
          <p:cNvSpPr txBox="1">
            <a:spLocks noChangeArrowheads="1"/>
          </p:cNvSpPr>
          <p:nvPr/>
        </p:nvSpPr>
        <p:spPr bwMode="auto">
          <a:xfrm>
            <a:off x="1287866" y="4615994"/>
            <a:ext cx="1127772" cy="169277"/>
          </a:xfrm>
          <a:prstGeom prst="rect">
            <a:avLst/>
          </a:prstGeom>
          <a:noFill/>
          <a:ln w="9525">
            <a:noFill/>
            <a:miter lim="800000"/>
            <a:headEnd/>
            <a:tailEnd/>
          </a:ln>
          <a:effectLst/>
        </p:spPr>
        <p:txBody>
          <a:bodyPr wrap="square" lIns="0" tIns="0" rIns="0" bIns="0">
            <a:spAutoFit/>
          </a:bodyPr>
          <a:lstStyle/>
          <a:p>
            <a:pPr algn="ctr">
              <a:buClrTx/>
              <a:buFontTx/>
              <a:buNone/>
            </a:pPr>
            <a:r>
              <a:rPr lang="ru-RU" altLang="zh-CN" sz="1100" dirty="0" smtClean="0">
                <a:solidFill>
                  <a:srgbClr val="000000"/>
                </a:solidFill>
                <a:ea typeface="华文细黑" pitchFamily="2" charset="-122"/>
                <a:cs typeface="Calibri" pitchFamily="34" charset="0"/>
                <a:sym typeface="Lucida Grande" charset="0"/>
              </a:rPr>
              <a:t>Безопасность </a:t>
            </a:r>
            <a:endParaRPr lang="zh-CN" altLang="en-US" sz="1100" dirty="0" smtClean="0">
              <a:solidFill>
                <a:srgbClr val="000000"/>
              </a:solidFill>
              <a:ea typeface="华文细黑" pitchFamily="2" charset="-122"/>
              <a:cs typeface="Calibri" pitchFamily="34" charset="0"/>
              <a:sym typeface="Lucida Grande" charset="0"/>
            </a:endParaRPr>
          </a:p>
        </p:txBody>
      </p:sp>
      <p:sp>
        <p:nvSpPr>
          <p:cNvPr id="460" name="Text Box 706"/>
          <p:cNvSpPr txBox="1">
            <a:spLocks noChangeArrowheads="1"/>
          </p:cNvSpPr>
          <p:nvPr/>
        </p:nvSpPr>
        <p:spPr bwMode="auto">
          <a:xfrm>
            <a:off x="3797843" y="4598990"/>
            <a:ext cx="1313681" cy="169277"/>
          </a:xfrm>
          <a:prstGeom prst="rect">
            <a:avLst/>
          </a:prstGeom>
          <a:noFill/>
          <a:ln w="9525">
            <a:noFill/>
            <a:miter lim="800000"/>
            <a:headEnd/>
            <a:tailEnd/>
          </a:ln>
          <a:effectLst/>
        </p:spPr>
        <p:txBody>
          <a:bodyPr wrap="square" lIns="0" tIns="0" rIns="0" bIns="0">
            <a:spAutoFit/>
          </a:bodyPr>
          <a:lstStyle/>
          <a:p>
            <a:pPr algn="ctr"/>
            <a:r>
              <a:rPr lang="ru-RU" altLang="zh-CN" sz="1100" dirty="0" smtClean="0">
                <a:solidFill>
                  <a:srgbClr val="000000"/>
                </a:solidFill>
                <a:ea typeface="华文细黑" pitchFamily="2" charset="-122"/>
                <a:cs typeface="Calibri" pitchFamily="34" charset="0"/>
                <a:sym typeface="Lucida Grande" charset="0"/>
              </a:rPr>
              <a:t>Энергопотребление</a:t>
            </a:r>
            <a:endParaRPr lang="zh-CN" altLang="en-US" sz="1100" dirty="0" smtClean="0">
              <a:solidFill>
                <a:srgbClr val="000000"/>
              </a:solidFill>
              <a:ea typeface="华文细黑" pitchFamily="2" charset="-122"/>
              <a:cs typeface="Calibri" pitchFamily="34" charset="0"/>
              <a:sym typeface="Lucida Grande" charset="0"/>
            </a:endParaRPr>
          </a:p>
        </p:txBody>
      </p:sp>
      <p:sp>
        <p:nvSpPr>
          <p:cNvPr id="464" name="Text Box 715"/>
          <p:cNvSpPr txBox="1">
            <a:spLocks noChangeArrowheads="1"/>
          </p:cNvSpPr>
          <p:nvPr/>
        </p:nvSpPr>
        <p:spPr bwMode="auto">
          <a:xfrm>
            <a:off x="6338340" y="4557045"/>
            <a:ext cx="994446" cy="169277"/>
          </a:xfrm>
          <a:prstGeom prst="rect">
            <a:avLst/>
          </a:prstGeom>
          <a:noFill/>
          <a:ln w="9525">
            <a:noFill/>
            <a:miter lim="800000"/>
            <a:headEnd/>
            <a:tailEnd/>
          </a:ln>
          <a:effectLst/>
        </p:spPr>
        <p:txBody>
          <a:bodyPr wrap="square" lIns="0" tIns="0" rIns="0" bIns="0">
            <a:spAutoFit/>
          </a:bodyPr>
          <a:lstStyle/>
          <a:p>
            <a:pPr algn="ctr">
              <a:buClrTx/>
              <a:buFontTx/>
              <a:buNone/>
            </a:pPr>
            <a:r>
              <a:rPr lang="ru-RU" altLang="zh-CN" sz="1100" dirty="0" smtClean="0">
                <a:solidFill>
                  <a:srgbClr val="000000"/>
                </a:solidFill>
                <a:ea typeface="华文细黑" pitchFamily="2" charset="-122"/>
                <a:cs typeface="Calibri" pitchFamily="34" charset="0"/>
                <a:sym typeface="Lucida Grande" charset="0"/>
              </a:rPr>
              <a:t>Обслуживание</a:t>
            </a:r>
            <a:endParaRPr lang="zh-CN" altLang="en-US" sz="1100" dirty="0" smtClean="0">
              <a:solidFill>
                <a:srgbClr val="000000"/>
              </a:solidFill>
              <a:ea typeface="华文细黑" pitchFamily="2" charset="-122"/>
              <a:cs typeface="Calibri" pitchFamily="34" charset="0"/>
              <a:sym typeface="Lucida Grande" charset="0"/>
            </a:endParaRPr>
          </a:p>
        </p:txBody>
      </p:sp>
      <p:grpSp>
        <p:nvGrpSpPr>
          <p:cNvPr id="522" name="组合 332"/>
          <p:cNvGrpSpPr>
            <a:grpSpLocks/>
          </p:cNvGrpSpPr>
          <p:nvPr/>
        </p:nvGrpSpPr>
        <p:grpSpPr bwMode="auto">
          <a:xfrm>
            <a:off x="3713427" y="1375998"/>
            <a:ext cx="1284229" cy="547490"/>
            <a:chOff x="6241286" y="1459138"/>
            <a:chExt cx="3140075" cy="1044575"/>
          </a:xfrm>
        </p:grpSpPr>
        <p:pic>
          <p:nvPicPr>
            <p:cNvPr id="523" name="Picture 3" descr="virt-diagram"/>
            <p:cNvPicPr>
              <a:picLocks noChangeAspect="1" noChangeArrowheads="1"/>
            </p:cNvPicPr>
            <p:nvPr/>
          </p:nvPicPr>
          <p:blipFill>
            <a:blip r:embed="rId5" cstate="print"/>
            <a:srcRect/>
            <a:stretch>
              <a:fillRect/>
            </a:stretch>
          </p:blipFill>
          <p:spPr bwMode="auto">
            <a:xfrm>
              <a:off x="6241286" y="1703613"/>
              <a:ext cx="3140075" cy="800100"/>
            </a:xfrm>
            <a:prstGeom prst="rect">
              <a:avLst/>
            </a:prstGeom>
            <a:noFill/>
            <a:ln w="9525">
              <a:noFill/>
              <a:miter lim="800000"/>
              <a:headEnd/>
              <a:tailEnd/>
            </a:ln>
          </p:spPr>
        </p:pic>
        <p:grpSp>
          <p:nvGrpSpPr>
            <p:cNvPr id="524" name="Group 6"/>
            <p:cNvGrpSpPr>
              <a:grpSpLocks/>
            </p:cNvGrpSpPr>
            <p:nvPr/>
          </p:nvGrpSpPr>
          <p:grpSpPr bwMode="auto">
            <a:xfrm>
              <a:off x="6798499" y="1871884"/>
              <a:ext cx="1557337" cy="450849"/>
              <a:chOff x="2551" y="2305"/>
              <a:chExt cx="1581" cy="563"/>
            </a:xfrm>
          </p:grpSpPr>
          <p:sp>
            <p:nvSpPr>
              <p:cNvPr id="533" name="Line 7"/>
              <p:cNvSpPr>
                <a:spLocks noChangeShapeType="1"/>
              </p:cNvSpPr>
              <p:nvPr/>
            </p:nvSpPr>
            <p:spPr bwMode="gray">
              <a:xfrm>
                <a:off x="2551" y="2305"/>
                <a:ext cx="1580" cy="466"/>
              </a:xfrm>
              <a:prstGeom prst="line">
                <a:avLst/>
              </a:prstGeom>
              <a:noFill/>
              <a:ln w="9525">
                <a:solidFill>
                  <a:schemeClr val="tx1"/>
                </a:solidFill>
                <a:round/>
                <a:headEnd/>
                <a:tailEnd/>
              </a:ln>
            </p:spPr>
            <p:txBody>
              <a:bodyPr>
                <a:spAutoFit/>
              </a:bodyPr>
              <a:lstStyle/>
              <a:p>
                <a:pPr algn="l">
                  <a:buClrTx/>
                  <a:buFontTx/>
                  <a:buNone/>
                </a:pPr>
                <a:endParaRPr lang="en-US" sz="1400" dirty="0" smtClean="0">
                  <a:solidFill>
                    <a:srgbClr val="000000"/>
                  </a:solidFill>
                  <a:cs typeface="Calibri" pitchFamily="34" charset="0"/>
                  <a:sym typeface="Lucida Grande" charset="0"/>
                </a:endParaRPr>
              </a:p>
            </p:txBody>
          </p:sp>
          <p:sp>
            <p:nvSpPr>
              <p:cNvPr id="534" name="Line 8"/>
              <p:cNvSpPr>
                <a:spLocks noChangeShapeType="1"/>
              </p:cNvSpPr>
              <p:nvPr/>
            </p:nvSpPr>
            <p:spPr bwMode="gray">
              <a:xfrm>
                <a:off x="4132" y="2774"/>
                <a:ext cx="0" cy="94"/>
              </a:xfrm>
              <a:prstGeom prst="line">
                <a:avLst/>
              </a:prstGeom>
              <a:noFill/>
              <a:ln w="9525">
                <a:solidFill>
                  <a:schemeClr val="tx1"/>
                </a:solidFill>
                <a:round/>
                <a:headEnd/>
                <a:tailEnd/>
              </a:ln>
            </p:spPr>
            <p:txBody>
              <a:bodyPr wrap="none">
                <a:spAutoFit/>
              </a:bodyPr>
              <a:lstStyle/>
              <a:p>
                <a:pPr algn="l">
                  <a:buClrTx/>
                  <a:buFontTx/>
                  <a:buNone/>
                </a:pPr>
                <a:endParaRPr lang="en-US" sz="1400" dirty="0" smtClean="0">
                  <a:solidFill>
                    <a:srgbClr val="000000"/>
                  </a:solidFill>
                  <a:cs typeface="Calibri" pitchFamily="34" charset="0"/>
                  <a:sym typeface="Lucida Grande" charset="0"/>
                </a:endParaRPr>
              </a:p>
            </p:txBody>
          </p:sp>
        </p:grpSp>
        <p:pic>
          <p:nvPicPr>
            <p:cNvPr id="525" name="Picture 12" descr="appNetworkFile"/>
            <p:cNvPicPr>
              <a:picLocks noChangeAspect="1" noChangeArrowheads="1"/>
            </p:cNvPicPr>
            <p:nvPr/>
          </p:nvPicPr>
          <p:blipFill>
            <a:blip r:embed="rId6" cstate="print"/>
            <a:srcRect/>
            <a:stretch>
              <a:fillRect/>
            </a:stretch>
          </p:blipFill>
          <p:spPr bwMode="auto">
            <a:xfrm>
              <a:off x="8474899" y="1687738"/>
              <a:ext cx="419100" cy="412750"/>
            </a:xfrm>
            <a:prstGeom prst="rect">
              <a:avLst/>
            </a:prstGeom>
            <a:noFill/>
            <a:ln w="9525">
              <a:noFill/>
              <a:miter lim="800000"/>
              <a:headEnd/>
              <a:tailEnd/>
            </a:ln>
          </p:spPr>
        </p:pic>
        <p:pic>
          <p:nvPicPr>
            <p:cNvPr id="526" name="Picture 13" descr="appHTMLweb"/>
            <p:cNvPicPr>
              <a:picLocks noChangeAspect="1" noChangeArrowheads="1"/>
            </p:cNvPicPr>
            <p:nvPr/>
          </p:nvPicPr>
          <p:blipFill>
            <a:blip r:embed="rId7" cstate="print"/>
            <a:srcRect/>
            <a:stretch>
              <a:fillRect/>
            </a:stretch>
          </p:blipFill>
          <p:spPr bwMode="auto">
            <a:xfrm>
              <a:off x="7489061" y="1459138"/>
              <a:ext cx="419100" cy="412750"/>
            </a:xfrm>
            <a:prstGeom prst="rect">
              <a:avLst/>
            </a:prstGeom>
            <a:noFill/>
            <a:ln w="9525">
              <a:noFill/>
              <a:miter lim="800000"/>
              <a:headEnd/>
              <a:tailEnd/>
            </a:ln>
          </p:spPr>
        </p:pic>
        <p:pic>
          <p:nvPicPr>
            <p:cNvPr id="527" name="Picture 14" descr="appGreen"/>
            <p:cNvPicPr>
              <a:picLocks noChangeAspect="1" noChangeArrowheads="1"/>
            </p:cNvPicPr>
            <p:nvPr/>
          </p:nvPicPr>
          <p:blipFill>
            <a:blip r:embed="rId8" cstate="print"/>
            <a:srcRect/>
            <a:stretch>
              <a:fillRect/>
            </a:stretch>
          </p:blipFill>
          <p:spPr bwMode="auto">
            <a:xfrm>
              <a:off x="7482711" y="1649638"/>
              <a:ext cx="419100" cy="412750"/>
            </a:xfrm>
            <a:prstGeom prst="rect">
              <a:avLst/>
            </a:prstGeom>
            <a:noFill/>
            <a:ln w="9525">
              <a:noFill/>
              <a:miter lim="800000"/>
              <a:headEnd/>
              <a:tailEnd/>
            </a:ln>
          </p:spPr>
        </p:pic>
        <p:pic>
          <p:nvPicPr>
            <p:cNvPr id="528" name="Picture 15"/>
            <p:cNvPicPr>
              <a:picLocks noChangeAspect="1" noChangeArrowheads="1"/>
            </p:cNvPicPr>
            <p:nvPr/>
          </p:nvPicPr>
          <p:blipFill>
            <a:blip r:embed="rId9" cstate="print"/>
            <a:srcRect/>
            <a:stretch>
              <a:fillRect/>
            </a:stretch>
          </p:blipFill>
          <p:spPr bwMode="auto">
            <a:xfrm>
              <a:off x="7984361" y="1573438"/>
              <a:ext cx="419100" cy="412750"/>
            </a:xfrm>
            <a:prstGeom prst="rect">
              <a:avLst/>
            </a:prstGeom>
            <a:noFill/>
            <a:ln w="9525">
              <a:noFill/>
              <a:miter lim="800000"/>
              <a:headEnd/>
              <a:tailEnd/>
            </a:ln>
          </p:spPr>
        </p:pic>
        <p:pic>
          <p:nvPicPr>
            <p:cNvPr id="529" name="Picture 16" descr="appData"/>
            <p:cNvPicPr>
              <a:picLocks noChangeAspect="1" noChangeArrowheads="1"/>
            </p:cNvPicPr>
            <p:nvPr/>
          </p:nvPicPr>
          <p:blipFill>
            <a:blip r:embed="rId10" cstate="print"/>
            <a:srcRect/>
            <a:stretch>
              <a:fillRect/>
            </a:stretch>
          </p:blipFill>
          <p:spPr bwMode="auto">
            <a:xfrm>
              <a:off x="8146286" y="1795688"/>
              <a:ext cx="419100" cy="412750"/>
            </a:xfrm>
            <a:prstGeom prst="rect">
              <a:avLst/>
            </a:prstGeom>
            <a:noFill/>
            <a:ln w="9525">
              <a:noFill/>
              <a:miter lim="800000"/>
              <a:headEnd/>
              <a:tailEnd/>
            </a:ln>
          </p:spPr>
        </p:pic>
        <p:pic>
          <p:nvPicPr>
            <p:cNvPr id="530" name="Picture 27" descr="Down:  app16Bit"/>
            <p:cNvPicPr>
              <a:picLocks noChangeAspect="1" noChangeArrowheads="1"/>
            </p:cNvPicPr>
            <p:nvPr/>
          </p:nvPicPr>
          <p:blipFill>
            <a:blip r:embed="rId11" cstate="print"/>
            <a:srcRect/>
            <a:stretch>
              <a:fillRect/>
            </a:stretch>
          </p:blipFill>
          <p:spPr bwMode="auto">
            <a:xfrm>
              <a:off x="7398574" y="1881413"/>
              <a:ext cx="419100" cy="412750"/>
            </a:xfrm>
            <a:prstGeom prst="rect">
              <a:avLst/>
            </a:prstGeom>
            <a:noFill/>
            <a:ln w="9525">
              <a:noFill/>
              <a:miter lim="800000"/>
              <a:headEnd/>
              <a:tailEnd/>
            </a:ln>
          </p:spPr>
        </p:pic>
        <p:pic>
          <p:nvPicPr>
            <p:cNvPr id="531" name="Picture 28" descr="Down:  app32Bit"/>
            <p:cNvPicPr>
              <a:picLocks noChangeAspect="1" noChangeArrowheads="1"/>
            </p:cNvPicPr>
            <p:nvPr/>
          </p:nvPicPr>
          <p:blipFill>
            <a:blip r:embed="rId12" cstate="print"/>
            <a:srcRect/>
            <a:stretch>
              <a:fillRect/>
            </a:stretch>
          </p:blipFill>
          <p:spPr bwMode="auto">
            <a:xfrm>
              <a:off x="6983148" y="1789651"/>
              <a:ext cx="420688" cy="414338"/>
            </a:xfrm>
            <a:prstGeom prst="rect">
              <a:avLst/>
            </a:prstGeom>
            <a:noFill/>
            <a:ln w="9525">
              <a:noFill/>
              <a:miter lim="800000"/>
              <a:headEnd/>
              <a:tailEnd/>
            </a:ln>
          </p:spPr>
        </p:pic>
        <p:pic>
          <p:nvPicPr>
            <p:cNvPr id="532" name="Picture 29" descr="Down:  appHTMLweb"/>
            <p:cNvPicPr>
              <a:picLocks noChangeAspect="1" noChangeArrowheads="1"/>
            </p:cNvPicPr>
            <p:nvPr/>
          </p:nvPicPr>
          <p:blipFill>
            <a:blip r:embed="rId7" cstate="print"/>
            <a:srcRect/>
            <a:stretch>
              <a:fillRect/>
            </a:stretch>
          </p:blipFill>
          <p:spPr bwMode="auto">
            <a:xfrm>
              <a:off x="6552436" y="1690913"/>
              <a:ext cx="419100" cy="412750"/>
            </a:xfrm>
            <a:prstGeom prst="rect">
              <a:avLst/>
            </a:prstGeom>
            <a:noFill/>
            <a:ln w="9525">
              <a:noFill/>
              <a:miter lim="800000"/>
              <a:headEnd/>
              <a:tailEnd/>
            </a:ln>
          </p:spPr>
        </p:pic>
      </p:grpSp>
      <p:grpSp>
        <p:nvGrpSpPr>
          <p:cNvPr id="768" name="Group 767"/>
          <p:cNvGrpSpPr/>
          <p:nvPr/>
        </p:nvGrpSpPr>
        <p:grpSpPr>
          <a:xfrm>
            <a:off x="826327" y="1129591"/>
            <a:ext cx="2099010" cy="1880867"/>
            <a:chOff x="2557902" y="1506122"/>
            <a:chExt cx="2120839" cy="2160000"/>
          </a:xfrm>
        </p:grpSpPr>
        <p:sp>
          <p:nvSpPr>
            <p:cNvPr id="6" name="AutoShape 44"/>
            <p:cNvSpPr>
              <a:spLocks noChangeArrowheads="1"/>
            </p:cNvSpPr>
            <p:nvPr/>
          </p:nvSpPr>
          <p:spPr bwMode="auto">
            <a:xfrm>
              <a:off x="2557902" y="1506122"/>
              <a:ext cx="646690" cy="2160000"/>
            </a:xfrm>
            <a:prstGeom prst="roundRect">
              <a:avLst>
                <a:gd name="adj" fmla="val 11734"/>
              </a:avLst>
            </a:prstGeom>
            <a:solidFill>
              <a:schemeClr val="bg1">
                <a:lumMod val="85000"/>
              </a:schemeClr>
            </a:solidFill>
            <a:ln>
              <a:noFill/>
            </a:ln>
            <a:effectLst>
              <a:outerShdw blurRad="40000" dist="23000" dir="5400000" rotWithShape="0">
                <a:srgbClr val="000000">
                  <a:alpha val="35000"/>
                </a:srgbClr>
              </a:outerShdw>
            </a:effectLst>
            <a:extLst/>
          </p:spPr>
          <p:txBody>
            <a:bodyPr anchor="ctr"/>
            <a:lstStyle/>
            <a:p>
              <a:pPr algn="ctr" defTabSz="636057" fontAlgn="auto">
                <a:spcBef>
                  <a:spcPts val="0"/>
                </a:spcBef>
                <a:spcAft>
                  <a:spcPts val="0"/>
                </a:spcAft>
                <a:defRPr/>
              </a:pPr>
              <a:endParaRPr lang="zh-CN" altLang="en-US" sz="1000" kern="0" dirty="0">
                <a:solidFill>
                  <a:srgbClr val="FFFFFF"/>
                </a:solidFill>
                <a:ea typeface="华文细黑"/>
                <a:cs typeface="Calibri" pitchFamily="34" charset="0"/>
              </a:endParaRPr>
            </a:p>
          </p:txBody>
        </p:sp>
        <p:sp>
          <p:nvSpPr>
            <p:cNvPr id="7" name="AutoShape 44"/>
            <p:cNvSpPr>
              <a:spLocks noChangeArrowheads="1"/>
            </p:cNvSpPr>
            <p:nvPr/>
          </p:nvSpPr>
          <p:spPr bwMode="auto">
            <a:xfrm>
              <a:off x="3294976" y="1506122"/>
              <a:ext cx="646690" cy="2160000"/>
            </a:xfrm>
            <a:prstGeom prst="roundRect">
              <a:avLst>
                <a:gd name="adj" fmla="val 8446"/>
              </a:avLst>
            </a:prstGeom>
            <a:solidFill>
              <a:schemeClr val="bg1">
                <a:lumMod val="85000"/>
              </a:schemeClr>
            </a:solidFill>
            <a:ln>
              <a:noFill/>
            </a:ln>
            <a:effectLst>
              <a:outerShdw blurRad="40000" dist="23000" dir="5400000" rotWithShape="0">
                <a:srgbClr val="000000">
                  <a:alpha val="35000"/>
                </a:srgbClr>
              </a:outerShdw>
            </a:effectLst>
            <a:extLst/>
          </p:spPr>
          <p:txBody>
            <a:bodyPr anchor="ctr"/>
            <a:lstStyle/>
            <a:p>
              <a:pPr algn="ctr" defTabSz="636057" fontAlgn="auto">
                <a:spcBef>
                  <a:spcPts val="0"/>
                </a:spcBef>
                <a:spcAft>
                  <a:spcPts val="0"/>
                </a:spcAft>
                <a:defRPr/>
              </a:pPr>
              <a:endParaRPr lang="zh-CN" altLang="en-US" sz="1000" kern="0" dirty="0">
                <a:solidFill>
                  <a:srgbClr val="FFFFFF"/>
                </a:solidFill>
                <a:ea typeface="华文细黑"/>
                <a:cs typeface="Calibri" pitchFamily="34" charset="0"/>
              </a:endParaRPr>
            </a:p>
          </p:txBody>
        </p:sp>
        <p:sp>
          <p:nvSpPr>
            <p:cNvPr id="8" name="AutoShape 44"/>
            <p:cNvSpPr>
              <a:spLocks noChangeArrowheads="1"/>
            </p:cNvSpPr>
            <p:nvPr/>
          </p:nvSpPr>
          <p:spPr bwMode="auto">
            <a:xfrm>
              <a:off x="4032051" y="1506122"/>
              <a:ext cx="646690" cy="2160000"/>
            </a:xfrm>
            <a:prstGeom prst="roundRect">
              <a:avLst>
                <a:gd name="adj" fmla="val 8446"/>
              </a:avLst>
            </a:prstGeom>
            <a:solidFill>
              <a:schemeClr val="bg1">
                <a:lumMod val="85000"/>
              </a:schemeClr>
            </a:solidFill>
            <a:ln>
              <a:noFill/>
            </a:ln>
            <a:effectLst>
              <a:outerShdw blurRad="40000" dist="23000" dir="5400000" rotWithShape="0">
                <a:srgbClr val="000000">
                  <a:alpha val="35000"/>
                </a:srgbClr>
              </a:outerShdw>
            </a:effectLst>
            <a:extLst/>
          </p:spPr>
          <p:txBody>
            <a:bodyPr anchor="ctr"/>
            <a:lstStyle/>
            <a:p>
              <a:pPr algn="ctr" defTabSz="636057" fontAlgn="auto">
                <a:spcBef>
                  <a:spcPts val="0"/>
                </a:spcBef>
                <a:spcAft>
                  <a:spcPts val="0"/>
                </a:spcAft>
                <a:defRPr/>
              </a:pPr>
              <a:endParaRPr lang="zh-CN" altLang="en-US" sz="1000" kern="0" dirty="0">
                <a:solidFill>
                  <a:srgbClr val="FFFFFF"/>
                </a:solidFill>
                <a:ea typeface="华文细黑"/>
                <a:cs typeface="Calibri" pitchFamily="34" charset="0"/>
              </a:endParaRPr>
            </a:p>
          </p:txBody>
        </p:sp>
        <p:pic>
          <p:nvPicPr>
            <p:cNvPr id="10" name="Picture 416" descr="XP icon my computer"/>
            <p:cNvPicPr>
              <a:picLocks noChangeAspect="1" noChangeArrowheads="1"/>
            </p:cNvPicPr>
            <p:nvPr/>
          </p:nvPicPr>
          <p:blipFill>
            <a:blip r:embed="rId13" cstate="print"/>
            <a:srcRect/>
            <a:stretch>
              <a:fillRect/>
            </a:stretch>
          </p:blipFill>
          <p:spPr bwMode="auto">
            <a:xfrm>
              <a:off x="2615907" y="2426187"/>
              <a:ext cx="530680" cy="432681"/>
            </a:xfrm>
            <a:prstGeom prst="rect">
              <a:avLst/>
            </a:prstGeom>
            <a:noFill/>
            <a:ln w="9525">
              <a:noFill/>
              <a:miter lim="800000"/>
              <a:headEnd/>
              <a:tailEnd/>
            </a:ln>
          </p:spPr>
        </p:pic>
        <p:grpSp>
          <p:nvGrpSpPr>
            <p:cNvPr id="14" name="Group 66"/>
            <p:cNvGrpSpPr>
              <a:grpSpLocks/>
            </p:cNvGrpSpPr>
            <p:nvPr/>
          </p:nvGrpSpPr>
          <p:grpSpPr bwMode="auto">
            <a:xfrm>
              <a:off x="2611679" y="1741618"/>
              <a:ext cx="539136" cy="349801"/>
              <a:chOff x="200" y="2867"/>
              <a:chExt cx="1109" cy="650"/>
            </a:xfrm>
          </p:grpSpPr>
          <p:pic>
            <p:nvPicPr>
              <p:cNvPr id="15" name="Rectangle 409"/>
              <p:cNvPicPr>
                <a:picLocks noChangeArrowheads="1"/>
              </p:cNvPicPr>
              <p:nvPr/>
            </p:nvPicPr>
            <p:blipFill>
              <a:blip r:embed="rId4" cstate="print"/>
              <a:srcRect/>
              <a:stretch>
                <a:fillRect/>
              </a:stretch>
            </p:blipFill>
            <p:spPr bwMode="auto">
              <a:xfrm>
                <a:off x="200" y="3137"/>
                <a:ext cx="1109" cy="380"/>
              </a:xfrm>
              <a:prstGeom prst="rect">
                <a:avLst/>
              </a:prstGeom>
              <a:noFill/>
              <a:ln w="9525">
                <a:noFill/>
                <a:miter lim="800000"/>
                <a:headEnd/>
                <a:tailEnd/>
              </a:ln>
            </p:spPr>
          </p:pic>
          <p:grpSp>
            <p:nvGrpSpPr>
              <p:cNvPr id="16" name="Group 612"/>
              <p:cNvGrpSpPr>
                <a:grpSpLocks/>
              </p:cNvGrpSpPr>
              <p:nvPr/>
            </p:nvGrpSpPr>
            <p:grpSpPr bwMode="auto">
              <a:xfrm>
                <a:off x="571" y="2875"/>
                <a:ext cx="181" cy="358"/>
                <a:chOff x="4308462" y="3074713"/>
                <a:chExt cx="303213" cy="566295"/>
              </a:xfrm>
            </p:grpSpPr>
            <p:sp>
              <p:nvSpPr>
                <p:cNvPr id="107" name="Freeform 175"/>
                <p:cNvSpPr>
                  <a:spLocks/>
                </p:cNvSpPr>
                <p:nvPr/>
              </p:nvSpPr>
              <p:spPr bwMode="auto">
                <a:xfrm>
                  <a:off x="4311133" y="3442524"/>
                  <a:ext cx="297202" cy="195131"/>
                </a:xfrm>
                <a:custGeom>
                  <a:avLst/>
                  <a:gdLst>
                    <a:gd name="T0" fmla="*/ 2147483647 w 188"/>
                    <a:gd name="T1" fmla="*/ 2147483647 h 123"/>
                    <a:gd name="T2" fmla="*/ 2147483647 w 188"/>
                    <a:gd name="T3" fmla="*/ 2147483647 h 123"/>
                    <a:gd name="T4" fmla="*/ 0 w 188"/>
                    <a:gd name="T5" fmla="*/ 2147483647 h 123"/>
                    <a:gd name="T6" fmla="*/ 0 w 188"/>
                    <a:gd name="T7" fmla="*/ 0 h 123"/>
                    <a:gd name="T8" fmla="*/ 2147483647 w 188"/>
                    <a:gd name="T9" fmla="*/ 0 h 123"/>
                    <a:gd name="T10" fmla="*/ 2147483647 w 188"/>
                    <a:gd name="T11" fmla="*/ 2147483647 h 123"/>
                    <a:gd name="T12" fmla="*/ 0 60000 65536"/>
                    <a:gd name="T13" fmla="*/ 0 60000 65536"/>
                    <a:gd name="T14" fmla="*/ 0 60000 65536"/>
                    <a:gd name="T15" fmla="*/ 0 60000 65536"/>
                    <a:gd name="T16" fmla="*/ 0 60000 65536"/>
                    <a:gd name="T17" fmla="*/ 0 60000 65536"/>
                    <a:gd name="T18" fmla="*/ 0 w 188"/>
                    <a:gd name="T19" fmla="*/ 0 h 123"/>
                    <a:gd name="T20" fmla="*/ 188 w 188"/>
                    <a:gd name="T21" fmla="*/ 123 h 123"/>
                  </a:gdLst>
                  <a:ahLst/>
                  <a:cxnLst>
                    <a:cxn ang="T12">
                      <a:pos x="T0" y="T1"/>
                    </a:cxn>
                    <a:cxn ang="T13">
                      <a:pos x="T2" y="T3"/>
                    </a:cxn>
                    <a:cxn ang="T14">
                      <a:pos x="T4" y="T5"/>
                    </a:cxn>
                    <a:cxn ang="T15">
                      <a:pos x="T6" y="T7"/>
                    </a:cxn>
                    <a:cxn ang="T16">
                      <a:pos x="T8" y="T9"/>
                    </a:cxn>
                    <a:cxn ang="T17">
                      <a:pos x="T10" y="T11"/>
                    </a:cxn>
                  </a:cxnLst>
                  <a:rect l="T18" t="T19" r="T20" b="T21"/>
                  <a:pathLst>
                    <a:path w="188" h="123">
                      <a:moveTo>
                        <a:pt x="188" y="96"/>
                      </a:moveTo>
                      <a:cubicBezTo>
                        <a:pt x="188" y="111"/>
                        <a:pt x="146" y="123"/>
                        <a:pt x="94" y="123"/>
                      </a:cubicBezTo>
                      <a:cubicBezTo>
                        <a:pt x="42" y="123"/>
                        <a:pt x="0" y="111"/>
                        <a:pt x="0" y="96"/>
                      </a:cubicBezTo>
                      <a:cubicBezTo>
                        <a:pt x="0" y="0"/>
                        <a:pt x="0" y="0"/>
                        <a:pt x="0" y="0"/>
                      </a:cubicBezTo>
                      <a:cubicBezTo>
                        <a:pt x="188" y="0"/>
                        <a:pt x="188" y="0"/>
                        <a:pt x="188" y="0"/>
                      </a:cubicBezTo>
                      <a:cubicBezTo>
                        <a:pt x="188" y="96"/>
                        <a:pt x="188" y="96"/>
                        <a:pt x="188" y="96"/>
                      </a:cubicBezTo>
                    </a:path>
                  </a:pathLst>
                </a:custGeom>
                <a:solidFill>
                  <a:srgbClr val="FF0000"/>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108" name="Freeform 176"/>
                <p:cNvSpPr>
                  <a:spLocks/>
                </p:cNvSpPr>
                <p:nvPr/>
              </p:nvSpPr>
              <p:spPr bwMode="auto">
                <a:xfrm>
                  <a:off x="4608336" y="3593399"/>
                  <a:ext cx="668" cy="1341"/>
                </a:xfrm>
                <a:custGeom>
                  <a:avLst/>
                  <a:gdLst>
                    <a:gd name="T0" fmla="*/ 0 w 1"/>
                    <a:gd name="T1" fmla="*/ 0 h 1"/>
                    <a:gd name="T2" fmla="*/ 0 w 1"/>
                    <a:gd name="T3" fmla="*/ 0 h 1"/>
                    <a:gd name="T4" fmla="*/ 0 w 1"/>
                    <a:gd name="T5" fmla="*/ 2147483647 h 1"/>
                    <a:gd name="T6" fmla="*/ 0 w 1"/>
                    <a:gd name="T7" fmla="*/ 2147483647 h 1"/>
                    <a:gd name="T8" fmla="*/ 0 w 1"/>
                    <a:gd name="T9" fmla="*/ 0 h 1"/>
                    <a:gd name="T10" fmla="*/ 0 60000 65536"/>
                    <a:gd name="T11" fmla="*/ 0 60000 65536"/>
                    <a:gd name="T12" fmla="*/ 0 60000 65536"/>
                    <a:gd name="T13" fmla="*/ 0 60000 65536"/>
                    <a:gd name="T14" fmla="*/ 0 60000 65536"/>
                    <a:gd name="T15" fmla="*/ 0 w 1"/>
                    <a:gd name="T16" fmla="*/ 0 h 1"/>
                    <a:gd name="T17" fmla="*/ 1 w 1"/>
                    <a:gd name="T18" fmla="*/ 1 h 1"/>
                  </a:gdLst>
                  <a:ahLst/>
                  <a:cxnLst>
                    <a:cxn ang="T10">
                      <a:pos x="T0" y="T1"/>
                    </a:cxn>
                    <a:cxn ang="T11">
                      <a:pos x="T2" y="T3"/>
                    </a:cxn>
                    <a:cxn ang="T12">
                      <a:pos x="T4" y="T5"/>
                    </a:cxn>
                    <a:cxn ang="T13">
                      <a:pos x="T6" y="T7"/>
                    </a:cxn>
                    <a:cxn ang="T14">
                      <a:pos x="T8" y="T9"/>
                    </a:cxn>
                  </a:cxnLst>
                  <a:rect l="T15" t="T16" r="T17" b="T18"/>
                  <a:pathLst>
                    <a:path w="1" h="1">
                      <a:moveTo>
                        <a:pt x="0" y="0"/>
                      </a:moveTo>
                      <a:cubicBezTo>
                        <a:pt x="0" y="0"/>
                        <a:pt x="0" y="0"/>
                        <a:pt x="0" y="0"/>
                      </a:cubicBezTo>
                      <a:cubicBezTo>
                        <a:pt x="0" y="1"/>
                        <a:pt x="0" y="1"/>
                        <a:pt x="0" y="1"/>
                      </a:cubicBezTo>
                      <a:cubicBezTo>
                        <a:pt x="0" y="1"/>
                        <a:pt x="0" y="1"/>
                        <a:pt x="0" y="1"/>
                      </a:cubicBezTo>
                      <a:cubicBezTo>
                        <a:pt x="0" y="0"/>
                        <a:pt x="0" y="0"/>
                        <a:pt x="0" y="0"/>
                      </a:cubicBezTo>
                    </a:path>
                  </a:pathLst>
                </a:custGeom>
                <a:solidFill>
                  <a:srgbClr val="8A98AA"/>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109" name="Freeform 177"/>
                <p:cNvSpPr>
                  <a:spLocks/>
                </p:cNvSpPr>
                <p:nvPr/>
              </p:nvSpPr>
              <p:spPr bwMode="auto">
                <a:xfrm>
                  <a:off x="4311133" y="3591387"/>
                  <a:ext cx="297202" cy="46268"/>
                </a:xfrm>
                <a:custGeom>
                  <a:avLst/>
                  <a:gdLst>
                    <a:gd name="T0" fmla="*/ 0 w 188"/>
                    <a:gd name="T1" fmla="*/ 0 h 29"/>
                    <a:gd name="T2" fmla="*/ 0 w 188"/>
                    <a:gd name="T3" fmla="*/ 2147483647 h 29"/>
                    <a:gd name="T4" fmla="*/ 2147483647 w 188"/>
                    <a:gd name="T5" fmla="*/ 2147483647 h 29"/>
                    <a:gd name="T6" fmla="*/ 2147483647 w 188"/>
                    <a:gd name="T7" fmla="*/ 2147483647 h 29"/>
                    <a:gd name="T8" fmla="*/ 2147483647 w 188"/>
                    <a:gd name="T9" fmla="*/ 2147483647 h 29"/>
                    <a:gd name="T10" fmla="*/ 2147483647 w 188"/>
                    <a:gd name="T11" fmla="*/ 2147483647 h 29"/>
                    <a:gd name="T12" fmla="*/ 0 w 188"/>
                    <a:gd name="T13" fmla="*/ 0 h 29"/>
                    <a:gd name="T14" fmla="*/ 0 60000 65536"/>
                    <a:gd name="T15" fmla="*/ 0 60000 65536"/>
                    <a:gd name="T16" fmla="*/ 0 60000 65536"/>
                    <a:gd name="T17" fmla="*/ 0 60000 65536"/>
                    <a:gd name="T18" fmla="*/ 0 60000 65536"/>
                    <a:gd name="T19" fmla="*/ 0 60000 65536"/>
                    <a:gd name="T20" fmla="*/ 0 60000 65536"/>
                    <a:gd name="T21" fmla="*/ 0 w 188"/>
                    <a:gd name="T22" fmla="*/ 0 h 29"/>
                    <a:gd name="T23" fmla="*/ 188 w 188"/>
                    <a:gd name="T24" fmla="*/ 29 h 2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8" h="29">
                      <a:moveTo>
                        <a:pt x="0" y="0"/>
                      </a:moveTo>
                      <a:cubicBezTo>
                        <a:pt x="0" y="2"/>
                        <a:pt x="0" y="2"/>
                        <a:pt x="0" y="2"/>
                      </a:cubicBezTo>
                      <a:cubicBezTo>
                        <a:pt x="0" y="17"/>
                        <a:pt x="42" y="29"/>
                        <a:pt x="94" y="29"/>
                      </a:cubicBezTo>
                      <a:cubicBezTo>
                        <a:pt x="146" y="29"/>
                        <a:pt x="188" y="17"/>
                        <a:pt x="188" y="2"/>
                      </a:cubicBezTo>
                      <a:cubicBezTo>
                        <a:pt x="188" y="1"/>
                        <a:pt x="188" y="1"/>
                        <a:pt x="188" y="1"/>
                      </a:cubicBezTo>
                      <a:cubicBezTo>
                        <a:pt x="188" y="16"/>
                        <a:pt x="145" y="28"/>
                        <a:pt x="94" y="28"/>
                      </a:cubicBezTo>
                      <a:cubicBezTo>
                        <a:pt x="42" y="28"/>
                        <a:pt x="0" y="16"/>
                        <a:pt x="0" y="0"/>
                      </a:cubicBezTo>
                    </a:path>
                  </a:pathLst>
                </a:custGeom>
                <a:solidFill>
                  <a:srgbClr val="7F8EA2"/>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110" name="Freeform 179"/>
                <p:cNvSpPr>
                  <a:spLocks/>
                </p:cNvSpPr>
                <p:nvPr/>
              </p:nvSpPr>
              <p:spPr bwMode="auto">
                <a:xfrm>
                  <a:off x="4311133" y="3439172"/>
                  <a:ext cx="297202" cy="44927"/>
                </a:xfrm>
                <a:custGeom>
                  <a:avLst/>
                  <a:gdLst>
                    <a:gd name="T0" fmla="*/ 2147483647 w 188"/>
                    <a:gd name="T1" fmla="*/ 2147483647 h 28"/>
                    <a:gd name="T2" fmla="*/ 0 w 188"/>
                    <a:gd name="T3" fmla="*/ 0 h 28"/>
                    <a:gd name="T4" fmla="*/ 0 w 188"/>
                    <a:gd name="T5" fmla="*/ 0 h 28"/>
                    <a:gd name="T6" fmla="*/ 2147483647 w 188"/>
                    <a:gd name="T7" fmla="*/ 2147483647 h 28"/>
                    <a:gd name="T8" fmla="*/ 2147483647 w 188"/>
                    <a:gd name="T9" fmla="*/ 0 h 28"/>
                    <a:gd name="T10" fmla="*/ 2147483647 w 188"/>
                    <a:gd name="T11" fmla="*/ 0 h 28"/>
                    <a:gd name="T12" fmla="*/ 2147483647 w 188"/>
                    <a:gd name="T13" fmla="*/ 2147483647 h 28"/>
                    <a:gd name="T14" fmla="*/ 0 60000 65536"/>
                    <a:gd name="T15" fmla="*/ 0 60000 65536"/>
                    <a:gd name="T16" fmla="*/ 0 60000 65536"/>
                    <a:gd name="T17" fmla="*/ 0 60000 65536"/>
                    <a:gd name="T18" fmla="*/ 0 60000 65536"/>
                    <a:gd name="T19" fmla="*/ 0 60000 65536"/>
                    <a:gd name="T20" fmla="*/ 0 60000 65536"/>
                    <a:gd name="T21" fmla="*/ 0 w 188"/>
                    <a:gd name="T22" fmla="*/ 0 h 28"/>
                    <a:gd name="T23" fmla="*/ 188 w 188"/>
                    <a:gd name="T24" fmla="*/ 28 h 2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8" h="28">
                      <a:moveTo>
                        <a:pt x="94" y="26"/>
                      </a:moveTo>
                      <a:cubicBezTo>
                        <a:pt x="43" y="26"/>
                        <a:pt x="1" y="14"/>
                        <a:pt x="0" y="0"/>
                      </a:cubicBezTo>
                      <a:cubicBezTo>
                        <a:pt x="0" y="0"/>
                        <a:pt x="0" y="0"/>
                        <a:pt x="0" y="0"/>
                      </a:cubicBezTo>
                      <a:cubicBezTo>
                        <a:pt x="0" y="15"/>
                        <a:pt x="42" y="28"/>
                        <a:pt x="94" y="28"/>
                      </a:cubicBezTo>
                      <a:cubicBezTo>
                        <a:pt x="146" y="28"/>
                        <a:pt x="188" y="15"/>
                        <a:pt x="188" y="0"/>
                      </a:cubicBezTo>
                      <a:cubicBezTo>
                        <a:pt x="188" y="0"/>
                        <a:pt x="188" y="0"/>
                        <a:pt x="188" y="0"/>
                      </a:cubicBezTo>
                      <a:cubicBezTo>
                        <a:pt x="186" y="14"/>
                        <a:pt x="145" y="26"/>
                        <a:pt x="94" y="26"/>
                      </a:cubicBezTo>
                      <a:close/>
                    </a:path>
                  </a:pathLst>
                </a:custGeom>
                <a:solidFill>
                  <a:srgbClr val="363B49"/>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111" name="Freeform 180"/>
                <p:cNvSpPr>
                  <a:spLocks noEditPoints="1"/>
                </p:cNvSpPr>
                <p:nvPr/>
              </p:nvSpPr>
              <p:spPr bwMode="auto">
                <a:xfrm>
                  <a:off x="4308462" y="3393574"/>
                  <a:ext cx="303213" cy="247434"/>
                </a:xfrm>
                <a:custGeom>
                  <a:avLst/>
                  <a:gdLst>
                    <a:gd name="T0" fmla="*/ 0 w 192"/>
                    <a:gd name="T1" fmla="*/ 2147483647 h 156"/>
                    <a:gd name="T2" fmla="*/ 0 w 192"/>
                    <a:gd name="T3" fmla="*/ 2147483647 h 156"/>
                    <a:gd name="T4" fmla="*/ 2147483647 w 192"/>
                    <a:gd name="T5" fmla="*/ 2147483647 h 156"/>
                    <a:gd name="T6" fmla="*/ 2147483647 w 192"/>
                    <a:gd name="T7" fmla="*/ 2147483647 h 156"/>
                    <a:gd name="T8" fmla="*/ 2147483647 w 192"/>
                    <a:gd name="T9" fmla="*/ 2147483647 h 156"/>
                    <a:gd name="T10" fmla="*/ 2147483647 w 192"/>
                    <a:gd name="T11" fmla="*/ 2147483647 h 156"/>
                    <a:gd name="T12" fmla="*/ 2147483647 w 192"/>
                    <a:gd name="T13" fmla="*/ 2147483647 h 156"/>
                    <a:gd name="T14" fmla="*/ 2147483647 w 192"/>
                    <a:gd name="T15" fmla="*/ 2147483647 h 156"/>
                    <a:gd name="T16" fmla="*/ 2147483647 w 192"/>
                    <a:gd name="T17" fmla="*/ 0 h 156"/>
                    <a:gd name="T18" fmla="*/ 0 w 192"/>
                    <a:gd name="T19" fmla="*/ 2147483647 h 156"/>
                    <a:gd name="T20" fmla="*/ 0 w 192"/>
                    <a:gd name="T21" fmla="*/ 2147483647 h 156"/>
                    <a:gd name="T22" fmla="*/ 2147483647 w 192"/>
                    <a:gd name="T23" fmla="*/ 2147483647 h 156"/>
                    <a:gd name="T24" fmla="*/ 2147483647 w 192"/>
                    <a:gd name="T25" fmla="*/ 2147483647 h 156"/>
                    <a:gd name="T26" fmla="*/ 2147483647 w 192"/>
                    <a:gd name="T27" fmla="*/ 2147483647 h 156"/>
                    <a:gd name="T28" fmla="*/ 2147483647 w 192"/>
                    <a:gd name="T29" fmla="*/ 2147483647 h 156"/>
                    <a:gd name="T30" fmla="*/ 2147483647 w 192"/>
                    <a:gd name="T31" fmla="*/ 2147483647 h 156"/>
                    <a:gd name="T32" fmla="*/ 2147483647 w 192"/>
                    <a:gd name="T33" fmla="*/ 2147483647 h 156"/>
                    <a:gd name="T34" fmla="*/ 2147483647 w 192"/>
                    <a:gd name="T35" fmla="*/ 2147483647 h 156"/>
                    <a:gd name="T36" fmla="*/ 2147483647 w 192"/>
                    <a:gd name="T37" fmla="*/ 2147483647 h 156"/>
                    <a:gd name="T38" fmla="*/ 2147483647 w 192"/>
                    <a:gd name="T39" fmla="*/ 2147483647 h 156"/>
                    <a:gd name="T40" fmla="*/ 2147483647 w 192"/>
                    <a:gd name="T41" fmla="*/ 2147483647 h 156"/>
                    <a:gd name="T42" fmla="*/ 2147483647 w 192"/>
                    <a:gd name="T43" fmla="*/ 2147483647 h 156"/>
                    <a:gd name="T44" fmla="*/ 2147483647 w 192"/>
                    <a:gd name="T45" fmla="*/ 2147483647 h 15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92"/>
                    <a:gd name="T70" fmla="*/ 0 h 156"/>
                    <a:gd name="T71" fmla="*/ 192 w 192"/>
                    <a:gd name="T72" fmla="*/ 156 h 15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92" h="156">
                      <a:moveTo>
                        <a:pt x="0" y="31"/>
                      </a:moveTo>
                      <a:cubicBezTo>
                        <a:pt x="0" y="127"/>
                        <a:pt x="0" y="127"/>
                        <a:pt x="0" y="127"/>
                      </a:cubicBezTo>
                      <a:cubicBezTo>
                        <a:pt x="0" y="145"/>
                        <a:pt x="48" y="156"/>
                        <a:pt x="96" y="156"/>
                      </a:cubicBezTo>
                      <a:cubicBezTo>
                        <a:pt x="143" y="156"/>
                        <a:pt x="192" y="145"/>
                        <a:pt x="192" y="127"/>
                      </a:cubicBezTo>
                      <a:cubicBezTo>
                        <a:pt x="192" y="31"/>
                        <a:pt x="192" y="31"/>
                        <a:pt x="192" y="31"/>
                      </a:cubicBezTo>
                      <a:cubicBezTo>
                        <a:pt x="191" y="32"/>
                        <a:pt x="191" y="32"/>
                        <a:pt x="191" y="32"/>
                      </a:cubicBezTo>
                      <a:cubicBezTo>
                        <a:pt x="192" y="31"/>
                        <a:pt x="192" y="30"/>
                        <a:pt x="192" y="30"/>
                      </a:cubicBezTo>
                      <a:cubicBezTo>
                        <a:pt x="192" y="29"/>
                        <a:pt x="192" y="29"/>
                        <a:pt x="192" y="29"/>
                      </a:cubicBezTo>
                      <a:cubicBezTo>
                        <a:pt x="192" y="11"/>
                        <a:pt x="143" y="0"/>
                        <a:pt x="96" y="0"/>
                      </a:cubicBezTo>
                      <a:cubicBezTo>
                        <a:pt x="48" y="0"/>
                        <a:pt x="0" y="11"/>
                        <a:pt x="0" y="29"/>
                      </a:cubicBezTo>
                      <a:lnTo>
                        <a:pt x="0" y="31"/>
                      </a:lnTo>
                      <a:close/>
                      <a:moveTo>
                        <a:pt x="4" y="29"/>
                      </a:moveTo>
                      <a:cubicBezTo>
                        <a:pt x="4" y="17"/>
                        <a:pt x="41" y="4"/>
                        <a:pt x="96" y="4"/>
                      </a:cubicBezTo>
                      <a:cubicBezTo>
                        <a:pt x="151" y="4"/>
                        <a:pt x="188" y="17"/>
                        <a:pt x="188" y="29"/>
                      </a:cubicBezTo>
                      <a:cubicBezTo>
                        <a:pt x="188" y="30"/>
                        <a:pt x="188" y="30"/>
                        <a:pt x="188" y="30"/>
                      </a:cubicBezTo>
                      <a:cubicBezTo>
                        <a:pt x="188" y="31"/>
                        <a:pt x="188" y="31"/>
                        <a:pt x="188" y="31"/>
                      </a:cubicBezTo>
                      <a:cubicBezTo>
                        <a:pt x="188" y="31"/>
                        <a:pt x="188" y="31"/>
                        <a:pt x="188" y="31"/>
                      </a:cubicBezTo>
                      <a:cubicBezTo>
                        <a:pt x="188" y="31"/>
                        <a:pt x="188" y="31"/>
                        <a:pt x="188" y="31"/>
                      </a:cubicBezTo>
                      <a:cubicBezTo>
                        <a:pt x="188" y="127"/>
                        <a:pt x="188" y="127"/>
                        <a:pt x="188" y="127"/>
                      </a:cubicBezTo>
                      <a:cubicBezTo>
                        <a:pt x="188" y="139"/>
                        <a:pt x="151" y="152"/>
                        <a:pt x="96" y="152"/>
                      </a:cubicBezTo>
                      <a:cubicBezTo>
                        <a:pt x="41" y="152"/>
                        <a:pt x="4" y="139"/>
                        <a:pt x="4" y="127"/>
                      </a:cubicBezTo>
                      <a:cubicBezTo>
                        <a:pt x="4" y="31"/>
                        <a:pt x="4" y="31"/>
                        <a:pt x="4" y="31"/>
                      </a:cubicBezTo>
                      <a:lnTo>
                        <a:pt x="4" y="29"/>
                      </a:lnTo>
                      <a:close/>
                    </a:path>
                  </a:pathLst>
                </a:custGeom>
                <a:solidFill>
                  <a:srgbClr val="231F20"/>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112" name="Freeform 175"/>
                <p:cNvSpPr>
                  <a:spLocks/>
                </p:cNvSpPr>
                <p:nvPr/>
              </p:nvSpPr>
              <p:spPr bwMode="auto">
                <a:xfrm>
                  <a:off x="4311133" y="3284373"/>
                  <a:ext cx="297202" cy="195131"/>
                </a:xfrm>
                <a:custGeom>
                  <a:avLst/>
                  <a:gdLst>
                    <a:gd name="T0" fmla="*/ 2147483647 w 188"/>
                    <a:gd name="T1" fmla="*/ 2147483647 h 123"/>
                    <a:gd name="T2" fmla="*/ 2147483647 w 188"/>
                    <a:gd name="T3" fmla="*/ 2147483647 h 123"/>
                    <a:gd name="T4" fmla="*/ 0 w 188"/>
                    <a:gd name="T5" fmla="*/ 2147483647 h 123"/>
                    <a:gd name="T6" fmla="*/ 0 w 188"/>
                    <a:gd name="T7" fmla="*/ 0 h 123"/>
                    <a:gd name="T8" fmla="*/ 2147483647 w 188"/>
                    <a:gd name="T9" fmla="*/ 0 h 123"/>
                    <a:gd name="T10" fmla="*/ 2147483647 w 188"/>
                    <a:gd name="T11" fmla="*/ 2147483647 h 123"/>
                    <a:gd name="T12" fmla="*/ 0 60000 65536"/>
                    <a:gd name="T13" fmla="*/ 0 60000 65536"/>
                    <a:gd name="T14" fmla="*/ 0 60000 65536"/>
                    <a:gd name="T15" fmla="*/ 0 60000 65536"/>
                    <a:gd name="T16" fmla="*/ 0 60000 65536"/>
                    <a:gd name="T17" fmla="*/ 0 60000 65536"/>
                    <a:gd name="T18" fmla="*/ 0 w 188"/>
                    <a:gd name="T19" fmla="*/ 0 h 123"/>
                    <a:gd name="T20" fmla="*/ 188 w 188"/>
                    <a:gd name="T21" fmla="*/ 123 h 123"/>
                  </a:gdLst>
                  <a:ahLst/>
                  <a:cxnLst>
                    <a:cxn ang="T12">
                      <a:pos x="T0" y="T1"/>
                    </a:cxn>
                    <a:cxn ang="T13">
                      <a:pos x="T2" y="T3"/>
                    </a:cxn>
                    <a:cxn ang="T14">
                      <a:pos x="T4" y="T5"/>
                    </a:cxn>
                    <a:cxn ang="T15">
                      <a:pos x="T6" y="T7"/>
                    </a:cxn>
                    <a:cxn ang="T16">
                      <a:pos x="T8" y="T9"/>
                    </a:cxn>
                    <a:cxn ang="T17">
                      <a:pos x="T10" y="T11"/>
                    </a:cxn>
                  </a:cxnLst>
                  <a:rect l="T18" t="T19" r="T20" b="T21"/>
                  <a:pathLst>
                    <a:path w="188" h="123">
                      <a:moveTo>
                        <a:pt x="188" y="96"/>
                      </a:moveTo>
                      <a:cubicBezTo>
                        <a:pt x="188" y="111"/>
                        <a:pt x="146" y="123"/>
                        <a:pt x="94" y="123"/>
                      </a:cubicBezTo>
                      <a:cubicBezTo>
                        <a:pt x="42" y="123"/>
                        <a:pt x="0" y="111"/>
                        <a:pt x="0" y="96"/>
                      </a:cubicBezTo>
                      <a:cubicBezTo>
                        <a:pt x="0" y="0"/>
                        <a:pt x="0" y="0"/>
                        <a:pt x="0" y="0"/>
                      </a:cubicBezTo>
                      <a:cubicBezTo>
                        <a:pt x="188" y="0"/>
                        <a:pt x="188" y="0"/>
                        <a:pt x="188" y="0"/>
                      </a:cubicBezTo>
                      <a:cubicBezTo>
                        <a:pt x="188" y="96"/>
                        <a:pt x="188" y="96"/>
                        <a:pt x="188" y="96"/>
                      </a:cubicBezTo>
                    </a:path>
                  </a:pathLst>
                </a:custGeom>
                <a:solidFill>
                  <a:srgbClr val="FF0000"/>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113" name="Freeform 176"/>
                <p:cNvSpPr>
                  <a:spLocks/>
                </p:cNvSpPr>
                <p:nvPr/>
              </p:nvSpPr>
              <p:spPr bwMode="auto">
                <a:xfrm>
                  <a:off x="4608336" y="3433693"/>
                  <a:ext cx="668" cy="1341"/>
                </a:xfrm>
                <a:custGeom>
                  <a:avLst/>
                  <a:gdLst>
                    <a:gd name="T0" fmla="*/ 0 w 1"/>
                    <a:gd name="T1" fmla="*/ 0 h 1"/>
                    <a:gd name="T2" fmla="*/ 0 w 1"/>
                    <a:gd name="T3" fmla="*/ 0 h 1"/>
                    <a:gd name="T4" fmla="*/ 0 w 1"/>
                    <a:gd name="T5" fmla="*/ 2147483647 h 1"/>
                    <a:gd name="T6" fmla="*/ 0 w 1"/>
                    <a:gd name="T7" fmla="*/ 2147483647 h 1"/>
                    <a:gd name="T8" fmla="*/ 0 w 1"/>
                    <a:gd name="T9" fmla="*/ 0 h 1"/>
                    <a:gd name="T10" fmla="*/ 0 60000 65536"/>
                    <a:gd name="T11" fmla="*/ 0 60000 65536"/>
                    <a:gd name="T12" fmla="*/ 0 60000 65536"/>
                    <a:gd name="T13" fmla="*/ 0 60000 65536"/>
                    <a:gd name="T14" fmla="*/ 0 60000 65536"/>
                    <a:gd name="T15" fmla="*/ 0 w 1"/>
                    <a:gd name="T16" fmla="*/ 0 h 1"/>
                    <a:gd name="T17" fmla="*/ 1 w 1"/>
                    <a:gd name="T18" fmla="*/ 1 h 1"/>
                  </a:gdLst>
                  <a:ahLst/>
                  <a:cxnLst>
                    <a:cxn ang="T10">
                      <a:pos x="T0" y="T1"/>
                    </a:cxn>
                    <a:cxn ang="T11">
                      <a:pos x="T2" y="T3"/>
                    </a:cxn>
                    <a:cxn ang="T12">
                      <a:pos x="T4" y="T5"/>
                    </a:cxn>
                    <a:cxn ang="T13">
                      <a:pos x="T6" y="T7"/>
                    </a:cxn>
                    <a:cxn ang="T14">
                      <a:pos x="T8" y="T9"/>
                    </a:cxn>
                  </a:cxnLst>
                  <a:rect l="T15" t="T16" r="T17" b="T18"/>
                  <a:pathLst>
                    <a:path w="1" h="1">
                      <a:moveTo>
                        <a:pt x="0" y="0"/>
                      </a:moveTo>
                      <a:cubicBezTo>
                        <a:pt x="0" y="0"/>
                        <a:pt x="0" y="0"/>
                        <a:pt x="0" y="0"/>
                      </a:cubicBezTo>
                      <a:cubicBezTo>
                        <a:pt x="0" y="1"/>
                        <a:pt x="0" y="1"/>
                        <a:pt x="0" y="1"/>
                      </a:cubicBezTo>
                      <a:cubicBezTo>
                        <a:pt x="0" y="1"/>
                        <a:pt x="0" y="1"/>
                        <a:pt x="0" y="1"/>
                      </a:cubicBezTo>
                      <a:cubicBezTo>
                        <a:pt x="0" y="0"/>
                        <a:pt x="0" y="0"/>
                        <a:pt x="0" y="0"/>
                      </a:cubicBezTo>
                    </a:path>
                  </a:pathLst>
                </a:custGeom>
                <a:solidFill>
                  <a:srgbClr val="8A98AA"/>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114" name="Freeform 177"/>
                <p:cNvSpPr>
                  <a:spLocks/>
                </p:cNvSpPr>
                <p:nvPr/>
              </p:nvSpPr>
              <p:spPr bwMode="auto">
                <a:xfrm>
                  <a:off x="4311133" y="3431681"/>
                  <a:ext cx="297202" cy="46268"/>
                </a:xfrm>
                <a:custGeom>
                  <a:avLst/>
                  <a:gdLst>
                    <a:gd name="T0" fmla="*/ 0 w 188"/>
                    <a:gd name="T1" fmla="*/ 0 h 29"/>
                    <a:gd name="T2" fmla="*/ 0 w 188"/>
                    <a:gd name="T3" fmla="*/ 2147483647 h 29"/>
                    <a:gd name="T4" fmla="*/ 2147483647 w 188"/>
                    <a:gd name="T5" fmla="*/ 2147483647 h 29"/>
                    <a:gd name="T6" fmla="*/ 2147483647 w 188"/>
                    <a:gd name="T7" fmla="*/ 2147483647 h 29"/>
                    <a:gd name="T8" fmla="*/ 2147483647 w 188"/>
                    <a:gd name="T9" fmla="*/ 2147483647 h 29"/>
                    <a:gd name="T10" fmla="*/ 2147483647 w 188"/>
                    <a:gd name="T11" fmla="*/ 2147483647 h 29"/>
                    <a:gd name="T12" fmla="*/ 0 w 188"/>
                    <a:gd name="T13" fmla="*/ 0 h 29"/>
                    <a:gd name="T14" fmla="*/ 0 60000 65536"/>
                    <a:gd name="T15" fmla="*/ 0 60000 65536"/>
                    <a:gd name="T16" fmla="*/ 0 60000 65536"/>
                    <a:gd name="T17" fmla="*/ 0 60000 65536"/>
                    <a:gd name="T18" fmla="*/ 0 60000 65536"/>
                    <a:gd name="T19" fmla="*/ 0 60000 65536"/>
                    <a:gd name="T20" fmla="*/ 0 60000 65536"/>
                    <a:gd name="T21" fmla="*/ 0 w 188"/>
                    <a:gd name="T22" fmla="*/ 0 h 29"/>
                    <a:gd name="T23" fmla="*/ 188 w 188"/>
                    <a:gd name="T24" fmla="*/ 29 h 2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8" h="29">
                      <a:moveTo>
                        <a:pt x="0" y="0"/>
                      </a:moveTo>
                      <a:cubicBezTo>
                        <a:pt x="0" y="2"/>
                        <a:pt x="0" y="2"/>
                        <a:pt x="0" y="2"/>
                      </a:cubicBezTo>
                      <a:cubicBezTo>
                        <a:pt x="0" y="17"/>
                        <a:pt x="42" y="29"/>
                        <a:pt x="94" y="29"/>
                      </a:cubicBezTo>
                      <a:cubicBezTo>
                        <a:pt x="146" y="29"/>
                        <a:pt x="188" y="17"/>
                        <a:pt x="188" y="2"/>
                      </a:cubicBezTo>
                      <a:cubicBezTo>
                        <a:pt x="188" y="1"/>
                        <a:pt x="188" y="1"/>
                        <a:pt x="188" y="1"/>
                      </a:cubicBezTo>
                      <a:cubicBezTo>
                        <a:pt x="188" y="16"/>
                        <a:pt x="145" y="28"/>
                        <a:pt x="94" y="28"/>
                      </a:cubicBezTo>
                      <a:cubicBezTo>
                        <a:pt x="42" y="28"/>
                        <a:pt x="0" y="16"/>
                        <a:pt x="0" y="0"/>
                      </a:cubicBezTo>
                    </a:path>
                  </a:pathLst>
                </a:custGeom>
                <a:solidFill>
                  <a:srgbClr val="7F8EA2"/>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115" name="Freeform 180"/>
                <p:cNvSpPr>
                  <a:spLocks noEditPoints="1"/>
                </p:cNvSpPr>
                <p:nvPr/>
              </p:nvSpPr>
              <p:spPr bwMode="auto">
                <a:xfrm>
                  <a:off x="4308462" y="3233868"/>
                  <a:ext cx="303213" cy="247434"/>
                </a:xfrm>
                <a:custGeom>
                  <a:avLst/>
                  <a:gdLst>
                    <a:gd name="T0" fmla="*/ 0 w 192"/>
                    <a:gd name="T1" fmla="*/ 2147483647 h 156"/>
                    <a:gd name="T2" fmla="*/ 0 w 192"/>
                    <a:gd name="T3" fmla="*/ 2147483647 h 156"/>
                    <a:gd name="T4" fmla="*/ 2147483647 w 192"/>
                    <a:gd name="T5" fmla="*/ 2147483647 h 156"/>
                    <a:gd name="T6" fmla="*/ 2147483647 w 192"/>
                    <a:gd name="T7" fmla="*/ 2147483647 h 156"/>
                    <a:gd name="T8" fmla="*/ 2147483647 w 192"/>
                    <a:gd name="T9" fmla="*/ 2147483647 h 156"/>
                    <a:gd name="T10" fmla="*/ 2147483647 w 192"/>
                    <a:gd name="T11" fmla="*/ 2147483647 h 156"/>
                    <a:gd name="T12" fmla="*/ 2147483647 w 192"/>
                    <a:gd name="T13" fmla="*/ 2147483647 h 156"/>
                    <a:gd name="T14" fmla="*/ 2147483647 w 192"/>
                    <a:gd name="T15" fmla="*/ 2147483647 h 156"/>
                    <a:gd name="T16" fmla="*/ 2147483647 w 192"/>
                    <a:gd name="T17" fmla="*/ 0 h 156"/>
                    <a:gd name="T18" fmla="*/ 0 w 192"/>
                    <a:gd name="T19" fmla="*/ 2147483647 h 156"/>
                    <a:gd name="T20" fmla="*/ 0 w 192"/>
                    <a:gd name="T21" fmla="*/ 2147483647 h 156"/>
                    <a:gd name="T22" fmla="*/ 2147483647 w 192"/>
                    <a:gd name="T23" fmla="*/ 2147483647 h 156"/>
                    <a:gd name="T24" fmla="*/ 2147483647 w 192"/>
                    <a:gd name="T25" fmla="*/ 2147483647 h 156"/>
                    <a:gd name="T26" fmla="*/ 2147483647 w 192"/>
                    <a:gd name="T27" fmla="*/ 2147483647 h 156"/>
                    <a:gd name="T28" fmla="*/ 2147483647 w 192"/>
                    <a:gd name="T29" fmla="*/ 2147483647 h 156"/>
                    <a:gd name="T30" fmla="*/ 2147483647 w 192"/>
                    <a:gd name="T31" fmla="*/ 2147483647 h 156"/>
                    <a:gd name="T32" fmla="*/ 2147483647 w 192"/>
                    <a:gd name="T33" fmla="*/ 2147483647 h 156"/>
                    <a:gd name="T34" fmla="*/ 2147483647 w 192"/>
                    <a:gd name="T35" fmla="*/ 2147483647 h 156"/>
                    <a:gd name="T36" fmla="*/ 2147483647 w 192"/>
                    <a:gd name="T37" fmla="*/ 2147483647 h 156"/>
                    <a:gd name="T38" fmla="*/ 2147483647 w 192"/>
                    <a:gd name="T39" fmla="*/ 2147483647 h 156"/>
                    <a:gd name="T40" fmla="*/ 2147483647 w 192"/>
                    <a:gd name="T41" fmla="*/ 2147483647 h 156"/>
                    <a:gd name="T42" fmla="*/ 2147483647 w 192"/>
                    <a:gd name="T43" fmla="*/ 2147483647 h 156"/>
                    <a:gd name="T44" fmla="*/ 2147483647 w 192"/>
                    <a:gd name="T45" fmla="*/ 2147483647 h 15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92"/>
                    <a:gd name="T70" fmla="*/ 0 h 156"/>
                    <a:gd name="T71" fmla="*/ 192 w 192"/>
                    <a:gd name="T72" fmla="*/ 156 h 15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92" h="156">
                      <a:moveTo>
                        <a:pt x="0" y="31"/>
                      </a:moveTo>
                      <a:cubicBezTo>
                        <a:pt x="0" y="127"/>
                        <a:pt x="0" y="127"/>
                        <a:pt x="0" y="127"/>
                      </a:cubicBezTo>
                      <a:cubicBezTo>
                        <a:pt x="0" y="145"/>
                        <a:pt x="48" y="156"/>
                        <a:pt x="96" y="156"/>
                      </a:cubicBezTo>
                      <a:cubicBezTo>
                        <a:pt x="143" y="156"/>
                        <a:pt x="192" y="145"/>
                        <a:pt x="192" y="127"/>
                      </a:cubicBezTo>
                      <a:cubicBezTo>
                        <a:pt x="192" y="31"/>
                        <a:pt x="192" y="31"/>
                        <a:pt x="192" y="31"/>
                      </a:cubicBezTo>
                      <a:cubicBezTo>
                        <a:pt x="191" y="32"/>
                        <a:pt x="191" y="32"/>
                        <a:pt x="191" y="32"/>
                      </a:cubicBezTo>
                      <a:cubicBezTo>
                        <a:pt x="192" y="31"/>
                        <a:pt x="192" y="30"/>
                        <a:pt x="192" y="30"/>
                      </a:cubicBezTo>
                      <a:cubicBezTo>
                        <a:pt x="192" y="29"/>
                        <a:pt x="192" y="29"/>
                        <a:pt x="192" y="29"/>
                      </a:cubicBezTo>
                      <a:cubicBezTo>
                        <a:pt x="192" y="11"/>
                        <a:pt x="143" y="0"/>
                        <a:pt x="96" y="0"/>
                      </a:cubicBezTo>
                      <a:cubicBezTo>
                        <a:pt x="48" y="0"/>
                        <a:pt x="0" y="11"/>
                        <a:pt x="0" y="29"/>
                      </a:cubicBezTo>
                      <a:lnTo>
                        <a:pt x="0" y="31"/>
                      </a:lnTo>
                      <a:close/>
                      <a:moveTo>
                        <a:pt x="4" y="29"/>
                      </a:moveTo>
                      <a:cubicBezTo>
                        <a:pt x="4" y="17"/>
                        <a:pt x="41" y="4"/>
                        <a:pt x="96" y="4"/>
                      </a:cubicBezTo>
                      <a:cubicBezTo>
                        <a:pt x="151" y="4"/>
                        <a:pt x="188" y="17"/>
                        <a:pt x="188" y="29"/>
                      </a:cubicBezTo>
                      <a:cubicBezTo>
                        <a:pt x="188" y="30"/>
                        <a:pt x="188" y="30"/>
                        <a:pt x="188" y="30"/>
                      </a:cubicBezTo>
                      <a:cubicBezTo>
                        <a:pt x="188" y="31"/>
                        <a:pt x="188" y="31"/>
                        <a:pt x="188" y="31"/>
                      </a:cubicBezTo>
                      <a:cubicBezTo>
                        <a:pt x="188" y="31"/>
                        <a:pt x="188" y="31"/>
                        <a:pt x="188" y="31"/>
                      </a:cubicBezTo>
                      <a:cubicBezTo>
                        <a:pt x="188" y="31"/>
                        <a:pt x="188" y="31"/>
                        <a:pt x="188" y="31"/>
                      </a:cubicBezTo>
                      <a:cubicBezTo>
                        <a:pt x="188" y="127"/>
                        <a:pt x="188" y="127"/>
                        <a:pt x="188" y="127"/>
                      </a:cubicBezTo>
                      <a:cubicBezTo>
                        <a:pt x="188" y="139"/>
                        <a:pt x="151" y="152"/>
                        <a:pt x="96" y="152"/>
                      </a:cubicBezTo>
                      <a:cubicBezTo>
                        <a:pt x="41" y="152"/>
                        <a:pt x="4" y="139"/>
                        <a:pt x="4" y="127"/>
                      </a:cubicBezTo>
                      <a:cubicBezTo>
                        <a:pt x="4" y="31"/>
                        <a:pt x="4" y="31"/>
                        <a:pt x="4" y="31"/>
                      </a:cubicBezTo>
                      <a:lnTo>
                        <a:pt x="4" y="29"/>
                      </a:lnTo>
                      <a:close/>
                    </a:path>
                  </a:pathLst>
                </a:custGeom>
                <a:solidFill>
                  <a:srgbClr val="231F20"/>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116" name="Freeform 175"/>
                <p:cNvSpPr>
                  <a:spLocks/>
                </p:cNvSpPr>
                <p:nvPr/>
              </p:nvSpPr>
              <p:spPr bwMode="auto">
                <a:xfrm>
                  <a:off x="4311133" y="3126929"/>
                  <a:ext cx="297202" cy="195131"/>
                </a:xfrm>
                <a:custGeom>
                  <a:avLst/>
                  <a:gdLst>
                    <a:gd name="T0" fmla="*/ 2147483647 w 188"/>
                    <a:gd name="T1" fmla="*/ 2147483647 h 123"/>
                    <a:gd name="T2" fmla="*/ 2147483647 w 188"/>
                    <a:gd name="T3" fmla="*/ 2147483647 h 123"/>
                    <a:gd name="T4" fmla="*/ 0 w 188"/>
                    <a:gd name="T5" fmla="*/ 2147483647 h 123"/>
                    <a:gd name="T6" fmla="*/ 0 w 188"/>
                    <a:gd name="T7" fmla="*/ 0 h 123"/>
                    <a:gd name="T8" fmla="*/ 2147483647 w 188"/>
                    <a:gd name="T9" fmla="*/ 0 h 123"/>
                    <a:gd name="T10" fmla="*/ 2147483647 w 188"/>
                    <a:gd name="T11" fmla="*/ 2147483647 h 123"/>
                    <a:gd name="T12" fmla="*/ 0 60000 65536"/>
                    <a:gd name="T13" fmla="*/ 0 60000 65536"/>
                    <a:gd name="T14" fmla="*/ 0 60000 65536"/>
                    <a:gd name="T15" fmla="*/ 0 60000 65536"/>
                    <a:gd name="T16" fmla="*/ 0 60000 65536"/>
                    <a:gd name="T17" fmla="*/ 0 60000 65536"/>
                    <a:gd name="T18" fmla="*/ 0 w 188"/>
                    <a:gd name="T19" fmla="*/ 0 h 123"/>
                    <a:gd name="T20" fmla="*/ 188 w 188"/>
                    <a:gd name="T21" fmla="*/ 123 h 123"/>
                  </a:gdLst>
                  <a:ahLst/>
                  <a:cxnLst>
                    <a:cxn ang="T12">
                      <a:pos x="T0" y="T1"/>
                    </a:cxn>
                    <a:cxn ang="T13">
                      <a:pos x="T2" y="T3"/>
                    </a:cxn>
                    <a:cxn ang="T14">
                      <a:pos x="T4" y="T5"/>
                    </a:cxn>
                    <a:cxn ang="T15">
                      <a:pos x="T6" y="T7"/>
                    </a:cxn>
                    <a:cxn ang="T16">
                      <a:pos x="T8" y="T9"/>
                    </a:cxn>
                    <a:cxn ang="T17">
                      <a:pos x="T10" y="T11"/>
                    </a:cxn>
                  </a:cxnLst>
                  <a:rect l="T18" t="T19" r="T20" b="T21"/>
                  <a:pathLst>
                    <a:path w="188" h="123">
                      <a:moveTo>
                        <a:pt x="188" y="96"/>
                      </a:moveTo>
                      <a:cubicBezTo>
                        <a:pt x="188" y="111"/>
                        <a:pt x="146" y="123"/>
                        <a:pt x="94" y="123"/>
                      </a:cubicBezTo>
                      <a:cubicBezTo>
                        <a:pt x="42" y="123"/>
                        <a:pt x="0" y="111"/>
                        <a:pt x="0" y="96"/>
                      </a:cubicBezTo>
                      <a:cubicBezTo>
                        <a:pt x="0" y="0"/>
                        <a:pt x="0" y="0"/>
                        <a:pt x="0" y="0"/>
                      </a:cubicBezTo>
                      <a:cubicBezTo>
                        <a:pt x="188" y="0"/>
                        <a:pt x="188" y="0"/>
                        <a:pt x="188" y="0"/>
                      </a:cubicBezTo>
                      <a:cubicBezTo>
                        <a:pt x="188" y="96"/>
                        <a:pt x="188" y="96"/>
                        <a:pt x="188" y="96"/>
                      </a:cubicBezTo>
                    </a:path>
                  </a:pathLst>
                </a:custGeom>
                <a:solidFill>
                  <a:srgbClr val="FF0000"/>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117" name="Freeform 176"/>
                <p:cNvSpPr>
                  <a:spLocks/>
                </p:cNvSpPr>
                <p:nvPr/>
              </p:nvSpPr>
              <p:spPr bwMode="auto">
                <a:xfrm>
                  <a:off x="4608336" y="3317637"/>
                  <a:ext cx="668" cy="1341"/>
                </a:xfrm>
                <a:custGeom>
                  <a:avLst/>
                  <a:gdLst>
                    <a:gd name="T0" fmla="*/ 0 w 1"/>
                    <a:gd name="T1" fmla="*/ 0 h 1"/>
                    <a:gd name="T2" fmla="*/ 0 w 1"/>
                    <a:gd name="T3" fmla="*/ 0 h 1"/>
                    <a:gd name="T4" fmla="*/ 0 w 1"/>
                    <a:gd name="T5" fmla="*/ 2147483647 h 1"/>
                    <a:gd name="T6" fmla="*/ 0 w 1"/>
                    <a:gd name="T7" fmla="*/ 2147483647 h 1"/>
                    <a:gd name="T8" fmla="*/ 0 w 1"/>
                    <a:gd name="T9" fmla="*/ 0 h 1"/>
                    <a:gd name="T10" fmla="*/ 0 60000 65536"/>
                    <a:gd name="T11" fmla="*/ 0 60000 65536"/>
                    <a:gd name="T12" fmla="*/ 0 60000 65536"/>
                    <a:gd name="T13" fmla="*/ 0 60000 65536"/>
                    <a:gd name="T14" fmla="*/ 0 60000 65536"/>
                    <a:gd name="T15" fmla="*/ 0 w 1"/>
                    <a:gd name="T16" fmla="*/ 0 h 1"/>
                    <a:gd name="T17" fmla="*/ 1 w 1"/>
                    <a:gd name="T18" fmla="*/ 1 h 1"/>
                  </a:gdLst>
                  <a:ahLst/>
                  <a:cxnLst>
                    <a:cxn ang="T10">
                      <a:pos x="T0" y="T1"/>
                    </a:cxn>
                    <a:cxn ang="T11">
                      <a:pos x="T2" y="T3"/>
                    </a:cxn>
                    <a:cxn ang="T12">
                      <a:pos x="T4" y="T5"/>
                    </a:cxn>
                    <a:cxn ang="T13">
                      <a:pos x="T6" y="T7"/>
                    </a:cxn>
                    <a:cxn ang="T14">
                      <a:pos x="T8" y="T9"/>
                    </a:cxn>
                  </a:cxnLst>
                  <a:rect l="T15" t="T16" r="T17" b="T18"/>
                  <a:pathLst>
                    <a:path w="1" h="1">
                      <a:moveTo>
                        <a:pt x="0" y="0"/>
                      </a:moveTo>
                      <a:cubicBezTo>
                        <a:pt x="0" y="0"/>
                        <a:pt x="0" y="0"/>
                        <a:pt x="0" y="0"/>
                      </a:cubicBezTo>
                      <a:cubicBezTo>
                        <a:pt x="0" y="1"/>
                        <a:pt x="0" y="1"/>
                        <a:pt x="0" y="1"/>
                      </a:cubicBezTo>
                      <a:cubicBezTo>
                        <a:pt x="0" y="1"/>
                        <a:pt x="0" y="1"/>
                        <a:pt x="0" y="1"/>
                      </a:cubicBezTo>
                      <a:cubicBezTo>
                        <a:pt x="0" y="0"/>
                        <a:pt x="0" y="0"/>
                        <a:pt x="0" y="0"/>
                      </a:cubicBezTo>
                    </a:path>
                  </a:pathLst>
                </a:custGeom>
                <a:solidFill>
                  <a:srgbClr val="8A98AA"/>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118" name="Oval 178"/>
                <p:cNvSpPr>
                  <a:spLocks noChangeArrowheads="1"/>
                </p:cNvSpPr>
                <p:nvPr/>
              </p:nvSpPr>
              <p:spPr bwMode="auto">
                <a:xfrm>
                  <a:off x="4311133" y="3080661"/>
                  <a:ext cx="297202" cy="87842"/>
                </a:xfrm>
                <a:prstGeom prst="ellipse">
                  <a:avLst/>
                </a:prstGeom>
                <a:gradFill rotWithShape="1">
                  <a:gsLst>
                    <a:gs pos="0">
                      <a:srgbClr val="C0C1C6"/>
                    </a:gs>
                    <a:gs pos="100000">
                      <a:srgbClr val="DFE0E5"/>
                    </a:gs>
                  </a:gsLst>
                  <a:lin ang="5400000" scaled="1"/>
                </a:gradFill>
                <a:ln w="9525" algn="ctr">
                  <a:noFill/>
                  <a:round/>
                  <a:headEnd/>
                  <a:tailEnd/>
                </a:ln>
              </p:spPr>
              <p:txBody>
                <a:bodyPr lIns="91327" tIns="45667" rIns="91327" bIns="45667"/>
                <a:lstStyle/>
                <a:p>
                  <a:pPr algn="l">
                    <a:buClrTx/>
                    <a:buFontTx/>
                    <a:buNone/>
                  </a:pPr>
                  <a:endParaRPr lang="zh-CN" altLang="zh-CN" sz="1400" dirty="0" smtClean="0">
                    <a:solidFill>
                      <a:srgbClr val="000000"/>
                    </a:solidFill>
                    <a:cs typeface="Calibri" pitchFamily="34" charset="0"/>
                    <a:sym typeface="Lucida Grande" charset="0"/>
                  </a:endParaRPr>
                </a:p>
              </p:txBody>
            </p:sp>
            <p:sp>
              <p:nvSpPr>
                <p:cNvPr id="119" name="Freeform 179"/>
                <p:cNvSpPr>
                  <a:spLocks/>
                </p:cNvSpPr>
                <p:nvPr/>
              </p:nvSpPr>
              <p:spPr bwMode="auto">
                <a:xfrm>
                  <a:off x="4311133" y="3123577"/>
                  <a:ext cx="297202" cy="44927"/>
                </a:xfrm>
                <a:custGeom>
                  <a:avLst/>
                  <a:gdLst>
                    <a:gd name="T0" fmla="*/ 2147483647 w 188"/>
                    <a:gd name="T1" fmla="*/ 2147483647 h 28"/>
                    <a:gd name="T2" fmla="*/ 0 w 188"/>
                    <a:gd name="T3" fmla="*/ 0 h 28"/>
                    <a:gd name="T4" fmla="*/ 0 w 188"/>
                    <a:gd name="T5" fmla="*/ 0 h 28"/>
                    <a:gd name="T6" fmla="*/ 2147483647 w 188"/>
                    <a:gd name="T7" fmla="*/ 2147483647 h 28"/>
                    <a:gd name="T8" fmla="*/ 2147483647 w 188"/>
                    <a:gd name="T9" fmla="*/ 0 h 28"/>
                    <a:gd name="T10" fmla="*/ 2147483647 w 188"/>
                    <a:gd name="T11" fmla="*/ 0 h 28"/>
                    <a:gd name="T12" fmla="*/ 2147483647 w 188"/>
                    <a:gd name="T13" fmla="*/ 2147483647 h 28"/>
                    <a:gd name="T14" fmla="*/ 0 60000 65536"/>
                    <a:gd name="T15" fmla="*/ 0 60000 65536"/>
                    <a:gd name="T16" fmla="*/ 0 60000 65536"/>
                    <a:gd name="T17" fmla="*/ 0 60000 65536"/>
                    <a:gd name="T18" fmla="*/ 0 60000 65536"/>
                    <a:gd name="T19" fmla="*/ 0 60000 65536"/>
                    <a:gd name="T20" fmla="*/ 0 60000 65536"/>
                    <a:gd name="T21" fmla="*/ 0 w 188"/>
                    <a:gd name="T22" fmla="*/ 0 h 28"/>
                    <a:gd name="T23" fmla="*/ 188 w 188"/>
                    <a:gd name="T24" fmla="*/ 28 h 2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8" h="28">
                      <a:moveTo>
                        <a:pt x="94" y="26"/>
                      </a:moveTo>
                      <a:cubicBezTo>
                        <a:pt x="43" y="26"/>
                        <a:pt x="1" y="14"/>
                        <a:pt x="0" y="0"/>
                      </a:cubicBezTo>
                      <a:cubicBezTo>
                        <a:pt x="0" y="0"/>
                        <a:pt x="0" y="0"/>
                        <a:pt x="0" y="0"/>
                      </a:cubicBezTo>
                      <a:cubicBezTo>
                        <a:pt x="0" y="15"/>
                        <a:pt x="42" y="28"/>
                        <a:pt x="94" y="28"/>
                      </a:cubicBezTo>
                      <a:cubicBezTo>
                        <a:pt x="146" y="28"/>
                        <a:pt x="188" y="15"/>
                        <a:pt x="188" y="0"/>
                      </a:cubicBezTo>
                      <a:cubicBezTo>
                        <a:pt x="188" y="0"/>
                        <a:pt x="188" y="0"/>
                        <a:pt x="188" y="0"/>
                      </a:cubicBezTo>
                      <a:cubicBezTo>
                        <a:pt x="186" y="14"/>
                        <a:pt x="145" y="26"/>
                        <a:pt x="94" y="26"/>
                      </a:cubicBezTo>
                      <a:close/>
                    </a:path>
                  </a:pathLst>
                </a:custGeom>
                <a:solidFill>
                  <a:srgbClr val="363B49"/>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120" name="Freeform 180"/>
                <p:cNvSpPr>
                  <a:spLocks noEditPoints="1"/>
                </p:cNvSpPr>
                <p:nvPr/>
              </p:nvSpPr>
              <p:spPr bwMode="auto">
                <a:xfrm>
                  <a:off x="4308462" y="3074713"/>
                  <a:ext cx="303213" cy="247434"/>
                </a:xfrm>
                <a:custGeom>
                  <a:avLst/>
                  <a:gdLst>
                    <a:gd name="T0" fmla="*/ 0 w 192"/>
                    <a:gd name="T1" fmla="*/ 2147483647 h 156"/>
                    <a:gd name="T2" fmla="*/ 0 w 192"/>
                    <a:gd name="T3" fmla="*/ 2147483647 h 156"/>
                    <a:gd name="T4" fmla="*/ 2147483647 w 192"/>
                    <a:gd name="T5" fmla="*/ 2147483647 h 156"/>
                    <a:gd name="T6" fmla="*/ 2147483647 w 192"/>
                    <a:gd name="T7" fmla="*/ 2147483647 h 156"/>
                    <a:gd name="T8" fmla="*/ 2147483647 w 192"/>
                    <a:gd name="T9" fmla="*/ 2147483647 h 156"/>
                    <a:gd name="T10" fmla="*/ 2147483647 w 192"/>
                    <a:gd name="T11" fmla="*/ 2147483647 h 156"/>
                    <a:gd name="T12" fmla="*/ 2147483647 w 192"/>
                    <a:gd name="T13" fmla="*/ 2147483647 h 156"/>
                    <a:gd name="T14" fmla="*/ 2147483647 w 192"/>
                    <a:gd name="T15" fmla="*/ 2147483647 h 156"/>
                    <a:gd name="T16" fmla="*/ 2147483647 w 192"/>
                    <a:gd name="T17" fmla="*/ 0 h 156"/>
                    <a:gd name="T18" fmla="*/ 0 w 192"/>
                    <a:gd name="T19" fmla="*/ 2147483647 h 156"/>
                    <a:gd name="T20" fmla="*/ 0 w 192"/>
                    <a:gd name="T21" fmla="*/ 2147483647 h 156"/>
                    <a:gd name="T22" fmla="*/ 2147483647 w 192"/>
                    <a:gd name="T23" fmla="*/ 2147483647 h 156"/>
                    <a:gd name="T24" fmla="*/ 2147483647 w 192"/>
                    <a:gd name="T25" fmla="*/ 2147483647 h 156"/>
                    <a:gd name="T26" fmla="*/ 2147483647 w 192"/>
                    <a:gd name="T27" fmla="*/ 2147483647 h 156"/>
                    <a:gd name="T28" fmla="*/ 2147483647 w 192"/>
                    <a:gd name="T29" fmla="*/ 2147483647 h 156"/>
                    <a:gd name="T30" fmla="*/ 2147483647 w 192"/>
                    <a:gd name="T31" fmla="*/ 2147483647 h 156"/>
                    <a:gd name="T32" fmla="*/ 2147483647 w 192"/>
                    <a:gd name="T33" fmla="*/ 2147483647 h 156"/>
                    <a:gd name="T34" fmla="*/ 2147483647 w 192"/>
                    <a:gd name="T35" fmla="*/ 2147483647 h 156"/>
                    <a:gd name="T36" fmla="*/ 2147483647 w 192"/>
                    <a:gd name="T37" fmla="*/ 2147483647 h 156"/>
                    <a:gd name="T38" fmla="*/ 2147483647 w 192"/>
                    <a:gd name="T39" fmla="*/ 2147483647 h 156"/>
                    <a:gd name="T40" fmla="*/ 2147483647 w 192"/>
                    <a:gd name="T41" fmla="*/ 2147483647 h 156"/>
                    <a:gd name="T42" fmla="*/ 2147483647 w 192"/>
                    <a:gd name="T43" fmla="*/ 2147483647 h 156"/>
                    <a:gd name="T44" fmla="*/ 2147483647 w 192"/>
                    <a:gd name="T45" fmla="*/ 2147483647 h 15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92"/>
                    <a:gd name="T70" fmla="*/ 0 h 156"/>
                    <a:gd name="T71" fmla="*/ 192 w 192"/>
                    <a:gd name="T72" fmla="*/ 156 h 15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92" h="156">
                      <a:moveTo>
                        <a:pt x="0" y="31"/>
                      </a:moveTo>
                      <a:cubicBezTo>
                        <a:pt x="0" y="127"/>
                        <a:pt x="0" y="127"/>
                        <a:pt x="0" y="127"/>
                      </a:cubicBezTo>
                      <a:cubicBezTo>
                        <a:pt x="0" y="145"/>
                        <a:pt x="48" y="156"/>
                        <a:pt x="96" y="156"/>
                      </a:cubicBezTo>
                      <a:cubicBezTo>
                        <a:pt x="143" y="156"/>
                        <a:pt x="192" y="145"/>
                        <a:pt x="192" y="127"/>
                      </a:cubicBezTo>
                      <a:cubicBezTo>
                        <a:pt x="192" y="31"/>
                        <a:pt x="192" y="31"/>
                        <a:pt x="192" y="31"/>
                      </a:cubicBezTo>
                      <a:cubicBezTo>
                        <a:pt x="191" y="32"/>
                        <a:pt x="191" y="32"/>
                        <a:pt x="191" y="32"/>
                      </a:cubicBezTo>
                      <a:cubicBezTo>
                        <a:pt x="192" y="31"/>
                        <a:pt x="192" y="30"/>
                        <a:pt x="192" y="30"/>
                      </a:cubicBezTo>
                      <a:cubicBezTo>
                        <a:pt x="192" y="29"/>
                        <a:pt x="192" y="29"/>
                        <a:pt x="192" y="29"/>
                      </a:cubicBezTo>
                      <a:cubicBezTo>
                        <a:pt x="192" y="11"/>
                        <a:pt x="143" y="0"/>
                        <a:pt x="96" y="0"/>
                      </a:cubicBezTo>
                      <a:cubicBezTo>
                        <a:pt x="48" y="0"/>
                        <a:pt x="0" y="11"/>
                        <a:pt x="0" y="29"/>
                      </a:cubicBezTo>
                      <a:lnTo>
                        <a:pt x="0" y="31"/>
                      </a:lnTo>
                      <a:close/>
                      <a:moveTo>
                        <a:pt x="4" y="29"/>
                      </a:moveTo>
                      <a:cubicBezTo>
                        <a:pt x="4" y="17"/>
                        <a:pt x="41" y="4"/>
                        <a:pt x="96" y="4"/>
                      </a:cubicBezTo>
                      <a:cubicBezTo>
                        <a:pt x="151" y="4"/>
                        <a:pt x="188" y="17"/>
                        <a:pt x="188" y="29"/>
                      </a:cubicBezTo>
                      <a:cubicBezTo>
                        <a:pt x="188" y="30"/>
                        <a:pt x="188" y="30"/>
                        <a:pt x="188" y="30"/>
                      </a:cubicBezTo>
                      <a:cubicBezTo>
                        <a:pt x="188" y="31"/>
                        <a:pt x="188" y="31"/>
                        <a:pt x="188" y="31"/>
                      </a:cubicBezTo>
                      <a:cubicBezTo>
                        <a:pt x="188" y="31"/>
                        <a:pt x="188" y="31"/>
                        <a:pt x="188" y="31"/>
                      </a:cubicBezTo>
                      <a:cubicBezTo>
                        <a:pt x="188" y="31"/>
                        <a:pt x="188" y="31"/>
                        <a:pt x="188" y="31"/>
                      </a:cubicBezTo>
                      <a:cubicBezTo>
                        <a:pt x="188" y="127"/>
                        <a:pt x="188" y="127"/>
                        <a:pt x="188" y="127"/>
                      </a:cubicBezTo>
                      <a:cubicBezTo>
                        <a:pt x="188" y="139"/>
                        <a:pt x="151" y="152"/>
                        <a:pt x="96" y="152"/>
                      </a:cubicBezTo>
                      <a:cubicBezTo>
                        <a:pt x="41" y="152"/>
                        <a:pt x="4" y="139"/>
                        <a:pt x="4" y="127"/>
                      </a:cubicBezTo>
                      <a:cubicBezTo>
                        <a:pt x="4" y="31"/>
                        <a:pt x="4" y="31"/>
                        <a:pt x="4" y="31"/>
                      </a:cubicBezTo>
                      <a:lnTo>
                        <a:pt x="4" y="29"/>
                      </a:lnTo>
                      <a:close/>
                    </a:path>
                  </a:pathLst>
                </a:custGeom>
                <a:solidFill>
                  <a:srgbClr val="231F20"/>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grpSp>
          <p:grpSp>
            <p:nvGrpSpPr>
              <p:cNvPr id="17" name="Group 816"/>
              <p:cNvGrpSpPr>
                <a:grpSpLocks/>
              </p:cNvGrpSpPr>
              <p:nvPr/>
            </p:nvGrpSpPr>
            <p:grpSpPr bwMode="auto">
              <a:xfrm>
                <a:off x="379" y="2905"/>
                <a:ext cx="181" cy="358"/>
                <a:chOff x="4308462" y="3074713"/>
                <a:chExt cx="303213" cy="566295"/>
              </a:xfrm>
            </p:grpSpPr>
            <p:sp>
              <p:nvSpPr>
                <p:cNvPr id="93" name="Freeform 175"/>
                <p:cNvSpPr>
                  <a:spLocks/>
                </p:cNvSpPr>
                <p:nvPr/>
              </p:nvSpPr>
              <p:spPr bwMode="auto">
                <a:xfrm>
                  <a:off x="4311133" y="3442524"/>
                  <a:ext cx="297202" cy="195131"/>
                </a:xfrm>
                <a:custGeom>
                  <a:avLst/>
                  <a:gdLst>
                    <a:gd name="T0" fmla="*/ 2147483647 w 188"/>
                    <a:gd name="T1" fmla="*/ 2147483647 h 123"/>
                    <a:gd name="T2" fmla="*/ 2147483647 w 188"/>
                    <a:gd name="T3" fmla="*/ 2147483647 h 123"/>
                    <a:gd name="T4" fmla="*/ 0 w 188"/>
                    <a:gd name="T5" fmla="*/ 2147483647 h 123"/>
                    <a:gd name="T6" fmla="*/ 0 w 188"/>
                    <a:gd name="T7" fmla="*/ 0 h 123"/>
                    <a:gd name="T8" fmla="*/ 2147483647 w 188"/>
                    <a:gd name="T9" fmla="*/ 0 h 123"/>
                    <a:gd name="T10" fmla="*/ 2147483647 w 188"/>
                    <a:gd name="T11" fmla="*/ 2147483647 h 123"/>
                    <a:gd name="T12" fmla="*/ 0 60000 65536"/>
                    <a:gd name="T13" fmla="*/ 0 60000 65536"/>
                    <a:gd name="T14" fmla="*/ 0 60000 65536"/>
                    <a:gd name="T15" fmla="*/ 0 60000 65536"/>
                    <a:gd name="T16" fmla="*/ 0 60000 65536"/>
                    <a:gd name="T17" fmla="*/ 0 60000 65536"/>
                    <a:gd name="T18" fmla="*/ 0 w 188"/>
                    <a:gd name="T19" fmla="*/ 0 h 123"/>
                    <a:gd name="T20" fmla="*/ 188 w 188"/>
                    <a:gd name="T21" fmla="*/ 123 h 123"/>
                  </a:gdLst>
                  <a:ahLst/>
                  <a:cxnLst>
                    <a:cxn ang="T12">
                      <a:pos x="T0" y="T1"/>
                    </a:cxn>
                    <a:cxn ang="T13">
                      <a:pos x="T2" y="T3"/>
                    </a:cxn>
                    <a:cxn ang="T14">
                      <a:pos x="T4" y="T5"/>
                    </a:cxn>
                    <a:cxn ang="T15">
                      <a:pos x="T6" y="T7"/>
                    </a:cxn>
                    <a:cxn ang="T16">
                      <a:pos x="T8" y="T9"/>
                    </a:cxn>
                    <a:cxn ang="T17">
                      <a:pos x="T10" y="T11"/>
                    </a:cxn>
                  </a:cxnLst>
                  <a:rect l="T18" t="T19" r="T20" b="T21"/>
                  <a:pathLst>
                    <a:path w="188" h="123">
                      <a:moveTo>
                        <a:pt x="188" y="96"/>
                      </a:moveTo>
                      <a:cubicBezTo>
                        <a:pt x="188" y="111"/>
                        <a:pt x="146" y="123"/>
                        <a:pt x="94" y="123"/>
                      </a:cubicBezTo>
                      <a:cubicBezTo>
                        <a:pt x="42" y="123"/>
                        <a:pt x="0" y="111"/>
                        <a:pt x="0" y="96"/>
                      </a:cubicBezTo>
                      <a:cubicBezTo>
                        <a:pt x="0" y="0"/>
                        <a:pt x="0" y="0"/>
                        <a:pt x="0" y="0"/>
                      </a:cubicBezTo>
                      <a:cubicBezTo>
                        <a:pt x="188" y="0"/>
                        <a:pt x="188" y="0"/>
                        <a:pt x="188" y="0"/>
                      </a:cubicBezTo>
                      <a:cubicBezTo>
                        <a:pt x="188" y="96"/>
                        <a:pt x="188" y="96"/>
                        <a:pt x="188" y="96"/>
                      </a:cubicBezTo>
                    </a:path>
                  </a:pathLst>
                </a:custGeom>
                <a:solidFill>
                  <a:srgbClr val="808000"/>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94" name="Freeform 176"/>
                <p:cNvSpPr>
                  <a:spLocks/>
                </p:cNvSpPr>
                <p:nvPr/>
              </p:nvSpPr>
              <p:spPr bwMode="auto">
                <a:xfrm>
                  <a:off x="4608336" y="3593399"/>
                  <a:ext cx="668" cy="1341"/>
                </a:xfrm>
                <a:custGeom>
                  <a:avLst/>
                  <a:gdLst>
                    <a:gd name="T0" fmla="*/ 0 w 1"/>
                    <a:gd name="T1" fmla="*/ 0 h 1"/>
                    <a:gd name="T2" fmla="*/ 0 w 1"/>
                    <a:gd name="T3" fmla="*/ 0 h 1"/>
                    <a:gd name="T4" fmla="*/ 0 w 1"/>
                    <a:gd name="T5" fmla="*/ 2147483647 h 1"/>
                    <a:gd name="T6" fmla="*/ 0 w 1"/>
                    <a:gd name="T7" fmla="*/ 2147483647 h 1"/>
                    <a:gd name="T8" fmla="*/ 0 w 1"/>
                    <a:gd name="T9" fmla="*/ 0 h 1"/>
                    <a:gd name="T10" fmla="*/ 0 60000 65536"/>
                    <a:gd name="T11" fmla="*/ 0 60000 65536"/>
                    <a:gd name="T12" fmla="*/ 0 60000 65536"/>
                    <a:gd name="T13" fmla="*/ 0 60000 65536"/>
                    <a:gd name="T14" fmla="*/ 0 60000 65536"/>
                    <a:gd name="T15" fmla="*/ 0 w 1"/>
                    <a:gd name="T16" fmla="*/ 0 h 1"/>
                    <a:gd name="T17" fmla="*/ 1 w 1"/>
                    <a:gd name="T18" fmla="*/ 1 h 1"/>
                  </a:gdLst>
                  <a:ahLst/>
                  <a:cxnLst>
                    <a:cxn ang="T10">
                      <a:pos x="T0" y="T1"/>
                    </a:cxn>
                    <a:cxn ang="T11">
                      <a:pos x="T2" y="T3"/>
                    </a:cxn>
                    <a:cxn ang="T12">
                      <a:pos x="T4" y="T5"/>
                    </a:cxn>
                    <a:cxn ang="T13">
                      <a:pos x="T6" y="T7"/>
                    </a:cxn>
                    <a:cxn ang="T14">
                      <a:pos x="T8" y="T9"/>
                    </a:cxn>
                  </a:cxnLst>
                  <a:rect l="T15" t="T16" r="T17" b="T18"/>
                  <a:pathLst>
                    <a:path w="1" h="1">
                      <a:moveTo>
                        <a:pt x="0" y="0"/>
                      </a:moveTo>
                      <a:cubicBezTo>
                        <a:pt x="0" y="0"/>
                        <a:pt x="0" y="0"/>
                        <a:pt x="0" y="0"/>
                      </a:cubicBezTo>
                      <a:cubicBezTo>
                        <a:pt x="0" y="1"/>
                        <a:pt x="0" y="1"/>
                        <a:pt x="0" y="1"/>
                      </a:cubicBezTo>
                      <a:cubicBezTo>
                        <a:pt x="0" y="1"/>
                        <a:pt x="0" y="1"/>
                        <a:pt x="0" y="1"/>
                      </a:cubicBezTo>
                      <a:cubicBezTo>
                        <a:pt x="0" y="0"/>
                        <a:pt x="0" y="0"/>
                        <a:pt x="0" y="0"/>
                      </a:cubicBezTo>
                    </a:path>
                  </a:pathLst>
                </a:custGeom>
                <a:solidFill>
                  <a:srgbClr val="8A98AA"/>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95" name="Freeform 177"/>
                <p:cNvSpPr>
                  <a:spLocks/>
                </p:cNvSpPr>
                <p:nvPr/>
              </p:nvSpPr>
              <p:spPr bwMode="auto">
                <a:xfrm>
                  <a:off x="4311133" y="3591387"/>
                  <a:ext cx="297202" cy="46268"/>
                </a:xfrm>
                <a:custGeom>
                  <a:avLst/>
                  <a:gdLst>
                    <a:gd name="T0" fmla="*/ 0 w 188"/>
                    <a:gd name="T1" fmla="*/ 0 h 29"/>
                    <a:gd name="T2" fmla="*/ 0 w 188"/>
                    <a:gd name="T3" fmla="*/ 2147483647 h 29"/>
                    <a:gd name="T4" fmla="*/ 2147483647 w 188"/>
                    <a:gd name="T5" fmla="*/ 2147483647 h 29"/>
                    <a:gd name="T6" fmla="*/ 2147483647 w 188"/>
                    <a:gd name="T7" fmla="*/ 2147483647 h 29"/>
                    <a:gd name="T8" fmla="*/ 2147483647 w 188"/>
                    <a:gd name="T9" fmla="*/ 2147483647 h 29"/>
                    <a:gd name="T10" fmla="*/ 2147483647 w 188"/>
                    <a:gd name="T11" fmla="*/ 2147483647 h 29"/>
                    <a:gd name="T12" fmla="*/ 0 w 188"/>
                    <a:gd name="T13" fmla="*/ 0 h 29"/>
                    <a:gd name="T14" fmla="*/ 0 60000 65536"/>
                    <a:gd name="T15" fmla="*/ 0 60000 65536"/>
                    <a:gd name="T16" fmla="*/ 0 60000 65536"/>
                    <a:gd name="T17" fmla="*/ 0 60000 65536"/>
                    <a:gd name="T18" fmla="*/ 0 60000 65536"/>
                    <a:gd name="T19" fmla="*/ 0 60000 65536"/>
                    <a:gd name="T20" fmla="*/ 0 60000 65536"/>
                    <a:gd name="T21" fmla="*/ 0 w 188"/>
                    <a:gd name="T22" fmla="*/ 0 h 29"/>
                    <a:gd name="T23" fmla="*/ 188 w 188"/>
                    <a:gd name="T24" fmla="*/ 29 h 2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8" h="29">
                      <a:moveTo>
                        <a:pt x="0" y="0"/>
                      </a:moveTo>
                      <a:cubicBezTo>
                        <a:pt x="0" y="2"/>
                        <a:pt x="0" y="2"/>
                        <a:pt x="0" y="2"/>
                      </a:cubicBezTo>
                      <a:cubicBezTo>
                        <a:pt x="0" y="17"/>
                        <a:pt x="42" y="29"/>
                        <a:pt x="94" y="29"/>
                      </a:cubicBezTo>
                      <a:cubicBezTo>
                        <a:pt x="146" y="29"/>
                        <a:pt x="188" y="17"/>
                        <a:pt x="188" y="2"/>
                      </a:cubicBezTo>
                      <a:cubicBezTo>
                        <a:pt x="188" y="1"/>
                        <a:pt x="188" y="1"/>
                        <a:pt x="188" y="1"/>
                      </a:cubicBezTo>
                      <a:cubicBezTo>
                        <a:pt x="188" y="16"/>
                        <a:pt x="145" y="28"/>
                        <a:pt x="94" y="28"/>
                      </a:cubicBezTo>
                      <a:cubicBezTo>
                        <a:pt x="42" y="28"/>
                        <a:pt x="0" y="16"/>
                        <a:pt x="0" y="0"/>
                      </a:cubicBezTo>
                    </a:path>
                  </a:pathLst>
                </a:custGeom>
                <a:solidFill>
                  <a:srgbClr val="7F8EA2"/>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96" name="Freeform 179"/>
                <p:cNvSpPr>
                  <a:spLocks/>
                </p:cNvSpPr>
                <p:nvPr/>
              </p:nvSpPr>
              <p:spPr bwMode="auto">
                <a:xfrm>
                  <a:off x="4311133" y="3439172"/>
                  <a:ext cx="297202" cy="44927"/>
                </a:xfrm>
                <a:custGeom>
                  <a:avLst/>
                  <a:gdLst>
                    <a:gd name="T0" fmla="*/ 2147483647 w 188"/>
                    <a:gd name="T1" fmla="*/ 2147483647 h 28"/>
                    <a:gd name="T2" fmla="*/ 0 w 188"/>
                    <a:gd name="T3" fmla="*/ 0 h 28"/>
                    <a:gd name="T4" fmla="*/ 0 w 188"/>
                    <a:gd name="T5" fmla="*/ 0 h 28"/>
                    <a:gd name="T6" fmla="*/ 2147483647 w 188"/>
                    <a:gd name="T7" fmla="*/ 2147483647 h 28"/>
                    <a:gd name="T8" fmla="*/ 2147483647 w 188"/>
                    <a:gd name="T9" fmla="*/ 0 h 28"/>
                    <a:gd name="T10" fmla="*/ 2147483647 w 188"/>
                    <a:gd name="T11" fmla="*/ 0 h 28"/>
                    <a:gd name="T12" fmla="*/ 2147483647 w 188"/>
                    <a:gd name="T13" fmla="*/ 2147483647 h 28"/>
                    <a:gd name="T14" fmla="*/ 0 60000 65536"/>
                    <a:gd name="T15" fmla="*/ 0 60000 65536"/>
                    <a:gd name="T16" fmla="*/ 0 60000 65536"/>
                    <a:gd name="T17" fmla="*/ 0 60000 65536"/>
                    <a:gd name="T18" fmla="*/ 0 60000 65536"/>
                    <a:gd name="T19" fmla="*/ 0 60000 65536"/>
                    <a:gd name="T20" fmla="*/ 0 60000 65536"/>
                    <a:gd name="T21" fmla="*/ 0 w 188"/>
                    <a:gd name="T22" fmla="*/ 0 h 28"/>
                    <a:gd name="T23" fmla="*/ 188 w 188"/>
                    <a:gd name="T24" fmla="*/ 28 h 2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8" h="28">
                      <a:moveTo>
                        <a:pt x="94" y="26"/>
                      </a:moveTo>
                      <a:cubicBezTo>
                        <a:pt x="43" y="26"/>
                        <a:pt x="1" y="14"/>
                        <a:pt x="0" y="0"/>
                      </a:cubicBezTo>
                      <a:cubicBezTo>
                        <a:pt x="0" y="0"/>
                        <a:pt x="0" y="0"/>
                        <a:pt x="0" y="0"/>
                      </a:cubicBezTo>
                      <a:cubicBezTo>
                        <a:pt x="0" y="15"/>
                        <a:pt x="42" y="28"/>
                        <a:pt x="94" y="28"/>
                      </a:cubicBezTo>
                      <a:cubicBezTo>
                        <a:pt x="146" y="28"/>
                        <a:pt x="188" y="15"/>
                        <a:pt x="188" y="0"/>
                      </a:cubicBezTo>
                      <a:cubicBezTo>
                        <a:pt x="188" y="0"/>
                        <a:pt x="188" y="0"/>
                        <a:pt x="188" y="0"/>
                      </a:cubicBezTo>
                      <a:cubicBezTo>
                        <a:pt x="186" y="14"/>
                        <a:pt x="145" y="26"/>
                        <a:pt x="94" y="26"/>
                      </a:cubicBezTo>
                      <a:close/>
                    </a:path>
                  </a:pathLst>
                </a:custGeom>
                <a:solidFill>
                  <a:srgbClr val="363B49"/>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97" name="Freeform 180"/>
                <p:cNvSpPr>
                  <a:spLocks noEditPoints="1"/>
                </p:cNvSpPr>
                <p:nvPr/>
              </p:nvSpPr>
              <p:spPr bwMode="auto">
                <a:xfrm>
                  <a:off x="4308462" y="3393574"/>
                  <a:ext cx="303213" cy="247434"/>
                </a:xfrm>
                <a:custGeom>
                  <a:avLst/>
                  <a:gdLst>
                    <a:gd name="T0" fmla="*/ 0 w 192"/>
                    <a:gd name="T1" fmla="*/ 2147483647 h 156"/>
                    <a:gd name="T2" fmla="*/ 0 w 192"/>
                    <a:gd name="T3" fmla="*/ 2147483647 h 156"/>
                    <a:gd name="T4" fmla="*/ 2147483647 w 192"/>
                    <a:gd name="T5" fmla="*/ 2147483647 h 156"/>
                    <a:gd name="T6" fmla="*/ 2147483647 w 192"/>
                    <a:gd name="T7" fmla="*/ 2147483647 h 156"/>
                    <a:gd name="T8" fmla="*/ 2147483647 w 192"/>
                    <a:gd name="T9" fmla="*/ 2147483647 h 156"/>
                    <a:gd name="T10" fmla="*/ 2147483647 w 192"/>
                    <a:gd name="T11" fmla="*/ 2147483647 h 156"/>
                    <a:gd name="T12" fmla="*/ 2147483647 w 192"/>
                    <a:gd name="T13" fmla="*/ 2147483647 h 156"/>
                    <a:gd name="T14" fmla="*/ 2147483647 w 192"/>
                    <a:gd name="T15" fmla="*/ 2147483647 h 156"/>
                    <a:gd name="T16" fmla="*/ 2147483647 w 192"/>
                    <a:gd name="T17" fmla="*/ 0 h 156"/>
                    <a:gd name="T18" fmla="*/ 0 w 192"/>
                    <a:gd name="T19" fmla="*/ 2147483647 h 156"/>
                    <a:gd name="T20" fmla="*/ 0 w 192"/>
                    <a:gd name="T21" fmla="*/ 2147483647 h 156"/>
                    <a:gd name="T22" fmla="*/ 2147483647 w 192"/>
                    <a:gd name="T23" fmla="*/ 2147483647 h 156"/>
                    <a:gd name="T24" fmla="*/ 2147483647 w 192"/>
                    <a:gd name="T25" fmla="*/ 2147483647 h 156"/>
                    <a:gd name="T26" fmla="*/ 2147483647 w 192"/>
                    <a:gd name="T27" fmla="*/ 2147483647 h 156"/>
                    <a:gd name="T28" fmla="*/ 2147483647 w 192"/>
                    <a:gd name="T29" fmla="*/ 2147483647 h 156"/>
                    <a:gd name="T30" fmla="*/ 2147483647 w 192"/>
                    <a:gd name="T31" fmla="*/ 2147483647 h 156"/>
                    <a:gd name="T32" fmla="*/ 2147483647 w 192"/>
                    <a:gd name="T33" fmla="*/ 2147483647 h 156"/>
                    <a:gd name="T34" fmla="*/ 2147483647 w 192"/>
                    <a:gd name="T35" fmla="*/ 2147483647 h 156"/>
                    <a:gd name="T36" fmla="*/ 2147483647 w 192"/>
                    <a:gd name="T37" fmla="*/ 2147483647 h 156"/>
                    <a:gd name="T38" fmla="*/ 2147483647 w 192"/>
                    <a:gd name="T39" fmla="*/ 2147483647 h 156"/>
                    <a:gd name="T40" fmla="*/ 2147483647 w 192"/>
                    <a:gd name="T41" fmla="*/ 2147483647 h 156"/>
                    <a:gd name="T42" fmla="*/ 2147483647 w 192"/>
                    <a:gd name="T43" fmla="*/ 2147483647 h 156"/>
                    <a:gd name="T44" fmla="*/ 2147483647 w 192"/>
                    <a:gd name="T45" fmla="*/ 2147483647 h 15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92"/>
                    <a:gd name="T70" fmla="*/ 0 h 156"/>
                    <a:gd name="T71" fmla="*/ 192 w 192"/>
                    <a:gd name="T72" fmla="*/ 156 h 15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92" h="156">
                      <a:moveTo>
                        <a:pt x="0" y="31"/>
                      </a:moveTo>
                      <a:cubicBezTo>
                        <a:pt x="0" y="127"/>
                        <a:pt x="0" y="127"/>
                        <a:pt x="0" y="127"/>
                      </a:cubicBezTo>
                      <a:cubicBezTo>
                        <a:pt x="0" y="145"/>
                        <a:pt x="48" y="156"/>
                        <a:pt x="96" y="156"/>
                      </a:cubicBezTo>
                      <a:cubicBezTo>
                        <a:pt x="143" y="156"/>
                        <a:pt x="192" y="145"/>
                        <a:pt x="192" y="127"/>
                      </a:cubicBezTo>
                      <a:cubicBezTo>
                        <a:pt x="192" y="31"/>
                        <a:pt x="192" y="31"/>
                        <a:pt x="192" y="31"/>
                      </a:cubicBezTo>
                      <a:cubicBezTo>
                        <a:pt x="191" y="32"/>
                        <a:pt x="191" y="32"/>
                        <a:pt x="191" y="32"/>
                      </a:cubicBezTo>
                      <a:cubicBezTo>
                        <a:pt x="192" y="31"/>
                        <a:pt x="192" y="30"/>
                        <a:pt x="192" y="30"/>
                      </a:cubicBezTo>
                      <a:cubicBezTo>
                        <a:pt x="192" y="29"/>
                        <a:pt x="192" y="29"/>
                        <a:pt x="192" y="29"/>
                      </a:cubicBezTo>
                      <a:cubicBezTo>
                        <a:pt x="192" y="11"/>
                        <a:pt x="143" y="0"/>
                        <a:pt x="96" y="0"/>
                      </a:cubicBezTo>
                      <a:cubicBezTo>
                        <a:pt x="48" y="0"/>
                        <a:pt x="0" y="11"/>
                        <a:pt x="0" y="29"/>
                      </a:cubicBezTo>
                      <a:lnTo>
                        <a:pt x="0" y="31"/>
                      </a:lnTo>
                      <a:close/>
                      <a:moveTo>
                        <a:pt x="4" y="29"/>
                      </a:moveTo>
                      <a:cubicBezTo>
                        <a:pt x="4" y="17"/>
                        <a:pt x="41" y="4"/>
                        <a:pt x="96" y="4"/>
                      </a:cubicBezTo>
                      <a:cubicBezTo>
                        <a:pt x="151" y="4"/>
                        <a:pt x="188" y="17"/>
                        <a:pt x="188" y="29"/>
                      </a:cubicBezTo>
                      <a:cubicBezTo>
                        <a:pt x="188" y="30"/>
                        <a:pt x="188" y="30"/>
                        <a:pt x="188" y="30"/>
                      </a:cubicBezTo>
                      <a:cubicBezTo>
                        <a:pt x="188" y="31"/>
                        <a:pt x="188" y="31"/>
                        <a:pt x="188" y="31"/>
                      </a:cubicBezTo>
                      <a:cubicBezTo>
                        <a:pt x="188" y="31"/>
                        <a:pt x="188" y="31"/>
                        <a:pt x="188" y="31"/>
                      </a:cubicBezTo>
                      <a:cubicBezTo>
                        <a:pt x="188" y="31"/>
                        <a:pt x="188" y="31"/>
                        <a:pt x="188" y="31"/>
                      </a:cubicBezTo>
                      <a:cubicBezTo>
                        <a:pt x="188" y="127"/>
                        <a:pt x="188" y="127"/>
                        <a:pt x="188" y="127"/>
                      </a:cubicBezTo>
                      <a:cubicBezTo>
                        <a:pt x="188" y="139"/>
                        <a:pt x="151" y="152"/>
                        <a:pt x="96" y="152"/>
                      </a:cubicBezTo>
                      <a:cubicBezTo>
                        <a:pt x="41" y="152"/>
                        <a:pt x="4" y="139"/>
                        <a:pt x="4" y="127"/>
                      </a:cubicBezTo>
                      <a:cubicBezTo>
                        <a:pt x="4" y="31"/>
                        <a:pt x="4" y="31"/>
                        <a:pt x="4" y="31"/>
                      </a:cubicBezTo>
                      <a:lnTo>
                        <a:pt x="4" y="29"/>
                      </a:lnTo>
                      <a:close/>
                    </a:path>
                  </a:pathLst>
                </a:custGeom>
                <a:solidFill>
                  <a:srgbClr val="231F20"/>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98" name="Freeform 175"/>
                <p:cNvSpPr>
                  <a:spLocks/>
                </p:cNvSpPr>
                <p:nvPr/>
              </p:nvSpPr>
              <p:spPr bwMode="auto">
                <a:xfrm>
                  <a:off x="4311133" y="3284373"/>
                  <a:ext cx="297202" cy="195131"/>
                </a:xfrm>
                <a:custGeom>
                  <a:avLst/>
                  <a:gdLst>
                    <a:gd name="T0" fmla="*/ 2147483647 w 188"/>
                    <a:gd name="T1" fmla="*/ 2147483647 h 123"/>
                    <a:gd name="T2" fmla="*/ 2147483647 w 188"/>
                    <a:gd name="T3" fmla="*/ 2147483647 h 123"/>
                    <a:gd name="T4" fmla="*/ 0 w 188"/>
                    <a:gd name="T5" fmla="*/ 2147483647 h 123"/>
                    <a:gd name="T6" fmla="*/ 0 w 188"/>
                    <a:gd name="T7" fmla="*/ 0 h 123"/>
                    <a:gd name="T8" fmla="*/ 2147483647 w 188"/>
                    <a:gd name="T9" fmla="*/ 0 h 123"/>
                    <a:gd name="T10" fmla="*/ 2147483647 w 188"/>
                    <a:gd name="T11" fmla="*/ 2147483647 h 123"/>
                    <a:gd name="T12" fmla="*/ 0 60000 65536"/>
                    <a:gd name="T13" fmla="*/ 0 60000 65536"/>
                    <a:gd name="T14" fmla="*/ 0 60000 65536"/>
                    <a:gd name="T15" fmla="*/ 0 60000 65536"/>
                    <a:gd name="T16" fmla="*/ 0 60000 65536"/>
                    <a:gd name="T17" fmla="*/ 0 60000 65536"/>
                    <a:gd name="T18" fmla="*/ 0 w 188"/>
                    <a:gd name="T19" fmla="*/ 0 h 123"/>
                    <a:gd name="T20" fmla="*/ 188 w 188"/>
                    <a:gd name="T21" fmla="*/ 123 h 123"/>
                  </a:gdLst>
                  <a:ahLst/>
                  <a:cxnLst>
                    <a:cxn ang="T12">
                      <a:pos x="T0" y="T1"/>
                    </a:cxn>
                    <a:cxn ang="T13">
                      <a:pos x="T2" y="T3"/>
                    </a:cxn>
                    <a:cxn ang="T14">
                      <a:pos x="T4" y="T5"/>
                    </a:cxn>
                    <a:cxn ang="T15">
                      <a:pos x="T6" y="T7"/>
                    </a:cxn>
                    <a:cxn ang="T16">
                      <a:pos x="T8" y="T9"/>
                    </a:cxn>
                    <a:cxn ang="T17">
                      <a:pos x="T10" y="T11"/>
                    </a:cxn>
                  </a:cxnLst>
                  <a:rect l="T18" t="T19" r="T20" b="T21"/>
                  <a:pathLst>
                    <a:path w="188" h="123">
                      <a:moveTo>
                        <a:pt x="188" y="96"/>
                      </a:moveTo>
                      <a:cubicBezTo>
                        <a:pt x="188" y="111"/>
                        <a:pt x="146" y="123"/>
                        <a:pt x="94" y="123"/>
                      </a:cubicBezTo>
                      <a:cubicBezTo>
                        <a:pt x="42" y="123"/>
                        <a:pt x="0" y="111"/>
                        <a:pt x="0" y="96"/>
                      </a:cubicBezTo>
                      <a:cubicBezTo>
                        <a:pt x="0" y="0"/>
                        <a:pt x="0" y="0"/>
                        <a:pt x="0" y="0"/>
                      </a:cubicBezTo>
                      <a:cubicBezTo>
                        <a:pt x="188" y="0"/>
                        <a:pt x="188" y="0"/>
                        <a:pt x="188" y="0"/>
                      </a:cubicBezTo>
                      <a:cubicBezTo>
                        <a:pt x="188" y="96"/>
                        <a:pt x="188" y="96"/>
                        <a:pt x="188" y="96"/>
                      </a:cubicBezTo>
                    </a:path>
                  </a:pathLst>
                </a:custGeom>
                <a:solidFill>
                  <a:srgbClr val="808000"/>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99" name="Freeform 176"/>
                <p:cNvSpPr>
                  <a:spLocks/>
                </p:cNvSpPr>
                <p:nvPr/>
              </p:nvSpPr>
              <p:spPr bwMode="auto">
                <a:xfrm>
                  <a:off x="4608336" y="3433693"/>
                  <a:ext cx="668" cy="1341"/>
                </a:xfrm>
                <a:custGeom>
                  <a:avLst/>
                  <a:gdLst>
                    <a:gd name="T0" fmla="*/ 0 w 1"/>
                    <a:gd name="T1" fmla="*/ 0 h 1"/>
                    <a:gd name="T2" fmla="*/ 0 w 1"/>
                    <a:gd name="T3" fmla="*/ 0 h 1"/>
                    <a:gd name="T4" fmla="*/ 0 w 1"/>
                    <a:gd name="T5" fmla="*/ 2147483647 h 1"/>
                    <a:gd name="T6" fmla="*/ 0 w 1"/>
                    <a:gd name="T7" fmla="*/ 2147483647 h 1"/>
                    <a:gd name="T8" fmla="*/ 0 w 1"/>
                    <a:gd name="T9" fmla="*/ 0 h 1"/>
                    <a:gd name="T10" fmla="*/ 0 60000 65536"/>
                    <a:gd name="T11" fmla="*/ 0 60000 65536"/>
                    <a:gd name="T12" fmla="*/ 0 60000 65536"/>
                    <a:gd name="T13" fmla="*/ 0 60000 65536"/>
                    <a:gd name="T14" fmla="*/ 0 60000 65536"/>
                    <a:gd name="T15" fmla="*/ 0 w 1"/>
                    <a:gd name="T16" fmla="*/ 0 h 1"/>
                    <a:gd name="T17" fmla="*/ 1 w 1"/>
                    <a:gd name="T18" fmla="*/ 1 h 1"/>
                  </a:gdLst>
                  <a:ahLst/>
                  <a:cxnLst>
                    <a:cxn ang="T10">
                      <a:pos x="T0" y="T1"/>
                    </a:cxn>
                    <a:cxn ang="T11">
                      <a:pos x="T2" y="T3"/>
                    </a:cxn>
                    <a:cxn ang="T12">
                      <a:pos x="T4" y="T5"/>
                    </a:cxn>
                    <a:cxn ang="T13">
                      <a:pos x="T6" y="T7"/>
                    </a:cxn>
                    <a:cxn ang="T14">
                      <a:pos x="T8" y="T9"/>
                    </a:cxn>
                  </a:cxnLst>
                  <a:rect l="T15" t="T16" r="T17" b="T18"/>
                  <a:pathLst>
                    <a:path w="1" h="1">
                      <a:moveTo>
                        <a:pt x="0" y="0"/>
                      </a:moveTo>
                      <a:cubicBezTo>
                        <a:pt x="0" y="0"/>
                        <a:pt x="0" y="0"/>
                        <a:pt x="0" y="0"/>
                      </a:cubicBezTo>
                      <a:cubicBezTo>
                        <a:pt x="0" y="1"/>
                        <a:pt x="0" y="1"/>
                        <a:pt x="0" y="1"/>
                      </a:cubicBezTo>
                      <a:cubicBezTo>
                        <a:pt x="0" y="1"/>
                        <a:pt x="0" y="1"/>
                        <a:pt x="0" y="1"/>
                      </a:cubicBezTo>
                      <a:cubicBezTo>
                        <a:pt x="0" y="0"/>
                        <a:pt x="0" y="0"/>
                        <a:pt x="0" y="0"/>
                      </a:cubicBezTo>
                    </a:path>
                  </a:pathLst>
                </a:custGeom>
                <a:solidFill>
                  <a:srgbClr val="8A98AA"/>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100" name="Freeform 177"/>
                <p:cNvSpPr>
                  <a:spLocks/>
                </p:cNvSpPr>
                <p:nvPr/>
              </p:nvSpPr>
              <p:spPr bwMode="auto">
                <a:xfrm>
                  <a:off x="4311133" y="3431681"/>
                  <a:ext cx="297202" cy="46268"/>
                </a:xfrm>
                <a:custGeom>
                  <a:avLst/>
                  <a:gdLst>
                    <a:gd name="T0" fmla="*/ 0 w 188"/>
                    <a:gd name="T1" fmla="*/ 0 h 29"/>
                    <a:gd name="T2" fmla="*/ 0 w 188"/>
                    <a:gd name="T3" fmla="*/ 2147483647 h 29"/>
                    <a:gd name="T4" fmla="*/ 2147483647 w 188"/>
                    <a:gd name="T5" fmla="*/ 2147483647 h 29"/>
                    <a:gd name="T6" fmla="*/ 2147483647 w 188"/>
                    <a:gd name="T7" fmla="*/ 2147483647 h 29"/>
                    <a:gd name="T8" fmla="*/ 2147483647 w 188"/>
                    <a:gd name="T9" fmla="*/ 2147483647 h 29"/>
                    <a:gd name="T10" fmla="*/ 2147483647 w 188"/>
                    <a:gd name="T11" fmla="*/ 2147483647 h 29"/>
                    <a:gd name="T12" fmla="*/ 0 w 188"/>
                    <a:gd name="T13" fmla="*/ 0 h 29"/>
                    <a:gd name="T14" fmla="*/ 0 60000 65536"/>
                    <a:gd name="T15" fmla="*/ 0 60000 65536"/>
                    <a:gd name="T16" fmla="*/ 0 60000 65536"/>
                    <a:gd name="T17" fmla="*/ 0 60000 65536"/>
                    <a:gd name="T18" fmla="*/ 0 60000 65536"/>
                    <a:gd name="T19" fmla="*/ 0 60000 65536"/>
                    <a:gd name="T20" fmla="*/ 0 60000 65536"/>
                    <a:gd name="T21" fmla="*/ 0 w 188"/>
                    <a:gd name="T22" fmla="*/ 0 h 29"/>
                    <a:gd name="T23" fmla="*/ 188 w 188"/>
                    <a:gd name="T24" fmla="*/ 29 h 2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8" h="29">
                      <a:moveTo>
                        <a:pt x="0" y="0"/>
                      </a:moveTo>
                      <a:cubicBezTo>
                        <a:pt x="0" y="2"/>
                        <a:pt x="0" y="2"/>
                        <a:pt x="0" y="2"/>
                      </a:cubicBezTo>
                      <a:cubicBezTo>
                        <a:pt x="0" y="17"/>
                        <a:pt x="42" y="29"/>
                        <a:pt x="94" y="29"/>
                      </a:cubicBezTo>
                      <a:cubicBezTo>
                        <a:pt x="146" y="29"/>
                        <a:pt x="188" y="17"/>
                        <a:pt x="188" y="2"/>
                      </a:cubicBezTo>
                      <a:cubicBezTo>
                        <a:pt x="188" y="1"/>
                        <a:pt x="188" y="1"/>
                        <a:pt x="188" y="1"/>
                      </a:cubicBezTo>
                      <a:cubicBezTo>
                        <a:pt x="188" y="16"/>
                        <a:pt x="145" y="28"/>
                        <a:pt x="94" y="28"/>
                      </a:cubicBezTo>
                      <a:cubicBezTo>
                        <a:pt x="42" y="28"/>
                        <a:pt x="0" y="16"/>
                        <a:pt x="0" y="0"/>
                      </a:cubicBezTo>
                    </a:path>
                  </a:pathLst>
                </a:custGeom>
                <a:solidFill>
                  <a:srgbClr val="7F8EA2"/>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101" name="Freeform 180"/>
                <p:cNvSpPr>
                  <a:spLocks noEditPoints="1"/>
                </p:cNvSpPr>
                <p:nvPr/>
              </p:nvSpPr>
              <p:spPr bwMode="auto">
                <a:xfrm>
                  <a:off x="4308462" y="3233868"/>
                  <a:ext cx="303213" cy="247434"/>
                </a:xfrm>
                <a:custGeom>
                  <a:avLst/>
                  <a:gdLst>
                    <a:gd name="T0" fmla="*/ 0 w 192"/>
                    <a:gd name="T1" fmla="*/ 2147483647 h 156"/>
                    <a:gd name="T2" fmla="*/ 0 w 192"/>
                    <a:gd name="T3" fmla="*/ 2147483647 h 156"/>
                    <a:gd name="T4" fmla="*/ 2147483647 w 192"/>
                    <a:gd name="T5" fmla="*/ 2147483647 h 156"/>
                    <a:gd name="T6" fmla="*/ 2147483647 w 192"/>
                    <a:gd name="T7" fmla="*/ 2147483647 h 156"/>
                    <a:gd name="T8" fmla="*/ 2147483647 w 192"/>
                    <a:gd name="T9" fmla="*/ 2147483647 h 156"/>
                    <a:gd name="T10" fmla="*/ 2147483647 w 192"/>
                    <a:gd name="T11" fmla="*/ 2147483647 h 156"/>
                    <a:gd name="T12" fmla="*/ 2147483647 w 192"/>
                    <a:gd name="T13" fmla="*/ 2147483647 h 156"/>
                    <a:gd name="T14" fmla="*/ 2147483647 w 192"/>
                    <a:gd name="T15" fmla="*/ 2147483647 h 156"/>
                    <a:gd name="T16" fmla="*/ 2147483647 w 192"/>
                    <a:gd name="T17" fmla="*/ 0 h 156"/>
                    <a:gd name="T18" fmla="*/ 0 w 192"/>
                    <a:gd name="T19" fmla="*/ 2147483647 h 156"/>
                    <a:gd name="T20" fmla="*/ 0 w 192"/>
                    <a:gd name="T21" fmla="*/ 2147483647 h 156"/>
                    <a:gd name="T22" fmla="*/ 2147483647 w 192"/>
                    <a:gd name="T23" fmla="*/ 2147483647 h 156"/>
                    <a:gd name="T24" fmla="*/ 2147483647 w 192"/>
                    <a:gd name="T25" fmla="*/ 2147483647 h 156"/>
                    <a:gd name="T26" fmla="*/ 2147483647 w 192"/>
                    <a:gd name="T27" fmla="*/ 2147483647 h 156"/>
                    <a:gd name="T28" fmla="*/ 2147483647 w 192"/>
                    <a:gd name="T29" fmla="*/ 2147483647 h 156"/>
                    <a:gd name="T30" fmla="*/ 2147483647 w 192"/>
                    <a:gd name="T31" fmla="*/ 2147483647 h 156"/>
                    <a:gd name="T32" fmla="*/ 2147483647 w 192"/>
                    <a:gd name="T33" fmla="*/ 2147483647 h 156"/>
                    <a:gd name="T34" fmla="*/ 2147483647 w 192"/>
                    <a:gd name="T35" fmla="*/ 2147483647 h 156"/>
                    <a:gd name="T36" fmla="*/ 2147483647 w 192"/>
                    <a:gd name="T37" fmla="*/ 2147483647 h 156"/>
                    <a:gd name="T38" fmla="*/ 2147483647 w 192"/>
                    <a:gd name="T39" fmla="*/ 2147483647 h 156"/>
                    <a:gd name="T40" fmla="*/ 2147483647 w 192"/>
                    <a:gd name="T41" fmla="*/ 2147483647 h 156"/>
                    <a:gd name="T42" fmla="*/ 2147483647 w 192"/>
                    <a:gd name="T43" fmla="*/ 2147483647 h 156"/>
                    <a:gd name="T44" fmla="*/ 2147483647 w 192"/>
                    <a:gd name="T45" fmla="*/ 2147483647 h 15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92"/>
                    <a:gd name="T70" fmla="*/ 0 h 156"/>
                    <a:gd name="T71" fmla="*/ 192 w 192"/>
                    <a:gd name="T72" fmla="*/ 156 h 15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92" h="156">
                      <a:moveTo>
                        <a:pt x="0" y="31"/>
                      </a:moveTo>
                      <a:cubicBezTo>
                        <a:pt x="0" y="127"/>
                        <a:pt x="0" y="127"/>
                        <a:pt x="0" y="127"/>
                      </a:cubicBezTo>
                      <a:cubicBezTo>
                        <a:pt x="0" y="145"/>
                        <a:pt x="48" y="156"/>
                        <a:pt x="96" y="156"/>
                      </a:cubicBezTo>
                      <a:cubicBezTo>
                        <a:pt x="143" y="156"/>
                        <a:pt x="192" y="145"/>
                        <a:pt x="192" y="127"/>
                      </a:cubicBezTo>
                      <a:cubicBezTo>
                        <a:pt x="192" y="31"/>
                        <a:pt x="192" y="31"/>
                        <a:pt x="192" y="31"/>
                      </a:cubicBezTo>
                      <a:cubicBezTo>
                        <a:pt x="191" y="32"/>
                        <a:pt x="191" y="32"/>
                        <a:pt x="191" y="32"/>
                      </a:cubicBezTo>
                      <a:cubicBezTo>
                        <a:pt x="192" y="31"/>
                        <a:pt x="192" y="30"/>
                        <a:pt x="192" y="30"/>
                      </a:cubicBezTo>
                      <a:cubicBezTo>
                        <a:pt x="192" y="29"/>
                        <a:pt x="192" y="29"/>
                        <a:pt x="192" y="29"/>
                      </a:cubicBezTo>
                      <a:cubicBezTo>
                        <a:pt x="192" y="11"/>
                        <a:pt x="143" y="0"/>
                        <a:pt x="96" y="0"/>
                      </a:cubicBezTo>
                      <a:cubicBezTo>
                        <a:pt x="48" y="0"/>
                        <a:pt x="0" y="11"/>
                        <a:pt x="0" y="29"/>
                      </a:cubicBezTo>
                      <a:lnTo>
                        <a:pt x="0" y="31"/>
                      </a:lnTo>
                      <a:close/>
                      <a:moveTo>
                        <a:pt x="4" y="29"/>
                      </a:moveTo>
                      <a:cubicBezTo>
                        <a:pt x="4" y="17"/>
                        <a:pt x="41" y="4"/>
                        <a:pt x="96" y="4"/>
                      </a:cubicBezTo>
                      <a:cubicBezTo>
                        <a:pt x="151" y="4"/>
                        <a:pt x="188" y="17"/>
                        <a:pt x="188" y="29"/>
                      </a:cubicBezTo>
                      <a:cubicBezTo>
                        <a:pt x="188" y="30"/>
                        <a:pt x="188" y="30"/>
                        <a:pt x="188" y="30"/>
                      </a:cubicBezTo>
                      <a:cubicBezTo>
                        <a:pt x="188" y="31"/>
                        <a:pt x="188" y="31"/>
                        <a:pt x="188" y="31"/>
                      </a:cubicBezTo>
                      <a:cubicBezTo>
                        <a:pt x="188" y="31"/>
                        <a:pt x="188" y="31"/>
                        <a:pt x="188" y="31"/>
                      </a:cubicBezTo>
                      <a:cubicBezTo>
                        <a:pt x="188" y="31"/>
                        <a:pt x="188" y="31"/>
                        <a:pt x="188" y="31"/>
                      </a:cubicBezTo>
                      <a:cubicBezTo>
                        <a:pt x="188" y="127"/>
                        <a:pt x="188" y="127"/>
                        <a:pt x="188" y="127"/>
                      </a:cubicBezTo>
                      <a:cubicBezTo>
                        <a:pt x="188" y="139"/>
                        <a:pt x="151" y="152"/>
                        <a:pt x="96" y="152"/>
                      </a:cubicBezTo>
                      <a:cubicBezTo>
                        <a:pt x="41" y="152"/>
                        <a:pt x="4" y="139"/>
                        <a:pt x="4" y="127"/>
                      </a:cubicBezTo>
                      <a:cubicBezTo>
                        <a:pt x="4" y="31"/>
                        <a:pt x="4" y="31"/>
                        <a:pt x="4" y="31"/>
                      </a:cubicBezTo>
                      <a:lnTo>
                        <a:pt x="4" y="29"/>
                      </a:lnTo>
                      <a:close/>
                    </a:path>
                  </a:pathLst>
                </a:custGeom>
                <a:solidFill>
                  <a:srgbClr val="231F20"/>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102" name="Freeform 175"/>
                <p:cNvSpPr>
                  <a:spLocks/>
                </p:cNvSpPr>
                <p:nvPr/>
              </p:nvSpPr>
              <p:spPr bwMode="auto">
                <a:xfrm>
                  <a:off x="4311133" y="3126929"/>
                  <a:ext cx="297202" cy="195131"/>
                </a:xfrm>
                <a:custGeom>
                  <a:avLst/>
                  <a:gdLst>
                    <a:gd name="T0" fmla="*/ 2147483647 w 188"/>
                    <a:gd name="T1" fmla="*/ 2147483647 h 123"/>
                    <a:gd name="T2" fmla="*/ 2147483647 w 188"/>
                    <a:gd name="T3" fmla="*/ 2147483647 h 123"/>
                    <a:gd name="T4" fmla="*/ 0 w 188"/>
                    <a:gd name="T5" fmla="*/ 2147483647 h 123"/>
                    <a:gd name="T6" fmla="*/ 0 w 188"/>
                    <a:gd name="T7" fmla="*/ 0 h 123"/>
                    <a:gd name="T8" fmla="*/ 2147483647 w 188"/>
                    <a:gd name="T9" fmla="*/ 0 h 123"/>
                    <a:gd name="T10" fmla="*/ 2147483647 w 188"/>
                    <a:gd name="T11" fmla="*/ 2147483647 h 123"/>
                    <a:gd name="T12" fmla="*/ 0 60000 65536"/>
                    <a:gd name="T13" fmla="*/ 0 60000 65536"/>
                    <a:gd name="T14" fmla="*/ 0 60000 65536"/>
                    <a:gd name="T15" fmla="*/ 0 60000 65536"/>
                    <a:gd name="T16" fmla="*/ 0 60000 65536"/>
                    <a:gd name="T17" fmla="*/ 0 60000 65536"/>
                    <a:gd name="T18" fmla="*/ 0 w 188"/>
                    <a:gd name="T19" fmla="*/ 0 h 123"/>
                    <a:gd name="T20" fmla="*/ 188 w 188"/>
                    <a:gd name="T21" fmla="*/ 123 h 123"/>
                  </a:gdLst>
                  <a:ahLst/>
                  <a:cxnLst>
                    <a:cxn ang="T12">
                      <a:pos x="T0" y="T1"/>
                    </a:cxn>
                    <a:cxn ang="T13">
                      <a:pos x="T2" y="T3"/>
                    </a:cxn>
                    <a:cxn ang="T14">
                      <a:pos x="T4" y="T5"/>
                    </a:cxn>
                    <a:cxn ang="T15">
                      <a:pos x="T6" y="T7"/>
                    </a:cxn>
                    <a:cxn ang="T16">
                      <a:pos x="T8" y="T9"/>
                    </a:cxn>
                    <a:cxn ang="T17">
                      <a:pos x="T10" y="T11"/>
                    </a:cxn>
                  </a:cxnLst>
                  <a:rect l="T18" t="T19" r="T20" b="T21"/>
                  <a:pathLst>
                    <a:path w="188" h="123">
                      <a:moveTo>
                        <a:pt x="188" y="96"/>
                      </a:moveTo>
                      <a:cubicBezTo>
                        <a:pt x="188" y="111"/>
                        <a:pt x="146" y="123"/>
                        <a:pt x="94" y="123"/>
                      </a:cubicBezTo>
                      <a:cubicBezTo>
                        <a:pt x="42" y="123"/>
                        <a:pt x="0" y="111"/>
                        <a:pt x="0" y="96"/>
                      </a:cubicBezTo>
                      <a:cubicBezTo>
                        <a:pt x="0" y="0"/>
                        <a:pt x="0" y="0"/>
                        <a:pt x="0" y="0"/>
                      </a:cubicBezTo>
                      <a:cubicBezTo>
                        <a:pt x="188" y="0"/>
                        <a:pt x="188" y="0"/>
                        <a:pt x="188" y="0"/>
                      </a:cubicBezTo>
                      <a:cubicBezTo>
                        <a:pt x="188" y="96"/>
                        <a:pt x="188" y="96"/>
                        <a:pt x="188" y="96"/>
                      </a:cubicBezTo>
                    </a:path>
                  </a:pathLst>
                </a:custGeom>
                <a:solidFill>
                  <a:srgbClr val="808000"/>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103" name="Freeform 176"/>
                <p:cNvSpPr>
                  <a:spLocks/>
                </p:cNvSpPr>
                <p:nvPr/>
              </p:nvSpPr>
              <p:spPr bwMode="auto">
                <a:xfrm>
                  <a:off x="4608336" y="3317637"/>
                  <a:ext cx="668" cy="1341"/>
                </a:xfrm>
                <a:custGeom>
                  <a:avLst/>
                  <a:gdLst>
                    <a:gd name="T0" fmla="*/ 0 w 1"/>
                    <a:gd name="T1" fmla="*/ 0 h 1"/>
                    <a:gd name="T2" fmla="*/ 0 w 1"/>
                    <a:gd name="T3" fmla="*/ 0 h 1"/>
                    <a:gd name="T4" fmla="*/ 0 w 1"/>
                    <a:gd name="T5" fmla="*/ 2147483647 h 1"/>
                    <a:gd name="T6" fmla="*/ 0 w 1"/>
                    <a:gd name="T7" fmla="*/ 2147483647 h 1"/>
                    <a:gd name="T8" fmla="*/ 0 w 1"/>
                    <a:gd name="T9" fmla="*/ 0 h 1"/>
                    <a:gd name="T10" fmla="*/ 0 60000 65536"/>
                    <a:gd name="T11" fmla="*/ 0 60000 65536"/>
                    <a:gd name="T12" fmla="*/ 0 60000 65536"/>
                    <a:gd name="T13" fmla="*/ 0 60000 65536"/>
                    <a:gd name="T14" fmla="*/ 0 60000 65536"/>
                    <a:gd name="T15" fmla="*/ 0 w 1"/>
                    <a:gd name="T16" fmla="*/ 0 h 1"/>
                    <a:gd name="T17" fmla="*/ 1 w 1"/>
                    <a:gd name="T18" fmla="*/ 1 h 1"/>
                  </a:gdLst>
                  <a:ahLst/>
                  <a:cxnLst>
                    <a:cxn ang="T10">
                      <a:pos x="T0" y="T1"/>
                    </a:cxn>
                    <a:cxn ang="T11">
                      <a:pos x="T2" y="T3"/>
                    </a:cxn>
                    <a:cxn ang="T12">
                      <a:pos x="T4" y="T5"/>
                    </a:cxn>
                    <a:cxn ang="T13">
                      <a:pos x="T6" y="T7"/>
                    </a:cxn>
                    <a:cxn ang="T14">
                      <a:pos x="T8" y="T9"/>
                    </a:cxn>
                  </a:cxnLst>
                  <a:rect l="T15" t="T16" r="T17" b="T18"/>
                  <a:pathLst>
                    <a:path w="1" h="1">
                      <a:moveTo>
                        <a:pt x="0" y="0"/>
                      </a:moveTo>
                      <a:cubicBezTo>
                        <a:pt x="0" y="0"/>
                        <a:pt x="0" y="0"/>
                        <a:pt x="0" y="0"/>
                      </a:cubicBezTo>
                      <a:cubicBezTo>
                        <a:pt x="0" y="1"/>
                        <a:pt x="0" y="1"/>
                        <a:pt x="0" y="1"/>
                      </a:cubicBezTo>
                      <a:cubicBezTo>
                        <a:pt x="0" y="1"/>
                        <a:pt x="0" y="1"/>
                        <a:pt x="0" y="1"/>
                      </a:cubicBezTo>
                      <a:cubicBezTo>
                        <a:pt x="0" y="0"/>
                        <a:pt x="0" y="0"/>
                        <a:pt x="0" y="0"/>
                      </a:cubicBezTo>
                    </a:path>
                  </a:pathLst>
                </a:custGeom>
                <a:solidFill>
                  <a:srgbClr val="8A98AA"/>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104" name="Oval 178"/>
                <p:cNvSpPr>
                  <a:spLocks noChangeArrowheads="1"/>
                </p:cNvSpPr>
                <p:nvPr/>
              </p:nvSpPr>
              <p:spPr bwMode="auto">
                <a:xfrm>
                  <a:off x="4311133" y="3080661"/>
                  <a:ext cx="297202" cy="87842"/>
                </a:xfrm>
                <a:prstGeom prst="ellipse">
                  <a:avLst/>
                </a:prstGeom>
                <a:gradFill rotWithShape="1">
                  <a:gsLst>
                    <a:gs pos="0">
                      <a:srgbClr val="C0C1C6"/>
                    </a:gs>
                    <a:gs pos="100000">
                      <a:srgbClr val="DFE0E5"/>
                    </a:gs>
                  </a:gsLst>
                  <a:lin ang="5400000" scaled="1"/>
                </a:gradFill>
                <a:ln w="9525" algn="ctr">
                  <a:noFill/>
                  <a:round/>
                  <a:headEnd/>
                  <a:tailEnd/>
                </a:ln>
              </p:spPr>
              <p:txBody>
                <a:bodyPr lIns="91327" tIns="45667" rIns="91327" bIns="45667"/>
                <a:lstStyle/>
                <a:p>
                  <a:pPr algn="l">
                    <a:buClrTx/>
                    <a:buFontTx/>
                    <a:buNone/>
                  </a:pPr>
                  <a:endParaRPr lang="zh-CN" altLang="zh-CN" sz="1400" dirty="0" smtClean="0">
                    <a:solidFill>
                      <a:srgbClr val="000000"/>
                    </a:solidFill>
                    <a:cs typeface="Calibri" pitchFamily="34" charset="0"/>
                    <a:sym typeface="Lucida Grande" charset="0"/>
                  </a:endParaRPr>
                </a:p>
              </p:txBody>
            </p:sp>
            <p:sp>
              <p:nvSpPr>
                <p:cNvPr id="105" name="Freeform 179"/>
                <p:cNvSpPr>
                  <a:spLocks/>
                </p:cNvSpPr>
                <p:nvPr/>
              </p:nvSpPr>
              <p:spPr bwMode="auto">
                <a:xfrm>
                  <a:off x="4311133" y="3123577"/>
                  <a:ext cx="297202" cy="44927"/>
                </a:xfrm>
                <a:custGeom>
                  <a:avLst/>
                  <a:gdLst>
                    <a:gd name="T0" fmla="*/ 2147483647 w 188"/>
                    <a:gd name="T1" fmla="*/ 2147483647 h 28"/>
                    <a:gd name="T2" fmla="*/ 0 w 188"/>
                    <a:gd name="T3" fmla="*/ 0 h 28"/>
                    <a:gd name="T4" fmla="*/ 0 w 188"/>
                    <a:gd name="T5" fmla="*/ 0 h 28"/>
                    <a:gd name="T6" fmla="*/ 2147483647 w 188"/>
                    <a:gd name="T7" fmla="*/ 2147483647 h 28"/>
                    <a:gd name="T8" fmla="*/ 2147483647 w 188"/>
                    <a:gd name="T9" fmla="*/ 0 h 28"/>
                    <a:gd name="T10" fmla="*/ 2147483647 w 188"/>
                    <a:gd name="T11" fmla="*/ 0 h 28"/>
                    <a:gd name="T12" fmla="*/ 2147483647 w 188"/>
                    <a:gd name="T13" fmla="*/ 2147483647 h 28"/>
                    <a:gd name="T14" fmla="*/ 0 60000 65536"/>
                    <a:gd name="T15" fmla="*/ 0 60000 65536"/>
                    <a:gd name="T16" fmla="*/ 0 60000 65536"/>
                    <a:gd name="T17" fmla="*/ 0 60000 65536"/>
                    <a:gd name="T18" fmla="*/ 0 60000 65536"/>
                    <a:gd name="T19" fmla="*/ 0 60000 65536"/>
                    <a:gd name="T20" fmla="*/ 0 60000 65536"/>
                    <a:gd name="T21" fmla="*/ 0 w 188"/>
                    <a:gd name="T22" fmla="*/ 0 h 28"/>
                    <a:gd name="T23" fmla="*/ 188 w 188"/>
                    <a:gd name="T24" fmla="*/ 28 h 2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8" h="28">
                      <a:moveTo>
                        <a:pt x="94" y="26"/>
                      </a:moveTo>
                      <a:cubicBezTo>
                        <a:pt x="43" y="26"/>
                        <a:pt x="1" y="14"/>
                        <a:pt x="0" y="0"/>
                      </a:cubicBezTo>
                      <a:cubicBezTo>
                        <a:pt x="0" y="0"/>
                        <a:pt x="0" y="0"/>
                        <a:pt x="0" y="0"/>
                      </a:cubicBezTo>
                      <a:cubicBezTo>
                        <a:pt x="0" y="15"/>
                        <a:pt x="42" y="28"/>
                        <a:pt x="94" y="28"/>
                      </a:cubicBezTo>
                      <a:cubicBezTo>
                        <a:pt x="146" y="28"/>
                        <a:pt x="188" y="15"/>
                        <a:pt x="188" y="0"/>
                      </a:cubicBezTo>
                      <a:cubicBezTo>
                        <a:pt x="188" y="0"/>
                        <a:pt x="188" y="0"/>
                        <a:pt x="188" y="0"/>
                      </a:cubicBezTo>
                      <a:cubicBezTo>
                        <a:pt x="186" y="14"/>
                        <a:pt x="145" y="26"/>
                        <a:pt x="94" y="26"/>
                      </a:cubicBezTo>
                      <a:close/>
                    </a:path>
                  </a:pathLst>
                </a:custGeom>
                <a:solidFill>
                  <a:srgbClr val="363B49"/>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106" name="Freeform 180"/>
                <p:cNvSpPr>
                  <a:spLocks noEditPoints="1"/>
                </p:cNvSpPr>
                <p:nvPr/>
              </p:nvSpPr>
              <p:spPr bwMode="auto">
                <a:xfrm>
                  <a:off x="4308462" y="3074713"/>
                  <a:ext cx="303213" cy="247434"/>
                </a:xfrm>
                <a:custGeom>
                  <a:avLst/>
                  <a:gdLst>
                    <a:gd name="T0" fmla="*/ 0 w 192"/>
                    <a:gd name="T1" fmla="*/ 2147483647 h 156"/>
                    <a:gd name="T2" fmla="*/ 0 w 192"/>
                    <a:gd name="T3" fmla="*/ 2147483647 h 156"/>
                    <a:gd name="T4" fmla="*/ 2147483647 w 192"/>
                    <a:gd name="T5" fmla="*/ 2147483647 h 156"/>
                    <a:gd name="T6" fmla="*/ 2147483647 w 192"/>
                    <a:gd name="T7" fmla="*/ 2147483647 h 156"/>
                    <a:gd name="T8" fmla="*/ 2147483647 w 192"/>
                    <a:gd name="T9" fmla="*/ 2147483647 h 156"/>
                    <a:gd name="T10" fmla="*/ 2147483647 w 192"/>
                    <a:gd name="T11" fmla="*/ 2147483647 h 156"/>
                    <a:gd name="T12" fmla="*/ 2147483647 w 192"/>
                    <a:gd name="T13" fmla="*/ 2147483647 h 156"/>
                    <a:gd name="T14" fmla="*/ 2147483647 w 192"/>
                    <a:gd name="T15" fmla="*/ 2147483647 h 156"/>
                    <a:gd name="T16" fmla="*/ 2147483647 w 192"/>
                    <a:gd name="T17" fmla="*/ 0 h 156"/>
                    <a:gd name="T18" fmla="*/ 0 w 192"/>
                    <a:gd name="T19" fmla="*/ 2147483647 h 156"/>
                    <a:gd name="T20" fmla="*/ 0 w 192"/>
                    <a:gd name="T21" fmla="*/ 2147483647 h 156"/>
                    <a:gd name="T22" fmla="*/ 2147483647 w 192"/>
                    <a:gd name="T23" fmla="*/ 2147483647 h 156"/>
                    <a:gd name="T24" fmla="*/ 2147483647 w 192"/>
                    <a:gd name="T25" fmla="*/ 2147483647 h 156"/>
                    <a:gd name="T26" fmla="*/ 2147483647 w 192"/>
                    <a:gd name="T27" fmla="*/ 2147483647 h 156"/>
                    <a:gd name="T28" fmla="*/ 2147483647 w 192"/>
                    <a:gd name="T29" fmla="*/ 2147483647 h 156"/>
                    <a:gd name="T30" fmla="*/ 2147483647 w 192"/>
                    <a:gd name="T31" fmla="*/ 2147483647 h 156"/>
                    <a:gd name="T32" fmla="*/ 2147483647 w 192"/>
                    <a:gd name="T33" fmla="*/ 2147483647 h 156"/>
                    <a:gd name="T34" fmla="*/ 2147483647 w 192"/>
                    <a:gd name="T35" fmla="*/ 2147483647 h 156"/>
                    <a:gd name="T36" fmla="*/ 2147483647 w 192"/>
                    <a:gd name="T37" fmla="*/ 2147483647 h 156"/>
                    <a:gd name="T38" fmla="*/ 2147483647 w 192"/>
                    <a:gd name="T39" fmla="*/ 2147483647 h 156"/>
                    <a:gd name="T40" fmla="*/ 2147483647 w 192"/>
                    <a:gd name="T41" fmla="*/ 2147483647 h 156"/>
                    <a:gd name="T42" fmla="*/ 2147483647 w 192"/>
                    <a:gd name="T43" fmla="*/ 2147483647 h 156"/>
                    <a:gd name="T44" fmla="*/ 2147483647 w 192"/>
                    <a:gd name="T45" fmla="*/ 2147483647 h 15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92"/>
                    <a:gd name="T70" fmla="*/ 0 h 156"/>
                    <a:gd name="T71" fmla="*/ 192 w 192"/>
                    <a:gd name="T72" fmla="*/ 156 h 15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92" h="156">
                      <a:moveTo>
                        <a:pt x="0" y="31"/>
                      </a:moveTo>
                      <a:cubicBezTo>
                        <a:pt x="0" y="127"/>
                        <a:pt x="0" y="127"/>
                        <a:pt x="0" y="127"/>
                      </a:cubicBezTo>
                      <a:cubicBezTo>
                        <a:pt x="0" y="145"/>
                        <a:pt x="48" y="156"/>
                        <a:pt x="96" y="156"/>
                      </a:cubicBezTo>
                      <a:cubicBezTo>
                        <a:pt x="143" y="156"/>
                        <a:pt x="192" y="145"/>
                        <a:pt x="192" y="127"/>
                      </a:cubicBezTo>
                      <a:cubicBezTo>
                        <a:pt x="192" y="31"/>
                        <a:pt x="192" y="31"/>
                        <a:pt x="192" y="31"/>
                      </a:cubicBezTo>
                      <a:cubicBezTo>
                        <a:pt x="191" y="32"/>
                        <a:pt x="191" y="32"/>
                        <a:pt x="191" y="32"/>
                      </a:cubicBezTo>
                      <a:cubicBezTo>
                        <a:pt x="192" y="31"/>
                        <a:pt x="192" y="30"/>
                        <a:pt x="192" y="30"/>
                      </a:cubicBezTo>
                      <a:cubicBezTo>
                        <a:pt x="192" y="29"/>
                        <a:pt x="192" y="29"/>
                        <a:pt x="192" y="29"/>
                      </a:cubicBezTo>
                      <a:cubicBezTo>
                        <a:pt x="192" y="11"/>
                        <a:pt x="143" y="0"/>
                        <a:pt x="96" y="0"/>
                      </a:cubicBezTo>
                      <a:cubicBezTo>
                        <a:pt x="48" y="0"/>
                        <a:pt x="0" y="11"/>
                        <a:pt x="0" y="29"/>
                      </a:cubicBezTo>
                      <a:lnTo>
                        <a:pt x="0" y="31"/>
                      </a:lnTo>
                      <a:close/>
                      <a:moveTo>
                        <a:pt x="4" y="29"/>
                      </a:moveTo>
                      <a:cubicBezTo>
                        <a:pt x="4" y="17"/>
                        <a:pt x="41" y="4"/>
                        <a:pt x="96" y="4"/>
                      </a:cubicBezTo>
                      <a:cubicBezTo>
                        <a:pt x="151" y="4"/>
                        <a:pt x="188" y="17"/>
                        <a:pt x="188" y="29"/>
                      </a:cubicBezTo>
                      <a:cubicBezTo>
                        <a:pt x="188" y="30"/>
                        <a:pt x="188" y="30"/>
                        <a:pt x="188" y="30"/>
                      </a:cubicBezTo>
                      <a:cubicBezTo>
                        <a:pt x="188" y="31"/>
                        <a:pt x="188" y="31"/>
                        <a:pt x="188" y="31"/>
                      </a:cubicBezTo>
                      <a:cubicBezTo>
                        <a:pt x="188" y="31"/>
                        <a:pt x="188" y="31"/>
                        <a:pt x="188" y="31"/>
                      </a:cubicBezTo>
                      <a:cubicBezTo>
                        <a:pt x="188" y="31"/>
                        <a:pt x="188" y="31"/>
                        <a:pt x="188" y="31"/>
                      </a:cubicBezTo>
                      <a:cubicBezTo>
                        <a:pt x="188" y="127"/>
                        <a:pt x="188" y="127"/>
                        <a:pt x="188" y="127"/>
                      </a:cubicBezTo>
                      <a:cubicBezTo>
                        <a:pt x="188" y="139"/>
                        <a:pt x="151" y="152"/>
                        <a:pt x="96" y="152"/>
                      </a:cubicBezTo>
                      <a:cubicBezTo>
                        <a:pt x="41" y="152"/>
                        <a:pt x="4" y="139"/>
                        <a:pt x="4" y="127"/>
                      </a:cubicBezTo>
                      <a:cubicBezTo>
                        <a:pt x="4" y="31"/>
                        <a:pt x="4" y="31"/>
                        <a:pt x="4" y="31"/>
                      </a:cubicBezTo>
                      <a:lnTo>
                        <a:pt x="4" y="29"/>
                      </a:lnTo>
                      <a:close/>
                    </a:path>
                  </a:pathLst>
                </a:custGeom>
                <a:solidFill>
                  <a:srgbClr val="231F20"/>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grpSp>
          <p:grpSp>
            <p:nvGrpSpPr>
              <p:cNvPr id="18" name="Group 831"/>
              <p:cNvGrpSpPr>
                <a:grpSpLocks/>
              </p:cNvGrpSpPr>
              <p:nvPr/>
            </p:nvGrpSpPr>
            <p:grpSpPr bwMode="auto">
              <a:xfrm>
                <a:off x="718" y="2918"/>
                <a:ext cx="180" cy="358"/>
                <a:chOff x="4308462" y="3074713"/>
                <a:chExt cx="303213" cy="566295"/>
              </a:xfrm>
            </p:grpSpPr>
            <p:sp>
              <p:nvSpPr>
                <p:cNvPr id="79" name="Freeform 175"/>
                <p:cNvSpPr>
                  <a:spLocks/>
                </p:cNvSpPr>
                <p:nvPr/>
              </p:nvSpPr>
              <p:spPr bwMode="auto">
                <a:xfrm>
                  <a:off x="4311133" y="3442524"/>
                  <a:ext cx="297202" cy="195131"/>
                </a:xfrm>
                <a:custGeom>
                  <a:avLst/>
                  <a:gdLst>
                    <a:gd name="T0" fmla="*/ 2147483647 w 188"/>
                    <a:gd name="T1" fmla="*/ 2147483647 h 123"/>
                    <a:gd name="T2" fmla="*/ 2147483647 w 188"/>
                    <a:gd name="T3" fmla="*/ 2147483647 h 123"/>
                    <a:gd name="T4" fmla="*/ 0 w 188"/>
                    <a:gd name="T5" fmla="*/ 2147483647 h 123"/>
                    <a:gd name="T6" fmla="*/ 0 w 188"/>
                    <a:gd name="T7" fmla="*/ 0 h 123"/>
                    <a:gd name="T8" fmla="*/ 2147483647 w 188"/>
                    <a:gd name="T9" fmla="*/ 0 h 123"/>
                    <a:gd name="T10" fmla="*/ 2147483647 w 188"/>
                    <a:gd name="T11" fmla="*/ 2147483647 h 123"/>
                    <a:gd name="T12" fmla="*/ 0 60000 65536"/>
                    <a:gd name="T13" fmla="*/ 0 60000 65536"/>
                    <a:gd name="T14" fmla="*/ 0 60000 65536"/>
                    <a:gd name="T15" fmla="*/ 0 60000 65536"/>
                    <a:gd name="T16" fmla="*/ 0 60000 65536"/>
                    <a:gd name="T17" fmla="*/ 0 60000 65536"/>
                    <a:gd name="T18" fmla="*/ 0 w 188"/>
                    <a:gd name="T19" fmla="*/ 0 h 123"/>
                    <a:gd name="T20" fmla="*/ 188 w 188"/>
                    <a:gd name="T21" fmla="*/ 123 h 123"/>
                  </a:gdLst>
                  <a:ahLst/>
                  <a:cxnLst>
                    <a:cxn ang="T12">
                      <a:pos x="T0" y="T1"/>
                    </a:cxn>
                    <a:cxn ang="T13">
                      <a:pos x="T2" y="T3"/>
                    </a:cxn>
                    <a:cxn ang="T14">
                      <a:pos x="T4" y="T5"/>
                    </a:cxn>
                    <a:cxn ang="T15">
                      <a:pos x="T6" y="T7"/>
                    </a:cxn>
                    <a:cxn ang="T16">
                      <a:pos x="T8" y="T9"/>
                    </a:cxn>
                    <a:cxn ang="T17">
                      <a:pos x="T10" y="T11"/>
                    </a:cxn>
                  </a:cxnLst>
                  <a:rect l="T18" t="T19" r="T20" b="T21"/>
                  <a:pathLst>
                    <a:path w="188" h="123">
                      <a:moveTo>
                        <a:pt x="188" y="96"/>
                      </a:moveTo>
                      <a:cubicBezTo>
                        <a:pt x="188" y="111"/>
                        <a:pt x="146" y="123"/>
                        <a:pt x="94" y="123"/>
                      </a:cubicBezTo>
                      <a:cubicBezTo>
                        <a:pt x="42" y="123"/>
                        <a:pt x="0" y="111"/>
                        <a:pt x="0" y="96"/>
                      </a:cubicBezTo>
                      <a:cubicBezTo>
                        <a:pt x="0" y="0"/>
                        <a:pt x="0" y="0"/>
                        <a:pt x="0" y="0"/>
                      </a:cubicBezTo>
                      <a:cubicBezTo>
                        <a:pt x="188" y="0"/>
                        <a:pt x="188" y="0"/>
                        <a:pt x="188" y="0"/>
                      </a:cubicBezTo>
                      <a:cubicBezTo>
                        <a:pt x="188" y="96"/>
                        <a:pt x="188" y="96"/>
                        <a:pt x="188" y="96"/>
                      </a:cubicBezTo>
                    </a:path>
                  </a:pathLst>
                </a:custGeom>
                <a:solidFill>
                  <a:srgbClr val="00B050"/>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80" name="Freeform 176"/>
                <p:cNvSpPr>
                  <a:spLocks/>
                </p:cNvSpPr>
                <p:nvPr/>
              </p:nvSpPr>
              <p:spPr bwMode="auto">
                <a:xfrm>
                  <a:off x="4608336" y="3593399"/>
                  <a:ext cx="668" cy="1341"/>
                </a:xfrm>
                <a:custGeom>
                  <a:avLst/>
                  <a:gdLst>
                    <a:gd name="T0" fmla="*/ 0 w 1"/>
                    <a:gd name="T1" fmla="*/ 0 h 1"/>
                    <a:gd name="T2" fmla="*/ 0 w 1"/>
                    <a:gd name="T3" fmla="*/ 0 h 1"/>
                    <a:gd name="T4" fmla="*/ 0 w 1"/>
                    <a:gd name="T5" fmla="*/ 2147483647 h 1"/>
                    <a:gd name="T6" fmla="*/ 0 w 1"/>
                    <a:gd name="T7" fmla="*/ 2147483647 h 1"/>
                    <a:gd name="T8" fmla="*/ 0 w 1"/>
                    <a:gd name="T9" fmla="*/ 0 h 1"/>
                    <a:gd name="T10" fmla="*/ 0 60000 65536"/>
                    <a:gd name="T11" fmla="*/ 0 60000 65536"/>
                    <a:gd name="T12" fmla="*/ 0 60000 65536"/>
                    <a:gd name="T13" fmla="*/ 0 60000 65536"/>
                    <a:gd name="T14" fmla="*/ 0 60000 65536"/>
                    <a:gd name="T15" fmla="*/ 0 w 1"/>
                    <a:gd name="T16" fmla="*/ 0 h 1"/>
                    <a:gd name="T17" fmla="*/ 1 w 1"/>
                    <a:gd name="T18" fmla="*/ 1 h 1"/>
                  </a:gdLst>
                  <a:ahLst/>
                  <a:cxnLst>
                    <a:cxn ang="T10">
                      <a:pos x="T0" y="T1"/>
                    </a:cxn>
                    <a:cxn ang="T11">
                      <a:pos x="T2" y="T3"/>
                    </a:cxn>
                    <a:cxn ang="T12">
                      <a:pos x="T4" y="T5"/>
                    </a:cxn>
                    <a:cxn ang="T13">
                      <a:pos x="T6" y="T7"/>
                    </a:cxn>
                    <a:cxn ang="T14">
                      <a:pos x="T8" y="T9"/>
                    </a:cxn>
                  </a:cxnLst>
                  <a:rect l="T15" t="T16" r="T17" b="T18"/>
                  <a:pathLst>
                    <a:path w="1" h="1">
                      <a:moveTo>
                        <a:pt x="0" y="0"/>
                      </a:moveTo>
                      <a:cubicBezTo>
                        <a:pt x="0" y="0"/>
                        <a:pt x="0" y="0"/>
                        <a:pt x="0" y="0"/>
                      </a:cubicBezTo>
                      <a:cubicBezTo>
                        <a:pt x="0" y="1"/>
                        <a:pt x="0" y="1"/>
                        <a:pt x="0" y="1"/>
                      </a:cubicBezTo>
                      <a:cubicBezTo>
                        <a:pt x="0" y="1"/>
                        <a:pt x="0" y="1"/>
                        <a:pt x="0" y="1"/>
                      </a:cubicBezTo>
                      <a:cubicBezTo>
                        <a:pt x="0" y="0"/>
                        <a:pt x="0" y="0"/>
                        <a:pt x="0" y="0"/>
                      </a:cubicBezTo>
                    </a:path>
                  </a:pathLst>
                </a:custGeom>
                <a:solidFill>
                  <a:srgbClr val="8A98AA"/>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81" name="Freeform 177"/>
                <p:cNvSpPr>
                  <a:spLocks/>
                </p:cNvSpPr>
                <p:nvPr/>
              </p:nvSpPr>
              <p:spPr bwMode="auto">
                <a:xfrm>
                  <a:off x="4311133" y="3591387"/>
                  <a:ext cx="297202" cy="46268"/>
                </a:xfrm>
                <a:custGeom>
                  <a:avLst/>
                  <a:gdLst>
                    <a:gd name="T0" fmla="*/ 0 w 188"/>
                    <a:gd name="T1" fmla="*/ 0 h 29"/>
                    <a:gd name="T2" fmla="*/ 0 w 188"/>
                    <a:gd name="T3" fmla="*/ 2147483647 h 29"/>
                    <a:gd name="T4" fmla="*/ 2147483647 w 188"/>
                    <a:gd name="T5" fmla="*/ 2147483647 h 29"/>
                    <a:gd name="T6" fmla="*/ 2147483647 w 188"/>
                    <a:gd name="T7" fmla="*/ 2147483647 h 29"/>
                    <a:gd name="T8" fmla="*/ 2147483647 w 188"/>
                    <a:gd name="T9" fmla="*/ 2147483647 h 29"/>
                    <a:gd name="T10" fmla="*/ 2147483647 w 188"/>
                    <a:gd name="T11" fmla="*/ 2147483647 h 29"/>
                    <a:gd name="T12" fmla="*/ 0 w 188"/>
                    <a:gd name="T13" fmla="*/ 0 h 29"/>
                    <a:gd name="T14" fmla="*/ 0 60000 65536"/>
                    <a:gd name="T15" fmla="*/ 0 60000 65536"/>
                    <a:gd name="T16" fmla="*/ 0 60000 65536"/>
                    <a:gd name="T17" fmla="*/ 0 60000 65536"/>
                    <a:gd name="T18" fmla="*/ 0 60000 65536"/>
                    <a:gd name="T19" fmla="*/ 0 60000 65536"/>
                    <a:gd name="T20" fmla="*/ 0 60000 65536"/>
                    <a:gd name="T21" fmla="*/ 0 w 188"/>
                    <a:gd name="T22" fmla="*/ 0 h 29"/>
                    <a:gd name="T23" fmla="*/ 188 w 188"/>
                    <a:gd name="T24" fmla="*/ 29 h 2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8" h="29">
                      <a:moveTo>
                        <a:pt x="0" y="0"/>
                      </a:moveTo>
                      <a:cubicBezTo>
                        <a:pt x="0" y="2"/>
                        <a:pt x="0" y="2"/>
                        <a:pt x="0" y="2"/>
                      </a:cubicBezTo>
                      <a:cubicBezTo>
                        <a:pt x="0" y="17"/>
                        <a:pt x="42" y="29"/>
                        <a:pt x="94" y="29"/>
                      </a:cubicBezTo>
                      <a:cubicBezTo>
                        <a:pt x="146" y="29"/>
                        <a:pt x="188" y="17"/>
                        <a:pt x="188" y="2"/>
                      </a:cubicBezTo>
                      <a:cubicBezTo>
                        <a:pt x="188" y="1"/>
                        <a:pt x="188" y="1"/>
                        <a:pt x="188" y="1"/>
                      </a:cubicBezTo>
                      <a:cubicBezTo>
                        <a:pt x="188" y="16"/>
                        <a:pt x="145" y="28"/>
                        <a:pt x="94" y="28"/>
                      </a:cubicBezTo>
                      <a:cubicBezTo>
                        <a:pt x="42" y="28"/>
                        <a:pt x="0" y="16"/>
                        <a:pt x="0" y="0"/>
                      </a:cubicBezTo>
                    </a:path>
                  </a:pathLst>
                </a:custGeom>
                <a:solidFill>
                  <a:srgbClr val="7F8EA2"/>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82" name="Freeform 179"/>
                <p:cNvSpPr>
                  <a:spLocks/>
                </p:cNvSpPr>
                <p:nvPr/>
              </p:nvSpPr>
              <p:spPr bwMode="auto">
                <a:xfrm>
                  <a:off x="4311133" y="3439172"/>
                  <a:ext cx="297202" cy="44927"/>
                </a:xfrm>
                <a:custGeom>
                  <a:avLst/>
                  <a:gdLst>
                    <a:gd name="T0" fmla="*/ 2147483647 w 188"/>
                    <a:gd name="T1" fmla="*/ 2147483647 h 28"/>
                    <a:gd name="T2" fmla="*/ 0 w 188"/>
                    <a:gd name="T3" fmla="*/ 0 h 28"/>
                    <a:gd name="T4" fmla="*/ 0 w 188"/>
                    <a:gd name="T5" fmla="*/ 0 h 28"/>
                    <a:gd name="T6" fmla="*/ 2147483647 w 188"/>
                    <a:gd name="T7" fmla="*/ 2147483647 h 28"/>
                    <a:gd name="T8" fmla="*/ 2147483647 w 188"/>
                    <a:gd name="T9" fmla="*/ 0 h 28"/>
                    <a:gd name="T10" fmla="*/ 2147483647 w 188"/>
                    <a:gd name="T11" fmla="*/ 0 h 28"/>
                    <a:gd name="T12" fmla="*/ 2147483647 w 188"/>
                    <a:gd name="T13" fmla="*/ 2147483647 h 28"/>
                    <a:gd name="T14" fmla="*/ 0 60000 65536"/>
                    <a:gd name="T15" fmla="*/ 0 60000 65536"/>
                    <a:gd name="T16" fmla="*/ 0 60000 65536"/>
                    <a:gd name="T17" fmla="*/ 0 60000 65536"/>
                    <a:gd name="T18" fmla="*/ 0 60000 65536"/>
                    <a:gd name="T19" fmla="*/ 0 60000 65536"/>
                    <a:gd name="T20" fmla="*/ 0 60000 65536"/>
                    <a:gd name="T21" fmla="*/ 0 w 188"/>
                    <a:gd name="T22" fmla="*/ 0 h 28"/>
                    <a:gd name="T23" fmla="*/ 188 w 188"/>
                    <a:gd name="T24" fmla="*/ 28 h 2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8" h="28">
                      <a:moveTo>
                        <a:pt x="94" y="26"/>
                      </a:moveTo>
                      <a:cubicBezTo>
                        <a:pt x="43" y="26"/>
                        <a:pt x="1" y="14"/>
                        <a:pt x="0" y="0"/>
                      </a:cubicBezTo>
                      <a:cubicBezTo>
                        <a:pt x="0" y="0"/>
                        <a:pt x="0" y="0"/>
                        <a:pt x="0" y="0"/>
                      </a:cubicBezTo>
                      <a:cubicBezTo>
                        <a:pt x="0" y="15"/>
                        <a:pt x="42" y="28"/>
                        <a:pt x="94" y="28"/>
                      </a:cubicBezTo>
                      <a:cubicBezTo>
                        <a:pt x="146" y="28"/>
                        <a:pt x="188" y="15"/>
                        <a:pt x="188" y="0"/>
                      </a:cubicBezTo>
                      <a:cubicBezTo>
                        <a:pt x="188" y="0"/>
                        <a:pt x="188" y="0"/>
                        <a:pt x="188" y="0"/>
                      </a:cubicBezTo>
                      <a:cubicBezTo>
                        <a:pt x="186" y="14"/>
                        <a:pt x="145" y="26"/>
                        <a:pt x="94" y="26"/>
                      </a:cubicBezTo>
                      <a:close/>
                    </a:path>
                  </a:pathLst>
                </a:custGeom>
                <a:solidFill>
                  <a:srgbClr val="363B49"/>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83" name="Freeform 180"/>
                <p:cNvSpPr>
                  <a:spLocks noEditPoints="1"/>
                </p:cNvSpPr>
                <p:nvPr/>
              </p:nvSpPr>
              <p:spPr bwMode="auto">
                <a:xfrm>
                  <a:off x="4308462" y="3393574"/>
                  <a:ext cx="303213" cy="247434"/>
                </a:xfrm>
                <a:custGeom>
                  <a:avLst/>
                  <a:gdLst>
                    <a:gd name="T0" fmla="*/ 0 w 192"/>
                    <a:gd name="T1" fmla="*/ 2147483647 h 156"/>
                    <a:gd name="T2" fmla="*/ 0 w 192"/>
                    <a:gd name="T3" fmla="*/ 2147483647 h 156"/>
                    <a:gd name="T4" fmla="*/ 2147483647 w 192"/>
                    <a:gd name="T5" fmla="*/ 2147483647 h 156"/>
                    <a:gd name="T6" fmla="*/ 2147483647 w 192"/>
                    <a:gd name="T7" fmla="*/ 2147483647 h 156"/>
                    <a:gd name="T8" fmla="*/ 2147483647 w 192"/>
                    <a:gd name="T9" fmla="*/ 2147483647 h 156"/>
                    <a:gd name="T10" fmla="*/ 2147483647 w 192"/>
                    <a:gd name="T11" fmla="*/ 2147483647 h 156"/>
                    <a:gd name="T12" fmla="*/ 2147483647 w 192"/>
                    <a:gd name="T13" fmla="*/ 2147483647 h 156"/>
                    <a:gd name="T14" fmla="*/ 2147483647 w 192"/>
                    <a:gd name="T15" fmla="*/ 2147483647 h 156"/>
                    <a:gd name="T16" fmla="*/ 2147483647 w 192"/>
                    <a:gd name="T17" fmla="*/ 0 h 156"/>
                    <a:gd name="T18" fmla="*/ 0 w 192"/>
                    <a:gd name="T19" fmla="*/ 2147483647 h 156"/>
                    <a:gd name="T20" fmla="*/ 0 w 192"/>
                    <a:gd name="T21" fmla="*/ 2147483647 h 156"/>
                    <a:gd name="T22" fmla="*/ 2147483647 w 192"/>
                    <a:gd name="T23" fmla="*/ 2147483647 h 156"/>
                    <a:gd name="T24" fmla="*/ 2147483647 w 192"/>
                    <a:gd name="T25" fmla="*/ 2147483647 h 156"/>
                    <a:gd name="T26" fmla="*/ 2147483647 w 192"/>
                    <a:gd name="T27" fmla="*/ 2147483647 h 156"/>
                    <a:gd name="T28" fmla="*/ 2147483647 w 192"/>
                    <a:gd name="T29" fmla="*/ 2147483647 h 156"/>
                    <a:gd name="T30" fmla="*/ 2147483647 w 192"/>
                    <a:gd name="T31" fmla="*/ 2147483647 h 156"/>
                    <a:gd name="T32" fmla="*/ 2147483647 w 192"/>
                    <a:gd name="T33" fmla="*/ 2147483647 h 156"/>
                    <a:gd name="T34" fmla="*/ 2147483647 w 192"/>
                    <a:gd name="T35" fmla="*/ 2147483647 h 156"/>
                    <a:gd name="T36" fmla="*/ 2147483647 w 192"/>
                    <a:gd name="T37" fmla="*/ 2147483647 h 156"/>
                    <a:gd name="T38" fmla="*/ 2147483647 w 192"/>
                    <a:gd name="T39" fmla="*/ 2147483647 h 156"/>
                    <a:gd name="T40" fmla="*/ 2147483647 w 192"/>
                    <a:gd name="T41" fmla="*/ 2147483647 h 156"/>
                    <a:gd name="T42" fmla="*/ 2147483647 w 192"/>
                    <a:gd name="T43" fmla="*/ 2147483647 h 156"/>
                    <a:gd name="T44" fmla="*/ 2147483647 w 192"/>
                    <a:gd name="T45" fmla="*/ 2147483647 h 15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92"/>
                    <a:gd name="T70" fmla="*/ 0 h 156"/>
                    <a:gd name="T71" fmla="*/ 192 w 192"/>
                    <a:gd name="T72" fmla="*/ 156 h 15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92" h="156">
                      <a:moveTo>
                        <a:pt x="0" y="31"/>
                      </a:moveTo>
                      <a:cubicBezTo>
                        <a:pt x="0" y="127"/>
                        <a:pt x="0" y="127"/>
                        <a:pt x="0" y="127"/>
                      </a:cubicBezTo>
                      <a:cubicBezTo>
                        <a:pt x="0" y="145"/>
                        <a:pt x="48" y="156"/>
                        <a:pt x="96" y="156"/>
                      </a:cubicBezTo>
                      <a:cubicBezTo>
                        <a:pt x="143" y="156"/>
                        <a:pt x="192" y="145"/>
                        <a:pt x="192" y="127"/>
                      </a:cubicBezTo>
                      <a:cubicBezTo>
                        <a:pt x="192" y="31"/>
                        <a:pt x="192" y="31"/>
                        <a:pt x="192" y="31"/>
                      </a:cubicBezTo>
                      <a:cubicBezTo>
                        <a:pt x="191" y="32"/>
                        <a:pt x="191" y="32"/>
                        <a:pt x="191" y="32"/>
                      </a:cubicBezTo>
                      <a:cubicBezTo>
                        <a:pt x="192" y="31"/>
                        <a:pt x="192" y="30"/>
                        <a:pt x="192" y="30"/>
                      </a:cubicBezTo>
                      <a:cubicBezTo>
                        <a:pt x="192" y="29"/>
                        <a:pt x="192" y="29"/>
                        <a:pt x="192" y="29"/>
                      </a:cubicBezTo>
                      <a:cubicBezTo>
                        <a:pt x="192" y="11"/>
                        <a:pt x="143" y="0"/>
                        <a:pt x="96" y="0"/>
                      </a:cubicBezTo>
                      <a:cubicBezTo>
                        <a:pt x="48" y="0"/>
                        <a:pt x="0" y="11"/>
                        <a:pt x="0" y="29"/>
                      </a:cubicBezTo>
                      <a:lnTo>
                        <a:pt x="0" y="31"/>
                      </a:lnTo>
                      <a:close/>
                      <a:moveTo>
                        <a:pt x="4" y="29"/>
                      </a:moveTo>
                      <a:cubicBezTo>
                        <a:pt x="4" y="17"/>
                        <a:pt x="41" y="4"/>
                        <a:pt x="96" y="4"/>
                      </a:cubicBezTo>
                      <a:cubicBezTo>
                        <a:pt x="151" y="4"/>
                        <a:pt x="188" y="17"/>
                        <a:pt x="188" y="29"/>
                      </a:cubicBezTo>
                      <a:cubicBezTo>
                        <a:pt x="188" y="30"/>
                        <a:pt x="188" y="30"/>
                        <a:pt x="188" y="30"/>
                      </a:cubicBezTo>
                      <a:cubicBezTo>
                        <a:pt x="188" y="31"/>
                        <a:pt x="188" y="31"/>
                        <a:pt x="188" y="31"/>
                      </a:cubicBezTo>
                      <a:cubicBezTo>
                        <a:pt x="188" y="31"/>
                        <a:pt x="188" y="31"/>
                        <a:pt x="188" y="31"/>
                      </a:cubicBezTo>
                      <a:cubicBezTo>
                        <a:pt x="188" y="31"/>
                        <a:pt x="188" y="31"/>
                        <a:pt x="188" y="31"/>
                      </a:cubicBezTo>
                      <a:cubicBezTo>
                        <a:pt x="188" y="127"/>
                        <a:pt x="188" y="127"/>
                        <a:pt x="188" y="127"/>
                      </a:cubicBezTo>
                      <a:cubicBezTo>
                        <a:pt x="188" y="139"/>
                        <a:pt x="151" y="152"/>
                        <a:pt x="96" y="152"/>
                      </a:cubicBezTo>
                      <a:cubicBezTo>
                        <a:pt x="41" y="152"/>
                        <a:pt x="4" y="139"/>
                        <a:pt x="4" y="127"/>
                      </a:cubicBezTo>
                      <a:cubicBezTo>
                        <a:pt x="4" y="31"/>
                        <a:pt x="4" y="31"/>
                        <a:pt x="4" y="31"/>
                      </a:cubicBezTo>
                      <a:lnTo>
                        <a:pt x="4" y="29"/>
                      </a:lnTo>
                      <a:close/>
                    </a:path>
                  </a:pathLst>
                </a:custGeom>
                <a:solidFill>
                  <a:srgbClr val="231F20"/>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84" name="Freeform 175"/>
                <p:cNvSpPr>
                  <a:spLocks/>
                </p:cNvSpPr>
                <p:nvPr/>
              </p:nvSpPr>
              <p:spPr bwMode="auto">
                <a:xfrm>
                  <a:off x="4311133" y="3284373"/>
                  <a:ext cx="297202" cy="195131"/>
                </a:xfrm>
                <a:custGeom>
                  <a:avLst/>
                  <a:gdLst>
                    <a:gd name="T0" fmla="*/ 2147483647 w 188"/>
                    <a:gd name="T1" fmla="*/ 2147483647 h 123"/>
                    <a:gd name="T2" fmla="*/ 2147483647 w 188"/>
                    <a:gd name="T3" fmla="*/ 2147483647 h 123"/>
                    <a:gd name="T4" fmla="*/ 0 w 188"/>
                    <a:gd name="T5" fmla="*/ 2147483647 h 123"/>
                    <a:gd name="T6" fmla="*/ 0 w 188"/>
                    <a:gd name="T7" fmla="*/ 0 h 123"/>
                    <a:gd name="T8" fmla="*/ 2147483647 w 188"/>
                    <a:gd name="T9" fmla="*/ 0 h 123"/>
                    <a:gd name="T10" fmla="*/ 2147483647 w 188"/>
                    <a:gd name="T11" fmla="*/ 2147483647 h 123"/>
                    <a:gd name="T12" fmla="*/ 0 60000 65536"/>
                    <a:gd name="T13" fmla="*/ 0 60000 65536"/>
                    <a:gd name="T14" fmla="*/ 0 60000 65536"/>
                    <a:gd name="T15" fmla="*/ 0 60000 65536"/>
                    <a:gd name="T16" fmla="*/ 0 60000 65536"/>
                    <a:gd name="T17" fmla="*/ 0 60000 65536"/>
                    <a:gd name="T18" fmla="*/ 0 w 188"/>
                    <a:gd name="T19" fmla="*/ 0 h 123"/>
                    <a:gd name="T20" fmla="*/ 188 w 188"/>
                    <a:gd name="T21" fmla="*/ 123 h 123"/>
                  </a:gdLst>
                  <a:ahLst/>
                  <a:cxnLst>
                    <a:cxn ang="T12">
                      <a:pos x="T0" y="T1"/>
                    </a:cxn>
                    <a:cxn ang="T13">
                      <a:pos x="T2" y="T3"/>
                    </a:cxn>
                    <a:cxn ang="T14">
                      <a:pos x="T4" y="T5"/>
                    </a:cxn>
                    <a:cxn ang="T15">
                      <a:pos x="T6" y="T7"/>
                    </a:cxn>
                    <a:cxn ang="T16">
                      <a:pos x="T8" y="T9"/>
                    </a:cxn>
                    <a:cxn ang="T17">
                      <a:pos x="T10" y="T11"/>
                    </a:cxn>
                  </a:cxnLst>
                  <a:rect l="T18" t="T19" r="T20" b="T21"/>
                  <a:pathLst>
                    <a:path w="188" h="123">
                      <a:moveTo>
                        <a:pt x="188" y="96"/>
                      </a:moveTo>
                      <a:cubicBezTo>
                        <a:pt x="188" y="111"/>
                        <a:pt x="146" y="123"/>
                        <a:pt x="94" y="123"/>
                      </a:cubicBezTo>
                      <a:cubicBezTo>
                        <a:pt x="42" y="123"/>
                        <a:pt x="0" y="111"/>
                        <a:pt x="0" y="96"/>
                      </a:cubicBezTo>
                      <a:cubicBezTo>
                        <a:pt x="0" y="0"/>
                        <a:pt x="0" y="0"/>
                        <a:pt x="0" y="0"/>
                      </a:cubicBezTo>
                      <a:cubicBezTo>
                        <a:pt x="188" y="0"/>
                        <a:pt x="188" y="0"/>
                        <a:pt x="188" y="0"/>
                      </a:cubicBezTo>
                      <a:cubicBezTo>
                        <a:pt x="188" y="96"/>
                        <a:pt x="188" y="96"/>
                        <a:pt x="188" y="96"/>
                      </a:cubicBezTo>
                    </a:path>
                  </a:pathLst>
                </a:custGeom>
                <a:solidFill>
                  <a:srgbClr val="00B050"/>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85" name="Freeform 176"/>
                <p:cNvSpPr>
                  <a:spLocks/>
                </p:cNvSpPr>
                <p:nvPr/>
              </p:nvSpPr>
              <p:spPr bwMode="auto">
                <a:xfrm>
                  <a:off x="4608336" y="3433693"/>
                  <a:ext cx="668" cy="1341"/>
                </a:xfrm>
                <a:custGeom>
                  <a:avLst/>
                  <a:gdLst>
                    <a:gd name="T0" fmla="*/ 0 w 1"/>
                    <a:gd name="T1" fmla="*/ 0 h 1"/>
                    <a:gd name="T2" fmla="*/ 0 w 1"/>
                    <a:gd name="T3" fmla="*/ 0 h 1"/>
                    <a:gd name="T4" fmla="*/ 0 w 1"/>
                    <a:gd name="T5" fmla="*/ 2147483647 h 1"/>
                    <a:gd name="T6" fmla="*/ 0 w 1"/>
                    <a:gd name="T7" fmla="*/ 2147483647 h 1"/>
                    <a:gd name="T8" fmla="*/ 0 w 1"/>
                    <a:gd name="T9" fmla="*/ 0 h 1"/>
                    <a:gd name="T10" fmla="*/ 0 60000 65536"/>
                    <a:gd name="T11" fmla="*/ 0 60000 65536"/>
                    <a:gd name="T12" fmla="*/ 0 60000 65536"/>
                    <a:gd name="T13" fmla="*/ 0 60000 65536"/>
                    <a:gd name="T14" fmla="*/ 0 60000 65536"/>
                    <a:gd name="T15" fmla="*/ 0 w 1"/>
                    <a:gd name="T16" fmla="*/ 0 h 1"/>
                    <a:gd name="T17" fmla="*/ 1 w 1"/>
                    <a:gd name="T18" fmla="*/ 1 h 1"/>
                  </a:gdLst>
                  <a:ahLst/>
                  <a:cxnLst>
                    <a:cxn ang="T10">
                      <a:pos x="T0" y="T1"/>
                    </a:cxn>
                    <a:cxn ang="T11">
                      <a:pos x="T2" y="T3"/>
                    </a:cxn>
                    <a:cxn ang="T12">
                      <a:pos x="T4" y="T5"/>
                    </a:cxn>
                    <a:cxn ang="T13">
                      <a:pos x="T6" y="T7"/>
                    </a:cxn>
                    <a:cxn ang="T14">
                      <a:pos x="T8" y="T9"/>
                    </a:cxn>
                  </a:cxnLst>
                  <a:rect l="T15" t="T16" r="T17" b="T18"/>
                  <a:pathLst>
                    <a:path w="1" h="1">
                      <a:moveTo>
                        <a:pt x="0" y="0"/>
                      </a:moveTo>
                      <a:cubicBezTo>
                        <a:pt x="0" y="0"/>
                        <a:pt x="0" y="0"/>
                        <a:pt x="0" y="0"/>
                      </a:cubicBezTo>
                      <a:cubicBezTo>
                        <a:pt x="0" y="1"/>
                        <a:pt x="0" y="1"/>
                        <a:pt x="0" y="1"/>
                      </a:cubicBezTo>
                      <a:cubicBezTo>
                        <a:pt x="0" y="1"/>
                        <a:pt x="0" y="1"/>
                        <a:pt x="0" y="1"/>
                      </a:cubicBezTo>
                      <a:cubicBezTo>
                        <a:pt x="0" y="0"/>
                        <a:pt x="0" y="0"/>
                        <a:pt x="0" y="0"/>
                      </a:cubicBezTo>
                    </a:path>
                  </a:pathLst>
                </a:custGeom>
                <a:solidFill>
                  <a:srgbClr val="8A98AA"/>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86" name="Freeform 177"/>
                <p:cNvSpPr>
                  <a:spLocks/>
                </p:cNvSpPr>
                <p:nvPr/>
              </p:nvSpPr>
              <p:spPr bwMode="auto">
                <a:xfrm>
                  <a:off x="4311133" y="3431681"/>
                  <a:ext cx="297202" cy="46268"/>
                </a:xfrm>
                <a:custGeom>
                  <a:avLst/>
                  <a:gdLst>
                    <a:gd name="T0" fmla="*/ 0 w 188"/>
                    <a:gd name="T1" fmla="*/ 0 h 29"/>
                    <a:gd name="T2" fmla="*/ 0 w 188"/>
                    <a:gd name="T3" fmla="*/ 2147483647 h 29"/>
                    <a:gd name="T4" fmla="*/ 2147483647 w 188"/>
                    <a:gd name="T5" fmla="*/ 2147483647 h 29"/>
                    <a:gd name="T6" fmla="*/ 2147483647 w 188"/>
                    <a:gd name="T7" fmla="*/ 2147483647 h 29"/>
                    <a:gd name="T8" fmla="*/ 2147483647 w 188"/>
                    <a:gd name="T9" fmla="*/ 2147483647 h 29"/>
                    <a:gd name="T10" fmla="*/ 2147483647 w 188"/>
                    <a:gd name="T11" fmla="*/ 2147483647 h 29"/>
                    <a:gd name="T12" fmla="*/ 0 w 188"/>
                    <a:gd name="T13" fmla="*/ 0 h 29"/>
                    <a:gd name="T14" fmla="*/ 0 60000 65536"/>
                    <a:gd name="T15" fmla="*/ 0 60000 65536"/>
                    <a:gd name="T16" fmla="*/ 0 60000 65536"/>
                    <a:gd name="T17" fmla="*/ 0 60000 65536"/>
                    <a:gd name="T18" fmla="*/ 0 60000 65536"/>
                    <a:gd name="T19" fmla="*/ 0 60000 65536"/>
                    <a:gd name="T20" fmla="*/ 0 60000 65536"/>
                    <a:gd name="T21" fmla="*/ 0 w 188"/>
                    <a:gd name="T22" fmla="*/ 0 h 29"/>
                    <a:gd name="T23" fmla="*/ 188 w 188"/>
                    <a:gd name="T24" fmla="*/ 29 h 2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8" h="29">
                      <a:moveTo>
                        <a:pt x="0" y="0"/>
                      </a:moveTo>
                      <a:cubicBezTo>
                        <a:pt x="0" y="2"/>
                        <a:pt x="0" y="2"/>
                        <a:pt x="0" y="2"/>
                      </a:cubicBezTo>
                      <a:cubicBezTo>
                        <a:pt x="0" y="17"/>
                        <a:pt x="42" y="29"/>
                        <a:pt x="94" y="29"/>
                      </a:cubicBezTo>
                      <a:cubicBezTo>
                        <a:pt x="146" y="29"/>
                        <a:pt x="188" y="17"/>
                        <a:pt x="188" y="2"/>
                      </a:cubicBezTo>
                      <a:cubicBezTo>
                        <a:pt x="188" y="1"/>
                        <a:pt x="188" y="1"/>
                        <a:pt x="188" y="1"/>
                      </a:cubicBezTo>
                      <a:cubicBezTo>
                        <a:pt x="188" y="16"/>
                        <a:pt x="145" y="28"/>
                        <a:pt x="94" y="28"/>
                      </a:cubicBezTo>
                      <a:cubicBezTo>
                        <a:pt x="42" y="28"/>
                        <a:pt x="0" y="16"/>
                        <a:pt x="0" y="0"/>
                      </a:cubicBezTo>
                    </a:path>
                  </a:pathLst>
                </a:custGeom>
                <a:solidFill>
                  <a:srgbClr val="7F8EA2"/>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87" name="Freeform 180"/>
                <p:cNvSpPr>
                  <a:spLocks noEditPoints="1"/>
                </p:cNvSpPr>
                <p:nvPr/>
              </p:nvSpPr>
              <p:spPr bwMode="auto">
                <a:xfrm>
                  <a:off x="4308462" y="3233868"/>
                  <a:ext cx="303213" cy="247434"/>
                </a:xfrm>
                <a:custGeom>
                  <a:avLst/>
                  <a:gdLst>
                    <a:gd name="T0" fmla="*/ 0 w 192"/>
                    <a:gd name="T1" fmla="*/ 2147483647 h 156"/>
                    <a:gd name="T2" fmla="*/ 0 w 192"/>
                    <a:gd name="T3" fmla="*/ 2147483647 h 156"/>
                    <a:gd name="T4" fmla="*/ 2147483647 w 192"/>
                    <a:gd name="T5" fmla="*/ 2147483647 h 156"/>
                    <a:gd name="T6" fmla="*/ 2147483647 w 192"/>
                    <a:gd name="T7" fmla="*/ 2147483647 h 156"/>
                    <a:gd name="T8" fmla="*/ 2147483647 w 192"/>
                    <a:gd name="T9" fmla="*/ 2147483647 h 156"/>
                    <a:gd name="T10" fmla="*/ 2147483647 w 192"/>
                    <a:gd name="T11" fmla="*/ 2147483647 h 156"/>
                    <a:gd name="T12" fmla="*/ 2147483647 w 192"/>
                    <a:gd name="T13" fmla="*/ 2147483647 h 156"/>
                    <a:gd name="T14" fmla="*/ 2147483647 w 192"/>
                    <a:gd name="T15" fmla="*/ 2147483647 h 156"/>
                    <a:gd name="T16" fmla="*/ 2147483647 w 192"/>
                    <a:gd name="T17" fmla="*/ 0 h 156"/>
                    <a:gd name="T18" fmla="*/ 0 w 192"/>
                    <a:gd name="T19" fmla="*/ 2147483647 h 156"/>
                    <a:gd name="T20" fmla="*/ 0 w 192"/>
                    <a:gd name="T21" fmla="*/ 2147483647 h 156"/>
                    <a:gd name="T22" fmla="*/ 2147483647 w 192"/>
                    <a:gd name="T23" fmla="*/ 2147483647 h 156"/>
                    <a:gd name="T24" fmla="*/ 2147483647 w 192"/>
                    <a:gd name="T25" fmla="*/ 2147483647 h 156"/>
                    <a:gd name="T26" fmla="*/ 2147483647 w 192"/>
                    <a:gd name="T27" fmla="*/ 2147483647 h 156"/>
                    <a:gd name="T28" fmla="*/ 2147483647 w 192"/>
                    <a:gd name="T29" fmla="*/ 2147483647 h 156"/>
                    <a:gd name="T30" fmla="*/ 2147483647 w 192"/>
                    <a:gd name="T31" fmla="*/ 2147483647 h 156"/>
                    <a:gd name="T32" fmla="*/ 2147483647 w 192"/>
                    <a:gd name="T33" fmla="*/ 2147483647 h 156"/>
                    <a:gd name="T34" fmla="*/ 2147483647 w 192"/>
                    <a:gd name="T35" fmla="*/ 2147483647 h 156"/>
                    <a:gd name="T36" fmla="*/ 2147483647 w 192"/>
                    <a:gd name="T37" fmla="*/ 2147483647 h 156"/>
                    <a:gd name="T38" fmla="*/ 2147483647 w 192"/>
                    <a:gd name="T39" fmla="*/ 2147483647 h 156"/>
                    <a:gd name="T40" fmla="*/ 2147483647 w 192"/>
                    <a:gd name="T41" fmla="*/ 2147483647 h 156"/>
                    <a:gd name="T42" fmla="*/ 2147483647 w 192"/>
                    <a:gd name="T43" fmla="*/ 2147483647 h 156"/>
                    <a:gd name="T44" fmla="*/ 2147483647 w 192"/>
                    <a:gd name="T45" fmla="*/ 2147483647 h 15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92"/>
                    <a:gd name="T70" fmla="*/ 0 h 156"/>
                    <a:gd name="T71" fmla="*/ 192 w 192"/>
                    <a:gd name="T72" fmla="*/ 156 h 15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92" h="156">
                      <a:moveTo>
                        <a:pt x="0" y="31"/>
                      </a:moveTo>
                      <a:cubicBezTo>
                        <a:pt x="0" y="127"/>
                        <a:pt x="0" y="127"/>
                        <a:pt x="0" y="127"/>
                      </a:cubicBezTo>
                      <a:cubicBezTo>
                        <a:pt x="0" y="145"/>
                        <a:pt x="48" y="156"/>
                        <a:pt x="96" y="156"/>
                      </a:cubicBezTo>
                      <a:cubicBezTo>
                        <a:pt x="143" y="156"/>
                        <a:pt x="192" y="145"/>
                        <a:pt x="192" y="127"/>
                      </a:cubicBezTo>
                      <a:cubicBezTo>
                        <a:pt x="192" y="31"/>
                        <a:pt x="192" y="31"/>
                        <a:pt x="192" y="31"/>
                      </a:cubicBezTo>
                      <a:cubicBezTo>
                        <a:pt x="191" y="32"/>
                        <a:pt x="191" y="32"/>
                        <a:pt x="191" y="32"/>
                      </a:cubicBezTo>
                      <a:cubicBezTo>
                        <a:pt x="192" y="31"/>
                        <a:pt x="192" y="30"/>
                        <a:pt x="192" y="30"/>
                      </a:cubicBezTo>
                      <a:cubicBezTo>
                        <a:pt x="192" y="29"/>
                        <a:pt x="192" y="29"/>
                        <a:pt x="192" y="29"/>
                      </a:cubicBezTo>
                      <a:cubicBezTo>
                        <a:pt x="192" y="11"/>
                        <a:pt x="143" y="0"/>
                        <a:pt x="96" y="0"/>
                      </a:cubicBezTo>
                      <a:cubicBezTo>
                        <a:pt x="48" y="0"/>
                        <a:pt x="0" y="11"/>
                        <a:pt x="0" y="29"/>
                      </a:cubicBezTo>
                      <a:lnTo>
                        <a:pt x="0" y="31"/>
                      </a:lnTo>
                      <a:close/>
                      <a:moveTo>
                        <a:pt x="4" y="29"/>
                      </a:moveTo>
                      <a:cubicBezTo>
                        <a:pt x="4" y="17"/>
                        <a:pt x="41" y="4"/>
                        <a:pt x="96" y="4"/>
                      </a:cubicBezTo>
                      <a:cubicBezTo>
                        <a:pt x="151" y="4"/>
                        <a:pt x="188" y="17"/>
                        <a:pt x="188" y="29"/>
                      </a:cubicBezTo>
                      <a:cubicBezTo>
                        <a:pt x="188" y="30"/>
                        <a:pt x="188" y="30"/>
                        <a:pt x="188" y="30"/>
                      </a:cubicBezTo>
                      <a:cubicBezTo>
                        <a:pt x="188" y="31"/>
                        <a:pt x="188" y="31"/>
                        <a:pt x="188" y="31"/>
                      </a:cubicBezTo>
                      <a:cubicBezTo>
                        <a:pt x="188" y="31"/>
                        <a:pt x="188" y="31"/>
                        <a:pt x="188" y="31"/>
                      </a:cubicBezTo>
                      <a:cubicBezTo>
                        <a:pt x="188" y="31"/>
                        <a:pt x="188" y="31"/>
                        <a:pt x="188" y="31"/>
                      </a:cubicBezTo>
                      <a:cubicBezTo>
                        <a:pt x="188" y="127"/>
                        <a:pt x="188" y="127"/>
                        <a:pt x="188" y="127"/>
                      </a:cubicBezTo>
                      <a:cubicBezTo>
                        <a:pt x="188" y="139"/>
                        <a:pt x="151" y="152"/>
                        <a:pt x="96" y="152"/>
                      </a:cubicBezTo>
                      <a:cubicBezTo>
                        <a:pt x="41" y="152"/>
                        <a:pt x="4" y="139"/>
                        <a:pt x="4" y="127"/>
                      </a:cubicBezTo>
                      <a:cubicBezTo>
                        <a:pt x="4" y="31"/>
                        <a:pt x="4" y="31"/>
                        <a:pt x="4" y="31"/>
                      </a:cubicBezTo>
                      <a:lnTo>
                        <a:pt x="4" y="29"/>
                      </a:lnTo>
                      <a:close/>
                    </a:path>
                  </a:pathLst>
                </a:custGeom>
                <a:solidFill>
                  <a:srgbClr val="231F20"/>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88" name="Freeform 175"/>
                <p:cNvSpPr>
                  <a:spLocks/>
                </p:cNvSpPr>
                <p:nvPr/>
              </p:nvSpPr>
              <p:spPr bwMode="auto">
                <a:xfrm>
                  <a:off x="4311133" y="3126929"/>
                  <a:ext cx="297202" cy="195131"/>
                </a:xfrm>
                <a:custGeom>
                  <a:avLst/>
                  <a:gdLst>
                    <a:gd name="T0" fmla="*/ 2147483647 w 188"/>
                    <a:gd name="T1" fmla="*/ 2147483647 h 123"/>
                    <a:gd name="T2" fmla="*/ 2147483647 w 188"/>
                    <a:gd name="T3" fmla="*/ 2147483647 h 123"/>
                    <a:gd name="T4" fmla="*/ 0 w 188"/>
                    <a:gd name="T5" fmla="*/ 2147483647 h 123"/>
                    <a:gd name="T6" fmla="*/ 0 w 188"/>
                    <a:gd name="T7" fmla="*/ 0 h 123"/>
                    <a:gd name="T8" fmla="*/ 2147483647 w 188"/>
                    <a:gd name="T9" fmla="*/ 0 h 123"/>
                    <a:gd name="T10" fmla="*/ 2147483647 w 188"/>
                    <a:gd name="T11" fmla="*/ 2147483647 h 123"/>
                    <a:gd name="T12" fmla="*/ 0 60000 65536"/>
                    <a:gd name="T13" fmla="*/ 0 60000 65536"/>
                    <a:gd name="T14" fmla="*/ 0 60000 65536"/>
                    <a:gd name="T15" fmla="*/ 0 60000 65536"/>
                    <a:gd name="T16" fmla="*/ 0 60000 65536"/>
                    <a:gd name="T17" fmla="*/ 0 60000 65536"/>
                    <a:gd name="T18" fmla="*/ 0 w 188"/>
                    <a:gd name="T19" fmla="*/ 0 h 123"/>
                    <a:gd name="T20" fmla="*/ 188 w 188"/>
                    <a:gd name="T21" fmla="*/ 123 h 123"/>
                  </a:gdLst>
                  <a:ahLst/>
                  <a:cxnLst>
                    <a:cxn ang="T12">
                      <a:pos x="T0" y="T1"/>
                    </a:cxn>
                    <a:cxn ang="T13">
                      <a:pos x="T2" y="T3"/>
                    </a:cxn>
                    <a:cxn ang="T14">
                      <a:pos x="T4" y="T5"/>
                    </a:cxn>
                    <a:cxn ang="T15">
                      <a:pos x="T6" y="T7"/>
                    </a:cxn>
                    <a:cxn ang="T16">
                      <a:pos x="T8" y="T9"/>
                    </a:cxn>
                    <a:cxn ang="T17">
                      <a:pos x="T10" y="T11"/>
                    </a:cxn>
                  </a:cxnLst>
                  <a:rect l="T18" t="T19" r="T20" b="T21"/>
                  <a:pathLst>
                    <a:path w="188" h="123">
                      <a:moveTo>
                        <a:pt x="188" y="96"/>
                      </a:moveTo>
                      <a:cubicBezTo>
                        <a:pt x="188" y="111"/>
                        <a:pt x="146" y="123"/>
                        <a:pt x="94" y="123"/>
                      </a:cubicBezTo>
                      <a:cubicBezTo>
                        <a:pt x="42" y="123"/>
                        <a:pt x="0" y="111"/>
                        <a:pt x="0" y="96"/>
                      </a:cubicBezTo>
                      <a:cubicBezTo>
                        <a:pt x="0" y="0"/>
                        <a:pt x="0" y="0"/>
                        <a:pt x="0" y="0"/>
                      </a:cubicBezTo>
                      <a:cubicBezTo>
                        <a:pt x="188" y="0"/>
                        <a:pt x="188" y="0"/>
                        <a:pt x="188" y="0"/>
                      </a:cubicBezTo>
                      <a:cubicBezTo>
                        <a:pt x="188" y="96"/>
                        <a:pt x="188" y="96"/>
                        <a:pt x="188" y="96"/>
                      </a:cubicBezTo>
                    </a:path>
                  </a:pathLst>
                </a:custGeom>
                <a:solidFill>
                  <a:srgbClr val="00B050"/>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89" name="Freeform 176"/>
                <p:cNvSpPr>
                  <a:spLocks/>
                </p:cNvSpPr>
                <p:nvPr/>
              </p:nvSpPr>
              <p:spPr bwMode="auto">
                <a:xfrm>
                  <a:off x="4608336" y="3317637"/>
                  <a:ext cx="668" cy="1341"/>
                </a:xfrm>
                <a:custGeom>
                  <a:avLst/>
                  <a:gdLst>
                    <a:gd name="T0" fmla="*/ 0 w 1"/>
                    <a:gd name="T1" fmla="*/ 0 h 1"/>
                    <a:gd name="T2" fmla="*/ 0 w 1"/>
                    <a:gd name="T3" fmla="*/ 0 h 1"/>
                    <a:gd name="T4" fmla="*/ 0 w 1"/>
                    <a:gd name="T5" fmla="*/ 2147483647 h 1"/>
                    <a:gd name="T6" fmla="*/ 0 w 1"/>
                    <a:gd name="T7" fmla="*/ 2147483647 h 1"/>
                    <a:gd name="T8" fmla="*/ 0 w 1"/>
                    <a:gd name="T9" fmla="*/ 0 h 1"/>
                    <a:gd name="T10" fmla="*/ 0 60000 65536"/>
                    <a:gd name="T11" fmla="*/ 0 60000 65536"/>
                    <a:gd name="T12" fmla="*/ 0 60000 65536"/>
                    <a:gd name="T13" fmla="*/ 0 60000 65536"/>
                    <a:gd name="T14" fmla="*/ 0 60000 65536"/>
                    <a:gd name="T15" fmla="*/ 0 w 1"/>
                    <a:gd name="T16" fmla="*/ 0 h 1"/>
                    <a:gd name="T17" fmla="*/ 1 w 1"/>
                    <a:gd name="T18" fmla="*/ 1 h 1"/>
                  </a:gdLst>
                  <a:ahLst/>
                  <a:cxnLst>
                    <a:cxn ang="T10">
                      <a:pos x="T0" y="T1"/>
                    </a:cxn>
                    <a:cxn ang="T11">
                      <a:pos x="T2" y="T3"/>
                    </a:cxn>
                    <a:cxn ang="T12">
                      <a:pos x="T4" y="T5"/>
                    </a:cxn>
                    <a:cxn ang="T13">
                      <a:pos x="T6" y="T7"/>
                    </a:cxn>
                    <a:cxn ang="T14">
                      <a:pos x="T8" y="T9"/>
                    </a:cxn>
                  </a:cxnLst>
                  <a:rect l="T15" t="T16" r="T17" b="T18"/>
                  <a:pathLst>
                    <a:path w="1" h="1">
                      <a:moveTo>
                        <a:pt x="0" y="0"/>
                      </a:moveTo>
                      <a:cubicBezTo>
                        <a:pt x="0" y="0"/>
                        <a:pt x="0" y="0"/>
                        <a:pt x="0" y="0"/>
                      </a:cubicBezTo>
                      <a:cubicBezTo>
                        <a:pt x="0" y="1"/>
                        <a:pt x="0" y="1"/>
                        <a:pt x="0" y="1"/>
                      </a:cubicBezTo>
                      <a:cubicBezTo>
                        <a:pt x="0" y="1"/>
                        <a:pt x="0" y="1"/>
                        <a:pt x="0" y="1"/>
                      </a:cubicBezTo>
                      <a:cubicBezTo>
                        <a:pt x="0" y="0"/>
                        <a:pt x="0" y="0"/>
                        <a:pt x="0" y="0"/>
                      </a:cubicBezTo>
                    </a:path>
                  </a:pathLst>
                </a:custGeom>
                <a:solidFill>
                  <a:srgbClr val="8A98AA"/>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90" name="Oval 178"/>
                <p:cNvSpPr>
                  <a:spLocks noChangeArrowheads="1"/>
                </p:cNvSpPr>
                <p:nvPr/>
              </p:nvSpPr>
              <p:spPr bwMode="auto">
                <a:xfrm>
                  <a:off x="4311133" y="3080661"/>
                  <a:ext cx="297202" cy="87842"/>
                </a:xfrm>
                <a:prstGeom prst="ellipse">
                  <a:avLst/>
                </a:prstGeom>
                <a:gradFill rotWithShape="1">
                  <a:gsLst>
                    <a:gs pos="0">
                      <a:srgbClr val="C0C1C6"/>
                    </a:gs>
                    <a:gs pos="100000">
                      <a:srgbClr val="DFE0E5"/>
                    </a:gs>
                  </a:gsLst>
                  <a:lin ang="5400000" scaled="1"/>
                </a:gradFill>
                <a:ln w="9525" algn="ctr">
                  <a:noFill/>
                  <a:round/>
                  <a:headEnd/>
                  <a:tailEnd/>
                </a:ln>
              </p:spPr>
              <p:txBody>
                <a:bodyPr lIns="91327" tIns="45667" rIns="91327" bIns="45667"/>
                <a:lstStyle/>
                <a:p>
                  <a:pPr algn="l">
                    <a:buClrTx/>
                    <a:buFontTx/>
                    <a:buNone/>
                  </a:pPr>
                  <a:endParaRPr lang="zh-CN" altLang="zh-CN" sz="1400" dirty="0" smtClean="0">
                    <a:solidFill>
                      <a:srgbClr val="000000"/>
                    </a:solidFill>
                    <a:cs typeface="Calibri" pitchFamily="34" charset="0"/>
                    <a:sym typeface="Lucida Grande" charset="0"/>
                  </a:endParaRPr>
                </a:p>
              </p:txBody>
            </p:sp>
            <p:sp>
              <p:nvSpPr>
                <p:cNvPr id="91" name="Freeform 179"/>
                <p:cNvSpPr>
                  <a:spLocks/>
                </p:cNvSpPr>
                <p:nvPr/>
              </p:nvSpPr>
              <p:spPr bwMode="auto">
                <a:xfrm>
                  <a:off x="4311133" y="3123577"/>
                  <a:ext cx="297202" cy="44927"/>
                </a:xfrm>
                <a:custGeom>
                  <a:avLst/>
                  <a:gdLst>
                    <a:gd name="T0" fmla="*/ 2147483647 w 188"/>
                    <a:gd name="T1" fmla="*/ 2147483647 h 28"/>
                    <a:gd name="T2" fmla="*/ 0 w 188"/>
                    <a:gd name="T3" fmla="*/ 0 h 28"/>
                    <a:gd name="T4" fmla="*/ 0 w 188"/>
                    <a:gd name="T5" fmla="*/ 0 h 28"/>
                    <a:gd name="T6" fmla="*/ 2147483647 w 188"/>
                    <a:gd name="T7" fmla="*/ 2147483647 h 28"/>
                    <a:gd name="T8" fmla="*/ 2147483647 w 188"/>
                    <a:gd name="T9" fmla="*/ 0 h 28"/>
                    <a:gd name="T10" fmla="*/ 2147483647 w 188"/>
                    <a:gd name="T11" fmla="*/ 0 h 28"/>
                    <a:gd name="T12" fmla="*/ 2147483647 w 188"/>
                    <a:gd name="T13" fmla="*/ 2147483647 h 28"/>
                    <a:gd name="T14" fmla="*/ 0 60000 65536"/>
                    <a:gd name="T15" fmla="*/ 0 60000 65536"/>
                    <a:gd name="T16" fmla="*/ 0 60000 65536"/>
                    <a:gd name="T17" fmla="*/ 0 60000 65536"/>
                    <a:gd name="T18" fmla="*/ 0 60000 65536"/>
                    <a:gd name="T19" fmla="*/ 0 60000 65536"/>
                    <a:gd name="T20" fmla="*/ 0 60000 65536"/>
                    <a:gd name="T21" fmla="*/ 0 w 188"/>
                    <a:gd name="T22" fmla="*/ 0 h 28"/>
                    <a:gd name="T23" fmla="*/ 188 w 188"/>
                    <a:gd name="T24" fmla="*/ 28 h 2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8" h="28">
                      <a:moveTo>
                        <a:pt x="94" y="26"/>
                      </a:moveTo>
                      <a:cubicBezTo>
                        <a:pt x="43" y="26"/>
                        <a:pt x="1" y="14"/>
                        <a:pt x="0" y="0"/>
                      </a:cubicBezTo>
                      <a:cubicBezTo>
                        <a:pt x="0" y="0"/>
                        <a:pt x="0" y="0"/>
                        <a:pt x="0" y="0"/>
                      </a:cubicBezTo>
                      <a:cubicBezTo>
                        <a:pt x="0" y="15"/>
                        <a:pt x="42" y="28"/>
                        <a:pt x="94" y="28"/>
                      </a:cubicBezTo>
                      <a:cubicBezTo>
                        <a:pt x="146" y="28"/>
                        <a:pt x="188" y="15"/>
                        <a:pt x="188" y="0"/>
                      </a:cubicBezTo>
                      <a:cubicBezTo>
                        <a:pt x="188" y="0"/>
                        <a:pt x="188" y="0"/>
                        <a:pt x="188" y="0"/>
                      </a:cubicBezTo>
                      <a:cubicBezTo>
                        <a:pt x="186" y="14"/>
                        <a:pt x="145" y="26"/>
                        <a:pt x="94" y="26"/>
                      </a:cubicBezTo>
                      <a:close/>
                    </a:path>
                  </a:pathLst>
                </a:custGeom>
                <a:solidFill>
                  <a:srgbClr val="363B49"/>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92" name="Freeform 180"/>
                <p:cNvSpPr>
                  <a:spLocks noEditPoints="1"/>
                </p:cNvSpPr>
                <p:nvPr/>
              </p:nvSpPr>
              <p:spPr bwMode="auto">
                <a:xfrm>
                  <a:off x="4308462" y="3074713"/>
                  <a:ext cx="303213" cy="247434"/>
                </a:xfrm>
                <a:custGeom>
                  <a:avLst/>
                  <a:gdLst>
                    <a:gd name="T0" fmla="*/ 0 w 192"/>
                    <a:gd name="T1" fmla="*/ 2147483647 h 156"/>
                    <a:gd name="T2" fmla="*/ 0 w 192"/>
                    <a:gd name="T3" fmla="*/ 2147483647 h 156"/>
                    <a:gd name="T4" fmla="*/ 2147483647 w 192"/>
                    <a:gd name="T5" fmla="*/ 2147483647 h 156"/>
                    <a:gd name="T6" fmla="*/ 2147483647 w 192"/>
                    <a:gd name="T7" fmla="*/ 2147483647 h 156"/>
                    <a:gd name="T8" fmla="*/ 2147483647 w 192"/>
                    <a:gd name="T9" fmla="*/ 2147483647 h 156"/>
                    <a:gd name="T10" fmla="*/ 2147483647 w 192"/>
                    <a:gd name="T11" fmla="*/ 2147483647 h 156"/>
                    <a:gd name="T12" fmla="*/ 2147483647 w 192"/>
                    <a:gd name="T13" fmla="*/ 2147483647 h 156"/>
                    <a:gd name="T14" fmla="*/ 2147483647 w 192"/>
                    <a:gd name="T15" fmla="*/ 2147483647 h 156"/>
                    <a:gd name="T16" fmla="*/ 2147483647 w 192"/>
                    <a:gd name="T17" fmla="*/ 0 h 156"/>
                    <a:gd name="T18" fmla="*/ 0 w 192"/>
                    <a:gd name="T19" fmla="*/ 2147483647 h 156"/>
                    <a:gd name="T20" fmla="*/ 0 w 192"/>
                    <a:gd name="T21" fmla="*/ 2147483647 h 156"/>
                    <a:gd name="T22" fmla="*/ 2147483647 w 192"/>
                    <a:gd name="T23" fmla="*/ 2147483647 h 156"/>
                    <a:gd name="T24" fmla="*/ 2147483647 w 192"/>
                    <a:gd name="T25" fmla="*/ 2147483647 h 156"/>
                    <a:gd name="T26" fmla="*/ 2147483647 w 192"/>
                    <a:gd name="T27" fmla="*/ 2147483647 h 156"/>
                    <a:gd name="T28" fmla="*/ 2147483647 w 192"/>
                    <a:gd name="T29" fmla="*/ 2147483647 h 156"/>
                    <a:gd name="T30" fmla="*/ 2147483647 w 192"/>
                    <a:gd name="T31" fmla="*/ 2147483647 h 156"/>
                    <a:gd name="T32" fmla="*/ 2147483647 w 192"/>
                    <a:gd name="T33" fmla="*/ 2147483647 h 156"/>
                    <a:gd name="T34" fmla="*/ 2147483647 w 192"/>
                    <a:gd name="T35" fmla="*/ 2147483647 h 156"/>
                    <a:gd name="T36" fmla="*/ 2147483647 w 192"/>
                    <a:gd name="T37" fmla="*/ 2147483647 h 156"/>
                    <a:gd name="T38" fmla="*/ 2147483647 w 192"/>
                    <a:gd name="T39" fmla="*/ 2147483647 h 156"/>
                    <a:gd name="T40" fmla="*/ 2147483647 w 192"/>
                    <a:gd name="T41" fmla="*/ 2147483647 h 156"/>
                    <a:gd name="T42" fmla="*/ 2147483647 w 192"/>
                    <a:gd name="T43" fmla="*/ 2147483647 h 156"/>
                    <a:gd name="T44" fmla="*/ 2147483647 w 192"/>
                    <a:gd name="T45" fmla="*/ 2147483647 h 15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92"/>
                    <a:gd name="T70" fmla="*/ 0 h 156"/>
                    <a:gd name="T71" fmla="*/ 192 w 192"/>
                    <a:gd name="T72" fmla="*/ 156 h 15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92" h="156">
                      <a:moveTo>
                        <a:pt x="0" y="31"/>
                      </a:moveTo>
                      <a:cubicBezTo>
                        <a:pt x="0" y="127"/>
                        <a:pt x="0" y="127"/>
                        <a:pt x="0" y="127"/>
                      </a:cubicBezTo>
                      <a:cubicBezTo>
                        <a:pt x="0" y="145"/>
                        <a:pt x="48" y="156"/>
                        <a:pt x="96" y="156"/>
                      </a:cubicBezTo>
                      <a:cubicBezTo>
                        <a:pt x="143" y="156"/>
                        <a:pt x="192" y="145"/>
                        <a:pt x="192" y="127"/>
                      </a:cubicBezTo>
                      <a:cubicBezTo>
                        <a:pt x="192" y="31"/>
                        <a:pt x="192" y="31"/>
                        <a:pt x="192" y="31"/>
                      </a:cubicBezTo>
                      <a:cubicBezTo>
                        <a:pt x="191" y="32"/>
                        <a:pt x="191" y="32"/>
                        <a:pt x="191" y="32"/>
                      </a:cubicBezTo>
                      <a:cubicBezTo>
                        <a:pt x="192" y="31"/>
                        <a:pt x="192" y="30"/>
                        <a:pt x="192" y="30"/>
                      </a:cubicBezTo>
                      <a:cubicBezTo>
                        <a:pt x="192" y="29"/>
                        <a:pt x="192" y="29"/>
                        <a:pt x="192" y="29"/>
                      </a:cubicBezTo>
                      <a:cubicBezTo>
                        <a:pt x="192" y="11"/>
                        <a:pt x="143" y="0"/>
                        <a:pt x="96" y="0"/>
                      </a:cubicBezTo>
                      <a:cubicBezTo>
                        <a:pt x="48" y="0"/>
                        <a:pt x="0" y="11"/>
                        <a:pt x="0" y="29"/>
                      </a:cubicBezTo>
                      <a:lnTo>
                        <a:pt x="0" y="31"/>
                      </a:lnTo>
                      <a:close/>
                      <a:moveTo>
                        <a:pt x="4" y="29"/>
                      </a:moveTo>
                      <a:cubicBezTo>
                        <a:pt x="4" y="17"/>
                        <a:pt x="41" y="4"/>
                        <a:pt x="96" y="4"/>
                      </a:cubicBezTo>
                      <a:cubicBezTo>
                        <a:pt x="151" y="4"/>
                        <a:pt x="188" y="17"/>
                        <a:pt x="188" y="29"/>
                      </a:cubicBezTo>
                      <a:cubicBezTo>
                        <a:pt x="188" y="30"/>
                        <a:pt x="188" y="30"/>
                        <a:pt x="188" y="30"/>
                      </a:cubicBezTo>
                      <a:cubicBezTo>
                        <a:pt x="188" y="31"/>
                        <a:pt x="188" y="31"/>
                        <a:pt x="188" y="31"/>
                      </a:cubicBezTo>
                      <a:cubicBezTo>
                        <a:pt x="188" y="31"/>
                        <a:pt x="188" y="31"/>
                        <a:pt x="188" y="31"/>
                      </a:cubicBezTo>
                      <a:cubicBezTo>
                        <a:pt x="188" y="31"/>
                        <a:pt x="188" y="31"/>
                        <a:pt x="188" y="31"/>
                      </a:cubicBezTo>
                      <a:cubicBezTo>
                        <a:pt x="188" y="127"/>
                        <a:pt x="188" y="127"/>
                        <a:pt x="188" y="127"/>
                      </a:cubicBezTo>
                      <a:cubicBezTo>
                        <a:pt x="188" y="139"/>
                        <a:pt x="151" y="152"/>
                        <a:pt x="96" y="152"/>
                      </a:cubicBezTo>
                      <a:cubicBezTo>
                        <a:pt x="41" y="152"/>
                        <a:pt x="4" y="139"/>
                        <a:pt x="4" y="127"/>
                      </a:cubicBezTo>
                      <a:cubicBezTo>
                        <a:pt x="4" y="31"/>
                        <a:pt x="4" y="31"/>
                        <a:pt x="4" y="31"/>
                      </a:cubicBezTo>
                      <a:lnTo>
                        <a:pt x="4" y="29"/>
                      </a:lnTo>
                      <a:close/>
                    </a:path>
                  </a:pathLst>
                </a:custGeom>
                <a:solidFill>
                  <a:srgbClr val="231F20"/>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grpSp>
          <p:grpSp>
            <p:nvGrpSpPr>
              <p:cNvPr id="19" name="Group 846"/>
              <p:cNvGrpSpPr>
                <a:grpSpLocks/>
              </p:cNvGrpSpPr>
              <p:nvPr/>
            </p:nvGrpSpPr>
            <p:grpSpPr bwMode="auto">
              <a:xfrm>
                <a:off x="187" y="2939"/>
                <a:ext cx="181" cy="358"/>
                <a:chOff x="4308462" y="3074713"/>
                <a:chExt cx="303213" cy="566295"/>
              </a:xfrm>
            </p:grpSpPr>
            <p:sp>
              <p:nvSpPr>
                <p:cNvPr id="65" name="Freeform 175"/>
                <p:cNvSpPr>
                  <a:spLocks/>
                </p:cNvSpPr>
                <p:nvPr/>
              </p:nvSpPr>
              <p:spPr bwMode="auto">
                <a:xfrm>
                  <a:off x="4311133" y="3442524"/>
                  <a:ext cx="297202" cy="195131"/>
                </a:xfrm>
                <a:custGeom>
                  <a:avLst/>
                  <a:gdLst>
                    <a:gd name="T0" fmla="*/ 2147483647 w 188"/>
                    <a:gd name="T1" fmla="*/ 2147483647 h 123"/>
                    <a:gd name="T2" fmla="*/ 2147483647 w 188"/>
                    <a:gd name="T3" fmla="*/ 2147483647 h 123"/>
                    <a:gd name="T4" fmla="*/ 0 w 188"/>
                    <a:gd name="T5" fmla="*/ 2147483647 h 123"/>
                    <a:gd name="T6" fmla="*/ 0 w 188"/>
                    <a:gd name="T7" fmla="*/ 0 h 123"/>
                    <a:gd name="T8" fmla="*/ 2147483647 w 188"/>
                    <a:gd name="T9" fmla="*/ 0 h 123"/>
                    <a:gd name="T10" fmla="*/ 2147483647 w 188"/>
                    <a:gd name="T11" fmla="*/ 2147483647 h 123"/>
                    <a:gd name="T12" fmla="*/ 0 60000 65536"/>
                    <a:gd name="T13" fmla="*/ 0 60000 65536"/>
                    <a:gd name="T14" fmla="*/ 0 60000 65536"/>
                    <a:gd name="T15" fmla="*/ 0 60000 65536"/>
                    <a:gd name="T16" fmla="*/ 0 60000 65536"/>
                    <a:gd name="T17" fmla="*/ 0 60000 65536"/>
                    <a:gd name="T18" fmla="*/ 0 w 188"/>
                    <a:gd name="T19" fmla="*/ 0 h 123"/>
                    <a:gd name="T20" fmla="*/ 188 w 188"/>
                    <a:gd name="T21" fmla="*/ 123 h 123"/>
                  </a:gdLst>
                  <a:ahLst/>
                  <a:cxnLst>
                    <a:cxn ang="T12">
                      <a:pos x="T0" y="T1"/>
                    </a:cxn>
                    <a:cxn ang="T13">
                      <a:pos x="T2" y="T3"/>
                    </a:cxn>
                    <a:cxn ang="T14">
                      <a:pos x="T4" y="T5"/>
                    </a:cxn>
                    <a:cxn ang="T15">
                      <a:pos x="T6" y="T7"/>
                    </a:cxn>
                    <a:cxn ang="T16">
                      <a:pos x="T8" y="T9"/>
                    </a:cxn>
                    <a:cxn ang="T17">
                      <a:pos x="T10" y="T11"/>
                    </a:cxn>
                  </a:cxnLst>
                  <a:rect l="T18" t="T19" r="T20" b="T21"/>
                  <a:pathLst>
                    <a:path w="188" h="123">
                      <a:moveTo>
                        <a:pt x="188" y="96"/>
                      </a:moveTo>
                      <a:cubicBezTo>
                        <a:pt x="188" y="111"/>
                        <a:pt x="146" y="123"/>
                        <a:pt x="94" y="123"/>
                      </a:cubicBezTo>
                      <a:cubicBezTo>
                        <a:pt x="42" y="123"/>
                        <a:pt x="0" y="111"/>
                        <a:pt x="0" y="96"/>
                      </a:cubicBezTo>
                      <a:cubicBezTo>
                        <a:pt x="0" y="0"/>
                        <a:pt x="0" y="0"/>
                        <a:pt x="0" y="0"/>
                      </a:cubicBezTo>
                      <a:cubicBezTo>
                        <a:pt x="188" y="0"/>
                        <a:pt x="188" y="0"/>
                        <a:pt x="188" y="0"/>
                      </a:cubicBezTo>
                      <a:cubicBezTo>
                        <a:pt x="188" y="96"/>
                        <a:pt x="188" y="96"/>
                        <a:pt x="188" y="96"/>
                      </a:cubicBezTo>
                    </a:path>
                  </a:pathLst>
                </a:custGeom>
                <a:solidFill>
                  <a:srgbClr val="00FF00"/>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66" name="Freeform 176"/>
                <p:cNvSpPr>
                  <a:spLocks/>
                </p:cNvSpPr>
                <p:nvPr/>
              </p:nvSpPr>
              <p:spPr bwMode="auto">
                <a:xfrm>
                  <a:off x="4608336" y="3593399"/>
                  <a:ext cx="668" cy="1341"/>
                </a:xfrm>
                <a:custGeom>
                  <a:avLst/>
                  <a:gdLst>
                    <a:gd name="T0" fmla="*/ 0 w 1"/>
                    <a:gd name="T1" fmla="*/ 0 h 1"/>
                    <a:gd name="T2" fmla="*/ 0 w 1"/>
                    <a:gd name="T3" fmla="*/ 0 h 1"/>
                    <a:gd name="T4" fmla="*/ 0 w 1"/>
                    <a:gd name="T5" fmla="*/ 2147483647 h 1"/>
                    <a:gd name="T6" fmla="*/ 0 w 1"/>
                    <a:gd name="T7" fmla="*/ 2147483647 h 1"/>
                    <a:gd name="T8" fmla="*/ 0 w 1"/>
                    <a:gd name="T9" fmla="*/ 0 h 1"/>
                    <a:gd name="T10" fmla="*/ 0 60000 65536"/>
                    <a:gd name="T11" fmla="*/ 0 60000 65536"/>
                    <a:gd name="T12" fmla="*/ 0 60000 65536"/>
                    <a:gd name="T13" fmla="*/ 0 60000 65536"/>
                    <a:gd name="T14" fmla="*/ 0 60000 65536"/>
                    <a:gd name="T15" fmla="*/ 0 w 1"/>
                    <a:gd name="T16" fmla="*/ 0 h 1"/>
                    <a:gd name="T17" fmla="*/ 1 w 1"/>
                    <a:gd name="T18" fmla="*/ 1 h 1"/>
                  </a:gdLst>
                  <a:ahLst/>
                  <a:cxnLst>
                    <a:cxn ang="T10">
                      <a:pos x="T0" y="T1"/>
                    </a:cxn>
                    <a:cxn ang="T11">
                      <a:pos x="T2" y="T3"/>
                    </a:cxn>
                    <a:cxn ang="T12">
                      <a:pos x="T4" y="T5"/>
                    </a:cxn>
                    <a:cxn ang="T13">
                      <a:pos x="T6" y="T7"/>
                    </a:cxn>
                    <a:cxn ang="T14">
                      <a:pos x="T8" y="T9"/>
                    </a:cxn>
                  </a:cxnLst>
                  <a:rect l="T15" t="T16" r="T17" b="T18"/>
                  <a:pathLst>
                    <a:path w="1" h="1">
                      <a:moveTo>
                        <a:pt x="0" y="0"/>
                      </a:moveTo>
                      <a:cubicBezTo>
                        <a:pt x="0" y="0"/>
                        <a:pt x="0" y="0"/>
                        <a:pt x="0" y="0"/>
                      </a:cubicBezTo>
                      <a:cubicBezTo>
                        <a:pt x="0" y="1"/>
                        <a:pt x="0" y="1"/>
                        <a:pt x="0" y="1"/>
                      </a:cubicBezTo>
                      <a:cubicBezTo>
                        <a:pt x="0" y="1"/>
                        <a:pt x="0" y="1"/>
                        <a:pt x="0" y="1"/>
                      </a:cubicBezTo>
                      <a:cubicBezTo>
                        <a:pt x="0" y="0"/>
                        <a:pt x="0" y="0"/>
                        <a:pt x="0" y="0"/>
                      </a:cubicBezTo>
                    </a:path>
                  </a:pathLst>
                </a:custGeom>
                <a:solidFill>
                  <a:srgbClr val="8A98AA"/>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67" name="Freeform 177"/>
                <p:cNvSpPr>
                  <a:spLocks/>
                </p:cNvSpPr>
                <p:nvPr/>
              </p:nvSpPr>
              <p:spPr bwMode="auto">
                <a:xfrm>
                  <a:off x="4311133" y="3591387"/>
                  <a:ext cx="297202" cy="46268"/>
                </a:xfrm>
                <a:custGeom>
                  <a:avLst/>
                  <a:gdLst>
                    <a:gd name="T0" fmla="*/ 0 w 188"/>
                    <a:gd name="T1" fmla="*/ 0 h 29"/>
                    <a:gd name="T2" fmla="*/ 0 w 188"/>
                    <a:gd name="T3" fmla="*/ 2147483647 h 29"/>
                    <a:gd name="T4" fmla="*/ 2147483647 w 188"/>
                    <a:gd name="T5" fmla="*/ 2147483647 h 29"/>
                    <a:gd name="T6" fmla="*/ 2147483647 w 188"/>
                    <a:gd name="T7" fmla="*/ 2147483647 h 29"/>
                    <a:gd name="T8" fmla="*/ 2147483647 w 188"/>
                    <a:gd name="T9" fmla="*/ 2147483647 h 29"/>
                    <a:gd name="T10" fmla="*/ 2147483647 w 188"/>
                    <a:gd name="T11" fmla="*/ 2147483647 h 29"/>
                    <a:gd name="T12" fmla="*/ 0 w 188"/>
                    <a:gd name="T13" fmla="*/ 0 h 29"/>
                    <a:gd name="T14" fmla="*/ 0 60000 65536"/>
                    <a:gd name="T15" fmla="*/ 0 60000 65536"/>
                    <a:gd name="T16" fmla="*/ 0 60000 65536"/>
                    <a:gd name="T17" fmla="*/ 0 60000 65536"/>
                    <a:gd name="T18" fmla="*/ 0 60000 65536"/>
                    <a:gd name="T19" fmla="*/ 0 60000 65536"/>
                    <a:gd name="T20" fmla="*/ 0 60000 65536"/>
                    <a:gd name="T21" fmla="*/ 0 w 188"/>
                    <a:gd name="T22" fmla="*/ 0 h 29"/>
                    <a:gd name="T23" fmla="*/ 188 w 188"/>
                    <a:gd name="T24" fmla="*/ 29 h 2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8" h="29">
                      <a:moveTo>
                        <a:pt x="0" y="0"/>
                      </a:moveTo>
                      <a:cubicBezTo>
                        <a:pt x="0" y="2"/>
                        <a:pt x="0" y="2"/>
                        <a:pt x="0" y="2"/>
                      </a:cubicBezTo>
                      <a:cubicBezTo>
                        <a:pt x="0" y="17"/>
                        <a:pt x="42" y="29"/>
                        <a:pt x="94" y="29"/>
                      </a:cubicBezTo>
                      <a:cubicBezTo>
                        <a:pt x="146" y="29"/>
                        <a:pt x="188" y="17"/>
                        <a:pt x="188" y="2"/>
                      </a:cubicBezTo>
                      <a:cubicBezTo>
                        <a:pt x="188" y="1"/>
                        <a:pt x="188" y="1"/>
                        <a:pt x="188" y="1"/>
                      </a:cubicBezTo>
                      <a:cubicBezTo>
                        <a:pt x="188" y="16"/>
                        <a:pt x="145" y="28"/>
                        <a:pt x="94" y="28"/>
                      </a:cubicBezTo>
                      <a:cubicBezTo>
                        <a:pt x="42" y="28"/>
                        <a:pt x="0" y="16"/>
                        <a:pt x="0" y="0"/>
                      </a:cubicBezTo>
                    </a:path>
                  </a:pathLst>
                </a:custGeom>
                <a:solidFill>
                  <a:srgbClr val="7F8EA2"/>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68" name="Freeform 179"/>
                <p:cNvSpPr>
                  <a:spLocks/>
                </p:cNvSpPr>
                <p:nvPr/>
              </p:nvSpPr>
              <p:spPr bwMode="auto">
                <a:xfrm>
                  <a:off x="4311133" y="3439172"/>
                  <a:ext cx="297202" cy="44927"/>
                </a:xfrm>
                <a:custGeom>
                  <a:avLst/>
                  <a:gdLst>
                    <a:gd name="T0" fmla="*/ 2147483647 w 188"/>
                    <a:gd name="T1" fmla="*/ 2147483647 h 28"/>
                    <a:gd name="T2" fmla="*/ 0 w 188"/>
                    <a:gd name="T3" fmla="*/ 0 h 28"/>
                    <a:gd name="T4" fmla="*/ 0 w 188"/>
                    <a:gd name="T5" fmla="*/ 0 h 28"/>
                    <a:gd name="T6" fmla="*/ 2147483647 w 188"/>
                    <a:gd name="T7" fmla="*/ 2147483647 h 28"/>
                    <a:gd name="T8" fmla="*/ 2147483647 w 188"/>
                    <a:gd name="T9" fmla="*/ 0 h 28"/>
                    <a:gd name="T10" fmla="*/ 2147483647 w 188"/>
                    <a:gd name="T11" fmla="*/ 0 h 28"/>
                    <a:gd name="T12" fmla="*/ 2147483647 w 188"/>
                    <a:gd name="T13" fmla="*/ 2147483647 h 28"/>
                    <a:gd name="T14" fmla="*/ 0 60000 65536"/>
                    <a:gd name="T15" fmla="*/ 0 60000 65536"/>
                    <a:gd name="T16" fmla="*/ 0 60000 65536"/>
                    <a:gd name="T17" fmla="*/ 0 60000 65536"/>
                    <a:gd name="T18" fmla="*/ 0 60000 65536"/>
                    <a:gd name="T19" fmla="*/ 0 60000 65536"/>
                    <a:gd name="T20" fmla="*/ 0 60000 65536"/>
                    <a:gd name="T21" fmla="*/ 0 w 188"/>
                    <a:gd name="T22" fmla="*/ 0 h 28"/>
                    <a:gd name="T23" fmla="*/ 188 w 188"/>
                    <a:gd name="T24" fmla="*/ 28 h 2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8" h="28">
                      <a:moveTo>
                        <a:pt x="94" y="26"/>
                      </a:moveTo>
                      <a:cubicBezTo>
                        <a:pt x="43" y="26"/>
                        <a:pt x="1" y="14"/>
                        <a:pt x="0" y="0"/>
                      </a:cubicBezTo>
                      <a:cubicBezTo>
                        <a:pt x="0" y="0"/>
                        <a:pt x="0" y="0"/>
                        <a:pt x="0" y="0"/>
                      </a:cubicBezTo>
                      <a:cubicBezTo>
                        <a:pt x="0" y="15"/>
                        <a:pt x="42" y="28"/>
                        <a:pt x="94" y="28"/>
                      </a:cubicBezTo>
                      <a:cubicBezTo>
                        <a:pt x="146" y="28"/>
                        <a:pt x="188" y="15"/>
                        <a:pt x="188" y="0"/>
                      </a:cubicBezTo>
                      <a:cubicBezTo>
                        <a:pt x="188" y="0"/>
                        <a:pt x="188" y="0"/>
                        <a:pt x="188" y="0"/>
                      </a:cubicBezTo>
                      <a:cubicBezTo>
                        <a:pt x="186" y="14"/>
                        <a:pt x="145" y="26"/>
                        <a:pt x="94" y="26"/>
                      </a:cubicBezTo>
                      <a:close/>
                    </a:path>
                  </a:pathLst>
                </a:custGeom>
                <a:solidFill>
                  <a:srgbClr val="363B49"/>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69" name="Freeform 180"/>
                <p:cNvSpPr>
                  <a:spLocks noEditPoints="1"/>
                </p:cNvSpPr>
                <p:nvPr/>
              </p:nvSpPr>
              <p:spPr bwMode="auto">
                <a:xfrm>
                  <a:off x="4308462" y="3393574"/>
                  <a:ext cx="303213" cy="247434"/>
                </a:xfrm>
                <a:custGeom>
                  <a:avLst/>
                  <a:gdLst>
                    <a:gd name="T0" fmla="*/ 0 w 192"/>
                    <a:gd name="T1" fmla="*/ 2147483647 h 156"/>
                    <a:gd name="T2" fmla="*/ 0 w 192"/>
                    <a:gd name="T3" fmla="*/ 2147483647 h 156"/>
                    <a:gd name="T4" fmla="*/ 2147483647 w 192"/>
                    <a:gd name="T5" fmla="*/ 2147483647 h 156"/>
                    <a:gd name="T6" fmla="*/ 2147483647 w 192"/>
                    <a:gd name="T7" fmla="*/ 2147483647 h 156"/>
                    <a:gd name="T8" fmla="*/ 2147483647 w 192"/>
                    <a:gd name="T9" fmla="*/ 2147483647 h 156"/>
                    <a:gd name="T10" fmla="*/ 2147483647 w 192"/>
                    <a:gd name="T11" fmla="*/ 2147483647 h 156"/>
                    <a:gd name="T12" fmla="*/ 2147483647 w 192"/>
                    <a:gd name="T13" fmla="*/ 2147483647 h 156"/>
                    <a:gd name="T14" fmla="*/ 2147483647 w 192"/>
                    <a:gd name="T15" fmla="*/ 2147483647 h 156"/>
                    <a:gd name="T16" fmla="*/ 2147483647 w 192"/>
                    <a:gd name="T17" fmla="*/ 0 h 156"/>
                    <a:gd name="T18" fmla="*/ 0 w 192"/>
                    <a:gd name="T19" fmla="*/ 2147483647 h 156"/>
                    <a:gd name="T20" fmla="*/ 0 w 192"/>
                    <a:gd name="T21" fmla="*/ 2147483647 h 156"/>
                    <a:gd name="T22" fmla="*/ 2147483647 w 192"/>
                    <a:gd name="T23" fmla="*/ 2147483647 h 156"/>
                    <a:gd name="T24" fmla="*/ 2147483647 w 192"/>
                    <a:gd name="T25" fmla="*/ 2147483647 h 156"/>
                    <a:gd name="T26" fmla="*/ 2147483647 w 192"/>
                    <a:gd name="T27" fmla="*/ 2147483647 h 156"/>
                    <a:gd name="T28" fmla="*/ 2147483647 w 192"/>
                    <a:gd name="T29" fmla="*/ 2147483647 h 156"/>
                    <a:gd name="T30" fmla="*/ 2147483647 w 192"/>
                    <a:gd name="T31" fmla="*/ 2147483647 h 156"/>
                    <a:gd name="T32" fmla="*/ 2147483647 w 192"/>
                    <a:gd name="T33" fmla="*/ 2147483647 h 156"/>
                    <a:gd name="T34" fmla="*/ 2147483647 w 192"/>
                    <a:gd name="T35" fmla="*/ 2147483647 h 156"/>
                    <a:gd name="T36" fmla="*/ 2147483647 w 192"/>
                    <a:gd name="T37" fmla="*/ 2147483647 h 156"/>
                    <a:gd name="T38" fmla="*/ 2147483647 w 192"/>
                    <a:gd name="T39" fmla="*/ 2147483647 h 156"/>
                    <a:gd name="T40" fmla="*/ 2147483647 w 192"/>
                    <a:gd name="T41" fmla="*/ 2147483647 h 156"/>
                    <a:gd name="T42" fmla="*/ 2147483647 w 192"/>
                    <a:gd name="T43" fmla="*/ 2147483647 h 156"/>
                    <a:gd name="T44" fmla="*/ 2147483647 w 192"/>
                    <a:gd name="T45" fmla="*/ 2147483647 h 15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92"/>
                    <a:gd name="T70" fmla="*/ 0 h 156"/>
                    <a:gd name="T71" fmla="*/ 192 w 192"/>
                    <a:gd name="T72" fmla="*/ 156 h 15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92" h="156">
                      <a:moveTo>
                        <a:pt x="0" y="31"/>
                      </a:moveTo>
                      <a:cubicBezTo>
                        <a:pt x="0" y="127"/>
                        <a:pt x="0" y="127"/>
                        <a:pt x="0" y="127"/>
                      </a:cubicBezTo>
                      <a:cubicBezTo>
                        <a:pt x="0" y="145"/>
                        <a:pt x="48" y="156"/>
                        <a:pt x="96" y="156"/>
                      </a:cubicBezTo>
                      <a:cubicBezTo>
                        <a:pt x="143" y="156"/>
                        <a:pt x="192" y="145"/>
                        <a:pt x="192" y="127"/>
                      </a:cubicBezTo>
                      <a:cubicBezTo>
                        <a:pt x="192" y="31"/>
                        <a:pt x="192" y="31"/>
                        <a:pt x="192" y="31"/>
                      </a:cubicBezTo>
                      <a:cubicBezTo>
                        <a:pt x="191" y="32"/>
                        <a:pt x="191" y="32"/>
                        <a:pt x="191" y="32"/>
                      </a:cubicBezTo>
                      <a:cubicBezTo>
                        <a:pt x="192" y="31"/>
                        <a:pt x="192" y="30"/>
                        <a:pt x="192" y="30"/>
                      </a:cubicBezTo>
                      <a:cubicBezTo>
                        <a:pt x="192" y="29"/>
                        <a:pt x="192" y="29"/>
                        <a:pt x="192" y="29"/>
                      </a:cubicBezTo>
                      <a:cubicBezTo>
                        <a:pt x="192" y="11"/>
                        <a:pt x="143" y="0"/>
                        <a:pt x="96" y="0"/>
                      </a:cubicBezTo>
                      <a:cubicBezTo>
                        <a:pt x="48" y="0"/>
                        <a:pt x="0" y="11"/>
                        <a:pt x="0" y="29"/>
                      </a:cubicBezTo>
                      <a:lnTo>
                        <a:pt x="0" y="31"/>
                      </a:lnTo>
                      <a:close/>
                      <a:moveTo>
                        <a:pt x="4" y="29"/>
                      </a:moveTo>
                      <a:cubicBezTo>
                        <a:pt x="4" y="17"/>
                        <a:pt x="41" y="4"/>
                        <a:pt x="96" y="4"/>
                      </a:cubicBezTo>
                      <a:cubicBezTo>
                        <a:pt x="151" y="4"/>
                        <a:pt x="188" y="17"/>
                        <a:pt x="188" y="29"/>
                      </a:cubicBezTo>
                      <a:cubicBezTo>
                        <a:pt x="188" y="30"/>
                        <a:pt x="188" y="30"/>
                        <a:pt x="188" y="30"/>
                      </a:cubicBezTo>
                      <a:cubicBezTo>
                        <a:pt x="188" y="31"/>
                        <a:pt x="188" y="31"/>
                        <a:pt x="188" y="31"/>
                      </a:cubicBezTo>
                      <a:cubicBezTo>
                        <a:pt x="188" y="31"/>
                        <a:pt x="188" y="31"/>
                        <a:pt x="188" y="31"/>
                      </a:cubicBezTo>
                      <a:cubicBezTo>
                        <a:pt x="188" y="31"/>
                        <a:pt x="188" y="31"/>
                        <a:pt x="188" y="31"/>
                      </a:cubicBezTo>
                      <a:cubicBezTo>
                        <a:pt x="188" y="127"/>
                        <a:pt x="188" y="127"/>
                        <a:pt x="188" y="127"/>
                      </a:cubicBezTo>
                      <a:cubicBezTo>
                        <a:pt x="188" y="139"/>
                        <a:pt x="151" y="152"/>
                        <a:pt x="96" y="152"/>
                      </a:cubicBezTo>
                      <a:cubicBezTo>
                        <a:pt x="41" y="152"/>
                        <a:pt x="4" y="139"/>
                        <a:pt x="4" y="127"/>
                      </a:cubicBezTo>
                      <a:cubicBezTo>
                        <a:pt x="4" y="31"/>
                        <a:pt x="4" y="31"/>
                        <a:pt x="4" y="31"/>
                      </a:cubicBezTo>
                      <a:lnTo>
                        <a:pt x="4" y="29"/>
                      </a:lnTo>
                      <a:close/>
                    </a:path>
                  </a:pathLst>
                </a:custGeom>
                <a:solidFill>
                  <a:srgbClr val="231F20"/>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70" name="Freeform 175"/>
                <p:cNvSpPr>
                  <a:spLocks/>
                </p:cNvSpPr>
                <p:nvPr/>
              </p:nvSpPr>
              <p:spPr bwMode="auto">
                <a:xfrm>
                  <a:off x="4311133" y="3284373"/>
                  <a:ext cx="297202" cy="195131"/>
                </a:xfrm>
                <a:custGeom>
                  <a:avLst/>
                  <a:gdLst>
                    <a:gd name="T0" fmla="*/ 2147483647 w 188"/>
                    <a:gd name="T1" fmla="*/ 2147483647 h 123"/>
                    <a:gd name="T2" fmla="*/ 2147483647 w 188"/>
                    <a:gd name="T3" fmla="*/ 2147483647 h 123"/>
                    <a:gd name="T4" fmla="*/ 0 w 188"/>
                    <a:gd name="T5" fmla="*/ 2147483647 h 123"/>
                    <a:gd name="T6" fmla="*/ 0 w 188"/>
                    <a:gd name="T7" fmla="*/ 0 h 123"/>
                    <a:gd name="T8" fmla="*/ 2147483647 w 188"/>
                    <a:gd name="T9" fmla="*/ 0 h 123"/>
                    <a:gd name="T10" fmla="*/ 2147483647 w 188"/>
                    <a:gd name="T11" fmla="*/ 2147483647 h 123"/>
                    <a:gd name="T12" fmla="*/ 0 60000 65536"/>
                    <a:gd name="T13" fmla="*/ 0 60000 65536"/>
                    <a:gd name="T14" fmla="*/ 0 60000 65536"/>
                    <a:gd name="T15" fmla="*/ 0 60000 65536"/>
                    <a:gd name="T16" fmla="*/ 0 60000 65536"/>
                    <a:gd name="T17" fmla="*/ 0 60000 65536"/>
                    <a:gd name="T18" fmla="*/ 0 w 188"/>
                    <a:gd name="T19" fmla="*/ 0 h 123"/>
                    <a:gd name="T20" fmla="*/ 188 w 188"/>
                    <a:gd name="T21" fmla="*/ 123 h 123"/>
                  </a:gdLst>
                  <a:ahLst/>
                  <a:cxnLst>
                    <a:cxn ang="T12">
                      <a:pos x="T0" y="T1"/>
                    </a:cxn>
                    <a:cxn ang="T13">
                      <a:pos x="T2" y="T3"/>
                    </a:cxn>
                    <a:cxn ang="T14">
                      <a:pos x="T4" y="T5"/>
                    </a:cxn>
                    <a:cxn ang="T15">
                      <a:pos x="T6" y="T7"/>
                    </a:cxn>
                    <a:cxn ang="T16">
                      <a:pos x="T8" y="T9"/>
                    </a:cxn>
                    <a:cxn ang="T17">
                      <a:pos x="T10" y="T11"/>
                    </a:cxn>
                  </a:cxnLst>
                  <a:rect l="T18" t="T19" r="T20" b="T21"/>
                  <a:pathLst>
                    <a:path w="188" h="123">
                      <a:moveTo>
                        <a:pt x="188" y="96"/>
                      </a:moveTo>
                      <a:cubicBezTo>
                        <a:pt x="188" y="111"/>
                        <a:pt x="146" y="123"/>
                        <a:pt x="94" y="123"/>
                      </a:cubicBezTo>
                      <a:cubicBezTo>
                        <a:pt x="42" y="123"/>
                        <a:pt x="0" y="111"/>
                        <a:pt x="0" y="96"/>
                      </a:cubicBezTo>
                      <a:cubicBezTo>
                        <a:pt x="0" y="0"/>
                        <a:pt x="0" y="0"/>
                        <a:pt x="0" y="0"/>
                      </a:cubicBezTo>
                      <a:cubicBezTo>
                        <a:pt x="188" y="0"/>
                        <a:pt x="188" y="0"/>
                        <a:pt x="188" y="0"/>
                      </a:cubicBezTo>
                      <a:cubicBezTo>
                        <a:pt x="188" y="96"/>
                        <a:pt x="188" y="96"/>
                        <a:pt x="188" y="96"/>
                      </a:cubicBezTo>
                    </a:path>
                  </a:pathLst>
                </a:custGeom>
                <a:solidFill>
                  <a:srgbClr val="00FF00"/>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71" name="Freeform 176"/>
                <p:cNvSpPr>
                  <a:spLocks/>
                </p:cNvSpPr>
                <p:nvPr/>
              </p:nvSpPr>
              <p:spPr bwMode="auto">
                <a:xfrm>
                  <a:off x="4608336" y="3433693"/>
                  <a:ext cx="668" cy="1341"/>
                </a:xfrm>
                <a:custGeom>
                  <a:avLst/>
                  <a:gdLst>
                    <a:gd name="T0" fmla="*/ 0 w 1"/>
                    <a:gd name="T1" fmla="*/ 0 h 1"/>
                    <a:gd name="T2" fmla="*/ 0 w 1"/>
                    <a:gd name="T3" fmla="*/ 0 h 1"/>
                    <a:gd name="T4" fmla="*/ 0 w 1"/>
                    <a:gd name="T5" fmla="*/ 2147483647 h 1"/>
                    <a:gd name="T6" fmla="*/ 0 w 1"/>
                    <a:gd name="T7" fmla="*/ 2147483647 h 1"/>
                    <a:gd name="T8" fmla="*/ 0 w 1"/>
                    <a:gd name="T9" fmla="*/ 0 h 1"/>
                    <a:gd name="T10" fmla="*/ 0 60000 65536"/>
                    <a:gd name="T11" fmla="*/ 0 60000 65536"/>
                    <a:gd name="T12" fmla="*/ 0 60000 65536"/>
                    <a:gd name="T13" fmla="*/ 0 60000 65536"/>
                    <a:gd name="T14" fmla="*/ 0 60000 65536"/>
                    <a:gd name="T15" fmla="*/ 0 w 1"/>
                    <a:gd name="T16" fmla="*/ 0 h 1"/>
                    <a:gd name="T17" fmla="*/ 1 w 1"/>
                    <a:gd name="T18" fmla="*/ 1 h 1"/>
                  </a:gdLst>
                  <a:ahLst/>
                  <a:cxnLst>
                    <a:cxn ang="T10">
                      <a:pos x="T0" y="T1"/>
                    </a:cxn>
                    <a:cxn ang="T11">
                      <a:pos x="T2" y="T3"/>
                    </a:cxn>
                    <a:cxn ang="T12">
                      <a:pos x="T4" y="T5"/>
                    </a:cxn>
                    <a:cxn ang="T13">
                      <a:pos x="T6" y="T7"/>
                    </a:cxn>
                    <a:cxn ang="T14">
                      <a:pos x="T8" y="T9"/>
                    </a:cxn>
                  </a:cxnLst>
                  <a:rect l="T15" t="T16" r="T17" b="T18"/>
                  <a:pathLst>
                    <a:path w="1" h="1">
                      <a:moveTo>
                        <a:pt x="0" y="0"/>
                      </a:moveTo>
                      <a:cubicBezTo>
                        <a:pt x="0" y="0"/>
                        <a:pt x="0" y="0"/>
                        <a:pt x="0" y="0"/>
                      </a:cubicBezTo>
                      <a:cubicBezTo>
                        <a:pt x="0" y="1"/>
                        <a:pt x="0" y="1"/>
                        <a:pt x="0" y="1"/>
                      </a:cubicBezTo>
                      <a:cubicBezTo>
                        <a:pt x="0" y="1"/>
                        <a:pt x="0" y="1"/>
                        <a:pt x="0" y="1"/>
                      </a:cubicBezTo>
                      <a:cubicBezTo>
                        <a:pt x="0" y="0"/>
                        <a:pt x="0" y="0"/>
                        <a:pt x="0" y="0"/>
                      </a:cubicBezTo>
                    </a:path>
                  </a:pathLst>
                </a:custGeom>
                <a:solidFill>
                  <a:srgbClr val="8A98AA"/>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72" name="Freeform 177"/>
                <p:cNvSpPr>
                  <a:spLocks/>
                </p:cNvSpPr>
                <p:nvPr/>
              </p:nvSpPr>
              <p:spPr bwMode="auto">
                <a:xfrm>
                  <a:off x="4311133" y="3431681"/>
                  <a:ext cx="297202" cy="46268"/>
                </a:xfrm>
                <a:custGeom>
                  <a:avLst/>
                  <a:gdLst>
                    <a:gd name="T0" fmla="*/ 0 w 188"/>
                    <a:gd name="T1" fmla="*/ 0 h 29"/>
                    <a:gd name="T2" fmla="*/ 0 w 188"/>
                    <a:gd name="T3" fmla="*/ 2147483647 h 29"/>
                    <a:gd name="T4" fmla="*/ 2147483647 w 188"/>
                    <a:gd name="T5" fmla="*/ 2147483647 h 29"/>
                    <a:gd name="T6" fmla="*/ 2147483647 w 188"/>
                    <a:gd name="T7" fmla="*/ 2147483647 h 29"/>
                    <a:gd name="T8" fmla="*/ 2147483647 w 188"/>
                    <a:gd name="T9" fmla="*/ 2147483647 h 29"/>
                    <a:gd name="T10" fmla="*/ 2147483647 w 188"/>
                    <a:gd name="T11" fmla="*/ 2147483647 h 29"/>
                    <a:gd name="T12" fmla="*/ 0 w 188"/>
                    <a:gd name="T13" fmla="*/ 0 h 29"/>
                    <a:gd name="T14" fmla="*/ 0 60000 65536"/>
                    <a:gd name="T15" fmla="*/ 0 60000 65536"/>
                    <a:gd name="T16" fmla="*/ 0 60000 65536"/>
                    <a:gd name="T17" fmla="*/ 0 60000 65536"/>
                    <a:gd name="T18" fmla="*/ 0 60000 65536"/>
                    <a:gd name="T19" fmla="*/ 0 60000 65536"/>
                    <a:gd name="T20" fmla="*/ 0 60000 65536"/>
                    <a:gd name="T21" fmla="*/ 0 w 188"/>
                    <a:gd name="T22" fmla="*/ 0 h 29"/>
                    <a:gd name="T23" fmla="*/ 188 w 188"/>
                    <a:gd name="T24" fmla="*/ 29 h 2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8" h="29">
                      <a:moveTo>
                        <a:pt x="0" y="0"/>
                      </a:moveTo>
                      <a:cubicBezTo>
                        <a:pt x="0" y="2"/>
                        <a:pt x="0" y="2"/>
                        <a:pt x="0" y="2"/>
                      </a:cubicBezTo>
                      <a:cubicBezTo>
                        <a:pt x="0" y="17"/>
                        <a:pt x="42" y="29"/>
                        <a:pt x="94" y="29"/>
                      </a:cubicBezTo>
                      <a:cubicBezTo>
                        <a:pt x="146" y="29"/>
                        <a:pt x="188" y="17"/>
                        <a:pt x="188" y="2"/>
                      </a:cubicBezTo>
                      <a:cubicBezTo>
                        <a:pt x="188" y="1"/>
                        <a:pt x="188" y="1"/>
                        <a:pt x="188" y="1"/>
                      </a:cubicBezTo>
                      <a:cubicBezTo>
                        <a:pt x="188" y="16"/>
                        <a:pt x="145" y="28"/>
                        <a:pt x="94" y="28"/>
                      </a:cubicBezTo>
                      <a:cubicBezTo>
                        <a:pt x="42" y="28"/>
                        <a:pt x="0" y="16"/>
                        <a:pt x="0" y="0"/>
                      </a:cubicBezTo>
                    </a:path>
                  </a:pathLst>
                </a:custGeom>
                <a:solidFill>
                  <a:srgbClr val="7F8EA2"/>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73" name="Freeform 180"/>
                <p:cNvSpPr>
                  <a:spLocks noEditPoints="1"/>
                </p:cNvSpPr>
                <p:nvPr/>
              </p:nvSpPr>
              <p:spPr bwMode="auto">
                <a:xfrm>
                  <a:off x="4308462" y="3233868"/>
                  <a:ext cx="303213" cy="247434"/>
                </a:xfrm>
                <a:custGeom>
                  <a:avLst/>
                  <a:gdLst>
                    <a:gd name="T0" fmla="*/ 0 w 192"/>
                    <a:gd name="T1" fmla="*/ 2147483647 h 156"/>
                    <a:gd name="T2" fmla="*/ 0 w 192"/>
                    <a:gd name="T3" fmla="*/ 2147483647 h 156"/>
                    <a:gd name="T4" fmla="*/ 2147483647 w 192"/>
                    <a:gd name="T5" fmla="*/ 2147483647 h 156"/>
                    <a:gd name="T6" fmla="*/ 2147483647 w 192"/>
                    <a:gd name="T7" fmla="*/ 2147483647 h 156"/>
                    <a:gd name="T8" fmla="*/ 2147483647 w 192"/>
                    <a:gd name="T9" fmla="*/ 2147483647 h 156"/>
                    <a:gd name="T10" fmla="*/ 2147483647 w 192"/>
                    <a:gd name="T11" fmla="*/ 2147483647 h 156"/>
                    <a:gd name="T12" fmla="*/ 2147483647 w 192"/>
                    <a:gd name="T13" fmla="*/ 2147483647 h 156"/>
                    <a:gd name="T14" fmla="*/ 2147483647 w 192"/>
                    <a:gd name="T15" fmla="*/ 2147483647 h 156"/>
                    <a:gd name="T16" fmla="*/ 2147483647 w 192"/>
                    <a:gd name="T17" fmla="*/ 0 h 156"/>
                    <a:gd name="T18" fmla="*/ 0 w 192"/>
                    <a:gd name="T19" fmla="*/ 2147483647 h 156"/>
                    <a:gd name="T20" fmla="*/ 0 w 192"/>
                    <a:gd name="T21" fmla="*/ 2147483647 h 156"/>
                    <a:gd name="T22" fmla="*/ 2147483647 w 192"/>
                    <a:gd name="T23" fmla="*/ 2147483647 h 156"/>
                    <a:gd name="T24" fmla="*/ 2147483647 w 192"/>
                    <a:gd name="T25" fmla="*/ 2147483647 h 156"/>
                    <a:gd name="T26" fmla="*/ 2147483647 w 192"/>
                    <a:gd name="T27" fmla="*/ 2147483647 h 156"/>
                    <a:gd name="T28" fmla="*/ 2147483647 w 192"/>
                    <a:gd name="T29" fmla="*/ 2147483647 h 156"/>
                    <a:gd name="T30" fmla="*/ 2147483647 w 192"/>
                    <a:gd name="T31" fmla="*/ 2147483647 h 156"/>
                    <a:gd name="T32" fmla="*/ 2147483647 w 192"/>
                    <a:gd name="T33" fmla="*/ 2147483647 h 156"/>
                    <a:gd name="T34" fmla="*/ 2147483647 w 192"/>
                    <a:gd name="T35" fmla="*/ 2147483647 h 156"/>
                    <a:gd name="T36" fmla="*/ 2147483647 w 192"/>
                    <a:gd name="T37" fmla="*/ 2147483647 h 156"/>
                    <a:gd name="T38" fmla="*/ 2147483647 w 192"/>
                    <a:gd name="T39" fmla="*/ 2147483647 h 156"/>
                    <a:gd name="T40" fmla="*/ 2147483647 w 192"/>
                    <a:gd name="T41" fmla="*/ 2147483647 h 156"/>
                    <a:gd name="T42" fmla="*/ 2147483647 w 192"/>
                    <a:gd name="T43" fmla="*/ 2147483647 h 156"/>
                    <a:gd name="T44" fmla="*/ 2147483647 w 192"/>
                    <a:gd name="T45" fmla="*/ 2147483647 h 15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92"/>
                    <a:gd name="T70" fmla="*/ 0 h 156"/>
                    <a:gd name="T71" fmla="*/ 192 w 192"/>
                    <a:gd name="T72" fmla="*/ 156 h 15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92" h="156">
                      <a:moveTo>
                        <a:pt x="0" y="31"/>
                      </a:moveTo>
                      <a:cubicBezTo>
                        <a:pt x="0" y="127"/>
                        <a:pt x="0" y="127"/>
                        <a:pt x="0" y="127"/>
                      </a:cubicBezTo>
                      <a:cubicBezTo>
                        <a:pt x="0" y="145"/>
                        <a:pt x="48" y="156"/>
                        <a:pt x="96" y="156"/>
                      </a:cubicBezTo>
                      <a:cubicBezTo>
                        <a:pt x="143" y="156"/>
                        <a:pt x="192" y="145"/>
                        <a:pt x="192" y="127"/>
                      </a:cubicBezTo>
                      <a:cubicBezTo>
                        <a:pt x="192" y="31"/>
                        <a:pt x="192" y="31"/>
                        <a:pt x="192" y="31"/>
                      </a:cubicBezTo>
                      <a:cubicBezTo>
                        <a:pt x="191" y="32"/>
                        <a:pt x="191" y="32"/>
                        <a:pt x="191" y="32"/>
                      </a:cubicBezTo>
                      <a:cubicBezTo>
                        <a:pt x="192" y="31"/>
                        <a:pt x="192" y="30"/>
                        <a:pt x="192" y="30"/>
                      </a:cubicBezTo>
                      <a:cubicBezTo>
                        <a:pt x="192" y="29"/>
                        <a:pt x="192" y="29"/>
                        <a:pt x="192" y="29"/>
                      </a:cubicBezTo>
                      <a:cubicBezTo>
                        <a:pt x="192" y="11"/>
                        <a:pt x="143" y="0"/>
                        <a:pt x="96" y="0"/>
                      </a:cubicBezTo>
                      <a:cubicBezTo>
                        <a:pt x="48" y="0"/>
                        <a:pt x="0" y="11"/>
                        <a:pt x="0" y="29"/>
                      </a:cubicBezTo>
                      <a:lnTo>
                        <a:pt x="0" y="31"/>
                      </a:lnTo>
                      <a:close/>
                      <a:moveTo>
                        <a:pt x="4" y="29"/>
                      </a:moveTo>
                      <a:cubicBezTo>
                        <a:pt x="4" y="17"/>
                        <a:pt x="41" y="4"/>
                        <a:pt x="96" y="4"/>
                      </a:cubicBezTo>
                      <a:cubicBezTo>
                        <a:pt x="151" y="4"/>
                        <a:pt x="188" y="17"/>
                        <a:pt x="188" y="29"/>
                      </a:cubicBezTo>
                      <a:cubicBezTo>
                        <a:pt x="188" y="30"/>
                        <a:pt x="188" y="30"/>
                        <a:pt x="188" y="30"/>
                      </a:cubicBezTo>
                      <a:cubicBezTo>
                        <a:pt x="188" y="31"/>
                        <a:pt x="188" y="31"/>
                        <a:pt x="188" y="31"/>
                      </a:cubicBezTo>
                      <a:cubicBezTo>
                        <a:pt x="188" y="31"/>
                        <a:pt x="188" y="31"/>
                        <a:pt x="188" y="31"/>
                      </a:cubicBezTo>
                      <a:cubicBezTo>
                        <a:pt x="188" y="31"/>
                        <a:pt x="188" y="31"/>
                        <a:pt x="188" y="31"/>
                      </a:cubicBezTo>
                      <a:cubicBezTo>
                        <a:pt x="188" y="127"/>
                        <a:pt x="188" y="127"/>
                        <a:pt x="188" y="127"/>
                      </a:cubicBezTo>
                      <a:cubicBezTo>
                        <a:pt x="188" y="139"/>
                        <a:pt x="151" y="152"/>
                        <a:pt x="96" y="152"/>
                      </a:cubicBezTo>
                      <a:cubicBezTo>
                        <a:pt x="41" y="152"/>
                        <a:pt x="4" y="139"/>
                        <a:pt x="4" y="127"/>
                      </a:cubicBezTo>
                      <a:cubicBezTo>
                        <a:pt x="4" y="31"/>
                        <a:pt x="4" y="31"/>
                        <a:pt x="4" y="31"/>
                      </a:cubicBezTo>
                      <a:lnTo>
                        <a:pt x="4" y="29"/>
                      </a:lnTo>
                      <a:close/>
                    </a:path>
                  </a:pathLst>
                </a:custGeom>
                <a:solidFill>
                  <a:srgbClr val="231F20"/>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74" name="Freeform 175"/>
                <p:cNvSpPr>
                  <a:spLocks/>
                </p:cNvSpPr>
                <p:nvPr/>
              </p:nvSpPr>
              <p:spPr bwMode="auto">
                <a:xfrm>
                  <a:off x="4311133" y="3126929"/>
                  <a:ext cx="297202" cy="195131"/>
                </a:xfrm>
                <a:custGeom>
                  <a:avLst/>
                  <a:gdLst>
                    <a:gd name="T0" fmla="*/ 2147483647 w 188"/>
                    <a:gd name="T1" fmla="*/ 2147483647 h 123"/>
                    <a:gd name="T2" fmla="*/ 2147483647 w 188"/>
                    <a:gd name="T3" fmla="*/ 2147483647 h 123"/>
                    <a:gd name="T4" fmla="*/ 0 w 188"/>
                    <a:gd name="T5" fmla="*/ 2147483647 h 123"/>
                    <a:gd name="T6" fmla="*/ 0 w 188"/>
                    <a:gd name="T7" fmla="*/ 0 h 123"/>
                    <a:gd name="T8" fmla="*/ 2147483647 w 188"/>
                    <a:gd name="T9" fmla="*/ 0 h 123"/>
                    <a:gd name="T10" fmla="*/ 2147483647 w 188"/>
                    <a:gd name="T11" fmla="*/ 2147483647 h 123"/>
                    <a:gd name="T12" fmla="*/ 0 60000 65536"/>
                    <a:gd name="T13" fmla="*/ 0 60000 65536"/>
                    <a:gd name="T14" fmla="*/ 0 60000 65536"/>
                    <a:gd name="T15" fmla="*/ 0 60000 65536"/>
                    <a:gd name="T16" fmla="*/ 0 60000 65536"/>
                    <a:gd name="T17" fmla="*/ 0 60000 65536"/>
                    <a:gd name="T18" fmla="*/ 0 w 188"/>
                    <a:gd name="T19" fmla="*/ 0 h 123"/>
                    <a:gd name="T20" fmla="*/ 188 w 188"/>
                    <a:gd name="T21" fmla="*/ 123 h 123"/>
                  </a:gdLst>
                  <a:ahLst/>
                  <a:cxnLst>
                    <a:cxn ang="T12">
                      <a:pos x="T0" y="T1"/>
                    </a:cxn>
                    <a:cxn ang="T13">
                      <a:pos x="T2" y="T3"/>
                    </a:cxn>
                    <a:cxn ang="T14">
                      <a:pos x="T4" y="T5"/>
                    </a:cxn>
                    <a:cxn ang="T15">
                      <a:pos x="T6" y="T7"/>
                    </a:cxn>
                    <a:cxn ang="T16">
                      <a:pos x="T8" y="T9"/>
                    </a:cxn>
                    <a:cxn ang="T17">
                      <a:pos x="T10" y="T11"/>
                    </a:cxn>
                  </a:cxnLst>
                  <a:rect l="T18" t="T19" r="T20" b="T21"/>
                  <a:pathLst>
                    <a:path w="188" h="123">
                      <a:moveTo>
                        <a:pt x="188" y="96"/>
                      </a:moveTo>
                      <a:cubicBezTo>
                        <a:pt x="188" y="111"/>
                        <a:pt x="146" y="123"/>
                        <a:pt x="94" y="123"/>
                      </a:cubicBezTo>
                      <a:cubicBezTo>
                        <a:pt x="42" y="123"/>
                        <a:pt x="0" y="111"/>
                        <a:pt x="0" y="96"/>
                      </a:cubicBezTo>
                      <a:cubicBezTo>
                        <a:pt x="0" y="0"/>
                        <a:pt x="0" y="0"/>
                        <a:pt x="0" y="0"/>
                      </a:cubicBezTo>
                      <a:cubicBezTo>
                        <a:pt x="188" y="0"/>
                        <a:pt x="188" y="0"/>
                        <a:pt x="188" y="0"/>
                      </a:cubicBezTo>
                      <a:cubicBezTo>
                        <a:pt x="188" y="96"/>
                        <a:pt x="188" y="96"/>
                        <a:pt x="188" y="96"/>
                      </a:cubicBezTo>
                    </a:path>
                  </a:pathLst>
                </a:custGeom>
                <a:solidFill>
                  <a:srgbClr val="00FF00"/>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75" name="Freeform 176"/>
                <p:cNvSpPr>
                  <a:spLocks/>
                </p:cNvSpPr>
                <p:nvPr/>
              </p:nvSpPr>
              <p:spPr bwMode="auto">
                <a:xfrm>
                  <a:off x="4608336" y="3317637"/>
                  <a:ext cx="668" cy="1341"/>
                </a:xfrm>
                <a:custGeom>
                  <a:avLst/>
                  <a:gdLst>
                    <a:gd name="T0" fmla="*/ 0 w 1"/>
                    <a:gd name="T1" fmla="*/ 0 h 1"/>
                    <a:gd name="T2" fmla="*/ 0 w 1"/>
                    <a:gd name="T3" fmla="*/ 0 h 1"/>
                    <a:gd name="T4" fmla="*/ 0 w 1"/>
                    <a:gd name="T5" fmla="*/ 2147483647 h 1"/>
                    <a:gd name="T6" fmla="*/ 0 w 1"/>
                    <a:gd name="T7" fmla="*/ 2147483647 h 1"/>
                    <a:gd name="T8" fmla="*/ 0 w 1"/>
                    <a:gd name="T9" fmla="*/ 0 h 1"/>
                    <a:gd name="T10" fmla="*/ 0 60000 65536"/>
                    <a:gd name="T11" fmla="*/ 0 60000 65536"/>
                    <a:gd name="T12" fmla="*/ 0 60000 65536"/>
                    <a:gd name="T13" fmla="*/ 0 60000 65536"/>
                    <a:gd name="T14" fmla="*/ 0 60000 65536"/>
                    <a:gd name="T15" fmla="*/ 0 w 1"/>
                    <a:gd name="T16" fmla="*/ 0 h 1"/>
                    <a:gd name="T17" fmla="*/ 1 w 1"/>
                    <a:gd name="T18" fmla="*/ 1 h 1"/>
                  </a:gdLst>
                  <a:ahLst/>
                  <a:cxnLst>
                    <a:cxn ang="T10">
                      <a:pos x="T0" y="T1"/>
                    </a:cxn>
                    <a:cxn ang="T11">
                      <a:pos x="T2" y="T3"/>
                    </a:cxn>
                    <a:cxn ang="T12">
                      <a:pos x="T4" y="T5"/>
                    </a:cxn>
                    <a:cxn ang="T13">
                      <a:pos x="T6" y="T7"/>
                    </a:cxn>
                    <a:cxn ang="T14">
                      <a:pos x="T8" y="T9"/>
                    </a:cxn>
                  </a:cxnLst>
                  <a:rect l="T15" t="T16" r="T17" b="T18"/>
                  <a:pathLst>
                    <a:path w="1" h="1">
                      <a:moveTo>
                        <a:pt x="0" y="0"/>
                      </a:moveTo>
                      <a:cubicBezTo>
                        <a:pt x="0" y="0"/>
                        <a:pt x="0" y="0"/>
                        <a:pt x="0" y="0"/>
                      </a:cubicBezTo>
                      <a:cubicBezTo>
                        <a:pt x="0" y="1"/>
                        <a:pt x="0" y="1"/>
                        <a:pt x="0" y="1"/>
                      </a:cubicBezTo>
                      <a:cubicBezTo>
                        <a:pt x="0" y="1"/>
                        <a:pt x="0" y="1"/>
                        <a:pt x="0" y="1"/>
                      </a:cubicBezTo>
                      <a:cubicBezTo>
                        <a:pt x="0" y="0"/>
                        <a:pt x="0" y="0"/>
                        <a:pt x="0" y="0"/>
                      </a:cubicBezTo>
                    </a:path>
                  </a:pathLst>
                </a:custGeom>
                <a:solidFill>
                  <a:srgbClr val="8A98AA"/>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76" name="Oval 178"/>
                <p:cNvSpPr>
                  <a:spLocks noChangeArrowheads="1"/>
                </p:cNvSpPr>
                <p:nvPr/>
              </p:nvSpPr>
              <p:spPr bwMode="auto">
                <a:xfrm>
                  <a:off x="4311133" y="3080661"/>
                  <a:ext cx="297202" cy="87842"/>
                </a:xfrm>
                <a:prstGeom prst="ellipse">
                  <a:avLst/>
                </a:prstGeom>
                <a:gradFill rotWithShape="1">
                  <a:gsLst>
                    <a:gs pos="0">
                      <a:srgbClr val="C0C1C6"/>
                    </a:gs>
                    <a:gs pos="100000">
                      <a:srgbClr val="DFE0E5"/>
                    </a:gs>
                  </a:gsLst>
                  <a:lin ang="5400000" scaled="1"/>
                </a:gradFill>
                <a:ln w="9525" algn="ctr">
                  <a:noFill/>
                  <a:round/>
                  <a:headEnd/>
                  <a:tailEnd/>
                </a:ln>
              </p:spPr>
              <p:txBody>
                <a:bodyPr lIns="91327" tIns="45667" rIns="91327" bIns="45667"/>
                <a:lstStyle/>
                <a:p>
                  <a:pPr algn="l">
                    <a:buClrTx/>
                    <a:buFontTx/>
                    <a:buNone/>
                  </a:pPr>
                  <a:endParaRPr lang="zh-CN" altLang="zh-CN" sz="1400" dirty="0" smtClean="0">
                    <a:solidFill>
                      <a:srgbClr val="000000"/>
                    </a:solidFill>
                    <a:cs typeface="Calibri" pitchFamily="34" charset="0"/>
                    <a:sym typeface="Lucida Grande" charset="0"/>
                  </a:endParaRPr>
                </a:p>
              </p:txBody>
            </p:sp>
            <p:sp>
              <p:nvSpPr>
                <p:cNvPr id="77" name="Freeform 179"/>
                <p:cNvSpPr>
                  <a:spLocks/>
                </p:cNvSpPr>
                <p:nvPr/>
              </p:nvSpPr>
              <p:spPr bwMode="auto">
                <a:xfrm>
                  <a:off x="4311133" y="3123577"/>
                  <a:ext cx="297202" cy="44927"/>
                </a:xfrm>
                <a:custGeom>
                  <a:avLst/>
                  <a:gdLst>
                    <a:gd name="T0" fmla="*/ 2147483647 w 188"/>
                    <a:gd name="T1" fmla="*/ 2147483647 h 28"/>
                    <a:gd name="T2" fmla="*/ 0 w 188"/>
                    <a:gd name="T3" fmla="*/ 0 h 28"/>
                    <a:gd name="T4" fmla="*/ 0 w 188"/>
                    <a:gd name="T5" fmla="*/ 0 h 28"/>
                    <a:gd name="T6" fmla="*/ 2147483647 w 188"/>
                    <a:gd name="T7" fmla="*/ 2147483647 h 28"/>
                    <a:gd name="T8" fmla="*/ 2147483647 w 188"/>
                    <a:gd name="T9" fmla="*/ 0 h 28"/>
                    <a:gd name="T10" fmla="*/ 2147483647 w 188"/>
                    <a:gd name="T11" fmla="*/ 0 h 28"/>
                    <a:gd name="T12" fmla="*/ 2147483647 w 188"/>
                    <a:gd name="T13" fmla="*/ 2147483647 h 28"/>
                    <a:gd name="T14" fmla="*/ 0 60000 65536"/>
                    <a:gd name="T15" fmla="*/ 0 60000 65536"/>
                    <a:gd name="T16" fmla="*/ 0 60000 65536"/>
                    <a:gd name="T17" fmla="*/ 0 60000 65536"/>
                    <a:gd name="T18" fmla="*/ 0 60000 65536"/>
                    <a:gd name="T19" fmla="*/ 0 60000 65536"/>
                    <a:gd name="T20" fmla="*/ 0 60000 65536"/>
                    <a:gd name="T21" fmla="*/ 0 w 188"/>
                    <a:gd name="T22" fmla="*/ 0 h 28"/>
                    <a:gd name="T23" fmla="*/ 188 w 188"/>
                    <a:gd name="T24" fmla="*/ 28 h 2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8" h="28">
                      <a:moveTo>
                        <a:pt x="94" y="26"/>
                      </a:moveTo>
                      <a:cubicBezTo>
                        <a:pt x="43" y="26"/>
                        <a:pt x="1" y="14"/>
                        <a:pt x="0" y="0"/>
                      </a:cubicBezTo>
                      <a:cubicBezTo>
                        <a:pt x="0" y="0"/>
                        <a:pt x="0" y="0"/>
                        <a:pt x="0" y="0"/>
                      </a:cubicBezTo>
                      <a:cubicBezTo>
                        <a:pt x="0" y="15"/>
                        <a:pt x="42" y="28"/>
                        <a:pt x="94" y="28"/>
                      </a:cubicBezTo>
                      <a:cubicBezTo>
                        <a:pt x="146" y="28"/>
                        <a:pt x="188" y="15"/>
                        <a:pt x="188" y="0"/>
                      </a:cubicBezTo>
                      <a:cubicBezTo>
                        <a:pt x="188" y="0"/>
                        <a:pt x="188" y="0"/>
                        <a:pt x="188" y="0"/>
                      </a:cubicBezTo>
                      <a:cubicBezTo>
                        <a:pt x="186" y="14"/>
                        <a:pt x="145" y="26"/>
                        <a:pt x="94" y="26"/>
                      </a:cubicBezTo>
                      <a:close/>
                    </a:path>
                  </a:pathLst>
                </a:custGeom>
                <a:solidFill>
                  <a:srgbClr val="363B49"/>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78" name="Freeform 180"/>
                <p:cNvSpPr>
                  <a:spLocks noEditPoints="1"/>
                </p:cNvSpPr>
                <p:nvPr/>
              </p:nvSpPr>
              <p:spPr bwMode="auto">
                <a:xfrm>
                  <a:off x="4308462" y="3074713"/>
                  <a:ext cx="303213" cy="247434"/>
                </a:xfrm>
                <a:custGeom>
                  <a:avLst/>
                  <a:gdLst>
                    <a:gd name="T0" fmla="*/ 0 w 192"/>
                    <a:gd name="T1" fmla="*/ 2147483647 h 156"/>
                    <a:gd name="T2" fmla="*/ 0 w 192"/>
                    <a:gd name="T3" fmla="*/ 2147483647 h 156"/>
                    <a:gd name="T4" fmla="*/ 2147483647 w 192"/>
                    <a:gd name="T5" fmla="*/ 2147483647 h 156"/>
                    <a:gd name="T6" fmla="*/ 2147483647 w 192"/>
                    <a:gd name="T7" fmla="*/ 2147483647 h 156"/>
                    <a:gd name="T8" fmla="*/ 2147483647 w 192"/>
                    <a:gd name="T9" fmla="*/ 2147483647 h 156"/>
                    <a:gd name="T10" fmla="*/ 2147483647 w 192"/>
                    <a:gd name="T11" fmla="*/ 2147483647 h 156"/>
                    <a:gd name="T12" fmla="*/ 2147483647 w 192"/>
                    <a:gd name="T13" fmla="*/ 2147483647 h 156"/>
                    <a:gd name="T14" fmla="*/ 2147483647 w 192"/>
                    <a:gd name="T15" fmla="*/ 2147483647 h 156"/>
                    <a:gd name="T16" fmla="*/ 2147483647 w 192"/>
                    <a:gd name="T17" fmla="*/ 0 h 156"/>
                    <a:gd name="T18" fmla="*/ 0 w 192"/>
                    <a:gd name="T19" fmla="*/ 2147483647 h 156"/>
                    <a:gd name="T20" fmla="*/ 0 w 192"/>
                    <a:gd name="T21" fmla="*/ 2147483647 h 156"/>
                    <a:gd name="T22" fmla="*/ 2147483647 w 192"/>
                    <a:gd name="T23" fmla="*/ 2147483647 h 156"/>
                    <a:gd name="T24" fmla="*/ 2147483647 w 192"/>
                    <a:gd name="T25" fmla="*/ 2147483647 h 156"/>
                    <a:gd name="T26" fmla="*/ 2147483647 w 192"/>
                    <a:gd name="T27" fmla="*/ 2147483647 h 156"/>
                    <a:gd name="T28" fmla="*/ 2147483647 w 192"/>
                    <a:gd name="T29" fmla="*/ 2147483647 h 156"/>
                    <a:gd name="T30" fmla="*/ 2147483647 w 192"/>
                    <a:gd name="T31" fmla="*/ 2147483647 h 156"/>
                    <a:gd name="T32" fmla="*/ 2147483647 w 192"/>
                    <a:gd name="T33" fmla="*/ 2147483647 h 156"/>
                    <a:gd name="T34" fmla="*/ 2147483647 w 192"/>
                    <a:gd name="T35" fmla="*/ 2147483647 h 156"/>
                    <a:gd name="T36" fmla="*/ 2147483647 w 192"/>
                    <a:gd name="T37" fmla="*/ 2147483647 h 156"/>
                    <a:gd name="T38" fmla="*/ 2147483647 w 192"/>
                    <a:gd name="T39" fmla="*/ 2147483647 h 156"/>
                    <a:gd name="T40" fmla="*/ 2147483647 w 192"/>
                    <a:gd name="T41" fmla="*/ 2147483647 h 156"/>
                    <a:gd name="T42" fmla="*/ 2147483647 w 192"/>
                    <a:gd name="T43" fmla="*/ 2147483647 h 156"/>
                    <a:gd name="T44" fmla="*/ 2147483647 w 192"/>
                    <a:gd name="T45" fmla="*/ 2147483647 h 15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92"/>
                    <a:gd name="T70" fmla="*/ 0 h 156"/>
                    <a:gd name="T71" fmla="*/ 192 w 192"/>
                    <a:gd name="T72" fmla="*/ 156 h 15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92" h="156">
                      <a:moveTo>
                        <a:pt x="0" y="31"/>
                      </a:moveTo>
                      <a:cubicBezTo>
                        <a:pt x="0" y="127"/>
                        <a:pt x="0" y="127"/>
                        <a:pt x="0" y="127"/>
                      </a:cubicBezTo>
                      <a:cubicBezTo>
                        <a:pt x="0" y="145"/>
                        <a:pt x="48" y="156"/>
                        <a:pt x="96" y="156"/>
                      </a:cubicBezTo>
                      <a:cubicBezTo>
                        <a:pt x="143" y="156"/>
                        <a:pt x="192" y="145"/>
                        <a:pt x="192" y="127"/>
                      </a:cubicBezTo>
                      <a:cubicBezTo>
                        <a:pt x="192" y="31"/>
                        <a:pt x="192" y="31"/>
                        <a:pt x="192" y="31"/>
                      </a:cubicBezTo>
                      <a:cubicBezTo>
                        <a:pt x="191" y="32"/>
                        <a:pt x="191" y="32"/>
                        <a:pt x="191" y="32"/>
                      </a:cubicBezTo>
                      <a:cubicBezTo>
                        <a:pt x="192" y="31"/>
                        <a:pt x="192" y="30"/>
                        <a:pt x="192" y="30"/>
                      </a:cubicBezTo>
                      <a:cubicBezTo>
                        <a:pt x="192" y="29"/>
                        <a:pt x="192" y="29"/>
                        <a:pt x="192" y="29"/>
                      </a:cubicBezTo>
                      <a:cubicBezTo>
                        <a:pt x="192" y="11"/>
                        <a:pt x="143" y="0"/>
                        <a:pt x="96" y="0"/>
                      </a:cubicBezTo>
                      <a:cubicBezTo>
                        <a:pt x="48" y="0"/>
                        <a:pt x="0" y="11"/>
                        <a:pt x="0" y="29"/>
                      </a:cubicBezTo>
                      <a:lnTo>
                        <a:pt x="0" y="31"/>
                      </a:lnTo>
                      <a:close/>
                      <a:moveTo>
                        <a:pt x="4" y="29"/>
                      </a:moveTo>
                      <a:cubicBezTo>
                        <a:pt x="4" y="17"/>
                        <a:pt x="41" y="4"/>
                        <a:pt x="96" y="4"/>
                      </a:cubicBezTo>
                      <a:cubicBezTo>
                        <a:pt x="151" y="4"/>
                        <a:pt x="188" y="17"/>
                        <a:pt x="188" y="29"/>
                      </a:cubicBezTo>
                      <a:cubicBezTo>
                        <a:pt x="188" y="30"/>
                        <a:pt x="188" y="30"/>
                        <a:pt x="188" y="30"/>
                      </a:cubicBezTo>
                      <a:cubicBezTo>
                        <a:pt x="188" y="31"/>
                        <a:pt x="188" y="31"/>
                        <a:pt x="188" y="31"/>
                      </a:cubicBezTo>
                      <a:cubicBezTo>
                        <a:pt x="188" y="31"/>
                        <a:pt x="188" y="31"/>
                        <a:pt x="188" y="31"/>
                      </a:cubicBezTo>
                      <a:cubicBezTo>
                        <a:pt x="188" y="31"/>
                        <a:pt x="188" y="31"/>
                        <a:pt x="188" y="31"/>
                      </a:cubicBezTo>
                      <a:cubicBezTo>
                        <a:pt x="188" y="127"/>
                        <a:pt x="188" y="127"/>
                        <a:pt x="188" y="127"/>
                      </a:cubicBezTo>
                      <a:cubicBezTo>
                        <a:pt x="188" y="139"/>
                        <a:pt x="151" y="152"/>
                        <a:pt x="96" y="152"/>
                      </a:cubicBezTo>
                      <a:cubicBezTo>
                        <a:pt x="41" y="152"/>
                        <a:pt x="4" y="139"/>
                        <a:pt x="4" y="127"/>
                      </a:cubicBezTo>
                      <a:cubicBezTo>
                        <a:pt x="4" y="31"/>
                        <a:pt x="4" y="31"/>
                        <a:pt x="4" y="31"/>
                      </a:cubicBezTo>
                      <a:lnTo>
                        <a:pt x="4" y="29"/>
                      </a:lnTo>
                      <a:close/>
                    </a:path>
                  </a:pathLst>
                </a:custGeom>
                <a:solidFill>
                  <a:srgbClr val="231F20"/>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grpSp>
          <p:grpSp>
            <p:nvGrpSpPr>
              <p:cNvPr id="20" name="Group 861"/>
              <p:cNvGrpSpPr>
                <a:grpSpLocks/>
              </p:cNvGrpSpPr>
              <p:nvPr/>
            </p:nvGrpSpPr>
            <p:grpSpPr bwMode="auto">
              <a:xfrm>
                <a:off x="523" y="2958"/>
                <a:ext cx="181" cy="358"/>
                <a:chOff x="4308462" y="3074713"/>
                <a:chExt cx="303213" cy="566295"/>
              </a:xfrm>
            </p:grpSpPr>
            <p:sp>
              <p:nvSpPr>
                <p:cNvPr id="51" name="Freeform 175"/>
                <p:cNvSpPr>
                  <a:spLocks/>
                </p:cNvSpPr>
                <p:nvPr/>
              </p:nvSpPr>
              <p:spPr bwMode="auto">
                <a:xfrm>
                  <a:off x="4311133" y="3442524"/>
                  <a:ext cx="297202" cy="195131"/>
                </a:xfrm>
                <a:custGeom>
                  <a:avLst/>
                  <a:gdLst>
                    <a:gd name="T0" fmla="*/ 2147483647 w 188"/>
                    <a:gd name="T1" fmla="*/ 2147483647 h 123"/>
                    <a:gd name="T2" fmla="*/ 2147483647 w 188"/>
                    <a:gd name="T3" fmla="*/ 2147483647 h 123"/>
                    <a:gd name="T4" fmla="*/ 0 w 188"/>
                    <a:gd name="T5" fmla="*/ 2147483647 h 123"/>
                    <a:gd name="T6" fmla="*/ 0 w 188"/>
                    <a:gd name="T7" fmla="*/ 0 h 123"/>
                    <a:gd name="T8" fmla="*/ 2147483647 w 188"/>
                    <a:gd name="T9" fmla="*/ 0 h 123"/>
                    <a:gd name="T10" fmla="*/ 2147483647 w 188"/>
                    <a:gd name="T11" fmla="*/ 2147483647 h 123"/>
                    <a:gd name="T12" fmla="*/ 0 60000 65536"/>
                    <a:gd name="T13" fmla="*/ 0 60000 65536"/>
                    <a:gd name="T14" fmla="*/ 0 60000 65536"/>
                    <a:gd name="T15" fmla="*/ 0 60000 65536"/>
                    <a:gd name="T16" fmla="*/ 0 60000 65536"/>
                    <a:gd name="T17" fmla="*/ 0 60000 65536"/>
                    <a:gd name="T18" fmla="*/ 0 w 188"/>
                    <a:gd name="T19" fmla="*/ 0 h 123"/>
                    <a:gd name="T20" fmla="*/ 188 w 188"/>
                    <a:gd name="T21" fmla="*/ 123 h 123"/>
                  </a:gdLst>
                  <a:ahLst/>
                  <a:cxnLst>
                    <a:cxn ang="T12">
                      <a:pos x="T0" y="T1"/>
                    </a:cxn>
                    <a:cxn ang="T13">
                      <a:pos x="T2" y="T3"/>
                    </a:cxn>
                    <a:cxn ang="T14">
                      <a:pos x="T4" y="T5"/>
                    </a:cxn>
                    <a:cxn ang="T15">
                      <a:pos x="T6" y="T7"/>
                    </a:cxn>
                    <a:cxn ang="T16">
                      <a:pos x="T8" y="T9"/>
                    </a:cxn>
                    <a:cxn ang="T17">
                      <a:pos x="T10" y="T11"/>
                    </a:cxn>
                  </a:cxnLst>
                  <a:rect l="T18" t="T19" r="T20" b="T21"/>
                  <a:pathLst>
                    <a:path w="188" h="123">
                      <a:moveTo>
                        <a:pt x="188" y="96"/>
                      </a:moveTo>
                      <a:cubicBezTo>
                        <a:pt x="188" y="111"/>
                        <a:pt x="146" y="123"/>
                        <a:pt x="94" y="123"/>
                      </a:cubicBezTo>
                      <a:cubicBezTo>
                        <a:pt x="42" y="123"/>
                        <a:pt x="0" y="111"/>
                        <a:pt x="0" y="96"/>
                      </a:cubicBezTo>
                      <a:cubicBezTo>
                        <a:pt x="0" y="0"/>
                        <a:pt x="0" y="0"/>
                        <a:pt x="0" y="0"/>
                      </a:cubicBezTo>
                      <a:cubicBezTo>
                        <a:pt x="188" y="0"/>
                        <a:pt x="188" y="0"/>
                        <a:pt x="188" y="0"/>
                      </a:cubicBezTo>
                      <a:cubicBezTo>
                        <a:pt x="188" y="96"/>
                        <a:pt x="188" y="96"/>
                        <a:pt x="188" y="96"/>
                      </a:cubicBezTo>
                    </a:path>
                  </a:pathLst>
                </a:custGeom>
                <a:solidFill>
                  <a:srgbClr val="FFFF00"/>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52" name="Freeform 176"/>
                <p:cNvSpPr>
                  <a:spLocks/>
                </p:cNvSpPr>
                <p:nvPr/>
              </p:nvSpPr>
              <p:spPr bwMode="auto">
                <a:xfrm>
                  <a:off x="4608336" y="3593399"/>
                  <a:ext cx="668" cy="1341"/>
                </a:xfrm>
                <a:custGeom>
                  <a:avLst/>
                  <a:gdLst>
                    <a:gd name="T0" fmla="*/ 0 w 1"/>
                    <a:gd name="T1" fmla="*/ 0 h 1"/>
                    <a:gd name="T2" fmla="*/ 0 w 1"/>
                    <a:gd name="T3" fmla="*/ 0 h 1"/>
                    <a:gd name="T4" fmla="*/ 0 w 1"/>
                    <a:gd name="T5" fmla="*/ 2147483647 h 1"/>
                    <a:gd name="T6" fmla="*/ 0 w 1"/>
                    <a:gd name="T7" fmla="*/ 2147483647 h 1"/>
                    <a:gd name="T8" fmla="*/ 0 w 1"/>
                    <a:gd name="T9" fmla="*/ 0 h 1"/>
                    <a:gd name="T10" fmla="*/ 0 60000 65536"/>
                    <a:gd name="T11" fmla="*/ 0 60000 65536"/>
                    <a:gd name="T12" fmla="*/ 0 60000 65536"/>
                    <a:gd name="T13" fmla="*/ 0 60000 65536"/>
                    <a:gd name="T14" fmla="*/ 0 60000 65536"/>
                    <a:gd name="T15" fmla="*/ 0 w 1"/>
                    <a:gd name="T16" fmla="*/ 0 h 1"/>
                    <a:gd name="T17" fmla="*/ 1 w 1"/>
                    <a:gd name="T18" fmla="*/ 1 h 1"/>
                  </a:gdLst>
                  <a:ahLst/>
                  <a:cxnLst>
                    <a:cxn ang="T10">
                      <a:pos x="T0" y="T1"/>
                    </a:cxn>
                    <a:cxn ang="T11">
                      <a:pos x="T2" y="T3"/>
                    </a:cxn>
                    <a:cxn ang="T12">
                      <a:pos x="T4" y="T5"/>
                    </a:cxn>
                    <a:cxn ang="T13">
                      <a:pos x="T6" y="T7"/>
                    </a:cxn>
                    <a:cxn ang="T14">
                      <a:pos x="T8" y="T9"/>
                    </a:cxn>
                  </a:cxnLst>
                  <a:rect l="T15" t="T16" r="T17" b="T18"/>
                  <a:pathLst>
                    <a:path w="1" h="1">
                      <a:moveTo>
                        <a:pt x="0" y="0"/>
                      </a:moveTo>
                      <a:cubicBezTo>
                        <a:pt x="0" y="0"/>
                        <a:pt x="0" y="0"/>
                        <a:pt x="0" y="0"/>
                      </a:cubicBezTo>
                      <a:cubicBezTo>
                        <a:pt x="0" y="1"/>
                        <a:pt x="0" y="1"/>
                        <a:pt x="0" y="1"/>
                      </a:cubicBezTo>
                      <a:cubicBezTo>
                        <a:pt x="0" y="1"/>
                        <a:pt x="0" y="1"/>
                        <a:pt x="0" y="1"/>
                      </a:cubicBezTo>
                      <a:cubicBezTo>
                        <a:pt x="0" y="0"/>
                        <a:pt x="0" y="0"/>
                        <a:pt x="0" y="0"/>
                      </a:cubicBezTo>
                    </a:path>
                  </a:pathLst>
                </a:custGeom>
                <a:solidFill>
                  <a:srgbClr val="8A98AA"/>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53" name="Freeform 177"/>
                <p:cNvSpPr>
                  <a:spLocks/>
                </p:cNvSpPr>
                <p:nvPr/>
              </p:nvSpPr>
              <p:spPr bwMode="auto">
                <a:xfrm>
                  <a:off x="4311133" y="3591387"/>
                  <a:ext cx="297202" cy="46268"/>
                </a:xfrm>
                <a:custGeom>
                  <a:avLst/>
                  <a:gdLst>
                    <a:gd name="T0" fmla="*/ 0 w 188"/>
                    <a:gd name="T1" fmla="*/ 0 h 29"/>
                    <a:gd name="T2" fmla="*/ 0 w 188"/>
                    <a:gd name="T3" fmla="*/ 2147483647 h 29"/>
                    <a:gd name="T4" fmla="*/ 2147483647 w 188"/>
                    <a:gd name="T5" fmla="*/ 2147483647 h 29"/>
                    <a:gd name="T6" fmla="*/ 2147483647 w 188"/>
                    <a:gd name="T7" fmla="*/ 2147483647 h 29"/>
                    <a:gd name="T8" fmla="*/ 2147483647 w 188"/>
                    <a:gd name="T9" fmla="*/ 2147483647 h 29"/>
                    <a:gd name="T10" fmla="*/ 2147483647 w 188"/>
                    <a:gd name="T11" fmla="*/ 2147483647 h 29"/>
                    <a:gd name="T12" fmla="*/ 0 w 188"/>
                    <a:gd name="T13" fmla="*/ 0 h 29"/>
                    <a:gd name="T14" fmla="*/ 0 60000 65536"/>
                    <a:gd name="T15" fmla="*/ 0 60000 65536"/>
                    <a:gd name="T16" fmla="*/ 0 60000 65536"/>
                    <a:gd name="T17" fmla="*/ 0 60000 65536"/>
                    <a:gd name="T18" fmla="*/ 0 60000 65536"/>
                    <a:gd name="T19" fmla="*/ 0 60000 65536"/>
                    <a:gd name="T20" fmla="*/ 0 60000 65536"/>
                    <a:gd name="T21" fmla="*/ 0 w 188"/>
                    <a:gd name="T22" fmla="*/ 0 h 29"/>
                    <a:gd name="T23" fmla="*/ 188 w 188"/>
                    <a:gd name="T24" fmla="*/ 29 h 2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8" h="29">
                      <a:moveTo>
                        <a:pt x="0" y="0"/>
                      </a:moveTo>
                      <a:cubicBezTo>
                        <a:pt x="0" y="2"/>
                        <a:pt x="0" y="2"/>
                        <a:pt x="0" y="2"/>
                      </a:cubicBezTo>
                      <a:cubicBezTo>
                        <a:pt x="0" y="17"/>
                        <a:pt x="42" y="29"/>
                        <a:pt x="94" y="29"/>
                      </a:cubicBezTo>
                      <a:cubicBezTo>
                        <a:pt x="146" y="29"/>
                        <a:pt x="188" y="17"/>
                        <a:pt x="188" y="2"/>
                      </a:cubicBezTo>
                      <a:cubicBezTo>
                        <a:pt x="188" y="1"/>
                        <a:pt x="188" y="1"/>
                        <a:pt x="188" y="1"/>
                      </a:cubicBezTo>
                      <a:cubicBezTo>
                        <a:pt x="188" y="16"/>
                        <a:pt x="145" y="28"/>
                        <a:pt x="94" y="28"/>
                      </a:cubicBezTo>
                      <a:cubicBezTo>
                        <a:pt x="42" y="28"/>
                        <a:pt x="0" y="16"/>
                        <a:pt x="0" y="0"/>
                      </a:cubicBezTo>
                    </a:path>
                  </a:pathLst>
                </a:custGeom>
                <a:solidFill>
                  <a:srgbClr val="7F8EA2"/>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54" name="Freeform 179"/>
                <p:cNvSpPr>
                  <a:spLocks/>
                </p:cNvSpPr>
                <p:nvPr/>
              </p:nvSpPr>
              <p:spPr bwMode="auto">
                <a:xfrm>
                  <a:off x="4311133" y="3439172"/>
                  <a:ext cx="297202" cy="44927"/>
                </a:xfrm>
                <a:custGeom>
                  <a:avLst/>
                  <a:gdLst>
                    <a:gd name="T0" fmla="*/ 2147483647 w 188"/>
                    <a:gd name="T1" fmla="*/ 2147483647 h 28"/>
                    <a:gd name="T2" fmla="*/ 0 w 188"/>
                    <a:gd name="T3" fmla="*/ 0 h 28"/>
                    <a:gd name="T4" fmla="*/ 0 w 188"/>
                    <a:gd name="T5" fmla="*/ 0 h 28"/>
                    <a:gd name="T6" fmla="*/ 2147483647 w 188"/>
                    <a:gd name="T7" fmla="*/ 2147483647 h 28"/>
                    <a:gd name="T8" fmla="*/ 2147483647 w 188"/>
                    <a:gd name="T9" fmla="*/ 0 h 28"/>
                    <a:gd name="T10" fmla="*/ 2147483647 w 188"/>
                    <a:gd name="T11" fmla="*/ 0 h 28"/>
                    <a:gd name="T12" fmla="*/ 2147483647 w 188"/>
                    <a:gd name="T13" fmla="*/ 2147483647 h 28"/>
                    <a:gd name="T14" fmla="*/ 0 60000 65536"/>
                    <a:gd name="T15" fmla="*/ 0 60000 65536"/>
                    <a:gd name="T16" fmla="*/ 0 60000 65536"/>
                    <a:gd name="T17" fmla="*/ 0 60000 65536"/>
                    <a:gd name="T18" fmla="*/ 0 60000 65536"/>
                    <a:gd name="T19" fmla="*/ 0 60000 65536"/>
                    <a:gd name="T20" fmla="*/ 0 60000 65536"/>
                    <a:gd name="T21" fmla="*/ 0 w 188"/>
                    <a:gd name="T22" fmla="*/ 0 h 28"/>
                    <a:gd name="T23" fmla="*/ 188 w 188"/>
                    <a:gd name="T24" fmla="*/ 28 h 2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8" h="28">
                      <a:moveTo>
                        <a:pt x="94" y="26"/>
                      </a:moveTo>
                      <a:cubicBezTo>
                        <a:pt x="43" y="26"/>
                        <a:pt x="1" y="14"/>
                        <a:pt x="0" y="0"/>
                      </a:cubicBezTo>
                      <a:cubicBezTo>
                        <a:pt x="0" y="0"/>
                        <a:pt x="0" y="0"/>
                        <a:pt x="0" y="0"/>
                      </a:cubicBezTo>
                      <a:cubicBezTo>
                        <a:pt x="0" y="15"/>
                        <a:pt x="42" y="28"/>
                        <a:pt x="94" y="28"/>
                      </a:cubicBezTo>
                      <a:cubicBezTo>
                        <a:pt x="146" y="28"/>
                        <a:pt x="188" y="15"/>
                        <a:pt x="188" y="0"/>
                      </a:cubicBezTo>
                      <a:cubicBezTo>
                        <a:pt x="188" y="0"/>
                        <a:pt x="188" y="0"/>
                        <a:pt x="188" y="0"/>
                      </a:cubicBezTo>
                      <a:cubicBezTo>
                        <a:pt x="186" y="14"/>
                        <a:pt x="145" y="26"/>
                        <a:pt x="94" y="26"/>
                      </a:cubicBezTo>
                      <a:close/>
                    </a:path>
                  </a:pathLst>
                </a:custGeom>
                <a:solidFill>
                  <a:srgbClr val="363B49"/>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55" name="Freeform 180"/>
                <p:cNvSpPr>
                  <a:spLocks noEditPoints="1"/>
                </p:cNvSpPr>
                <p:nvPr/>
              </p:nvSpPr>
              <p:spPr bwMode="auto">
                <a:xfrm>
                  <a:off x="4308462" y="3393574"/>
                  <a:ext cx="303213" cy="247434"/>
                </a:xfrm>
                <a:custGeom>
                  <a:avLst/>
                  <a:gdLst>
                    <a:gd name="T0" fmla="*/ 0 w 192"/>
                    <a:gd name="T1" fmla="*/ 2147483647 h 156"/>
                    <a:gd name="T2" fmla="*/ 0 w 192"/>
                    <a:gd name="T3" fmla="*/ 2147483647 h 156"/>
                    <a:gd name="T4" fmla="*/ 2147483647 w 192"/>
                    <a:gd name="T5" fmla="*/ 2147483647 h 156"/>
                    <a:gd name="T6" fmla="*/ 2147483647 w 192"/>
                    <a:gd name="T7" fmla="*/ 2147483647 h 156"/>
                    <a:gd name="T8" fmla="*/ 2147483647 w 192"/>
                    <a:gd name="T9" fmla="*/ 2147483647 h 156"/>
                    <a:gd name="T10" fmla="*/ 2147483647 w 192"/>
                    <a:gd name="T11" fmla="*/ 2147483647 h 156"/>
                    <a:gd name="T12" fmla="*/ 2147483647 w 192"/>
                    <a:gd name="T13" fmla="*/ 2147483647 h 156"/>
                    <a:gd name="T14" fmla="*/ 2147483647 w 192"/>
                    <a:gd name="T15" fmla="*/ 2147483647 h 156"/>
                    <a:gd name="T16" fmla="*/ 2147483647 w 192"/>
                    <a:gd name="T17" fmla="*/ 0 h 156"/>
                    <a:gd name="T18" fmla="*/ 0 w 192"/>
                    <a:gd name="T19" fmla="*/ 2147483647 h 156"/>
                    <a:gd name="T20" fmla="*/ 0 w 192"/>
                    <a:gd name="T21" fmla="*/ 2147483647 h 156"/>
                    <a:gd name="T22" fmla="*/ 2147483647 w 192"/>
                    <a:gd name="T23" fmla="*/ 2147483647 h 156"/>
                    <a:gd name="T24" fmla="*/ 2147483647 w 192"/>
                    <a:gd name="T25" fmla="*/ 2147483647 h 156"/>
                    <a:gd name="T26" fmla="*/ 2147483647 w 192"/>
                    <a:gd name="T27" fmla="*/ 2147483647 h 156"/>
                    <a:gd name="T28" fmla="*/ 2147483647 w 192"/>
                    <a:gd name="T29" fmla="*/ 2147483647 h 156"/>
                    <a:gd name="T30" fmla="*/ 2147483647 w 192"/>
                    <a:gd name="T31" fmla="*/ 2147483647 h 156"/>
                    <a:gd name="T32" fmla="*/ 2147483647 w 192"/>
                    <a:gd name="T33" fmla="*/ 2147483647 h 156"/>
                    <a:gd name="T34" fmla="*/ 2147483647 w 192"/>
                    <a:gd name="T35" fmla="*/ 2147483647 h 156"/>
                    <a:gd name="T36" fmla="*/ 2147483647 w 192"/>
                    <a:gd name="T37" fmla="*/ 2147483647 h 156"/>
                    <a:gd name="T38" fmla="*/ 2147483647 w 192"/>
                    <a:gd name="T39" fmla="*/ 2147483647 h 156"/>
                    <a:gd name="T40" fmla="*/ 2147483647 w 192"/>
                    <a:gd name="T41" fmla="*/ 2147483647 h 156"/>
                    <a:gd name="T42" fmla="*/ 2147483647 w 192"/>
                    <a:gd name="T43" fmla="*/ 2147483647 h 156"/>
                    <a:gd name="T44" fmla="*/ 2147483647 w 192"/>
                    <a:gd name="T45" fmla="*/ 2147483647 h 15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92"/>
                    <a:gd name="T70" fmla="*/ 0 h 156"/>
                    <a:gd name="T71" fmla="*/ 192 w 192"/>
                    <a:gd name="T72" fmla="*/ 156 h 15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92" h="156">
                      <a:moveTo>
                        <a:pt x="0" y="31"/>
                      </a:moveTo>
                      <a:cubicBezTo>
                        <a:pt x="0" y="127"/>
                        <a:pt x="0" y="127"/>
                        <a:pt x="0" y="127"/>
                      </a:cubicBezTo>
                      <a:cubicBezTo>
                        <a:pt x="0" y="145"/>
                        <a:pt x="48" y="156"/>
                        <a:pt x="96" y="156"/>
                      </a:cubicBezTo>
                      <a:cubicBezTo>
                        <a:pt x="143" y="156"/>
                        <a:pt x="192" y="145"/>
                        <a:pt x="192" y="127"/>
                      </a:cubicBezTo>
                      <a:cubicBezTo>
                        <a:pt x="192" y="31"/>
                        <a:pt x="192" y="31"/>
                        <a:pt x="192" y="31"/>
                      </a:cubicBezTo>
                      <a:cubicBezTo>
                        <a:pt x="191" y="32"/>
                        <a:pt x="191" y="32"/>
                        <a:pt x="191" y="32"/>
                      </a:cubicBezTo>
                      <a:cubicBezTo>
                        <a:pt x="192" y="31"/>
                        <a:pt x="192" y="30"/>
                        <a:pt x="192" y="30"/>
                      </a:cubicBezTo>
                      <a:cubicBezTo>
                        <a:pt x="192" y="29"/>
                        <a:pt x="192" y="29"/>
                        <a:pt x="192" y="29"/>
                      </a:cubicBezTo>
                      <a:cubicBezTo>
                        <a:pt x="192" y="11"/>
                        <a:pt x="143" y="0"/>
                        <a:pt x="96" y="0"/>
                      </a:cubicBezTo>
                      <a:cubicBezTo>
                        <a:pt x="48" y="0"/>
                        <a:pt x="0" y="11"/>
                        <a:pt x="0" y="29"/>
                      </a:cubicBezTo>
                      <a:lnTo>
                        <a:pt x="0" y="31"/>
                      </a:lnTo>
                      <a:close/>
                      <a:moveTo>
                        <a:pt x="4" y="29"/>
                      </a:moveTo>
                      <a:cubicBezTo>
                        <a:pt x="4" y="17"/>
                        <a:pt x="41" y="4"/>
                        <a:pt x="96" y="4"/>
                      </a:cubicBezTo>
                      <a:cubicBezTo>
                        <a:pt x="151" y="4"/>
                        <a:pt x="188" y="17"/>
                        <a:pt x="188" y="29"/>
                      </a:cubicBezTo>
                      <a:cubicBezTo>
                        <a:pt x="188" y="30"/>
                        <a:pt x="188" y="30"/>
                        <a:pt x="188" y="30"/>
                      </a:cubicBezTo>
                      <a:cubicBezTo>
                        <a:pt x="188" y="31"/>
                        <a:pt x="188" y="31"/>
                        <a:pt x="188" y="31"/>
                      </a:cubicBezTo>
                      <a:cubicBezTo>
                        <a:pt x="188" y="31"/>
                        <a:pt x="188" y="31"/>
                        <a:pt x="188" y="31"/>
                      </a:cubicBezTo>
                      <a:cubicBezTo>
                        <a:pt x="188" y="31"/>
                        <a:pt x="188" y="31"/>
                        <a:pt x="188" y="31"/>
                      </a:cubicBezTo>
                      <a:cubicBezTo>
                        <a:pt x="188" y="127"/>
                        <a:pt x="188" y="127"/>
                        <a:pt x="188" y="127"/>
                      </a:cubicBezTo>
                      <a:cubicBezTo>
                        <a:pt x="188" y="139"/>
                        <a:pt x="151" y="152"/>
                        <a:pt x="96" y="152"/>
                      </a:cubicBezTo>
                      <a:cubicBezTo>
                        <a:pt x="41" y="152"/>
                        <a:pt x="4" y="139"/>
                        <a:pt x="4" y="127"/>
                      </a:cubicBezTo>
                      <a:cubicBezTo>
                        <a:pt x="4" y="31"/>
                        <a:pt x="4" y="31"/>
                        <a:pt x="4" y="31"/>
                      </a:cubicBezTo>
                      <a:lnTo>
                        <a:pt x="4" y="29"/>
                      </a:lnTo>
                      <a:close/>
                    </a:path>
                  </a:pathLst>
                </a:custGeom>
                <a:solidFill>
                  <a:srgbClr val="231F20"/>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56" name="Freeform 175"/>
                <p:cNvSpPr>
                  <a:spLocks/>
                </p:cNvSpPr>
                <p:nvPr/>
              </p:nvSpPr>
              <p:spPr bwMode="auto">
                <a:xfrm>
                  <a:off x="4311133" y="3284373"/>
                  <a:ext cx="297202" cy="195131"/>
                </a:xfrm>
                <a:custGeom>
                  <a:avLst/>
                  <a:gdLst>
                    <a:gd name="T0" fmla="*/ 2147483647 w 188"/>
                    <a:gd name="T1" fmla="*/ 2147483647 h 123"/>
                    <a:gd name="T2" fmla="*/ 2147483647 w 188"/>
                    <a:gd name="T3" fmla="*/ 2147483647 h 123"/>
                    <a:gd name="T4" fmla="*/ 0 w 188"/>
                    <a:gd name="T5" fmla="*/ 2147483647 h 123"/>
                    <a:gd name="T6" fmla="*/ 0 w 188"/>
                    <a:gd name="T7" fmla="*/ 0 h 123"/>
                    <a:gd name="T8" fmla="*/ 2147483647 w 188"/>
                    <a:gd name="T9" fmla="*/ 0 h 123"/>
                    <a:gd name="T10" fmla="*/ 2147483647 w 188"/>
                    <a:gd name="T11" fmla="*/ 2147483647 h 123"/>
                    <a:gd name="T12" fmla="*/ 0 60000 65536"/>
                    <a:gd name="T13" fmla="*/ 0 60000 65536"/>
                    <a:gd name="T14" fmla="*/ 0 60000 65536"/>
                    <a:gd name="T15" fmla="*/ 0 60000 65536"/>
                    <a:gd name="T16" fmla="*/ 0 60000 65536"/>
                    <a:gd name="T17" fmla="*/ 0 60000 65536"/>
                    <a:gd name="T18" fmla="*/ 0 w 188"/>
                    <a:gd name="T19" fmla="*/ 0 h 123"/>
                    <a:gd name="T20" fmla="*/ 188 w 188"/>
                    <a:gd name="T21" fmla="*/ 123 h 123"/>
                  </a:gdLst>
                  <a:ahLst/>
                  <a:cxnLst>
                    <a:cxn ang="T12">
                      <a:pos x="T0" y="T1"/>
                    </a:cxn>
                    <a:cxn ang="T13">
                      <a:pos x="T2" y="T3"/>
                    </a:cxn>
                    <a:cxn ang="T14">
                      <a:pos x="T4" y="T5"/>
                    </a:cxn>
                    <a:cxn ang="T15">
                      <a:pos x="T6" y="T7"/>
                    </a:cxn>
                    <a:cxn ang="T16">
                      <a:pos x="T8" y="T9"/>
                    </a:cxn>
                    <a:cxn ang="T17">
                      <a:pos x="T10" y="T11"/>
                    </a:cxn>
                  </a:cxnLst>
                  <a:rect l="T18" t="T19" r="T20" b="T21"/>
                  <a:pathLst>
                    <a:path w="188" h="123">
                      <a:moveTo>
                        <a:pt x="188" y="96"/>
                      </a:moveTo>
                      <a:cubicBezTo>
                        <a:pt x="188" y="111"/>
                        <a:pt x="146" y="123"/>
                        <a:pt x="94" y="123"/>
                      </a:cubicBezTo>
                      <a:cubicBezTo>
                        <a:pt x="42" y="123"/>
                        <a:pt x="0" y="111"/>
                        <a:pt x="0" y="96"/>
                      </a:cubicBezTo>
                      <a:cubicBezTo>
                        <a:pt x="0" y="0"/>
                        <a:pt x="0" y="0"/>
                        <a:pt x="0" y="0"/>
                      </a:cubicBezTo>
                      <a:cubicBezTo>
                        <a:pt x="188" y="0"/>
                        <a:pt x="188" y="0"/>
                        <a:pt x="188" y="0"/>
                      </a:cubicBezTo>
                      <a:cubicBezTo>
                        <a:pt x="188" y="96"/>
                        <a:pt x="188" y="96"/>
                        <a:pt x="188" y="96"/>
                      </a:cubicBezTo>
                    </a:path>
                  </a:pathLst>
                </a:custGeom>
                <a:solidFill>
                  <a:srgbClr val="FFFF00"/>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57" name="Freeform 176"/>
                <p:cNvSpPr>
                  <a:spLocks/>
                </p:cNvSpPr>
                <p:nvPr/>
              </p:nvSpPr>
              <p:spPr bwMode="auto">
                <a:xfrm>
                  <a:off x="4608336" y="3433693"/>
                  <a:ext cx="668" cy="1341"/>
                </a:xfrm>
                <a:custGeom>
                  <a:avLst/>
                  <a:gdLst>
                    <a:gd name="T0" fmla="*/ 0 w 1"/>
                    <a:gd name="T1" fmla="*/ 0 h 1"/>
                    <a:gd name="T2" fmla="*/ 0 w 1"/>
                    <a:gd name="T3" fmla="*/ 0 h 1"/>
                    <a:gd name="T4" fmla="*/ 0 w 1"/>
                    <a:gd name="T5" fmla="*/ 2147483647 h 1"/>
                    <a:gd name="T6" fmla="*/ 0 w 1"/>
                    <a:gd name="T7" fmla="*/ 2147483647 h 1"/>
                    <a:gd name="T8" fmla="*/ 0 w 1"/>
                    <a:gd name="T9" fmla="*/ 0 h 1"/>
                    <a:gd name="T10" fmla="*/ 0 60000 65536"/>
                    <a:gd name="T11" fmla="*/ 0 60000 65536"/>
                    <a:gd name="T12" fmla="*/ 0 60000 65536"/>
                    <a:gd name="T13" fmla="*/ 0 60000 65536"/>
                    <a:gd name="T14" fmla="*/ 0 60000 65536"/>
                    <a:gd name="T15" fmla="*/ 0 w 1"/>
                    <a:gd name="T16" fmla="*/ 0 h 1"/>
                    <a:gd name="T17" fmla="*/ 1 w 1"/>
                    <a:gd name="T18" fmla="*/ 1 h 1"/>
                  </a:gdLst>
                  <a:ahLst/>
                  <a:cxnLst>
                    <a:cxn ang="T10">
                      <a:pos x="T0" y="T1"/>
                    </a:cxn>
                    <a:cxn ang="T11">
                      <a:pos x="T2" y="T3"/>
                    </a:cxn>
                    <a:cxn ang="T12">
                      <a:pos x="T4" y="T5"/>
                    </a:cxn>
                    <a:cxn ang="T13">
                      <a:pos x="T6" y="T7"/>
                    </a:cxn>
                    <a:cxn ang="T14">
                      <a:pos x="T8" y="T9"/>
                    </a:cxn>
                  </a:cxnLst>
                  <a:rect l="T15" t="T16" r="T17" b="T18"/>
                  <a:pathLst>
                    <a:path w="1" h="1">
                      <a:moveTo>
                        <a:pt x="0" y="0"/>
                      </a:moveTo>
                      <a:cubicBezTo>
                        <a:pt x="0" y="0"/>
                        <a:pt x="0" y="0"/>
                        <a:pt x="0" y="0"/>
                      </a:cubicBezTo>
                      <a:cubicBezTo>
                        <a:pt x="0" y="1"/>
                        <a:pt x="0" y="1"/>
                        <a:pt x="0" y="1"/>
                      </a:cubicBezTo>
                      <a:cubicBezTo>
                        <a:pt x="0" y="1"/>
                        <a:pt x="0" y="1"/>
                        <a:pt x="0" y="1"/>
                      </a:cubicBezTo>
                      <a:cubicBezTo>
                        <a:pt x="0" y="0"/>
                        <a:pt x="0" y="0"/>
                        <a:pt x="0" y="0"/>
                      </a:cubicBezTo>
                    </a:path>
                  </a:pathLst>
                </a:custGeom>
                <a:solidFill>
                  <a:srgbClr val="8A98AA"/>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58" name="Freeform 177"/>
                <p:cNvSpPr>
                  <a:spLocks/>
                </p:cNvSpPr>
                <p:nvPr/>
              </p:nvSpPr>
              <p:spPr bwMode="auto">
                <a:xfrm>
                  <a:off x="4311133" y="3431681"/>
                  <a:ext cx="297202" cy="46268"/>
                </a:xfrm>
                <a:custGeom>
                  <a:avLst/>
                  <a:gdLst>
                    <a:gd name="T0" fmla="*/ 0 w 188"/>
                    <a:gd name="T1" fmla="*/ 0 h 29"/>
                    <a:gd name="T2" fmla="*/ 0 w 188"/>
                    <a:gd name="T3" fmla="*/ 2147483647 h 29"/>
                    <a:gd name="T4" fmla="*/ 2147483647 w 188"/>
                    <a:gd name="T5" fmla="*/ 2147483647 h 29"/>
                    <a:gd name="T6" fmla="*/ 2147483647 w 188"/>
                    <a:gd name="T7" fmla="*/ 2147483647 h 29"/>
                    <a:gd name="T8" fmla="*/ 2147483647 w 188"/>
                    <a:gd name="T9" fmla="*/ 2147483647 h 29"/>
                    <a:gd name="T10" fmla="*/ 2147483647 w 188"/>
                    <a:gd name="T11" fmla="*/ 2147483647 h 29"/>
                    <a:gd name="T12" fmla="*/ 0 w 188"/>
                    <a:gd name="T13" fmla="*/ 0 h 29"/>
                    <a:gd name="T14" fmla="*/ 0 60000 65536"/>
                    <a:gd name="T15" fmla="*/ 0 60000 65536"/>
                    <a:gd name="T16" fmla="*/ 0 60000 65536"/>
                    <a:gd name="T17" fmla="*/ 0 60000 65536"/>
                    <a:gd name="T18" fmla="*/ 0 60000 65536"/>
                    <a:gd name="T19" fmla="*/ 0 60000 65536"/>
                    <a:gd name="T20" fmla="*/ 0 60000 65536"/>
                    <a:gd name="T21" fmla="*/ 0 w 188"/>
                    <a:gd name="T22" fmla="*/ 0 h 29"/>
                    <a:gd name="T23" fmla="*/ 188 w 188"/>
                    <a:gd name="T24" fmla="*/ 29 h 2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8" h="29">
                      <a:moveTo>
                        <a:pt x="0" y="0"/>
                      </a:moveTo>
                      <a:cubicBezTo>
                        <a:pt x="0" y="2"/>
                        <a:pt x="0" y="2"/>
                        <a:pt x="0" y="2"/>
                      </a:cubicBezTo>
                      <a:cubicBezTo>
                        <a:pt x="0" y="17"/>
                        <a:pt x="42" y="29"/>
                        <a:pt x="94" y="29"/>
                      </a:cubicBezTo>
                      <a:cubicBezTo>
                        <a:pt x="146" y="29"/>
                        <a:pt x="188" y="17"/>
                        <a:pt x="188" y="2"/>
                      </a:cubicBezTo>
                      <a:cubicBezTo>
                        <a:pt x="188" y="1"/>
                        <a:pt x="188" y="1"/>
                        <a:pt x="188" y="1"/>
                      </a:cubicBezTo>
                      <a:cubicBezTo>
                        <a:pt x="188" y="16"/>
                        <a:pt x="145" y="28"/>
                        <a:pt x="94" y="28"/>
                      </a:cubicBezTo>
                      <a:cubicBezTo>
                        <a:pt x="42" y="28"/>
                        <a:pt x="0" y="16"/>
                        <a:pt x="0" y="0"/>
                      </a:cubicBezTo>
                    </a:path>
                  </a:pathLst>
                </a:custGeom>
                <a:solidFill>
                  <a:srgbClr val="7F8EA2"/>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59" name="Freeform 180"/>
                <p:cNvSpPr>
                  <a:spLocks noEditPoints="1"/>
                </p:cNvSpPr>
                <p:nvPr/>
              </p:nvSpPr>
              <p:spPr bwMode="auto">
                <a:xfrm>
                  <a:off x="4308462" y="3233868"/>
                  <a:ext cx="303213" cy="247434"/>
                </a:xfrm>
                <a:custGeom>
                  <a:avLst/>
                  <a:gdLst>
                    <a:gd name="T0" fmla="*/ 0 w 192"/>
                    <a:gd name="T1" fmla="*/ 2147483647 h 156"/>
                    <a:gd name="T2" fmla="*/ 0 w 192"/>
                    <a:gd name="T3" fmla="*/ 2147483647 h 156"/>
                    <a:gd name="T4" fmla="*/ 2147483647 w 192"/>
                    <a:gd name="T5" fmla="*/ 2147483647 h 156"/>
                    <a:gd name="T6" fmla="*/ 2147483647 w 192"/>
                    <a:gd name="T7" fmla="*/ 2147483647 h 156"/>
                    <a:gd name="T8" fmla="*/ 2147483647 w 192"/>
                    <a:gd name="T9" fmla="*/ 2147483647 h 156"/>
                    <a:gd name="T10" fmla="*/ 2147483647 w 192"/>
                    <a:gd name="T11" fmla="*/ 2147483647 h 156"/>
                    <a:gd name="T12" fmla="*/ 2147483647 w 192"/>
                    <a:gd name="T13" fmla="*/ 2147483647 h 156"/>
                    <a:gd name="T14" fmla="*/ 2147483647 w 192"/>
                    <a:gd name="T15" fmla="*/ 2147483647 h 156"/>
                    <a:gd name="T16" fmla="*/ 2147483647 w 192"/>
                    <a:gd name="T17" fmla="*/ 0 h 156"/>
                    <a:gd name="T18" fmla="*/ 0 w 192"/>
                    <a:gd name="T19" fmla="*/ 2147483647 h 156"/>
                    <a:gd name="T20" fmla="*/ 0 w 192"/>
                    <a:gd name="T21" fmla="*/ 2147483647 h 156"/>
                    <a:gd name="T22" fmla="*/ 2147483647 w 192"/>
                    <a:gd name="T23" fmla="*/ 2147483647 h 156"/>
                    <a:gd name="T24" fmla="*/ 2147483647 w 192"/>
                    <a:gd name="T25" fmla="*/ 2147483647 h 156"/>
                    <a:gd name="T26" fmla="*/ 2147483647 w 192"/>
                    <a:gd name="T27" fmla="*/ 2147483647 h 156"/>
                    <a:gd name="T28" fmla="*/ 2147483647 w 192"/>
                    <a:gd name="T29" fmla="*/ 2147483647 h 156"/>
                    <a:gd name="T30" fmla="*/ 2147483647 w 192"/>
                    <a:gd name="T31" fmla="*/ 2147483647 h 156"/>
                    <a:gd name="T32" fmla="*/ 2147483647 w 192"/>
                    <a:gd name="T33" fmla="*/ 2147483647 h 156"/>
                    <a:gd name="T34" fmla="*/ 2147483647 w 192"/>
                    <a:gd name="T35" fmla="*/ 2147483647 h 156"/>
                    <a:gd name="T36" fmla="*/ 2147483647 w 192"/>
                    <a:gd name="T37" fmla="*/ 2147483647 h 156"/>
                    <a:gd name="T38" fmla="*/ 2147483647 w 192"/>
                    <a:gd name="T39" fmla="*/ 2147483647 h 156"/>
                    <a:gd name="T40" fmla="*/ 2147483647 w 192"/>
                    <a:gd name="T41" fmla="*/ 2147483647 h 156"/>
                    <a:gd name="T42" fmla="*/ 2147483647 w 192"/>
                    <a:gd name="T43" fmla="*/ 2147483647 h 156"/>
                    <a:gd name="T44" fmla="*/ 2147483647 w 192"/>
                    <a:gd name="T45" fmla="*/ 2147483647 h 15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92"/>
                    <a:gd name="T70" fmla="*/ 0 h 156"/>
                    <a:gd name="T71" fmla="*/ 192 w 192"/>
                    <a:gd name="T72" fmla="*/ 156 h 15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92" h="156">
                      <a:moveTo>
                        <a:pt x="0" y="31"/>
                      </a:moveTo>
                      <a:cubicBezTo>
                        <a:pt x="0" y="127"/>
                        <a:pt x="0" y="127"/>
                        <a:pt x="0" y="127"/>
                      </a:cubicBezTo>
                      <a:cubicBezTo>
                        <a:pt x="0" y="145"/>
                        <a:pt x="48" y="156"/>
                        <a:pt x="96" y="156"/>
                      </a:cubicBezTo>
                      <a:cubicBezTo>
                        <a:pt x="143" y="156"/>
                        <a:pt x="192" y="145"/>
                        <a:pt x="192" y="127"/>
                      </a:cubicBezTo>
                      <a:cubicBezTo>
                        <a:pt x="192" y="31"/>
                        <a:pt x="192" y="31"/>
                        <a:pt x="192" y="31"/>
                      </a:cubicBezTo>
                      <a:cubicBezTo>
                        <a:pt x="191" y="32"/>
                        <a:pt x="191" y="32"/>
                        <a:pt x="191" y="32"/>
                      </a:cubicBezTo>
                      <a:cubicBezTo>
                        <a:pt x="192" y="31"/>
                        <a:pt x="192" y="30"/>
                        <a:pt x="192" y="30"/>
                      </a:cubicBezTo>
                      <a:cubicBezTo>
                        <a:pt x="192" y="29"/>
                        <a:pt x="192" y="29"/>
                        <a:pt x="192" y="29"/>
                      </a:cubicBezTo>
                      <a:cubicBezTo>
                        <a:pt x="192" y="11"/>
                        <a:pt x="143" y="0"/>
                        <a:pt x="96" y="0"/>
                      </a:cubicBezTo>
                      <a:cubicBezTo>
                        <a:pt x="48" y="0"/>
                        <a:pt x="0" y="11"/>
                        <a:pt x="0" y="29"/>
                      </a:cubicBezTo>
                      <a:lnTo>
                        <a:pt x="0" y="31"/>
                      </a:lnTo>
                      <a:close/>
                      <a:moveTo>
                        <a:pt x="4" y="29"/>
                      </a:moveTo>
                      <a:cubicBezTo>
                        <a:pt x="4" y="17"/>
                        <a:pt x="41" y="4"/>
                        <a:pt x="96" y="4"/>
                      </a:cubicBezTo>
                      <a:cubicBezTo>
                        <a:pt x="151" y="4"/>
                        <a:pt x="188" y="17"/>
                        <a:pt x="188" y="29"/>
                      </a:cubicBezTo>
                      <a:cubicBezTo>
                        <a:pt x="188" y="30"/>
                        <a:pt x="188" y="30"/>
                        <a:pt x="188" y="30"/>
                      </a:cubicBezTo>
                      <a:cubicBezTo>
                        <a:pt x="188" y="31"/>
                        <a:pt x="188" y="31"/>
                        <a:pt x="188" y="31"/>
                      </a:cubicBezTo>
                      <a:cubicBezTo>
                        <a:pt x="188" y="31"/>
                        <a:pt x="188" y="31"/>
                        <a:pt x="188" y="31"/>
                      </a:cubicBezTo>
                      <a:cubicBezTo>
                        <a:pt x="188" y="31"/>
                        <a:pt x="188" y="31"/>
                        <a:pt x="188" y="31"/>
                      </a:cubicBezTo>
                      <a:cubicBezTo>
                        <a:pt x="188" y="127"/>
                        <a:pt x="188" y="127"/>
                        <a:pt x="188" y="127"/>
                      </a:cubicBezTo>
                      <a:cubicBezTo>
                        <a:pt x="188" y="139"/>
                        <a:pt x="151" y="152"/>
                        <a:pt x="96" y="152"/>
                      </a:cubicBezTo>
                      <a:cubicBezTo>
                        <a:pt x="41" y="152"/>
                        <a:pt x="4" y="139"/>
                        <a:pt x="4" y="127"/>
                      </a:cubicBezTo>
                      <a:cubicBezTo>
                        <a:pt x="4" y="31"/>
                        <a:pt x="4" y="31"/>
                        <a:pt x="4" y="31"/>
                      </a:cubicBezTo>
                      <a:lnTo>
                        <a:pt x="4" y="29"/>
                      </a:lnTo>
                      <a:close/>
                    </a:path>
                  </a:pathLst>
                </a:custGeom>
                <a:solidFill>
                  <a:srgbClr val="231F20"/>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60" name="Freeform 175"/>
                <p:cNvSpPr>
                  <a:spLocks/>
                </p:cNvSpPr>
                <p:nvPr/>
              </p:nvSpPr>
              <p:spPr bwMode="auto">
                <a:xfrm>
                  <a:off x="4311133" y="3126929"/>
                  <a:ext cx="297202" cy="195131"/>
                </a:xfrm>
                <a:custGeom>
                  <a:avLst/>
                  <a:gdLst>
                    <a:gd name="T0" fmla="*/ 2147483647 w 188"/>
                    <a:gd name="T1" fmla="*/ 2147483647 h 123"/>
                    <a:gd name="T2" fmla="*/ 2147483647 w 188"/>
                    <a:gd name="T3" fmla="*/ 2147483647 h 123"/>
                    <a:gd name="T4" fmla="*/ 0 w 188"/>
                    <a:gd name="T5" fmla="*/ 2147483647 h 123"/>
                    <a:gd name="T6" fmla="*/ 0 w 188"/>
                    <a:gd name="T7" fmla="*/ 0 h 123"/>
                    <a:gd name="T8" fmla="*/ 2147483647 w 188"/>
                    <a:gd name="T9" fmla="*/ 0 h 123"/>
                    <a:gd name="T10" fmla="*/ 2147483647 w 188"/>
                    <a:gd name="T11" fmla="*/ 2147483647 h 123"/>
                    <a:gd name="T12" fmla="*/ 0 60000 65536"/>
                    <a:gd name="T13" fmla="*/ 0 60000 65536"/>
                    <a:gd name="T14" fmla="*/ 0 60000 65536"/>
                    <a:gd name="T15" fmla="*/ 0 60000 65536"/>
                    <a:gd name="T16" fmla="*/ 0 60000 65536"/>
                    <a:gd name="T17" fmla="*/ 0 60000 65536"/>
                    <a:gd name="T18" fmla="*/ 0 w 188"/>
                    <a:gd name="T19" fmla="*/ 0 h 123"/>
                    <a:gd name="T20" fmla="*/ 188 w 188"/>
                    <a:gd name="T21" fmla="*/ 123 h 123"/>
                  </a:gdLst>
                  <a:ahLst/>
                  <a:cxnLst>
                    <a:cxn ang="T12">
                      <a:pos x="T0" y="T1"/>
                    </a:cxn>
                    <a:cxn ang="T13">
                      <a:pos x="T2" y="T3"/>
                    </a:cxn>
                    <a:cxn ang="T14">
                      <a:pos x="T4" y="T5"/>
                    </a:cxn>
                    <a:cxn ang="T15">
                      <a:pos x="T6" y="T7"/>
                    </a:cxn>
                    <a:cxn ang="T16">
                      <a:pos x="T8" y="T9"/>
                    </a:cxn>
                    <a:cxn ang="T17">
                      <a:pos x="T10" y="T11"/>
                    </a:cxn>
                  </a:cxnLst>
                  <a:rect l="T18" t="T19" r="T20" b="T21"/>
                  <a:pathLst>
                    <a:path w="188" h="123">
                      <a:moveTo>
                        <a:pt x="188" y="96"/>
                      </a:moveTo>
                      <a:cubicBezTo>
                        <a:pt x="188" y="111"/>
                        <a:pt x="146" y="123"/>
                        <a:pt x="94" y="123"/>
                      </a:cubicBezTo>
                      <a:cubicBezTo>
                        <a:pt x="42" y="123"/>
                        <a:pt x="0" y="111"/>
                        <a:pt x="0" y="96"/>
                      </a:cubicBezTo>
                      <a:cubicBezTo>
                        <a:pt x="0" y="0"/>
                        <a:pt x="0" y="0"/>
                        <a:pt x="0" y="0"/>
                      </a:cubicBezTo>
                      <a:cubicBezTo>
                        <a:pt x="188" y="0"/>
                        <a:pt x="188" y="0"/>
                        <a:pt x="188" y="0"/>
                      </a:cubicBezTo>
                      <a:cubicBezTo>
                        <a:pt x="188" y="96"/>
                        <a:pt x="188" y="96"/>
                        <a:pt x="188" y="96"/>
                      </a:cubicBezTo>
                    </a:path>
                  </a:pathLst>
                </a:custGeom>
                <a:solidFill>
                  <a:srgbClr val="FFFF00"/>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61" name="Freeform 176"/>
                <p:cNvSpPr>
                  <a:spLocks/>
                </p:cNvSpPr>
                <p:nvPr/>
              </p:nvSpPr>
              <p:spPr bwMode="auto">
                <a:xfrm>
                  <a:off x="4608336" y="3317637"/>
                  <a:ext cx="668" cy="1341"/>
                </a:xfrm>
                <a:custGeom>
                  <a:avLst/>
                  <a:gdLst>
                    <a:gd name="T0" fmla="*/ 0 w 1"/>
                    <a:gd name="T1" fmla="*/ 0 h 1"/>
                    <a:gd name="T2" fmla="*/ 0 w 1"/>
                    <a:gd name="T3" fmla="*/ 0 h 1"/>
                    <a:gd name="T4" fmla="*/ 0 w 1"/>
                    <a:gd name="T5" fmla="*/ 2147483647 h 1"/>
                    <a:gd name="T6" fmla="*/ 0 w 1"/>
                    <a:gd name="T7" fmla="*/ 2147483647 h 1"/>
                    <a:gd name="T8" fmla="*/ 0 w 1"/>
                    <a:gd name="T9" fmla="*/ 0 h 1"/>
                    <a:gd name="T10" fmla="*/ 0 60000 65536"/>
                    <a:gd name="T11" fmla="*/ 0 60000 65536"/>
                    <a:gd name="T12" fmla="*/ 0 60000 65536"/>
                    <a:gd name="T13" fmla="*/ 0 60000 65536"/>
                    <a:gd name="T14" fmla="*/ 0 60000 65536"/>
                    <a:gd name="T15" fmla="*/ 0 w 1"/>
                    <a:gd name="T16" fmla="*/ 0 h 1"/>
                    <a:gd name="T17" fmla="*/ 1 w 1"/>
                    <a:gd name="T18" fmla="*/ 1 h 1"/>
                  </a:gdLst>
                  <a:ahLst/>
                  <a:cxnLst>
                    <a:cxn ang="T10">
                      <a:pos x="T0" y="T1"/>
                    </a:cxn>
                    <a:cxn ang="T11">
                      <a:pos x="T2" y="T3"/>
                    </a:cxn>
                    <a:cxn ang="T12">
                      <a:pos x="T4" y="T5"/>
                    </a:cxn>
                    <a:cxn ang="T13">
                      <a:pos x="T6" y="T7"/>
                    </a:cxn>
                    <a:cxn ang="T14">
                      <a:pos x="T8" y="T9"/>
                    </a:cxn>
                  </a:cxnLst>
                  <a:rect l="T15" t="T16" r="T17" b="T18"/>
                  <a:pathLst>
                    <a:path w="1" h="1">
                      <a:moveTo>
                        <a:pt x="0" y="0"/>
                      </a:moveTo>
                      <a:cubicBezTo>
                        <a:pt x="0" y="0"/>
                        <a:pt x="0" y="0"/>
                        <a:pt x="0" y="0"/>
                      </a:cubicBezTo>
                      <a:cubicBezTo>
                        <a:pt x="0" y="1"/>
                        <a:pt x="0" y="1"/>
                        <a:pt x="0" y="1"/>
                      </a:cubicBezTo>
                      <a:cubicBezTo>
                        <a:pt x="0" y="1"/>
                        <a:pt x="0" y="1"/>
                        <a:pt x="0" y="1"/>
                      </a:cubicBezTo>
                      <a:cubicBezTo>
                        <a:pt x="0" y="0"/>
                        <a:pt x="0" y="0"/>
                        <a:pt x="0" y="0"/>
                      </a:cubicBezTo>
                    </a:path>
                  </a:pathLst>
                </a:custGeom>
                <a:solidFill>
                  <a:srgbClr val="8A98AA"/>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62" name="Oval 178"/>
                <p:cNvSpPr>
                  <a:spLocks noChangeArrowheads="1"/>
                </p:cNvSpPr>
                <p:nvPr/>
              </p:nvSpPr>
              <p:spPr bwMode="auto">
                <a:xfrm>
                  <a:off x="4311133" y="3080661"/>
                  <a:ext cx="297202" cy="87842"/>
                </a:xfrm>
                <a:prstGeom prst="ellipse">
                  <a:avLst/>
                </a:prstGeom>
                <a:gradFill rotWithShape="1">
                  <a:gsLst>
                    <a:gs pos="0">
                      <a:srgbClr val="C0C1C6"/>
                    </a:gs>
                    <a:gs pos="100000">
                      <a:srgbClr val="DFE0E5"/>
                    </a:gs>
                  </a:gsLst>
                  <a:lin ang="5400000" scaled="1"/>
                </a:gradFill>
                <a:ln w="9525" algn="ctr">
                  <a:noFill/>
                  <a:round/>
                  <a:headEnd/>
                  <a:tailEnd/>
                </a:ln>
              </p:spPr>
              <p:txBody>
                <a:bodyPr lIns="91327" tIns="45667" rIns="91327" bIns="45667"/>
                <a:lstStyle/>
                <a:p>
                  <a:pPr algn="l">
                    <a:buClrTx/>
                    <a:buFontTx/>
                    <a:buNone/>
                  </a:pPr>
                  <a:endParaRPr lang="zh-CN" altLang="zh-CN" sz="1400" dirty="0" smtClean="0">
                    <a:solidFill>
                      <a:srgbClr val="000000"/>
                    </a:solidFill>
                    <a:cs typeface="Calibri" pitchFamily="34" charset="0"/>
                    <a:sym typeface="Lucida Grande" charset="0"/>
                  </a:endParaRPr>
                </a:p>
              </p:txBody>
            </p:sp>
            <p:sp>
              <p:nvSpPr>
                <p:cNvPr id="63" name="Freeform 179"/>
                <p:cNvSpPr>
                  <a:spLocks/>
                </p:cNvSpPr>
                <p:nvPr/>
              </p:nvSpPr>
              <p:spPr bwMode="auto">
                <a:xfrm>
                  <a:off x="4311133" y="3123577"/>
                  <a:ext cx="297202" cy="44927"/>
                </a:xfrm>
                <a:custGeom>
                  <a:avLst/>
                  <a:gdLst>
                    <a:gd name="T0" fmla="*/ 2147483647 w 188"/>
                    <a:gd name="T1" fmla="*/ 2147483647 h 28"/>
                    <a:gd name="T2" fmla="*/ 0 w 188"/>
                    <a:gd name="T3" fmla="*/ 0 h 28"/>
                    <a:gd name="T4" fmla="*/ 0 w 188"/>
                    <a:gd name="T5" fmla="*/ 0 h 28"/>
                    <a:gd name="T6" fmla="*/ 2147483647 w 188"/>
                    <a:gd name="T7" fmla="*/ 2147483647 h 28"/>
                    <a:gd name="T8" fmla="*/ 2147483647 w 188"/>
                    <a:gd name="T9" fmla="*/ 0 h 28"/>
                    <a:gd name="T10" fmla="*/ 2147483647 w 188"/>
                    <a:gd name="T11" fmla="*/ 0 h 28"/>
                    <a:gd name="T12" fmla="*/ 2147483647 w 188"/>
                    <a:gd name="T13" fmla="*/ 2147483647 h 28"/>
                    <a:gd name="T14" fmla="*/ 0 60000 65536"/>
                    <a:gd name="T15" fmla="*/ 0 60000 65536"/>
                    <a:gd name="T16" fmla="*/ 0 60000 65536"/>
                    <a:gd name="T17" fmla="*/ 0 60000 65536"/>
                    <a:gd name="T18" fmla="*/ 0 60000 65536"/>
                    <a:gd name="T19" fmla="*/ 0 60000 65536"/>
                    <a:gd name="T20" fmla="*/ 0 60000 65536"/>
                    <a:gd name="T21" fmla="*/ 0 w 188"/>
                    <a:gd name="T22" fmla="*/ 0 h 28"/>
                    <a:gd name="T23" fmla="*/ 188 w 188"/>
                    <a:gd name="T24" fmla="*/ 28 h 2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8" h="28">
                      <a:moveTo>
                        <a:pt x="94" y="26"/>
                      </a:moveTo>
                      <a:cubicBezTo>
                        <a:pt x="43" y="26"/>
                        <a:pt x="1" y="14"/>
                        <a:pt x="0" y="0"/>
                      </a:cubicBezTo>
                      <a:cubicBezTo>
                        <a:pt x="0" y="0"/>
                        <a:pt x="0" y="0"/>
                        <a:pt x="0" y="0"/>
                      </a:cubicBezTo>
                      <a:cubicBezTo>
                        <a:pt x="0" y="15"/>
                        <a:pt x="42" y="28"/>
                        <a:pt x="94" y="28"/>
                      </a:cubicBezTo>
                      <a:cubicBezTo>
                        <a:pt x="146" y="28"/>
                        <a:pt x="188" y="15"/>
                        <a:pt x="188" y="0"/>
                      </a:cubicBezTo>
                      <a:cubicBezTo>
                        <a:pt x="188" y="0"/>
                        <a:pt x="188" y="0"/>
                        <a:pt x="188" y="0"/>
                      </a:cubicBezTo>
                      <a:cubicBezTo>
                        <a:pt x="186" y="14"/>
                        <a:pt x="145" y="26"/>
                        <a:pt x="94" y="26"/>
                      </a:cubicBezTo>
                      <a:close/>
                    </a:path>
                  </a:pathLst>
                </a:custGeom>
                <a:solidFill>
                  <a:srgbClr val="363B49"/>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64" name="Freeform 180"/>
                <p:cNvSpPr>
                  <a:spLocks noEditPoints="1"/>
                </p:cNvSpPr>
                <p:nvPr/>
              </p:nvSpPr>
              <p:spPr bwMode="auto">
                <a:xfrm>
                  <a:off x="4308462" y="3074713"/>
                  <a:ext cx="303213" cy="247434"/>
                </a:xfrm>
                <a:custGeom>
                  <a:avLst/>
                  <a:gdLst>
                    <a:gd name="T0" fmla="*/ 0 w 192"/>
                    <a:gd name="T1" fmla="*/ 2147483647 h 156"/>
                    <a:gd name="T2" fmla="*/ 0 w 192"/>
                    <a:gd name="T3" fmla="*/ 2147483647 h 156"/>
                    <a:gd name="T4" fmla="*/ 2147483647 w 192"/>
                    <a:gd name="T5" fmla="*/ 2147483647 h 156"/>
                    <a:gd name="T6" fmla="*/ 2147483647 w 192"/>
                    <a:gd name="T7" fmla="*/ 2147483647 h 156"/>
                    <a:gd name="T8" fmla="*/ 2147483647 w 192"/>
                    <a:gd name="T9" fmla="*/ 2147483647 h 156"/>
                    <a:gd name="T10" fmla="*/ 2147483647 w 192"/>
                    <a:gd name="T11" fmla="*/ 2147483647 h 156"/>
                    <a:gd name="T12" fmla="*/ 2147483647 w 192"/>
                    <a:gd name="T13" fmla="*/ 2147483647 h 156"/>
                    <a:gd name="T14" fmla="*/ 2147483647 w 192"/>
                    <a:gd name="T15" fmla="*/ 2147483647 h 156"/>
                    <a:gd name="T16" fmla="*/ 2147483647 w 192"/>
                    <a:gd name="T17" fmla="*/ 0 h 156"/>
                    <a:gd name="T18" fmla="*/ 0 w 192"/>
                    <a:gd name="T19" fmla="*/ 2147483647 h 156"/>
                    <a:gd name="T20" fmla="*/ 0 w 192"/>
                    <a:gd name="T21" fmla="*/ 2147483647 h 156"/>
                    <a:gd name="T22" fmla="*/ 2147483647 w 192"/>
                    <a:gd name="T23" fmla="*/ 2147483647 h 156"/>
                    <a:gd name="T24" fmla="*/ 2147483647 w 192"/>
                    <a:gd name="T25" fmla="*/ 2147483647 h 156"/>
                    <a:gd name="T26" fmla="*/ 2147483647 w 192"/>
                    <a:gd name="T27" fmla="*/ 2147483647 h 156"/>
                    <a:gd name="T28" fmla="*/ 2147483647 w 192"/>
                    <a:gd name="T29" fmla="*/ 2147483647 h 156"/>
                    <a:gd name="T30" fmla="*/ 2147483647 w 192"/>
                    <a:gd name="T31" fmla="*/ 2147483647 h 156"/>
                    <a:gd name="T32" fmla="*/ 2147483647 w 192"/>
                    <a:gd name="T33" fmla="*/ 2147483647 h 156"/>
                    <a:gd name="T34" fmla="*/ 2147483647 w 192"/>
                    <a:gd name="T35" fmla="*/ 2147483647 h 156"/>
                    <a:gd name="T36" fmla="*/ 2147483647 w 192"/>
                    <a:gd name="T37" fmla="*/ 2147483647 h 156"/>
                    <a:gd name="T38" fmla="*/ 2147483647 w 192"/>
                    <a:gd name="T39" fmla="*/ 2147483647 h 156"/>
                    <a:gd name="T40" fmla="*/ 2147483647 w 192"/>
                    <a:gd name="T41" fmla="*/ 2147483647 h 156"/>
                    <a:gd name="T42" fmla="*/ 2147483647 w 192"/>
                    <a:gd name="T43" fmla="*/ 2147483647 h 156"/>
                    <a:gd name="T44" fmla="*/ 2147483647 w 192"/>
                    <a:gd name="T45" fmla="*/ 2147483647 h 15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92"/>
                    <a:gd name="T70" fmla="*/ 0 h 156"/>
                    <a:gd name="T71" fmla="*/ 192 w 192"/>
                    <a:gd name="T72" fmla="*/ 156 h 15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92" h="156">
                      <a:moveTo>
                        <a:pt x="0" y="31"/>
                      </a:moveTo>
                      <a:cubicBezTo>
                        <a:pt x="0" y="127"/>
                        <a:pt x="0" y="127"/>
                        <a:pt x="0" y="127"/>
                      </a:cubicBezTo>
                      <a:cubicBezTo>
                        <a:pt x="0" y="145"/>
                        <a:pt x="48" y="156"/>
                        <a:pt x="96" y="156"/>
                      </a:cubicBezTo>
                      <a:cubicBezTo>
                        <a:pt x="143" y="156"/>
                        <a:pt x="192" y="145"/>
                        <a:pt x="192" y="127"/>
                      </a:cubicBezTo>
                      <a:cubicBezTo>
                        <a:pt x="192" y="31"/>
                        <a:pt x="192" y="31"/>
                        <a:pt x="192" y="31"/>
                      </a:cubicBezTo>
                      <a:cubicBezTo>
                        <a:pt x="191" y="32"/>
                        <a:pt x="191" y="32"/>
                        <a:pt x="191" y="32"/>
                      </a:cubicBezTo>
                      <a:cubicBezTo>
                        <a:pt x="192" y="31"/>
                        <a:pt x="192" y="30"/>
                        <a:pt x="192" y="30"/>
                      </a:cubicBezTo>
                      <a:cubicBezTo>
                        <a:pt x="192" y="29"/>
                        <a:pt x="192" y="29"/>
                        <a:pt x="192" y="29"/>
                      </a:cubicBezTo>
                      <a:cubicBezTo>
                        <a:pt x="192" y="11"/>
                        <a:pt x="143" y="0"/>
                        <a:pt x="96" y="0"/>
                      </a:cubicBezTo>
                      <a:cubicBezTo>
                        <a:pt x="48" y="0"/>
                        <a:pt x="0" y="11"/>
                        <a:pt x="0" y="29"/>
                      </a:cubicBezTo>
                      <a:lnTo>
                        <a:pt x="0" y="31"/>
                      </a:lnTo>
                      <a:close/>
                      <a:moveTo>
                        <a:pt x="4" y="29"/>
                      </a:moveTo>
                      <a:cubicBezTo>
                        <a:pt x="4" y="17"/>
                        <a:pt x="41" y="4"/>
                        <a:pt x="96" y="4"/>
                      </a:cubicBezTo>
                      <a:cubicBezTo>
                        <a:pt x="151" y="4"/>
                        <a:pt x="188" y="17"/>
                        <a:pt x="188" y="29"/>
                      </a:cubicBezTo>
                      <a:cubicBezTo>
                        <a:pt x="188" y="30"/>
                        <a:pt x="188" y="30"/>
                        <a:pt x="188" y="30"/>
                      </a:cubicBezTo>
                      <a:cubicBezTo>
                        <a:pt x="188" y="31"/>
                        <a:pt x="188" y="31"/>
                        <a:pt x="188" y="31"/>
                      </a:cubicBezTo>
                      <a:cubicBezTo>
                        <a:pt x="188" y="31"/>
                        <a:pt x="188" y="31"/>
                        <a:pt x="188" y="31"/>
                      </a:cubicBezTo>
                      <a:cubicBezTo>
                        <a:pt x="188" y="31"/>
                        <a:pt x="188" y="31"/>
                        <a:pt x="188" y="31"/>
                      </a:cubicBezTo>
                      <a:cubicBezTo>
                        <a:pt x="188" y="127"/>
                        <a:pt x="188" y="127"/>
                        <a:pt x="188" y="127"/>
                      </a:cubicBezTo>
                      <a:cubicBezTo>
                        <a:pt x="188" y="139"/>
                        <a:pt x="151" y="152"/>
                        <a:pt x="96" y="152"/>
                      </a:cubicBezTo>
                      <a:cubicBezTo>
                        <a:pt x="41" y="152"/>
                        <a:pt x="4" y="139"/>
                        <a:pt x="4" y="127"/>
                      </a:cubicBezTo>
                      <a:cubicBezTo>
                        <a:pt x="4" y="31"/>
                        <a:pt x="4" y="31"/>
                        <a:pt x="4" y="31"/>
                      </a:cubicBezTo>
                      <a:lnTo>
                        <a:pt x="4" y="29"/>
                      </a:lnTo>
                      <a:close/>
                    </a:path>
                  </a:pathLst>
                </a:custGeom>
                <a:solidFill>
                  <a:srgbClr val="231F20"/>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grpSp>
          <p:grpSp>
            <p:nvGrpSpPr>
              <p:cNvPr id="21" name="Group 876"/>
              <p:cNvGrpSpPr>
                <a:grpSpLocks/>
              </p:cNvGrpSpPr>
              <p:nvPr/>
            </p:nvGrpSpPr>
            <p:grpSpPr bwMode="auto">
              <a:xfrm>
                <a:off x="330" y="2994"/>
                <a:ext cx="180" cy="358"/>
                <a:chOff x="4308462" y="3074713"/>
                <a:chExt cx="303213" cy="566295"/>
              </a:xfrm>
            </p:grpSpPr>
            <p:sp>
              <p:nvSpPr>
                <p:cNvPr id="37" name="Freeform 175"/>
                <p:cNvSpPr>
                  <a:spLocks/>
                </p:cNvSpPr>
                <p:nvPr/>
              </p:nvSpPr>
              <p:spPr bwMode="auto">
                <a:xfrm>
                  <a:off x="4311133" y="3442524"/>
                  <a:ext cx="297202" cy="195131"/>
                </a:xfrm>
                <a:custGeom>
                  <a:avLst/>
                  <a:gdLst>
                    <a:gd name="T0" fmla="*/ 2147483647 w 188"/>
                    <a:gd name="T1" fmla="*/ 2147483647 h 123"/>
                    <a:gd name="T2" fmla="*/ 2147483647 w 188"/>
                    <a:gd name="T3" fmla="*/ 2147483647 h 123"/>
                    <a:gd name="T4" fmla="*/ 0 w 188"/>
                    <a:gd name="T5" fmla="*/ 2147483647 h 123"/>
                    <a:gd name="T6" fmla="*/ 0 w 188"/>
                    <a:gd name="T7" fmla="*/ 0 h 123"/>
                    <a:gd name="T8" fmla="*/ 2147483647 w 188"/>
                    <a:gd name="T9" fmla="*/ 0 h 123"/>
                    <a:gd name="T10" fmla="*/ 2147483647 w 188"/>
                    <a:gd name="T11" fmla="*/ 2147483647 h 123"/>
                    <a:gd name="T12" fmla="*/ 0 60000 65536"/>
                    <a:gd name="T13" fmla="*/ 0 60000 65536"/>
                    <a:gd name="T14" fmla="*/ 0 60000 65536"/>
                    <a:gd name="T15" fmla="*/ 0 60000 65536"/>
                    <a:gd name="T16" fmla="*/ 0 60000 65536"/>
                    <a:gd name="T17" fmla="*/ 0 60000 65536"/>
                    <a:gd name="T18" fmla="*/ 0 w 188"/>
                    <a:gd name="T19" fmla="*/ 0 h 123"/>
                    <a:gd name="T20" fmla="*/ 188 w 188"/>
                    <a:gd name="T21" fmla="*/ 123 h 123"/>
                  </a:gdLst>
                  <a:ahLst/>
                  <a:cxnLst>
                    <a:cxn ang="T12">
                      <a:pos x="T0" y="T1"/>
                    </a:cxn>
                    <a:cxn ang="T13">
                      <a:pos x="T2" y="T3"/>
                    </a:cxn>
                    <a:cxn ang="T14">
                      <a:pos x="T4" y="T5"/>
                    </a:cxn>
                    <a:cxn ang="T15">
                      <a:pos x="T6" y="T7"/>
                    </a:cxn>
                    <a:cxn ang="T16">
                      <a:pos x="T8" y="T9"/>
                    </a:cxn>
                    <a:cxn ang="T17">
                      <a:pos x="T10" y="T11"/>
                    </a:cxn>
                  </a:cxnLst>
                  <a:rect l="T18" t="T19" r="T20" b="T21"/>
                  <a:pathLst>
                    <a:path w="188" h="123">
                      <a:moveTo>
                        <a:pt x="188" y="96"/>
                      </a:moveTo>
                      <a:cubicBezTo>
                        <a:pt x="188" y="111"/>
                        <a:pt x="146" y="123"/>
                        <a:pt x="94" y="123"/>
                      </a:cubicBezTo>
                      <a:cubicBezTo>
                        <a:pt x="42" y="123"/>
                        <a:pt x="0" y="111"/>
                        <a:pt x="0" y="96"/>
                      </a:cubicBezTo>
                      <a:cubicBezTo>
                        <a:pt x="0" y="0"/>
                        <a:pt x="0" y="0"/>
                        <a:pt x="0" y="0"/>
                      </a:cubicBezTo>
                      <a:cubicBezTo>
                        <a:pt x="188" y="0"/>
                        <a:pt x="188" y="0"/>
                        <a:pt x="188" y="0"/>
                      </a:cubicBezTo>
                      <a:cubicBezTo>
                        <a:pt x="188" y="96"/>
                        <a:pt x="188" y="96"/>
                        <a:pt x="188" y="96"/>
                      </a:cubicBezTo>
                    </a:path>
                  </a:pathLst>
                </a:custGeom>
                <a:solidFill>
                  <a:srgbClr val="9933FF"/>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38" name="Freeform 176"/>
                <p:cNvSpPr>
                  <a:spLocks/>
                </p:cNvSpPr>
                <p:nvPr/>
              </p:nvSpPr>
              <p:spPr bwMode="auto">
                <a:xfrm>
                  <a:off x="4608336" y="3593399"/>
                  <a:ext cx="668" cy="1341"/>
                </a:xfrm>
                <a:custGeom>
                  <a:avLst/>
                  <a:gdLst>
                    <a:gd name="T0" fmla="*/ 0 w 1"/>
                    <a:gd name="T1" fmla="*/ 0 h 1"/>
                    <a:gd name="T2" fmla="*/ 0 w 1"/>
                    <a:gd name="T3" fmla="*/ 0 h 1"/>
                    <a:gd name="T4" fmla="*/ 0 w 1"/>
                    <a:gd name="T5" fmla="*/ 2147483647 h 1"/>
                    <a:gd name="T6" fmla="*/ 0 w 1"/>
                    <a:gd name="T7" fmla="*/ 2147483647 h 1"/>
                    <a:gd name="T8" fmla="*/ 0 w 1"/>
                    <a:gd name="T9" fmla="*/ 0 h 1"/>
                    <a:gd name="T10" fmla="*/ 0 60000 65536"/>
                    <a:gd name="T11" fmla="*/ 0 60000 65536"/>
                    <a:gd name="T12" fmla="*/ 0 60000 65536"/>
                    <a:gd name="T13" fmla="*/ 0 60000 65536"/>
                    <a:gd name="T14" fmla="*/ 0 60000 65536"/>
                    <a:gd name="T15" fmla="*/ 0 w 1"/>
                    <a:gd name="T16" fmla="*/ 0 h 1"/>
                    <a:gd name="T17" fmla="*/ 1 w 1"/>
                    <a:gd name="T18" fmla="*/ 1 h 1"/>
                  </a:gdLst>
                  <a:ahLst/>
                  <a:cxnLst>
                    <a:cxn ang="T10">
                      <a:pos x="T0" y="T1"/>
                    </a:cxn>
                    <a:cxn ang="T11">
                      <a:pos x="T2" y="T3"/>
                    </a:cxn>
                    <a:cxn ang="T12">
                      <a:pos x="T4" y="T5"/>
                    </a:cxn>
                    <a:cxn ang="T13">
                      <a:pos x="T6" y="T7"/>
                    </a:cxn>
                    <a:cxn ang="T14">
                      <a:pos x="T8" y="T9"/>
                    </a:cxn>
                  </a:cxnLst>
                  <a:rect l="T15" t="T16" r="T17" b="T18"/>
                  <a:pathLst>
                    <a:path w="1" h="1">
                      <a:moveTo>
                        <a:pt x="0" y="0"/>
                      </a:moveTo>
                      <a:cubicBezTo>
                        <a:pt x="0" y="0"/>
                        <a:pt x="0" y="0"/>
                        <a:pt x="0" y="0"/>
                      </a:cubicBezTo>
                      <a:cubicBezTo>
                        <a:pt x="0" y="1"/>
                        <a:pt x="0" y="1"/>
                        <a:pt x="0" y="1"/>
                      </a:cubicBezTo>
                      <a:cubicBezTo>
                        <a:pt x="0" y="1"/>
                        <a:pt x="0" y="1"/>
                        <a:pt x="0" y="1"/>
                      </a:cubicBezTo>
                      <a:cubicBezTo>
                        <a:pt x="0" y="0"/>
                        <a:pt x="0" y="0"/>
                        <a:pt x="0" y="0"/>
                      </a:cubicBezTo>
                    </a:path>
                  </a:pathLst>
                </a:custGeom>
                <a:solidFill>
                  <a:srgbClr val="8A98AA"/>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39" name="Freeform 177"/>
                <p:cNvSpPr>
                  <a:spLocks/>
                </p:cNvSpPr>
                <p:nvPr/>
              </p:nvSpPr>
              <p:spPr bwMode="auto">
                <a:xfrm>
                  <a:off x="4311133" y="3591387"/>
                  <a:ext cx="297202" cy="46268"/>
                </a:xfrm>
                <a:custGeom>
                  <a:avLst/>
                  <a:gdLst>
                    <a:gd name="T0" fmla="*/ 0 w 188"/>
                    <a:gd name="T1" fmla="*/ 0 h 29"/>
                    <a:gd name="T2" fmla="*/ 0 w 188"/>
                    <a:gd name="T3" fmla="*/ 2147483647 h 29"/>
                    <a:gd name="T4" fmla="*/ 2147483647 w 188"/>
                    <a:gd name="T5" fmla="*/ 2147483647 h 29"/>
                    <a:gd name="T6" fmla="*/ 2147483647 w 188"/>
                    <a:gd name="T7" fmla="*/ 2147483647 h 29"/>
                    <a:gd name="T8" fmla="*/ 2147483647 w 188"/>
                    <a:gd name="T9" fmla="*/ 2147483647 h 29"/>
                    <a:gd name="T10" fmla="*/ 2147483647 w 188"/>
                    <a:gd name="T11" fmla="*/ 2147483647 h 29"/>
                    <a:gd name="T12" fmla="*/ 0 w 188"/>
                    <a:gd name="T13" fmla="*/ 0 h 29"/>
                    <a:gd name="T14" fmla="*/ 0 60000 65536"/>
                    <a:gd name="T15" fmla="*/ 0 60000 65536"/>
                    <a:gd name="T16" fmla="*/ 0 60000 65536"/>
                    <a:gd name="T17" fmla="*/ 0 60000 65536"/>
                    <a:gd name="T18" fmla="*/ 0 60000 65536"/>
                    <a:gd name="T19" fmla="*/ 0 60000 65536"/>
                    <a:gd name="T20" fmla="*/ 0 60000 65536"/>
                    <a:gd name="T21" fmla="*/ 0 w 188"/>
                    <a:gd name="T22" fmla="*/ 0 h 29"/>
                    <a:gd name="T23" fmla="*/ 188 w 188"/>
                    <a:gd name="T24" fmla="*/ 29 h 2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8" h="29">
                      <a:moveTo>
                        <a:pt x="0" y="0"/>
                      </a:moveTo>
                      <a:cubicBezTo>
                        <a:pt x="0" y="2"/>
                        <a:pt x="0" y="2"/>
                        <a:pt x="0" y="2"/>
                      </a:cubicBezTo>
                      <a:cubicBezTo>
                        <a:pt x="0" y="17"/>
                        <a:pt x="42" y="29"/>
                        <a:pt x="94" y="29"/>
                      </a:cubicBezTo>
                      <a:cubicBezTo>
                        <a:pt x="146" y="29"/>
                        <a:pt x="188" y="17"/>
                        <a:pt x="188" y="2"/>
                      </a:cubicBezTo>
                      <a:cubicBezTo>
                        <a:pt x="188" y="1"/>
                        <a:pt x="188" y="1"/>
                        <a:pt x="188" y="1"/>
                      </a:cubicBezTo>
                      <a:cubicBezTo>
                        <a:pt x="188" y="16"/>
                        <a:pt x="145" y="28"/>
                        <a:pt x="94" y="28"/>
                      </a:cubicBezTo>
                      <a:cubicBezTo>
                        <a:pt x="42" y="28"/>
                        <a:pt x="0" y="16"/>
                        <a:pt x="0" y="0"/>
                      </a:cubicBezTo>
                    </a:path>
                  </a:pathLst>
                </a:custGeom>
                <a:solidFill>
                  <a:srgbClr val="7F8EA2"/>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40" name="Freeform 179"/>
                <p:cNvSpPr>
                  <a:spLocks/>
                </p:cNvSpPr>
                <p:nvPr/>
              </p:nvSpPr>
              <p:spPr bwMode="auto">
                <a:xfrm>
                  <a:off x="4311133" y="3439172"/>
                  <a:ext cx="297202" cy="44927"/>
                </a:xfrm>
                <a:custGeom>
                  <a:avLst/>
                  <a:gdLst>
                    <a:gd name="T0" fmla="*/ 2147483647 w 188"/>
                    <a:gd name="T1" fmla="*/ 2147483647 h 28"/>
                    <a:gd name="T2" fmla="*/ 0 w 188"/>
                    <a:gd name="T3" fmla="*/ 0 h 28"/>
                    <a:gd name="T4" fmla="*/ 0 w 188"/>
                    <a:gd name="T5" fmla="*/ 0 h 28"/>
                    <a:gd name="T6" fmla="*/ 2147483647 w 188"/>
                    <a:gd name="T7" fmla="*/ 2147483647 h 28"/>
                    <a:gd name="T8" fmla="*/ 2147483647 w 188"/>
                    <a:gd name="T9" fmla="*/ 0 h 28"/>
                    <a:gd name="T10" fmla="*/ 2147483647 w 188"/>
                    <a:gd name="T11" fmla="*/ 0 h 28"/>
                    <a:gd name="T12" fmla="*/ 2147483647 w 188"/>
                    <a:gd name="T13" fmla="*/ 2147483647 h 28"/>
                    <a:gd name="T14" fmla="*/ 0 60000 65536"/>
                    <a:gd name="T15" fmla="*/ 0 60000 65536"/>
                    <a:gd name="T16" fmla="*/ 0 60000 65536"/>
                    <a:gd name="T17" fmla="*/ 0 60000 65536"/>
                    <a:gd name="T18" fmla="*/ 0 60000 65536"/>
                    <a:gd name="T19" fmla="*/ 0 60000 65536"/>
                    <a:gd name="T20" fmla="*/ 0 60000 65536"/>
                    <a:gd name="T21" fmla="*/ 0 w 188"/>
                    <a:gd name="T22" fmla="*/ 0 h 28"/>
                    <a:gd name="T23" fmla="*/ 188 w 188"/>
                    <a:gd name="T24" fmla="*/ 28 h 2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8" h="28">
                      <a:moveTo>
                        <a:pt x="94" y="26"/>
                      </a:moveTo>
                      <a:cubicBezTo>
                        <a:pt x="43" y="26"/>
                        <a:pt x="1" y="14"/>
                        <a:pt x="0" y="0"/>
                      </a:cubicBezTo>
                      <a:cubicBezTo>
                        <a:pt x="0" y="0"/>
                        <a:pt x="0" y="0"/>
                        <a:pt x="0" y="0"/>
                      </a:cubicBezTo>
                      <a:cubicBezTo>
                        <a:pt x="0" y="15"/>
                        <a:pt x="42" y="28"/>
                        <a:pt x="94" y="28"/>
                      </a:cubicBezTo>
                      <a:cubicBezTo>
                        <a:pt x="146" y="28"/>
                        <a:pt x="188" y="15"/>
                        <a:pt x="188" y="0"/>
                      </a:cubicBezTo>
                      <a:cubicBezTo>
                        <a:pt x="188" y="0"/>
                        <a:pt x="188" y="0"/>
                        <a:pt x="188" y="0"/>
                      </a:cubicBezTo>
                      <a:cubicBezTo>
                        <a:pt x="186" y="14"/>
                        <a:pt x="145" y="26"/>
                        <a:pt x="94" y="26"/>
                      </a:cubicBezTo>
                      <a:close/>
                    </a:path>
                  </a:pathLst>
                </a:custGeom>
                <a:solidFill>
                  <a:srgbClr val="363B49"/>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41" name="Freeform 180"/>
                <p:cNvSpPr>
                  <a:spLocks noEditPoints="1"/>
                </p:cNvSpPr>
                <p:nvPr/>
              </p:nvSpPr>
              <p:spPr bwMode="auto">
                <a:xfrm>
                  <a:off x="4308462" y="3393574"/>
                  <a:ext cx="303213" cy="247434"/>
                </a:xfrm>
                <a:custGeom>
                  <a:avLst/>
                  <a:gdLst>
                    <a:gd name="T0" fmla="*/ 0 w 192"/>
                    <a:gd name="T1" fmla="*/ 2147483647 h 156"/>
                    <a:gd name="T2" fmla="*/ 0 w 192"/>
                    <a:gd name="T3" fmla="*/ 2147483647 h 156"/>
                    <a:gd name="T4" fmla="*/ 2147483647 w 192"/>
                    <a:gd name="T5" fmla="*/ 2147483647 h 156"/>
                    <a:gd name="T6" fmla="*/ 2147483647 w 192"/>
                    <a:gd name="T7" fmla="*/ 2147483647 h 156"/>
                    <a:gd name="T8" fmla="*/ 2147483647 w 192"/>
                    <a:gd name="T9" fmla="*/ 2147483647 h 156"/>
                    <a:gd name="T10" fmla="*/ 2147483647 w 192"/>
                    <a:gd name="T11" fmla="*/ 2147483647 h 156"/>
                    <a:gd name="T12" fmla="*/ 2147483647 w 192"/>
                    <a:gd name="T13" fmla="*/ 2147483647 h 156"/>
                    <a:gd name="T14" fmla="*/ 2147483647 w 192"/>
                    <a:gd name="T15" fmla="*/ 2147483647 h 156"/>
                    <a:gd name="T16" fmla="*/ 2147483647 w 192"/>
                    <a:gd name="T17" fmla="*/ 0 h 156"/>
                    <a:gd name="T18" fmla="*/ 0 w 192"/>
                    <a:gd name="T19" fmla="*/ 2147483647 h 156"/>
                    <a:gd name="T20" fmla="*/ 0 w 192"/>
                    <a:gd name="T21" fmla="*/ 2147483647 h 156"/>
                    <a:gd name="T22" fmla="*/ 2147483647 w 192"/>
                    <a:gd name="T23" fmla="*/ 2147483647 h 156"/>
                    <a:gd name="T24" fmla="*/ 2147483647 w 192"/>
                    <a:gd name="T25" fmla="*/ 2147483647 h 156"/>
                    <a:gd name="T26" fmla="*/ 2147483647 w 192"/>
                    <a:gd name="T27" fmla="*/ 2147483647 h 156"/>
                    <a:gd name="T28" fmla="*/ 2147483647 w 192"/>
                    <a:gd name="T29" fmla="*/ 2147483647 h 156"/>
                    <a:gd name="T30" fmla="*/ 2147483647 w 192"/>
                    <a:gd name="T31" fmla="*/ 2147483647 h 156"/>
                    <a:gd name="T32" fmla="*/ 2147483647 w 192"/>
                    <a:gd name="T33" fmla="*/ 2147483647 h 156"/>
                    <a:gd name="T34" fmla="*/ 2147483647 w 192"/>
                    <a:gd name="T35" fmla="*/ 2147483647 h 156"/>
                    <a:gd name="T36" fmla="*/ 2147483647 w 192"/>
                    <a:gd name="T37" fmla="*/ 2147483647 h 156"/>
                    <a:gd name="T38" fmla="*/ 2147483647 w 192"/>
                    <a:gd name="T39" fmla="*/ 2147483647 h 156"/>
                    <a:gd name="T40" fmla="*/ 2147483647 w 192"/>
                    <a:gd name="T41" fmla="*/ 2147483647 h 156"/>
                    <a:gd name="T42" fmla="*/ 2147483647 w 192"/>
                    <a:gd name="T43" fmla="*/ 2147483647 h 156"/>
                    <a:gd name="T44" fmla="*/ 2147483647 w 192"/>
                    <a:gd name="T45" fmla="*/ 2147483647 h 15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92"/>
                    <a:gd name="T70" fmla="*/ 0 h 156"/>
                    <a:gd name="T71" fmla="*/ 192 w 192"/>
                    <a:gd name="T72" fmla="*/ 156 h 15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92" h="156">
                      <a:moveTo>
                        <a:pt x="0" y="31"/>
                      </a:moveTo>
                      <a:cubicBezTo>
                        <a:pt x="0" y="127"/>
                        <a:pt x="0" y="127"/>
                        <a:pt x="0" y="127"/>
                      </a:cubicBezTo>
                      <a:cubicBezTo>
                        <a:pt x="0" y="145"/>
                        <a:pt x="48" y="156"/>
                        <a:pt x="96" y="156"/>
                      </a:cubicBezTo>
                      <a:cubicBezTo>
                        <a:pt x="143" y="156"/>
                        <a:pt x="192" y="145"/>
                        <a:pt x="192" y="127"/>
                      </a:cubicBezTo>
                      <a:cubicBezTo>
                        <a:pt x="192" y="31"/>
                        <a:pt x="192" y="31"/>
                        <a:pt x="192" y="31"/>
                      </a:cubicBezTo>
                      <a:cubicBezTo>
                        <a:pt x="191" y="32"/>
                        <a:pt x="191" y="32"/>
                        <a:pt x="191" y="32"/>
                      </a:cubicBezTo>
                      <a:cubicBezTo>
                        <a:pt x="192" y="31"/>
                        <a:pt x="192" y="30"/>
                        <a:pt x="192" y="30"/>
                      </a:cubicBezTo>
                      <a:cubicBezTo>
                        <a:pt x="192" y="29"/>
                        <a:pt x="192" y="29"/>
                        <a:pt x="192" y="29"/>
                      </a:cubicBezTo>
                      <a:cubicBezTo>
                        <a:pt x="192" y="11"/>
                        <a:pt x="143" y="0"/>
                        <a:pt x="96" y="0"/>
                      </a:cubicBezTo>
                      <a:cubicBezTo>
                        <a:pt x="48" y="0"/>
                        <a:pt x="0" y="11"/>
                        <a:pt x="0" y="29"/>
                      </a:cubicBezTo>
                      <a:lnTo>
                        <a:pt x="0" y="31"/>
                      </a:lnTo>
                      <a:close/>
                      <a:moveTo>
                        <a:pt x="4" y="29"/>
                      </a:moveTo>
                      <a:cubicBezTo>
                        <a:pt x="4" y="17"/>
                        <a:pt x="41" y="4"/>
                        <a:pt x="96" y="4"/>
                      </a:cubicBezTo>
                      <a:cubicBezTo>
                        <a:pt x="151" y="4"/>
                        <a:pt x="188" y="17"/>
                        <a:pt x="188" y="29"/>
                      </a:cubicBezTo>
                      <a:cubicBezTo>
                        <a:pt x="188" y="30"/>
                        <a:pt x="188" y="30"/>
                        <a:pt x="188" y="30"/>
                      </a:cubicBezTo>
                      <a:cubicBezTo>
                        <a:pt x="188" y="31"/>
                        <a:pt x="188" y="31"/>
                        <a:pt x="188" y="31"/>
                      </a:cubicBezTo>
                      <a:cubicBezTo>
                        <a:pt x="188" y="31"/>
                        <a:pt x="188" y="31"/>
                        <a:pt x="188" y="31"/>
                      </a:cubicBezTo>
                      <a:cubicBezTo>
                        <a:pt x="188" y="31"/>
                        <a:pt x="188" y="31"/>
                        <a:pt x="188" y="31"/>
                      </a:cubicBezTo>
                      <a:cubicBezTo>
                        <a:pt x="188" y="127"/>
                        <a:pt x="188" y="127"/>
                        <a:pt x="188" y="127"/>
                      </a:cubicBezTo>
                      <a:cubicBezTo>
                        <a:pt x="188" y="139"/>
                        <a:pt x="151" y="152"/>
                        <a:pt x="96" y="152"/>
                      </a:cubicBezTo>
                      <a:cubicBezTo>
                        <a:pt x="41" y="152"/>
                        <a:pt x="4" y="139"/>
                        <a:pt x="4" y="127"/>
                      </a:cubicBezTo>
                      <a:cubicBezTo>
                        <a:pt x="4" y="31"/>
                        <a:pt x="4" y="31"/>
                        <a:pt x="4" y="31"/>
                      </a:cubicBezTo>
                      <a:lnTo>
                        <a:pt x="4" y="29"/>
                      </a:lnTo>
                      <a:close/>
                    </a:path>
                  </a:pathLst>
                </a:custGeom>
                <a:solidFill>
                  <a:srgbClr val="231F20"/>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42" name="Freeform 175"/>
                <p:cNvSpPr>
                  <a:spLocks/>
                </p:cNvSpPr>
                <p:nvPr/>
              </p:nvSpPr>
              <p:spPr bwMode="auto">
                <a:xfrm>
                  <a:off x="4311133" y="3284373"/>
                  <a:ext cx="297202" cy="195131"/>
                </a:xfrm>
                <a:custGeom>
                  <a:avLst/>
                  <a:gdLst>
                    <a:gd name="T0" fmla="*/ 2147483647 w 188"/>
                    <a:gd name="T1" fmla="*/ 2147483647 h 123"/>
                    <a:gd name="T2" fmla="*/ 2147483647 w 188"/>
                    <a:gd name="T3" fmla="*/ 2147483647 h 123"/>
                    <a:gd name="T4" fmla="*/ 0 w 188"/>
                    <a:gd name="T5" fmla="*/ 2147483647 h 123"/>
                    <a:gd name="T6" fmla="*/ 0 w 188"/>
                    <a:gd name="T7" fmla="*/ 0 h 123"/>
                    <a:gd name="T8" fmla="*/ 2147483647 w 188"/>
                    <a:gd name="T9" fmla="*/ 0 h 123"/>
                    <a:gd name="T10" fmla="*/ 2147483647 w 188"/>
                    <a:gd name="T11" fmla="*/ 2147483647 h 123"/>
                    <a:gd name="T12" fmla="*/ 0 60000 65536"/>
                    <a:gd name="T13" fmla="*/ 0 60000 65536"/>
                    <a:gd name="T14" fmla="*/ 0 60000 65536"/>
                    <a:gd name="T15" fmla="*/ 0 60000 65536"/>
                    <a:gd name="T16" fmla="*/ 0 60000 65536"/>
                    <a:gd name="T17" fmla="*/ 0 60000 65536"/>
                    <a:gd name="T18" fmla="*/ 0 w 188"/>
                    <a:gd name="T19" fmla="*/ 0 h 123"/>
                    <a:gd name="T20" fmla="*/ 188 w 188"/>
                    <a:gd name="T21" fmla="*/ 123 h 123"/>
                  </a:gdLst>
                  <a:ahLst/>
                  <a:cxnLst>
                    <a:cxn ang="T12">
                      <a:pos x="T0" y="T1"/>
                    </a:cxn>
                    <a:cxn ang="T13">
                      <a:pos x="T2" y="T3"/>
                    </a:cxn>
                    <a:cxn ang="T14">
                      <a:pos x="T4" y="T5"/>
                    </a:cxn>
                    <a:cxn ang="T15">
                      <a:pos x="T6" y="T7"/>
                    </a:cxn>
                    <a:cxn ang="T16">
                      <a:pos x="T8" y="T9"/>
                    </a:cxn>
                    <a:cxn ang="T17">
                      <a:pos x="T10" y="T11"/>
                    </a:cxn>
                  </a:cxnLst>
                  <a:rect l="T18" t="T19" r="T20" b="T21"/>
                  <a:pathLst>
                    <a:path w="188" h="123">
                      <a:moveTo>
                        <a:pt x="188" y="96"/>
                      </a:moveTo>
                      <a:cubicBezTo>
                        <a:pt x="188" y="111"/>
                        <a:pt x="146" y="123"/>
                        <a:pt x="94" y="123"/>
                      </a:cubicBezTo>
                      <a:cubicBezTo>
                        <a:pt x="42" y="123"/>
                        <a:pt x="0" y="111"/>
                        <a:pt x="0" y="96"/>
                      </a:cubicBezTo>
                      <a:cubicBezTo>
                        <a:pt x="0" y="0"/>
                        <a:pt x="0" y="0"/>
                        <a:pt x="0" y="0"/>
                      </a:cubicBezTo>
                      <a:cubicBezTo>
                        <a:pt x="188" y="0"/>
                        <a:pt x="188" y="0"/>
                        <a:pt x="188" y="0"/>
                      </a:cubicBezTo>
                      <a:cubicBezTo>
                        <a:pt x="188" y="96"/>
                        <a:pt x="188" y="96"/>
                        <a:pt x="188" y="96"/>
                      </a:cubicBezTo>
                    </a:path>
                  </a:pathLst>
                </a:custGeom>
                <a:solidFill>
                  <a:srgbClr val="9933FF"/>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43" name="Freeform 176"/>
                <p:cNvSpPr>
                  <a:spLocks/>
                </p:cNvSpPr>
                <p:nvPr/>
              </p:nvSpPr>
              <p:spPr bwMode="auto">
                <a:xfrm>
                  <a:off x="4608336" y="3433693"/>
                  <a:ext cx="668" cy="1341"/>
                </a:xfrm>
                <a:custGeom>
                  <a:avLst/>
                  <a:gdLst>
                    <a:gd name="T0" fmla="*/ 0 w 1"/>
                    <a:gd name="T1" fmla="*/ 0 h 1"/>
                    <a:gd name="T2" fmla="*/ 0 w 1"/>
                    <a:gd name="T3" fmla="*/ 0 h 1"/>
                    <a:gd name="T4" fmla="*/ 0 w 1"/>
                    <a:gd name="T5" fmla="*/ 2147483647 h 1"/>
                    <a:gd name="T6" fmla="*/ 0 w 1"/>
                    <a:gd name="T7" fmla="*/ 2147483647 h 1"/>
                    <a:gd name="T8" fmla="*/ 0 w 1"/>
                    <a:gd name="T9" fmla="*/ 0 h 1"/>
                    <a:gd name="T10" fmla="*/ 0 60000 65536"/>
                    <a:gd name="T11" fmla="*/ 0 60000 65536"/>
                    <a:gd name="T12" fmla="*/ 0 60000 65536"/>
                    <a:gd name="T13" fmla="*/ 0 60000 65536"/>
                    <a:gd name="T14" fmla="*/ 0 60000 65536"/>
                    <a:gd name="T15" fmla="*/ 0 w 1"/>
                    <a:gd name="T16" fmla="*/ 0 h 1"/>
                    <a:gd name="T17" fmla="*/ 1 w 1"/>
                    <a:gd name="T18" fmla="*/ 1 h 1"/>
                  </a:gdLst>
                  <a:ahLst/>
                  <a:cxnLst>
                    <a:cxn ang="T10">
                      <a:pos x="T0" y="T1"/>
                    </a:cxn>
                    <a:cxn ang="T11">
                      <a:pos x="T2" y="T3"/>
                    </a:cxn>
                    <a:cxn ang="T12">
                      <a:pos x="T4" y="T5"/>
                    </a:cxn>
                    <a:cxn ang="T13">
                      <a:pos x="T6" y="T7"/>
                    </a:cxn>
                    <a:cxn ang="T14">
                      <a:pos x="T8" y="T9"/>
                    </a:cxn>
                  </a:cxnLst>
                  <a:rect l="T15" t="T16" r="T17" b="T18"/>
                  <a:pathLst>
                    <a:path w="1" h="1">
                      <a:moveTo>
                        <a:pt x="0" y="0"/>
                      </a:moveTo>
                      <a:cubicBezTo>
                        <a:pt x="0" y="0"/>
                        <a:pt x="0" y="0"/>
                        <a:pt x="0" y="0"/>
                      </a:cubicBezTo>
                      <a:cubicBezTo>
                        <a:pt x="0" y="1"/>
                        <a:pt x="0" y="1"/>
                        <a:pt x="0" y="1"/>
                      </a:cubicBezTo>
                      <a:cubicBezTo>
                        <a:pt x="0" y="1"/>
                        <a:pt x="0" y="1"/>
                        <a:pt x="0" y="1"/>
                      </a:cubicBezTo>
                      <a:cubicBezTo>
                        <a:pt x="0" y="0"/>
                        <a:pt x="0" y="0"/>
                        <a:pt x="0" y="0"/>
                      </a:cubicBezTo>
                    </a:path>
                  </a:pathLst>
                </a:custGeom>
                <a:solidFill>
                  <a:srgbClr val="8A98AA"/>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44" name="Freeform 177"/>
                <p:cNvSpPr>
                  <a:spLocks/>
                </p:cNvSpPr>
                <p:nvPr/>
              </p:nvSpPr>
              <p:spPr bwMode="auto">
                <a:xfrm>
                  <a:off x="4311133" y="3431681"/>
                  <a:ext cx="297202" cy="46268"/>
                </a:xfrm>
                <a:custGeom>
                  <a:avLst/>
                  <a:gdLst>
                    <a:gd name="T0" fmla="*/ 0 w 188"/>
                    <a:gd name="T1" fmla="*/ 0 h 29"/>
                    <a:gd name="T2" fmla="*/ 0 w 188"/>
                    <a:gd name="T3" fmla="*/ 2147483647 h 29"/>
                    <a:gd name="T4" fmla="*/ 2147483647 w 188"/>
                    <a:gd name="T5" fmla="*/ 2147483647 h 29"/>
                    <a:gd name="T6" fmla="*/ 2147483647 w 188"/>
                    <a:gd name="T7" fmla="*/ 2147483647 h 29"/>
                    <a:gd name="T8" fmla="*/ 2147483647 w 188"/>
                    <a:gd name="T9" fmla="*/ 2147483647 h 29"/>
                    <a:gd name="T10" fmla="*/ 2147483647 w 188"/>
                    <a:gd name="T11" fmla="*/ 2147483647 h 29"/>
                    <a:gd name="T12" fmla="*/ 0 w 188"/>
                    <a:gd name="T13" fmla="*/ 0 h 29"/>
                    <a:gd name="T14" fmla="*/ 0 60000 65536"/>
                    <a:gd name="T15" fmla="*/ 0 60000 65536"/>
                    <a:gd name="T16" fmla="*/ 0 60000 65536"/>
                    <a:gd name="T17" fmla="*/ 0 60000 65536"/>
                    <a:gd name="T18" fmla="*/ 0 60000 65536"/>
                    <a:gd name="T19" fmla="*/ 0 60000 65536"/>
                    <a:gd name="T20" fmla="*/ 0 60000 65536"/>
                    <a:gd name="T21" fmla="*/ 0 w 188"/>
                    <a:gd name="T22" fmla="*/ 0 h 29"/>
                    <a:gd name="T23" fmla="*/ 188 w 188"/>
                    <a:gd name="T24" fmla="*/ 29 h 2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8" h="29">
                      <a:moveTo>
                        <a:pt x="0" y="0"/>
                      </a:moveTo>
                      <a:cubicBezTo>
                        <a:pt x="0" y="2"/>
                        <a:pt x="0" y="2"/>
                        <a:pt x="0" y="2"/>
                      </a:cubicBezTo>
                      <a:cubicBezTo>
                        <a:pt x="0" y="17"/>
                        <a:pt x="42" y="29"/>
                        <a:pt x="94" y="29"/>
                      </a:cubicBezTo>
                      <a:cubicBezTo>
                        <a:pt x="146" y="29"/>
                        <a:pt x="188" y="17"/>
                        <a:pt x="188" y="2"/>
                      </a:cubicBezTo>
                      <a:cubicBezTo>
                        <a:pt x="188" y="1"/>
                        <a:pt x="188" y="1"/>
                        <a:pt x="188" y="1"/>
                      </a:cubicBezTo>
                      <a:cubicBezTo>
                        <a:pt x="188" y="16"/>
                        <a:pt x="145" y="28"/>
                        <a:pt x="94" y="28"/>
                      </a:cubicBezTo>
                      <a:cubicBezTo>
                        <a:pt x="42" y="28"/>
                        <a:pt x="0" y="16"/>
                        <a:pt x="0" y="0"/>
                      </a:cubicBezTo>
                    </a:path>
                  </a:pathLst>
                </a:custGeom>
                <a:solidFill>
                  <a:srgbClr val="7F8EA2"/>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45" name="Freeform 180"/>
                <p:cNvSpPr>
                  <a:spLocks noEditPoints="1"/>
                </p:cNvSpPr>
                <p:nvPr/>
              </p:nvSpPr>
              <p:spPr bwMode="auto">
                <a:xfrm>
                  <a:off x="4308462" y="3233868"/>
                  <a:ext cx="303213" cy="247434"/>
                </a:xfrm>
                <a:custGeom>
                  <a:avLst/>
                  <a:gdLst>
                    <a:gd name="T0" fmla="*/ 0 w 192"/>
                    <a:gd name="T1" fmla="*/ 2147483647 h 156"/>
                    <a:gd name="T2" fmla="*/ 0 w 192"/>
                    <a:gd name="T3" fmla="*/ 2147483647 h 156"/>
                    <a:gd name="T4" fmla="*/ 2147483647 w 192"/>
                    <a:gd name="T5" fmla="*/ 2147483647 h 156"/>
                    <a:gd name="T6" fmla="*/ 2147483647 w 192"/>
                    <a:gd name="T7" fmla="*/ 2147483647 h 156"/>
                    <a:gd name="T8" fmla="*/ 2147483647 w 192"/>
                    <a:gd name="T9" fmla="*/ 2147483647 h 156"/>
                    <a:gd name="T10" fmla="*/ 2147483647 w 192"/>
                    <a:gd name="T11" fmla="*/ 2147483647 h 156"/>
                    <a:gd name="T12" fmla="*/ 2147483647 w 192"/>
                    <a:gd name="T13" fmla="*/ 2147483647 h 156"/>
                    <a:gd name="T14" fmla="*/ 2147483647 w 192"/>
                    <a:gd name="T15" fmla="*/ 2147483647 h 156"/>
                    <a:gd name="T16" fmla="*/ 2147483647 w 192"/>
                    <a:gd name="T17" fmla="*/ 0 h 156"/>
                    <a:gd name="T18" fmla="*/ 0 w 192"/>
                    <a:gd name="T19" fmla="*/ 2147483647 h 156"/>
                    <a:gd name="T20" fmla="*/ 0 w 192"/>
                    <a:gd name="T21" fmla="*/ 2147483647 h 156"/>
                    <a:gd name="T22" fmla="*/ 2147483647 w 192"/>
                    <a:gd name="T23" fmla="*/ 2147483647 h 156"/>
                    <a:gd name="T24" fmla="*/ 2147483647 w 192"/>
                    <a:gd name="T25" fmla="*/ 2147483647 h 156"/>
                    <a:gd name="T26" fmla="*/ 2147483647 w 192"/>
                    <a:gd name="T27" fmla="*/ 2147483647 h 156"/>
                    <a:gd name="T28" fmla="*/ 2147483647 w 192"/>
                    <a:gd name="T29" fmla="*/ 2147483647 h 156"/>
                    <a:gd name="T30" fmla="*/ 2147483647 w 192"/>
                    <a:gd name="T31" fmla="*/ 2147483647 h 156"/>
                    <a:gd name="T32" fmla="*/ 2147483647 w 192"/>
                    <a:gd name="T33" fmla="*/ 2147483647 h 156"/>
                    <a:gd name="T34" fmla="*/ 2147483647 w 192"/>
                    <a:gd name="T35" fmla="*/ 2147483647 h 156"/>
                    <a:gd name="T36" fmla="*/ 2147483647 w 192"/>
                    <a:gd name="T37" fmla="*/ 2147483647 h 156"/>
                    <a:gd name="T38" fmla="*/ 2147483647 w 192"/>
                    <a:gd name="T39" fmla="*/ 2147483647 h 156"/>
                    <a:gd name="T40" fmla="*/ 2147483647 w 192"/>
                    <a:gd name="T41" fmla="*/ 2147483647 h 156"/>
                    <a:gd name="T42" fmla="*/ 2147483647 w 192"/>
                    <a:gd name="T43" fmla="*/ 2147483647 h 156"/>
                    <a:gd name="T44" fmla="*/ 2147483647 w 192"/>
                    <a:gd name="T45" fmla="*/ 2147483647 h 15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92"/>
                    <a:gd name="T70" fmla="*/ 0 h 156"/>
                    <a:gd name="T71" fmla="*/ 192 w 192"/>
                    <a:gd name="T72" fmla="*/ 156 h 15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92" h="156">
                      <a:moveTo>
                        <a:pt x="0" y="31"/>
                      </a:moveTo>
                      <a:cubicBezTo>
                        <a:pt x="0" y="127"/>
                        <a:pt x="0" y="127"/>
                        <a:pt x="0" y="127"/>
                      </a:cubicBezTo>
                      <a:cubicBezTo>
                        <a:pt x="0" y="145"/>
                        <a:pt x="48" y="156"/>
                        <a:pt x="96" y="156"/>
                      </a:cubicBezTo>
                      <a:cubicBezTo>
                        <a:pt x="143" y="156"/>
                        <a:pt x="192" y="145"/>
                        <a:pt x="192" y="127"/>
                      </a:cubicBezTo>
                      <a:cubicBezTo>
                        <a:pt x="192" y="31"/>
                        <a:pt x="192" y="31"/>
                        <a:pt x="192" y="31"/>
                      </a:cubicBezTo>
                      <a:cubicBezTo>
                        <a:pt x="191" y="32"/>
                        <a:pt x="191" y="32"/>
                        <a:pt x="191" y="32"/>
                      </a:cubicBezTo>
                      <a:cubicBezTo>
                        <a:pt x="192" y="31"/>
                        <a:pt x="192" y="30"/>
                        <a:pt x="192" y="30"/>
                      </a:cubicBezTo>
                      <a:cubicBezTo>
                        <a:pt x="192" y="29"/>
                        <a:pt x="192" y="29"/>
                        <a:pt x="192" y="29"/>
                      </a:cubicBezTo>
                      <a:cubicBezTo>
                        <a:pt x="192" y="11"/>
                        <a:pt x="143" y="0"/>
                        <a:pt x="96" y="0"/>
                      </a:cubicBezTo>
                      <a:cubicBezTo>
                        <a:pt x="48" y="0"/>
                        <a:pt x="0" y="11"/>
                        <a:pt x="0" y="29"/>
                      </a:cubicBezTo>
                      <a:lnTo>
                        <a:pt x="0" y="31"/>
                      </a:lnTo>
                      <a:close/>
                      <a:moveTo>
                        <a:pt x="4" y="29"/>
                      </a:moveTo>
                      <a:cubicBezTo>
                        <a:pt x="4" y="17"/>
                        <a:pt x="41" y="4"/>
                        <a:pt x="96" y="4"/>
                      </a:cubicBezTo>
                      <a:cubicBezTo>
                        <a:pt x="151" y="4"/>
                        <a:pt x="188" y="17"/>
                        <a:pt x="188" y="29"/>
                      </a:cubicBezTo>
                      <a:cubicBezTo>
                        <a:pt x="188" y="30"/>
                        <a:pt x="188" y="30"/>
                        <a:pt x="188" y="30"/>
                      </a:cubicBezTo>
                      <a:cubicBezTo>
                        <a:pt x="188" y="31"/>
                        <a:pt x="188" y="31"/>
                        <a:pt x="188" y="31"/>
                      </a:cubicBezTo>
                      <a:cubicBezTo>
                        <a:pt x="188" y="31"/>
                        <a:pt x="188" y="31"/>
                        <a:pt x="188" y="31"/>
                      </a:cubicBezTo>
                      <a:cubicBezTo>
                        <a:pt x="188" y="31"/>
                        <a:pt x="188" y="31"/>
                        <a:pt x="188" y="31"/>
                      </a:cubicBezTo>
                      <a:cubicBezTo>
                        <a:pt x="188" y="127"/>
                        <a:pt x="188" y="127"/>
                        <a:pt x="188" y="127"/>
                      </a:cubicBezTo>
                      <a:cubicBezTo>
                        <a:pt x="188" y="139"/>
                        <a:pt x="151" y="152"/>
                        <a:pt x="96" y="152"/>
                      </a:cubicBezTo>
                      <a:cubicBezTo>
                        <a:pt x="41" y="152"/>
                        <a:pt x="4" y="139"/>
                        <a:pt x="4" y="127"/>
                      </a:cubicBezTo>
                      <a:cubicBezTo>
                        <a:pt x="4" y="31"/>
                        <a:pt x="4" y="31"/>
                        <a:pt x="4" y="31"/>
                      </a:cubicBezTo>
                      <a:lnTo>
                        <a:pt x="4" y="29"/>
                      </a:lnTo>
                      <a:close/>
                    </a:path>
                  </a:pathLst>
                </a:custGeom>
                <a:solidFill>
                  <a:srgbClr val="231F20"/>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46" name="Freeform 175"/>
                <p:cNvSpPr>
                  <a:spLocks/>
                </p:cNvSpPr>
                <p:nvPr/>
              </p:nvSpPr>
              <p:spPr bwMode="auto">
                <a:xfrm>
                  <a:off x="4311133" y="3126929"/>
                  <a:ext cx="297202" cy="195131"/>
                </a:xfrm>
                <a:custGeom>
                  <a:avLst/>
                  <a:gdLst>
                    <a:gd name="T0" fmla="*/ 2147483647 w 188"/>
                    <a:gd name="T1" fmla="*/ 2147483647 h 123"/>
                    <a:gd name="T2" fmla="*/ 2147483647 w 188"/>
                    <a:gd name="T3" fmla="*/ 2147483647 h 123"/>
                    <a:gd name="T4" fmla="*/ 0 w 188"/>
                    <a:gd name="T5" fmla="*/ 2147483647 h 123"/>
                    <a:gd name="T6" fmla="*/ 0 w 188"/>
                    <a:gd name="T7" fmla="*/ 0 h 123"/>
                    <a:gd name="T8" fmla="*/ 2147483647 w 188"/>
                    <a:gd name="T9" fmla="*/ 0 h 123"/>
                    <a:gd name="T10" fmla="*/ 2147483647 w 188"/>
                    <a:gd name="T11" fmla="*/ 2147483647 h 123"/>
                    <a:gd name="T12" fmla="*/ 0 60000 65536"/>
                    <a:gd name="T13" fmla="*/ 0 60000 65536"/>
                    <a:gd name="T14" fmla="*/ 0 60000 65536"/>
                    <a:gd name="T15" fmla="*/ 0 60000 65536"/>
                    <a:gd name="T16" fmla="*/ 0 60000 65536"/>
                    <a:gd name="T17" fmla="*/ 0 60000 65536"/>
                    <a:gd name="T18" fmla="*/ 0 w 188"/>
                    <a:gd name="T19" fmla="*/ 0 h 123"/>
                    <a:gd name="T20" fmla="*/ 188 w 188"/>
                    <a:gd name="T21" fmla="*/ 123 h 123"/>
                  </a:gdLst>
                  <a:ahLst/>
                  <a:cxnLst>
                    <a:cxn ang="T12">
                      <a:pos x="T0" y="T1"/>
                    </a:cxn>
                    <a:cxn ang="T13">
                      <a:pos x="T2" y="T3"/>
                    </a:cxn>
                    <a:cxn ang="T14">
                      <a:pos x="T4" y="T5"/>
                    </a:cxn>
                    <a:cxn ang="T15">
                      <a:pos x="T6" y="T7"/>
                    </a:cxn>
                    <a:cxn ang="T16">
                      <a:pos x="T8" y="T9"/>
                    </a:cxn>
                    <a:cxn ang="T17">
                      <a:pos x="T10" y="T11"/>
                    </a:cxn>
                  </a:cxnLst>
                  <a:rect l="T18" t="T19" r="T20" b="T21"/>
                  <a:pathLst>
                    <a:path w="188" h="123">
                      <a:moveTo>
                        <a:pt x="188" y="96"/>
                      </a:moveTo>
                      <a:cubicBezTo>
                        <a:pt x="188" y="111"/>
                        <a:pt x="146" y="123"/>
                        <a:pt x="94" y="123"/>
                      </a:cubicBezTo>
                      <a:cubicBezTo>
                        <a:pt x="42" y="123"/>
                        <a:pt x="0" y="111"/>
                        <a:pt x="0" y="96"/>
                      </a:cubicBezTo>
                      <a:cubicBezTo>
                        <a:pt x="0" y="0"/>
                        <a:pt x="0" y="0"/>
                        <a:pt x="0" y="0"/>
                      </a:cubicBezTo>
                      <a:cubicBezTo>
                        <a:pt x="188" y="0"/>
                        <a:pt x="188" y="0"/>
                        <a:pt x="188" y="0"/>
                      </a:cubicBezTo>
                      <a:cubicBezTo>
                        <a:pt x="188" y="96"/>
                        <a:pt x="188" y="96"/>
                        <a:pt x="188" y="96"/>
                      </a:cubicBezTo>
                    </a:path>
                  </a:pathLst>
                </a:custGeom>
                <a:solidFill>
                  <a:srgbClr val="9933FF"/>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47" name="Freeform 176"/>
                <p:cNvSpPr>
                  <a:spLocks/>
                </p:cNvSpPr>
                <p:nvPr/>
              </p:nvSpPr>
              <p:spPr bwMode="auto">
                <a:xfrm>
                  <a:off x="4608336" y="3317637"/>
                  <a:ext cx="668" cy="1341"/>
                </a:xfrm>
                <a:custGeom>
                  <a:avLst/>
                  <a:gdLst>
                    <a:gd name="T0" fmla="*/ 0 w 1"/>
                    <a:gd name="T1" fmla="*/ 0 h 1"/>
                    <a:gd name="T2" fmla="*/ 0 w 1"/>
                    <a:gd name="T3" fmla="*/ 0 h 1"/>
                    <a:gd name="T4" fmla="*/ 0 w 1"/>
                    <a:gd name="T5" fmla="*/ 2147483647 h 1"/>
                    <a:gd name="T6" fmla="*/ 0 w 1"/>
                    <a:gd name="T7" fmla="*/ 2147483647 h 1"/>
                    <a:gd name="T8" fmla="*/ 0 w 1"/>
                    <a:gd name="T9" fmla="*/ 0 h 1"/>
                    <a:gd name="T10" fmla="*/ 0 60000 65536"/>
                    <a:gd name="T11" fmla="*/ 0 60000 65536"/>
                    <a:gd name="T12" fmla="*/ 0 60000 65536"/>
                    <a:gd name="T13" fmla="*/ 0 60000 65536"/>
                    <a:gd name="T14" fmla="*/ 0 60000 65536"/>
                    <a:gd name="T15" fmla="*/ 0 w 1"/>
                    <a:gd name="T16" fmla="*/ 0 h 1"/>
                    <a:gd name="T17" fmla="*/ 1 w 1"/>
                    <a:gd name="T18" fmla="*/ 1 h 1"/>
                  </a:gdLst>
                  <a:ahLst/>
                  <a:cxnLst>
                    <a:cxn ang="T10">
                      <a:pos x="T0" y="T1"/>
                    </a:cxn>
                    <a:cxn ang="T11">
                      <a:pos x="T2" y="T3"/>
                    </a:cxn>
                    <a:cxn ang="T12">
                      <a:pos x="T4" y="T5"/>
                    </a:cxn>
                    <a:cxn ang="T13">
                      <a:pos x="T6" y="T7"/>
                    </a:cxn>
                    <a:cxn ang="T14">
                      <a:pos x="T8" y="T9"/>
                    </a:cxn>
                  </a:cxnLst>
                  <a:rect l="T15" t="T16" r="T17" b="T18"/>
                  <a:pathLst>
                    <a:path w="1" h="1">
                      <a:moveTo>
                        <a:pt x="0" y="0"/>
                      </a:moveTo>
                      <a:cubicBezTo>
                        <a:pt x="0" y="0"/>
                        <a:pt x="0" y="0"/>
                        <a:pt x="0" y="0"/>
                      </a:cubicBezTo>
                      <a:cubicBezTo>
                        <a:pt x="0" y="1"/>
                        <a:pt x="0" y="1"/>
                        <a:pt x="0" y="1"/>
                      </a:cubicBezTo>
                      <a:cubicBezTo>
                        <a:pt x="0" y="1"/>
                        <a:pt x="0" y="1"/>
                        <a:pt x="0" y="1"/>
                      </a:cubicBezTo>
                      <a:cubicBezTo>
                        <a:pt x="0" y="0"/>
                        <a:pt x="0" y="0"/>
                        <a:pt x="0" y="0"/>
                      </a:cubicBezTo>
                    </a:path>
                  </a:pathLst>
                </a:custGeom>
                <a:solidFill>
                  <a:srgbClr val="8A98AA"/>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48" name="Oval 178"/>
                <p:cNvSpPr>
                  <a:spLocks noChangeArrowheads="1"/>
                </p:cNvSpPr>
                <p:nvPr/>
              </p:nvSpPr>
              <p:spPr bwMode="auto">
                <a:xfrm>
                  <a:off x="4311133" y="3080661"/>
                  <a:ext cx="297202" cy="87842"/>
                </a:xfrm>
                <a:prstGeom prst="ellipse">
                  <a:avLst/>
                </a:prstGeom>
                <a:gradFill rotWithShape="1">
                  <a:gsLst>
                    <a:gs pos="0">
                      <a:srgbClr val="C0C1C6"/>
                    </a:gs>
                    <a:gs pos="100000">
                      <a:srgbClr val="DFE0E5"/>
                    </a:gs>
                  </a:gsLst>
                  <a:lin ang="5400000" scaled="1"/>
                </a:gradFill>
                <a:ln w="9525" algn="ctr">
                  <a:noFill/>
                  <a:round/>
                  <a:headEnd/>
                  <a:tailEnd/>
                </a:ln>
              </p:spPr>
              <p:txBody>
                <a:bodyPr lIns="91327" tIns="45667" rIns="91327" bIns="45667"/>
                <a:lstStyle/>
                <a:p>
                  <a:pPr algn="l">
                    <a:buClrTx/>
                    <a:buFontTx/>
                    <a:buNone/>
                  </a:pPr>
                  <a:endParaRPr lang="zh-CN" altLang="zh-CN" sz="1400" dirty="0" smtClean="0">
                    <a:solidFill>
                      <a:srgbClr val="000000"/>
                    </a:solidFill>
                    <a:cs typeface="Calibri" pitchFamily="34" charset="0"/>
                    <a:sym typeface="Lucida Grande" charset="0"/>
                  </a:endParaRPr>
                </a:p>
              </p:txBody>
            </p:sp>
            <p:sp>
              <p:nvSpPr>
                <p:cNvPr id="49" name="Freeform 179"/>
                <p:cNvSpPr>
                  <a:spLocks/>
                </p:cNvSpPr>
                <p:nvPr/>
              </p:nvSpPr>
              <p:spPr bwMode="auto">
                <a:xfrm>
                  <a:off x="4311133" y="3123577"/>
                  <a:ext cx="297202" cy="44927"/>
                </a:xfrm>
                <a:custGeom>
                  <a:avLst/>
                  <a:gdLst>
                    <a:gd name="T0" fmla="*/ 2147483647 w 188"/>
                    <a:gd name="T1" fmla="*/ 2147483647 h 28"/>
                    <a:gd name="T2" fmla="*/ 0 w 188"/>
                    <a:gd name="T3" fmla="*/ 0 h 28"/>
                    <a:gd name="T4" fmla="*/ 0 w 188"/>
                    <a:gd name="T5" fmla="*/ 0 h 28"/>
                    <a:gd name="T6" fmla="*/ 2147483647 w 188"/>
                    <a:gd name="T7" fmla="*/ 2147483647 h 28"/>
                    <a:gd name="T8" fmla="*/ 2147483647 w 188"/>
                    <a:gd name="T9" fmla="*/ 0 h 28"/>
                    <a:gd name="T10" fmla="*/ 2147483647 w 188"/>
                    <a:gd name="T11" fmla="*/ 0 h 28"/>
                    <a:gd name="T12" fmla="*/ 2147483647 w 188"/>
                    <a:gd name="T13" fmla="*/ 2147483647 h 28"/>
                    <a:gd name="T14" fmla="*/ 0 60000 65536"/>
                    <a:gd name="T15" fmla="*/ 0 60000 65536"/>
                    <a:gd name="T16" fmla="*/ 0 60000 65536"/>
                    <a:gd name="T17" fmla="*/ 0 60000 65536"/>
                    <a:gd name="T18" fmla="*/ 0 60000 65536"/>
                    <a:gd name="T19" fmla="*/ 0 60000 65536"/>
                    <a:gd name="T20" fmla="*/ 0 60000 65536"/>
                    <a:gd name="T21" fmla="*/ 0 w 188"/>
                    <a:gd name="T22" fmla="*/ 0 h 28"/>
                    <a:gd name="T23" fmla="*/ 188 w 188"/>
                    <a:gd name="T24" fmla="*/ 28 h 2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8" h="28">
                      <a:moveTo>
                        <a:pt x="94" y="26"/>
                      </a:moveTo>
                      <a:cubicBezTo>
                        <a:pt x="43" y="26"/>
                        <a:pt x="1" y="14"/>
                        <a:pt x="0" y="0"/>
                      </a:cubicBezTo>
                      <a:cubicBezTo>
                        <a:pt x="0" y="0"/>
                        <a:pt x="0" y="0"/>
                        <a:pt x="0" y="0"/>
                      </a:cubicBezTo>
                      <a:cubicBezTo>
                        <a:pt x="0" y="15"/>
                        <a:pt x="42" y="28"/>
                        <a:pt x="94" y="28"/>
                      </a:cubicBezTo>
                      <a:cubicBezTo>
                        <a:pt x="146" y="28"/>
                        <a:pt x="188" y="15"/>
                        <a:pt x="188" y="0"/>
                      </a:cubicBezTo>
                      <a:cubicBezTo>
                        <a:pt x="188" y="0"/>
                        <a:pt x="188" y="0"/>
                        <a:pt x="188" y="0"/>
                      </a:cubicBezTo>
                      <a:cubicBezTo>
                        <a:pt x="186" y="14"/>
                        <a:pt x="145" y="26"/>
                        <a:pt x="94" y="26"/>
                      </a:cubicBezTo>
                      <a:close/>
                    </a:path>
                  </a:pathLst>
                </a:custGeom>
                <a:solidFill>
                  <a:srgbClr val="363B49"/>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50" name="Freeform 180"/>
                <p:cNvSpPr>
                  <a:spLocks noEditPoints="1"/>
                </p:cNvSpPr>
                <p:nvPr/>
              </p:nvSpPr>
              <p:spPr bwMode="auto">
                <a:xfrm>
                  <a:off x="4308462" y="3074713"/>
                  <a:ext cx="303213" cy="247434"/>
                </a:xfrm>
                <a:custGeom>
                  <a:avLst/>
                  <a:gdLst>
                    <a:gd name="T0" fmla="*/ 0 w 192"/>
                    <a:gd name="T1" fmla="*/ 2147483647 h 156"/>
                    <a:gd name="T2" fmla="*/ 0 w 192"/>
                    <a:gd name="T3" fmla="*/ 2147483647 h 156"/>
                    <a:gd name="T4" fmla="*/ 2147483647 w 192"/>
                    <a:gd name="T5" fmla="*/ 2147483647 h 156"/>
                    <a:gd name="T6" fmla="*/ 2147483647 w 192"/>
                    <a:gd name="T7" fmla="*/ 2147483647 h 156"/>
                    <a:gd name="T8" fmla="*/ 2147483647 w 192"/>
                    <a:gd name="T9" fmla="*/ 2147483647 h 156"/>
                    <a:gd name="T10" fmla="*/ 2147483647 w 192"/>
                    <a:gd name="T11" fmla="*/ 2147483647 h 156"/>
                    <a:gd name="T12" fmla="*/ 2147483647 w 192"/>
                    <a:gd name="T13" fmla="*/ 2147483647 h 156"/>
                    <a:gd name="T14" fmla="*/ 2147483647 w 192"/>
                    <a:gd name="T15" fmla="*/ 2147483647 h 156"/>
                    <a:gd name="T16" fmla="*/ 2147483647 w 192"/>
                    <a:gd name="T17" fmla="*/ 0 h 156"/>
                    <a:gd name="T18" fmla="*/ 0 w 192"/>
                    <a:gd name="T19" fmla="*/ 2147483647 h 156"/>
                    <a:gd name="T20" fmla="*/ 0 w 192"/>
                    <a:gd name="T21" fmla="*/ 2147483647 h 156"/>
                    <a:gd name="T22" fmla="*/ 2147483647 w 192"/>
                    <a:gd name="T23" fmla="*/ 2147483647 h 156"/>
                    <a:gd name="T24" fmla="*/ 2147483647 w 192"/>
                    <a:gd name="T25" fmla="*/ 2147483647 h 156"/>
                    <a:gd name="T26" fmla="*/ 2147483647 w 192"/>
                    <a:gd name="T27" fmla="*/ 2147483647 h 156"/>
                    <a:gd name="T28" fmla="*/ 2147483647 w 192"/>
                    <a:gd name="T29" fmla="*/ 2147483647 h 156"/>
                    <a:gd name="T30" fmla="*/ 2147483647 w 192"/>
                    <a:gd name="T31" fmla="*/ 2147483647 h 156"/>
                    <a:gd name="T32" fmla="*/ 2147483647 w 192"/>
                    <a:gd name="T33" fmla="*/ 2147483647 h 156"/>
                    <a:gd name="T34" fmla="*/ 2147483647 w 192"/>
                    <a:gd name="T35" fmla="*/ 2147483647 h 156"/>
                    <a:gd name="T36" fmla="*/ 2147483647 w 192"/>
                    <a:gd name="T37" fmla="*/ 2147483647 h 156"/>
                    <a:gd name="T38" fmla="*/ 2147483647 w 192"/>
                    <a:gd name="T39" fmla="*/ 2147483647 h 156"/>
                    <a:gd name="T40" fmla="*/ 2147483647 w 192"/>
                    <a:gd name="T41" fmla="*/ 2147483647 h 156"/>
                    <a:gd name="T42" fmla="*/ 2147483647 w 192"/>
                    <a:gd name="T43" fmla="*/ 2147483647 h 156"/>
                    <a:gd name="T44" fmla="*/ 2147483647 w 192"/>
                    <a:gd name="T45" fmla="*/ 2147483647 h 15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92"/>
                    <a:gd name="T70" fmla="*/ 0 h 156"/>
                    <a:gd name="T71" fmla="*/ 192 w 192"/>
                    <a:gd name="T72" fmla="*/ 156 h 15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92" h="156">
                      <a:moveTo>
                        <a:pt x="0" y="31"/>
                      </a:moveTo>
                      <a:cubicBezTo>
                        <a:pt x="0" y="127"/>
                        <a:pt x="0" y="127"/>
                        <a:pt x="0" y="127"/>
                      </a:cubicBezTo>
                      <a:cubicBezTo>
                        <a:pt x="0" y="145"/>
                        <a:pt x="48" y="156"/>
                        <a:pt x="96" y="156"/>
                      </a:cubicBezTo>
                      <a:cubicBezTo>
                        <a:pt x="143" y="156"/>
                        <a:pt x="192" y="145"/>
                        <a:pt x="192" y="127"/>
                      </a:cubicBezTo>
                      <a:cubicBezTo>
                        <a:pt x="192" y="31"/>
                        <a:pt x="192" y="31"/>
                        <a:pt x="192" y="31"/>
                      </a:cubicBezTo>
                      <a:cubicBezTo>
                        <a:pt x="191" y="32"/>
                        <a:pt x="191" y="32"/>
                        <a:pt x="191" y="32"/>
                      </a:cubicBezTo>
                      <a:cubicBezTo>
                        <a:pt x="192" y="31"/>
                        <a:pt x="192" y="30"/>
                        <a:pt x="192" y="30"/>
                      </a:cubicBezTo>
                      <a:cubicBezTo>
                        <a:pt x="192" y="29"/>
                        <a:pt x="192" y="29"/>
                        <a:pt x="192" y="29"/>
                      </a:cubicBezTo>
                      <a:cubicBezTo>
                        <a:pt x="192" y="11"/>
                        <a:pt x="143" y="0"/>
                        <a:pt x="96" y="0"/>
                      </a:cubicBezTo>
                      <a:cubicBezTo>
                        <a:pt x="48" y="0"/>
                        <a:pt x="0" y="11"/>
                        <a:pt x="0" y="29"/>
                      </a:cubicBezTo>
                      <a:lnTo>
                        <a:pt x="0" y="31"/>
                      </a:lnTo>
                      <a:close/>
                      <a:moveTo>
                        <a:pt x="4" y="29"/>
                      </a:moveTo>
                      <a:cubicBezTo>
                        <a:pt x="4" y="17"/>
                        <a:pt x="41" y="4"/>
                        <a:pt x="96" y="4"/>
                      </a:cubicBezTo>
                      <a:cubicBezTo>
                        <a:pt x="151" y="4"/>
                        <a:pt x="188" y="17"/>
                        <a:pt x="188" y="29"/>
                      </a:cubicBezTo>
                      <a:cubicBezTo>
                        <a:pt x="188" y="30"/>
                        <a:pt x="188" y="30"/>
                        <a:pt x="188" y="30"/>
                      </a:cubicBezTo>
                      <a:cubicBezTo>
                        <a:pt x="188" y="31"/>
                        <a:pt x="188" y="31"/>
                        <a:pt x="188" y="31"/>
                      </a:cubicBezTo>
                      <a:cubicBezTo>
                        <a:pt x="188" y="31"/>
                        <a:pt x="188" y="31"/>
                        <a:pt x="188" y="31"/>
                      </a:cubicBezTo>
                      <a:cubicBezTo>
                        <a:pt x="188" y="31"/>
                        <a:pt x="188" y="31"/>
                        <a:pt x="188" y="31"/>
                      </a:cubicBezTo>
                      <a:cubicBezTo>
                        <a:pt x="188" y="127"/>
                        <a:pt x="188" y="127"/>
                        <a:pt x="188" y="127"/>
                      </a:cubicBezTo>
                      <a:cubicBezTo>
                        <a:pt x="188" y="139"/>
                        <a:pt x="151" y="152"/>
                        <a:pt x="96" y="152"/>
                      </a:cubicBezTo>
                      <a:cubicBezTo>
                        <a:pt x="41" y="152"/>
                        <a:pt x="4" y="139"/>
                        <a:pt x="4" y="127"/>
                      </a:cubicBezTo>
                      <a:cubicBezTo>
                        <a:pt x="4" y="31"/>
                        <a:pt x="4" y="31"/>
                        <a:pt x="4" y="31"/>
                      </a:cubicBezTo>
                      <a:lnTo>
                        <a:pt x="4" y="29"/>
                      </a:lnTo>
                      <a:close/>
                    </a:path>
                  </a:pathLst>
                </a:custGeom>
                <a:solidFill>
                  <a:srgbClr val="231F20"/>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grpSp>
          <p:grpSp>
            <p:nvGrpSpPr>
              <p:cNvPr id="22" name="Group 891"/>
              <p:cNvGrpSpPr>
                <a:grpSpLocks/>
              </p:cNvGrpSpPr>
              <p:nvPr/>
            </p:nvGrpSpPr>
            <p:grpSpPr bwMode="auto">
              <a:xfrm>
                <a:off x="880" y="2967"/>
                <a:ext cx="181" cy="358"/>
                <a:chOff x="4308462" y="3074713"/>
                <a:chExt cx="303213" cy="566295"/>
              </a:xfrm>
            </p:grpSpPr>
            <p:sp>
              <p:nvSpPr>
                <p:cNvPr id="23" name="Freeform 175"/>
                <p:cNvSpPr>
                  <a:spLocks/>
                </p:cNvSpPr>
                <p:nvPr/>
              </p:nvSpPr>
              <p:spPr bwMode="auto">
                <a:xfrm>
                  <a:off x="4311133" y="3442524"/>
                  <a:ext cx="297202" cy="195131"/>
                </a:xfrm>
                <a:custGeom>
                  <a:avLst/>
                  <a:gdLst>
                    <a:gd name="T0" fmla="*/ 2147483647 w 188"/>
                    <a:gd name="T1" fmla="*/ 2147483647 h 123"/>
                    <a:gd name="T2" fmla="*/ 2147483647 w 188"/>
                    <a:gd name="T3" fmla="*/ 2147483647 h 123"/>
                    <a:gd name="T4" fmla="*/ 0 w 188"/>
                    <a:gd name="T5" fmla="*/ 2147483647 h 123"/>
                    <a:gd name="T6" fmla="*/ 0 w 188"/>
                    <a:gd name="T7" fmla="*/ 0 h 123"/>
                    <a:gd name="T8" fmla="*/ 2147483647 w 188"/>
                    <a:gd name="T9" fmla="*/ 0 h 123"/>
                    <a:gd name="T10" fmla="*/ 2147483647 w 188"/>
                    <a:gd name="T11" fmla="*/ 2147483647 h 123"/>
                    <a:gd name="T12" fmla="*/ 0 60000 65536"/>
                    <a:gd name="T13" fmla="*/ 0 60000 65536"/>
                    <a:gd name="T14" fmla="*/ 0 60000 65536"/>
                    <a:gd name="T15" fmla="*/ 0 60000 65536"/>
                    <a:gd name="T16" fmla="*/ 0 60000 65536"/>
                    <a:gd name="T17" fmla="*/ 0 60000 65536"/>
                    <a:gd name="T18" fmla="*/ 0 w 188"/>
                    <a:gd name="T19" fmla="*/ 0 h 123"/>
                    <a:gd name="T20" fmla="*/ 188 w 188"/>
                    <a:gd name="T21" fmla="*/ 123 h 123"/>
                  </a:gdLst>
                  <a:ahLst/>
                  <a:cxnLst>
                    <a:cxn ang="T12">
                      <a:pos x="T0" y="T1"/>
                    </a:cxn>
                    <a:cxn ang="T13">
                      <a:pos x="T2" y="T3"/>
                    </a:cxn>
                    <a:cxn ang="T14">
                      <a:pos x="T4" y="T5"/>
                    </a:cxn>
                    <a:cxn ang="T15">
                      <a:pos x="T6" y="T7"/>
                    </a:cxn>
                    <a:cxn ang="T16">
                      <a:pos x="T8" y="T9"/>
                    </a:cxn>
                    <a:cxn ang="T17">
                      <a:pos x="T10" y="T11"/>
                    </a:cxn>
                  </a:cxnLst>
                  <a:rect l="T18" t="T19" r="T20" b="T21"/>
                  <a:pathLst>
                    <a:path w="188" h="123">
                      <a:moveTo>
                        <a:pt x="188" y="96"/>
                      </a:moveTo>
                      <a:cubicBezTo>
                        <a:pt x="188" y="111"/>
                        <a:pt x="146" y="123"/>
                        <a:pt x="94" y="123"/>
                      </a:cubicBezTo>
                      <a:cubicBezTo>
                        <a:pt x="42" y="123"/>
                        <a:pt x="0" y="111"/>
                        <a:pt x="0" y="96"/>
                      </a:cubicBezTo>
                      <a:cubicBezTo>
                        <a:pt x="0" y="0"/>
                        <a:pt x="0" y="0"/>
                        <a:pt x="0" y="0"/>
                      </a:cubicBezTo>
                      <a:cubicBezTo>
                        <a:pt x="188" y="0"/>
                        <a:pt x="188" y="0"/>
                        <a:pt x="188" y="0"/>
                      </a:cubicBezTo>
                      <a:cubicBezTo>
                        <a:pt x="188" y="96"/>
                        <a:pt x="188" y="96"/>
                        <a:pt x="188" y="96"/>
                      </a:cubicBezTo>
                    </a:path>
                  </a:pathLst>
                </a:custGeom>
                <a:solidFill>
                  <a:srgbClr val="00B0F0"/>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24" name="Freeform 176"/>
                <p:cNvSpPr>
                  <a:spLocks/>
                </p:cNvSpPr>
                <p:nvPr/>
              </p:nvSpPr>
              <p:spPr bwMode="auto">
                <a:xfrm>
                  <a:off x="4608336" y="3593399"/>
                  <a:ext cx="668" cy="1341"/>
                </a:xfrm>
                <a:custGeom>
                  <a:avLst/>
                  <a:gdLst>
                    <a:gd name="T0" fmla="*/ 0 w 1"/>
                    <a:gd name="T1" fmla="*/ 0 h 1"/>
                    <a:gd name="T2" fmla="*/ 0 w 1"/>
                    <a:gd name="T3" fmla="*/ 0 h 1"/>
                    <a:gd name="T4" fmla="*/ 0 w 1"/>
                    <a:gd name="T5" fmla="*/ 2147483647 h 1"/>
                    <a:gd name="T6" fmla="*/ 0 w 1"/>
                    <a:gd name="T7" fmla="*/ 2147483647 h 1"/>
                    <a:gd name="T8" fmla="*/ 0 w 1"/>
                    <a:gd name="T9" fmla="*/ 0 h 1"/>
                    <a:gd name="T10" fmla="*/ 0 60000 65536"/>
                    <a:gd name="T11" fmla="*/ 0 60000 65536"/>
                    <a:gd name="T12" fmla="*/ 0 60000 65536"/>
                    <a:gd name="T13" fmla="*/ 0 60000 65536"/>
                    <a:gd name="T14" fmla="*/ 0 60000 65536"/>
                    <a:gd name="T15" fmla="*/ 0 w 1"/>
                    <a:gd name="T16" fmla="*/ 0 h 1"/>
                    <a:gd name="T17" fmla="*/ 1 w 1"/>
                    <a:gd name="T18" fmla="*/ 1 h 1"/>
                  </a:gdLst>
                  <a:ahLst/>
                  <a:cxnLst>
                    <a:cxn ang="T10">
                      <a:pos x="T0" y="T1"/>
                    </a:cxn>
                    <a:cxn ang="T11">
                      <a:pos x="T2" y="T3"/>
                    </a:cxn>
                    <a:cxn ang="T12">
                      <a:pos x="T4" y="T5"/>
                    </a:cxn>
                    <a:cxn ang="T13">
                      <a:pos x="T6" y="T7"/>
                    </a:cxn>
                    <a:cxn ang="T14">
                      <a:pos x="T8" y="T9"/>
                    </a:cxn>
                  </a:cxnLst>
                  <a:rect l="T15" t="T16" r="T17" b="T18"/>
                  <a:pathLst>
                    <a:path w="1" h="1">
                      <a:moveTo>
                        <a:pt x="0" y="0"/>
                      </a:moveTo>
                      <a:cubicBezTo>
                        <a:pt x="0" y="0"/>
                        <a:pt x="0" y="0"/>
                        <a:pt x="0" y="0"/>
                      </a:cubicBezTo>
                      <a:cubicBezTo>
                        <a:pt x="0" y="1"/>
                        <a:pt x="0" y="1"/>
                        <a:pt x="0" y="1"/>
                      </a:cubicBezTo>
                      <a:cubicBezTo>
                        <a:pt x="0" y="1"/>
                        <a:pt x="0" y="1"/>
                        <a:pt x="0" y="1"/>
                      </a:cubicBezTo>
                      <a:cubicBezTo>
                        <a:pt x="0" y="0"/>
                        <a:pt x="0" y="0"/>
                        <a:pt x="0" y="0"/>
                      </a:cubicBezTo>
                    </a:path>
                  </a:pathLst>
                </a:custGeom>
                <a:solidFill>
                  <a:srgbClr val="8A98AA"/>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25" name="Freeform 177"/>
                <p:cNvSpPr>
                  <a:spLocks/>
                </p:cNvSpPr>
                <p:nvPr/>
              </p:nvSpPr>
              <p:spPr bwMode="auto">
                <a:xfrm>
                  <a:off x="4311133" y="3591387"/>
                  <a:ext cx="297202" cy="46268"/>
                </a:xfrm>
                <a:custGeom>
                  <a:avLst/>
                  <a:gdLst>
                    <a:gd name="T0" fmla="*/ 0 w 188"/>
                    <a:gd name="T1" fmla="*/ 0 h 29"/>
                    <a:gd name="T2" fmla="*/ 0 w 188"/>
                    <a:gd name="T3" fmla="*/ 2147483647 h 29"/>
                    <a:gd name="T4" fmla="*/ 2147483647 w 188"/>
                    <a:gd name="T5" fmla="*/ 2147483647 h 29"/>
                    <a:gd name="T6" fmla="*/ 2147483647 w 188"/>
                    <a:gd name="T7" fmla="*/ 2147483647 h 29"/>
                    <a:gd name="T8" fmla="*/ 2147483647 w 188"/>
                    <a:gd name="T9" fmla="*/ 2147483647 h 29"/>
                    <a:gd name="T10" fmla="*/ 2147483647 w 188"/>
                    <a:gd name="T11" fmla="*/ 2147483647 h 29"/>
                    <a:gd name="T12" fmla="*/ 0 w 188"/>
                    <a:gd name="T13" fmla="*/ 0 h 29"/>
                    <a:gd name="T14" fmla="*/ 0 60000 65536"/>
                    <a:gd name="T15" fmla="*/ 0 60000 65536"/>
                    <a:gd name="T16" fmla="*/ 0 60000 65536"/>
                    <a:gd name="T17" fmla="*/ 0 60000 65536"/>
                    <a:gd name="T18" fmla="*/ 0 60000 65536"/>
                    <a:gd name="T19" fmla="*/ 0 60000 65536"/>
                    <a:gd name="T20" fmla="*/ 0 60000 65536"/>
                    <a:gd name="T21" fmla="*/ 0 w 188"/>
                    <a:gd name="T22" fmla="*/ 0 h 29"/>
                    <a:gd name="T23" fmla="*/ 188 w 188"/>
                    <a:gd name="T24" fmla="*/ 29 h 2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8" h="29">
                      <a:moveTo>
                        <a:pt x="0" y="0"/>
                      </a:moveTo>
                      <a:cubicBezTo>
                        <a:pt x="0" y="2"/>
                        <a:pt x="0" y="2"/>
                        <a:pt x="0" y="2"/>
                      </a:cubicBezTo>
                      <a:cubicBezTo>
                        <a:pt x="0" y="17"/>
                        <a:pt x="42" y="29"/>
                        <a:pt x="94" y="29"/>
                      </a:cubicBezTo>
                      <a:cubicBezTo>
                        <a:pt x="146" y="29"/>
                        <a:pt x="188" y="17"/>
                        <a:pt x="188" y="2"/>
                      </a:cubicBezTo>
                      <a:cubicBezTo>
                        <a:pt x="188" y="1"/>
                        <a:pt x="188" y="1"/>
                        <a:pt x="188" y="1"/>
                      </a:cubicBezTo>
                      <a:cubicBezTo>
                        <a:pt x="188" y="16"/>
                        <a:pt x="145" y="28"/>
                        <a:pt x="94" y="28"/>
                      </a:cubicBezTo>
                      <a:cubicBezTo>
                        <a:pt x="42" y="28"/>
                        <a:pt x="0" y="16"/>
                        <a:pt x="0" y="0"/>
                      </a:cubicBezTo>
                    </a:path>
                  </a:pathLst>
                </a:custGeom>
                <a:solidFill>
                  <a:srgbClr val="7F8EA2"/>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26" name="Freeform 179"/>
                <p:cNvSpPr>
                  <a:spLocks/>
                </p:cNvSpPr>
                <p:nvPr/>
              </p:nvSpPr>
              <p:spPr bwMode="auto">
                <a:xfrm>
                  <a:off x="4311133" y="3439172"/>
                  <a:ext cx="297202" cy="44927"/>
                </a:xfrm>
                <a:custGeom>
                  <a:avLst/>
                  <a:gdLst>
                    <a:gd name="T0" fmla="*/ 2147483647 w 188"/>
                    <a:gd name="T1" fmla="*/ 2147483647 h 28"/>
                    <a:gd name="T2" fmla="*/ 0 w 188"/>
                    <a:gd name="T3" fmla="*/ 0 h 28"/>
                    <a:gd name="T4" fmla="*/ 0 w 188"/>
                    <a:gd name="T5" fmla="*/ 0 h 28"/>
                    <a:gd name="T6" fmla="*/ 2147483647 w 188"/>
                    <a:gd name="T7" fmla="*/ 2147483647 h 28"/>
                    <a:gd name="T8" fmla="*/ 2147483647 w 188"/>
                    <a:gd name="T9" fmla="*/ 0 h 28"/>
                    <a:gd name="T10" fmla="*/ 2147483647 w 188"/>
                    <a:gd name="T11" fmla="*/ 0 h 28"/>
                    <a:gd name="T12" fmla="*/ 2147483647 w 188"/>
                    <a:gd name="T13" fmla="*/ 2147483647 h 28"/>
                    <a:gd name="T14" fmla="*/ 0 60000 65536"/>
                    <a:gd name="T15" fmla="*/ 0 60000 65536"/>
                    <a:gd name="T16" fmla="*/ 0 60000 65536"/>
                    <a:gd name="T17" fmla="*/ 0 60000 65536"/>
                    <a:gd name="T18" fmla="*/ 0 60000 65536"/>
                    <a:gd name="T19" fmla="*/ 0 60000 65536"/>
                    <a:gd name="T20" fmla="*/ 0 60000 65536"/>
                    <a:gd name="T21" fmla="*/ 0 w 188"/>
                    <a:gd name="T22" fmla="*/ 0 h 28"/>
                    <a:gd name="T23" fmla="*/ 188 w 188"/>
                    <a:gd name="T24" fmla="*/ 28 h 2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8" h="28">
                      <a:moveTo>
                        <a:pt x="94" y="26"/>
                      </a:moveTo>
                      <a:cubicBezTo>
                        <a:pt x="43" y="26"/>
                        <a:pt x="1" y="14"/>
                        <a:pt x="0" y="0"/>
                      </a:cubicBezTo>
                      <a:cubicBezTo>
                        <a:pt x="0" y="0"/>
                        <a:pt x="0" y="0"/>
                        <a:pt x="0" y="0"/>
                      </a:cubicBezTo>
                      <a:cubicBezTo>
                        <a:pt x="0" y="15"/>
                        <a:pt x="42" y="28"/>
                        <a:pt x="94" y="28"/>
                      </a:cubicBezTo>
                      <a:cubicBezTo>
                        <a:pt x="146" y="28"/>
                        <a:pt x="188" y="15"/>
                        <a:pt x="188" y="0"/>
                      </a:cubicBezTo>
                      <a:cubicBezTo>
                        <a:pt x="188" y="0"/>
                        <a:pt x="188" y="0"/>
                        <a:pt x="188" y="0"/>
                      </a:cubicBezTo>
                      <a:cubicBezTo>
                        <a:pt x="186" y="14"/>
                        <a:pt x="145" y="26"/>
                        <a:pt x="94" y="26"/>
                      </a:cubicBezTo>
                      <a:close/>
                    </a:path>
                  </a:pathLst>
                </a:custGeom>
                <a:solidFill>
                  <a:srgbClr val="363B49"/>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27" name="Freeform 180"/>
                <p:cNvSpPr>
                  <a:spLocks noEditPoints="1"/>
                </p:cNvSpPr>
                <p:nvPr/>
              </p:nvSpPr>
              <p:spPr bwMode="auto">
                <a:xfrm>
                  <a:off x="4308462" y="3393574"/>
                  <a:ext cx="303213" cy="247434"/>
                </a:xfrm>
                <a:custGeom>
                  <a:avLst/>
                  <a:gdLst>
                    <a:gd name="T0" fmla="*/ 0 w 192"/>
                    <a:gd name="T1" fmla="*/ 2147483647 h 156"/>
                    <a:gd name="T2" fmla="*/ 0 w 192"/>
                    <a:gd name="T3" fmla="*/ 2147483647 h 156"/>
                    <a:gd name="T4" fmla="*/ 2147483647 w 192"/>
                    <a:gd name="T5" fmla="*/ 2147483647 h 156"/>
                    <a:gd name="T6" fmla="*/ 2147483647 w 192"/>
                    <a:gd name="T7" fmla="*/ 2147483647 h 156"/>
                    <a:gd name="T8" fmla="*/ 2147483647 w 192"/>
                    <a:gd name="T9" fmla="*/ 2147483647 h 156"/>
                    <a:gd name="T10" fmla="*/ 2147483647 w 192"/>
                    <a:gd name="T11" fmla="*/ 2147483647 h 156"/>
                    <a:gd name="T12" fmla="*/ 2147483647 w 192"/>
                    <a:gd name="T13" fmla="*/ 2147483647 h 156"/>
                    <a:gd name="T14" fmla="*/ 2147483647 w 192"/>
                    <a:gd name="T15" fmla="*/ 2147483647 h 156"/>
                    <a:gd name="T16" fmla="*/ 2147483647 w 192"/>
                    <a:gd name="T17" fmla="*/ 0 h 156"/>
                    <a:gd name="T18" fmla="*/ 0 w 192"/>
                    <a:gd name="T19" fmla="*/ 2147483647 h 156"/>
                    <a:gd name="T20" fmla="*/ 0 w 192"/>
                    <a:gd name="T21" fmla="*/ 2147483647 h 156"/>
                    <a:gd name="T22" fmla="*/ 2147483647 w 192"/>
                    <a:gd name="T23" fmla="*/ 2147483647 h 156"/>
                    <a:gd name="T24" fmla="*/ 2147483647 w 192"/>
                    <a:gd name="T25" fmla="*/ 2147483647 h 156"/>
                    <a:gd name="T26" fmla="*/ 2147483647 w 192"/>
                    <a:gd name="T27" fmla="*/ 2147483647 h 156"/>
                    <a:gd name="T28" fmla="*/ 2147483647 w 192"/>
                    <a:gd name="T29" fmla="*/ 2147483647 h 156"/>
                    <a:gd name="T30" fmla="*/ 2147483647 w 192"/>
                    <a:gd name="T31" fmla="*/ 2147483647 h 156"/>
                    <a:gd name="T32" fmla="*/ 2147483647 w 192"/>
                    <a:gd name="T33" fmla="*/ 2147483647 h 156"/>
                    <a:gd name="T34" fmla="*/ 2147483647 w 192"/>
                    <a:gd name="T35" fmla="*/ 2147483647 h 156"/>
                    <a:gd name="T36" fmla="*/ 2147483647 w 192"/>
                    <a:gd name="T37" fmla="*/ 2147483647 h 156"/>
                    <a:gd name="T38" fmla="*/ 2147483647 w 192"/>
                    <a:gd name="T39" fmla="*/ 2147483647 h 156"/>
                    <a:gd name="T40" fmla="*/ 2147483647 w 192"/>
                    <a:gd name="T41" fmla="*/ 2147483647 h 156"/>
                    <a:gd name="T42" fmla="*/ 2147483647 w 192"/>
                    <a:gd name="T43" fmla="*/ 2147483647 h 156"/>
                    <a:gd name="T44" fmla="*/ 2147483647 w 192"/>
                    <a:gd name="T45" fmla="*/ 2147483647 h 15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92"/>
                    <a:gd name="T70" fmla="*/ 0 h 156"/>
                    <a:gd name="T71" fmla="*/ 192 w 192"/>
                    <a:gd name="T72" fmla="*/ 156 h 15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92" h="156">
                      <a:moveTo>
                        <a:pt x="0" y="31"/>
                      </a:moveTo>
                      <a:cubicBezTo>
                        <a:pt x="0" y="127"/>
                        <a:pt x="0" y="127"/>
                        <a:pt x="0" y="127"/>
                      </a:cubicBezTo>
                      <a:cubicBezTo>
                        <a:pt x="0" y="145"/>
                        <a:pt x="48" y="156"/>
                        <a:pt x="96" y="156"/>
                      </a:cubicBezTo>
                      <a:cubicBezTo>
                        <a:pt x="143" y="156"/>
                        <a:pt x="192" y="145"/>
                        <a:pt x="192" y="127"/>
                      </a:cubicBezTo>
                      <a:cubicBezTo>
                        <a:pt x="192" y="31"/>
                        <a:pt x="192" y="31"/>
                        <a:pt x="192" y="31"/>
                      </a:cubicBezTo>
                      <a:cubicBezTo>
                        <a:pt x="191" y="32"/>
                        <a:pt x="191" y="32"/>
                        <a:pt x="191" y="32"/>
                      </a:cubicBezTo>
                      <a:cubicBezTo>
                        <a:pt x="192" y="31"/>
                        <a:pt x="192" y="30"/>
                        <a:pt x="192" y="30"/>
                      </a:cubicBezTo>
                      <a:cubicBezTo>
                        <a:pt x="192" y="29"/>
                        <a:pt x="192" y="29"/>
                        <a:pt x="192" y="29"/>
                      </a:cubicBezTo>
                      <a:cubicBezTo>
                        <a:pt x="192" y="11"/>
                        <a:pt x="143" y="0"/>
                        <a:pt x="96" y="0"/>
                      </a:cubicBezTo>
                      <a:cubicBezTo>
                        <a:pt x="48" y="0"/>
                        <a:pt x="0" y="11"/>
                        <a:pt x="0" y="29"/>
                      </a:cubicBezTo>
                      <a:lnTo>
                        <a:pt x="0" y="31"/>
                      </a:lnTo>
                      <a:close/>
                      <a:moveTo>
                        <a:pt x="4" y="29"/>
                      </a:moveTo>
                      <a:cubicBezTo>
                        <a:pt x="4" y="17"/>
                        <a:pt x="41" y="4"/>
                        <a:pt x="96" y="4"/>
                      </a:cubicBezTo>
                      <a:cubicBezTo>
                        <a:pt x="151" y="4"/>
                        <a:pt x="188" y="17"/>
                        <a:pt x="188" y="29"/>
                      </a:cubicBezTo>
                      <a:cubicBezTo>
                        <a:pt x="188" y="30"/>
                        <a:pt x="188" y="30"/>
                        <a:pt x="188" y="30"/>
                      </a:cubicBezTo>
                      <a:cubicBezTo>
                        <a:pt x="188" y="31"/>
                        <a:pt x="188" y="31"/>
                        <a:pt x="188" y="31"/>
                      </a:cubicBezTo>
                      <a:cubicBezTo>
                        <a:pt x="188" y="31"/>
                        <a:pt x="188" y="31"/>
                        <a:pt x="188" y="31"/>
                      </a:cubicBezTo>
                      <a:cubicBezTo>
                        <a:pt x="188" y="31"/>
                        <a:pt x="188" y="31"/>
                        <a:pt x="188" y="31"/>
                      </a:cubicBezTo>
                      <a:cubicBezTo>
                        <a:pt x="188" y="127"/>
                        <a:pt x="188" y="127"/>
                        <a:pt x="188" y="127"/>
                      </a:cubicBezTo>
                      <a:cubicBezTo>
                        <a:pt x="188" y="139"/>
                        <a:pt x="151" y="152"/>
                        <a:pt x="96" y="152"/>
                      </a:cubicBezTo>
                      <a:cubicBezTo>
                        <a:pt x="41" y="152"/>
                        <a:pt x="4" y="139"/>
                        <a:pt x="4" y="127"/>
                      </a:cubicBezTo>
                      <a:cubicBezTo>
                        <a:pt x="4" y="31"/>
                        <a:pt x="4" y="31"/>
                        <a:pt x="4" y="31"/>
                      </a:cubicBezTo>
                      <a:lnTo>
                        <a:pt x="4" y="29"/>
                      </a:lnTo>
                      <a:close/>
                    </a:path>
                  </a:pathLst>
                </a:custGeom>
                <a:solidFill>
                  <a:srgbClr val="231F20"/>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28" name="Freeform 175"/>
                <p:cNvSpPr>
                  <a:spLocks/>
                </p:cNvSpPr>
                <p:nvPr/>
              </p:nvSpPr>
              <p:spPr bwMode="auto">
                <a:xfrm>
                  <a:off x="4311133" y="3284373"/>
                  <a:ext cx="297202" cy="195131"/>
                </a:xfrm>
                <a:custGeom>
                  <a:avLst/>
                  <a:gdLst>
                    <a:gd name="T0" fmla="*/ 2147483647 w 188"/>
                    <a:gd name="T1" fmla="*/ 2147483647 h 123"/>
                    <a:gd name="T2" fmla="*/ 2147483647 w 188"/>
                    <a:gd name="T3" fmla="*/ 2147483647 h 123"/>
                    <a:gd name="T4" fmla="*/ 0 w 188"/>
                    <a:gd name="T5" fmla="*/ 2147483647 h 123"/>
                    <a:gd name="T6" fmla="*/ 0 w 188"/>
                    <a:gd name="T7" fmla="*/ 0 h 123"/>
                    <a:gd name="T8" fmla="*/ 2147483647 w 188"/>
                    <a:gd name="T9" fmla="*/ 0 h 123"/>
                    <a:gd name="T10" fmla="*/ 2147483647 w 188"/>
                    <a:gd name="T11" fmla="*/ 2147483647 h 123"/>
                    <a:gd name="T12" fmla="*/ 0 60000 65536"/>
                    <a:gd name="T13" fmla="*/ 0 60000 65536"/>
                    <a:gd name="T14" fmla="*/ 0 60000 65536"/>
                    <a:gd name="T15" fmla="*/ 0 60000 65536"/>
                    <a:gd name="T16" fmla="*/ 0 60000 65536"/>
                    <a:gd name="T17" fmla="*/ 0 60000 65536"/>
                    <a:gd name="T18" fmla="*/ 0 w 188"/>
                    <a:gd name="T19" fmla="*/ 0 h 123"/>
                    <a:gd name="T20" fmla="*/ 188 w 188"/>
                    <a:gd name="T21" fmla="*/ 123 h 123"/>
                  </a:gdLst>
                  <a:ahLst/>
                  <a:cxnLst>
                    <a:cxn ang="T12">
                      <a:pos x="T0" y="T1"/>
                    </a:cxn>
                    <a:cxn ang="T13">
                      <a:pos x="T2" y="T3"/>
                    </a:cxn>
                    <a:cxn ang="T14">
                      <a:pos x="T4" y="T5"/>
                    </a:cxn>
                    <a:cxn ang="T15">
                      <a:pos x="T6" y="T7"/>
                    </a:cxn>
                    <a:cxn ang="T16">
                      <a:pos x="T8" y="T9"/>
                    </a:cxn>
                    <a:cxn ang="T17">
                      <a:pos x="T10" y="T11"/>
                    </a:cxn>
                  </a:cxnLst>
                  <a:rect l="T18" t="T19" r="T20" b="T21"/>
                  <a:pathLst>
                    <a:path w="188" h="123">
                      <a:moveTo>
                        <a:pt x="188" y="96"/>
                      </a:moveTo>
                      <a:cubicBezTo>
                        <a:pt x="188" y="111"/>
                        <a:pt x="146" y="123"/>
                        <a:pt x="94" y="123"/>
                      </a:cubicBezTo>
                      <a:cubicBezTo>
                        <a:pt x="42" y="123"/>
                        <a:pt x="0" y="111"/>
                        <a:pt x="0" y="96"/>
                      </a:cubicBezTo>
                      <a:cubicBezTo>
                        <a:pt x="0" y="0"/>
                        <a:pt x="0" y="0"/>
                        <a:pt x="0" y="0"/>
                      </a:cubicBezTo>
                      <a:cubicBezTo>
                        <a:pt x="188" y="0"/>
                        <a:pt x="188" y="0"/>
                        <a:pt x="188" y="0"/>
                      </a:cubicBezTo>
                      <a:cubicBezTo>
                        <a:pt x="188" y="96"/>
                        <a:pt x="188" y="96"/>
                        <a:pt x="188" y="96"/>
                      </a:cubicBezTo>
                    </a:path>
                  </a:pathLst>
                </a:custGeom>
                <a:solidFill>
                  <a:srgbClr val="00B0F0"/>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29" name="Freeform 176"/>
                <p:cNvSpPr>
                  <a:spLocks/>
                </p:cNvSpPr>
                <p:nvPr/>
              </p:nvSpPr>
              <p:spPr bwMode="auto">
                <a:xfrm>
                  <a:off x="4608336" y="3433693"/>
                  <a:ext cx="668" cy="1341"/>
                </a:xfrm>
                <a:custGeom>
                  <a:avLst/>
                  <a:gdLst>
                    <a:gd name="T0" fmla="*/ 0 w 1"/>
                    <a:gd name="T1" fmla="*/ 0 h 1"/>
                    <a:gd name="T2" fmla="*/ 0 w 1"/>
                    <a:gd name="T3" fmla="*/ 0 h 1"/>
                    <a:gd name="T4" fmla="*/ 0 w 1"/>
                    <a:gd name="T5" fmla="*/ 2147483647 h 1"/>
                    <a:gd name="T6" fmla="*/ 0 w 1"/>
                    <a:gd name="T7" fmla="*/ 2147483647 h 1"/>
                    <a:gd name="T8" fmla="*/ 0 w 1"/>
                    <a:gd name="T9" fmla="*/ 0 h 1"/>
                    <a:gd name="T10" fmla="*/ 0 60000 65536"/>
                    <a:gd name="T11" fmla="*/ 0 60000 65536"/>
                    <a:gd name="T12" fmla="*/ 0 60000 65536"/>
                    <a:gd name="T13" fmla="*/ 0 60000 65536"/>
                    <a:gd name="T14" fmla="*/ 0 60000 65536"/>
                    <a:gd name="T15" fmla="*/ 0 w 1"/>
                    <a:gd name="T16" fmla="*/ 0 h 1"/>
                    <a:gd name="T17" fmla="*/ 1 w 1"/>
                    <a:gd name="T18" fmla="*/ 1 h 1"/>
                  </a:gdLst>
                  <a:ahLst/>
                  <a:cxnLst>
                    <a:cxn ang="T10">
                      <a:pos x="T0" y="T1"/>
                    </a:cxn>
                    <a:cxn ang="T11">
                      <a:pos x="T2" y="T3"/>
                    </a:cxn>
                    <a:cxn ang="T12">
                      <a:pos x="T4" y="T5"/>
                    </a:cxn>
                    <a:cxn ang="T13">
                      <a:pos x="T6" y="T7"/>
                    </a:cxn>
                    <a:cxn ang="T14">
                      <a:pos x="T8" y="T9"/>
                    </a:cxn>
                  </a:cxnLst>
                  <a:rect l="T15" t="T16" r="T17" b="T18"/>
                  <a:pathLst>
                    <a:path w="1" h="1">
                      <a:moveTo>
                        <a:pt x="0" y="0"/>
                      </a:moveTo>
                      <a:cubicBezTo>
                        <a:pt x="0" y="0"/>
                        <a:pt x="0" y="0"/>
                        <a:pt x="0" y="0"/>
                      </a:cubicBezTo>
                      <a:cubicBezTo>
                        <a:pt x="0" y="1"/>
                        <a:pt x="0" y="1"/>
                        <a:pt x="0" y="1"/>
                      </a:cubicBezTo>
                      <a:cubicBezTo>
                        <a:pt x="0" y="1"/>
                        <a:pt x="0" y="1"/>
                        <a:pt x="0" y="1"/>
                      </a:cubicBezTo>
                      <a:cubicBezTo>
                        <a:pt x="0" y="0"/>
                        <a:pt x="0" y="0"/>
                        <a:pt x="0" y="0"/>
                      </a:cubicBezTo>
                    </a:path>
                  </a:pathLst>
                </a:custGeom>
                <a:solidFill>
                  <a:srgbClr val="8A98AA"/>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30" name="Freeform 177"/>
                <p:cNvSpPr>
                  <a:spLocks/>
                </p:cNvSpPr>
                <p:nvPr/>
              </p:nvSpPr>
              <p:spPr bwMode="auto">
                <a:xfrm>
                  <a:off x="4311133" y="3431681"/>
                  <a:ext cx="297202" cy="46268"/>
                </a:xfrm>
                <a:custGeom>
                  <a:avLst/>
                  <a:gdLst>
                    <a:gd name="T0" fmla="*/ 0 w 188"/>
                    <a:gd name="T1" fmla="*/ 0 h 29"/>
                    <a:gd name="T2" fmla="*/ 0 w 188"/>
                    <a:gd name="T3" fmla="*/ 2147483647 h 29"/>
                    <a:gd name="T4" fmla="*/ 2147483647 w 188"/>
                    <a:gd name="T5" fmla="*/ 2147483647 h 29"/>
                    <a:gd name="T6" fmla="*/ 2147483647 w 188"/>
                    <a:gd name="T7" fmla="*/ 2147483647 h 29"/>
                    <a:gd name="T8" fmla="*/ 2147483647 w 188"/>
                    <a:gd name="T9" fmla="*/ 2147483647 h 29"/>
                    <a:gd name="T10" fmla="*/ 2147483647 w 188"/>
                    <a:gd name="T11" fmla="*/ 2147483647 h 29"/>
                    <a:gd name="T12" fmla="*/ 0 w 188"/>
                    <a:gd name="T13" fmla="*/ 0 h 29"/>
                    <a:gd name="T14" fmla="*/ 0 60000 65536"/>
                    <a:gd name="T15" fmla="*/ 0 60000 65536"/>
                    <a:gd name="T16" fmla="*/ 0 60000 65536"/>
                    <a:gd name="T17" fmla="*/ 0 60000 65536"/>
                    <a:gd name="T18" fmla="*/ 0 60000 65536"/>
                    <a:gd name="T19" fmla="*/ 0 60000 65536"/>
                    <a:gd name="T20" fmla="*/ 0 60000 65536"/>
                    <a:gd name="T21" fmla="*/ 0 w 188"/>
                    <a:gd name="T22" fmla="*/ 0 h 29"/>
                    <a:gd name="T23" fmla="*/ 188 w 188"/>
                    <a:gd name="T24" fmla="*/ 29 h 2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8" h="29">
                      <a:moveTo>
                        <a:pt x="0" y="0"/>
                      </a:moveTo>
                      <a:cubicBezTo>
                        <a:pt x="0" y="2"/>
                        <a:pt x="0" y="2"/>
                        <a:pt x="0" y="2"/>
                      </a:cubicBezTo>
                      <a:cubicBezTo>
                        <a:pt x="0" y="17"/>
                        <a:pt x="42" y="29"/>
                        <a:pt x="94" y="29"/>
                      </a:cubicBezTo>
                      <a:cubicBezTo>
                        <a:pt x="146" y="29"/>
                        <a:pt x="188" y="17"/>
                        <a:pt x="188" y="2"/>
                      </a:cubicBezTo>
                      <a:cubicBezTo>
                        <a:pt x="188" y="1"/>
                        <a:pt x="188" y="1"/>
                        <a:pt x="188" y="1"/>
                      </a:cubicBezTo>
                      <a:cubicBezTo>
                        <a:pt x="188" y="16"/>
                        <a:pt x="145" y="28"/>
                        <a:pt x="94" y="28"/>
                      </a:cubicBezTo>
                      <a:cubicBezTo>
                        <a:pt x="42" y="28"/>
                        <a:pt x="0" y="16"/>
                        <a:pt x="0" y="0"/>
                      </a:cubicBezTo>
                    </a:path>
                  </a:pathLst>
                </a:custGeom>
                <a:solidFill>
                  <a:srgbClr val="7F8EA2"/>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31" name="Freeform 180"/>
                <p:cNvSpPr>
                  <a:spLocks noEditPoints="1"/>
                </p:cNvSpPr>
                <p:nvPr/>
              </p:nvSpPr>
              <p:spPr bwMode="auto">
                <a:xfrm>
                  <a:off x="4308462" y="3233868"/>
                  <a:ext cx="303213" cy="247434"/>
                </a:xfrm>
                <a:custGeom>
                  <a:avLst/>
                  <a:gdLst>
                    <a:gd name="T0" fmla="*/ 0 w 192"/>
                    <a:gd name="T1" fmla="*/ 2147483647 h 156"/>
                    <a:gd name="T2" fmla="*/ 0 w 192"/>
                    <a:gd name="T3" fmla="*/ 2147483647 h 156"/>
                    <a:gd name="T4" fmla="*/ 2147483647 w 192"/>
                    <a:gd name="T5" fmla="*/ 2147483647 h 156"/>
                    <a:gd name="T6" fmla="*/ 2147483647 w 192"/>
                    <a:gd name="T7" fmla="*/ 2147483647 h 156"/>
                    <a:gd name="T8" fmla="*/ 2147483647 w 192"/>
                    <a:gd name="T9" fmla="*/ 2147483647 h 156"/>
                    <a:gd name="T10" fmla="*/ 2147483647 w 192"/>
                    <a:gd name="T11" fmla="*/ 2147483647 h 156"/>
                    <a:gd name="T12" fmla="*/ 2147483647 w 192"/>
                    <a:gd name="T13" fmla="*/ 2147483647 h 156"/>
                    <a:gd name="T14" fmla="*/ 2147483647 w 192"/>
                    <a:gd name="T15" fmla="*/ 2147483647 h 156"/>
                    <a:gd name="T16" fmla="*/ 2147483647 w 192"/>
                    <a:gd name="T17" fmla="*/ 0 h 156"/>
                    <a:gd name="T18" fmla="*/ 0 w 192"/>
                    <a:gd name="T19" fmla="*/ 2147483647 h 156"/>
                    <a:gd name="T20" fmla="*/ 0 w 192"/>
                    <a:gd name="T21" fmla="*/ 2147483647 h 156"/>
                    <a:gd name="T22" fmla="*/ 2147483647 w 192"/>
                    <a:gd name="T23" fmla="*/ 2147483647 h 156"/>
                    <a:gd name="T24" fmla="*/ 2147483647 w 192"/>
                    <a:gd name="T25" fmla="*/ 2147483647 h 156"/>
                    <a:gd name="T26" fmla="*/ 2147483647 w 192"/>
                    <a:gd name="T27" fmla="*/ 2147483647 h 156"/>
                    <a:gd name="T28" fmla="*/ 2147483647 w 192"/>
                    <a:gd name="T29" fmla="*/ 2147483647 h 156"/>
                    <a:gd name="T30" fmla="*/ 2147483647 w 192"/>
                    <a:gd name="T31" fmla="*/ 2147483647 h 156"/>
                    <a:gd name="T32" fmla="*/ 2147483647 w 192"/>
                    <a:gd name="T33" fmla="*/ 2147483647 h 156"/>
                    <a:gd name="T34" fmla="*/ 2147483647 w 192"/>
                    <a:gd name="T35" fmla="*/ 2147483647 h 156"/>
                    <a:gd name="T36" fmla="*/ 2147483647 w 192"/>
                    <a:gd name="T37" fmla="*/ 2147483647 h 156"/>
                    <a:gd name="T38" fmla="*/ 2147483647 w 192"/>
                    <a:gd name="T39" fmla="*/ 2147483647 h 156"/>
                    <a:gd name="T40" fmla="*/ 2147483647 w 192"/>
                    <a:gd name="T41" fmla="*/ 2147483647 h 156"/>
                    <a:gd name="T42" fmla="*/ 2147483647 w 192"/>
                    <a:gd name="T43" fmla="*/ 2147483647 h 156"/>
                    <a:gd name="T44" fmla="*/ 2147483647 w 192"/>
                    <a:gd name="T45" fmla="*/ 2147483647 h 15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92"/>
                    <a:gd name="T70" fmla="*/ 0 h 156"/>
                    <a:gd name="T71" fmla="*/ 192 w 192"/>
                    <a:gd name="T72" fmla="*/ 156 h 15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92" h="156">
                      <a:moveTo>
                        <a:pt x="0" y="31"/>
                      </a:moveTo>
                      <a:cubicBezTo>
                        <a:pt x="0" y="127"/>
                        <a:pt x="0" y="127"/>
                        <a:pt x="0" y="127"/>
                      </a:cubicBezTo>
                      <a:cubicBezTo>
                        <a:pt x="0" y="145"/>
                        <a:pt x="48" y="156"/>
                        <a:pt x="96" y="156"/>
                      </a:cubicBezTo>
                      <a:cubicBezTo>
                        <a:pt x="143" y="156"/>
                        <a:pt x="192" y="145"/>
                        <a:pt x="192" y="127"/>
                      </a:cubicBezTo>
                      <a:cubicBezTo>
                        <a:pt x="192" y="31"/>
                        <a:pt x="192" y="31"/>
                        <a:pt x="192" y="31"/>
                      </a:cubicBezTo>
                      <a:cubicBezTo>
                        <a:pt x="191" y="32"/>
                        <a:pt x="191" y="32"/>
                        <a:pt x="191" y="32"/>
                      </a:cubicBezTo>
                      <a:cubicBezTo>
                        <a:pt x="192" y="31"/>
                        <a:pt x="192" y="30"/>
                        <a:pt x="192" y="30"/>
                      </a:cubicBezTo>
                      <a:cubicBezTo>
                        <a:pt x="192" y="29"/>
                        <a:pt x="192" y="29"/>
                        <a:pt x="192" y="29"/>
                      </a:cubicBezTo>
                      <a:cubicBezTo>
                        <a:pt x="192" y="11"/>
                        <a:pt x="143" y="0"/>
                        <a:pt x="96" y="0"/>
                      </a:cubicBezTo>
                      <a:cubicBezTo>
                        <a:pt x="48" y="0"/>
                        <a:pt x="0" y="11"/>
                        <a:pt x="0" y="29"/>
                      </a:cubicBezTo>
                      <a:lnTo>
                        <a:pt x="0" y="31"/>
                      </a:lnTo>
                      <a:close/>
                      <a:moveTo>
                        <a:pt x="4" y="29"/>
                      </a:moveTo>
                      <a:cubicBezTo>
                        <a:pt x="4" y="17"/>
                        <a:pt x="41" y="4"/>
                        <a:pt x="96" y="4"/>
                      </a:cubicBezTo>
                      <a:cubicBezTo>
                        <a:pt x="151" y="4"/>
                        <a:pt x="188" y="17"/>
                        <a:pt x="188" y="29"/>
                      </a:cubicBezTo>
                      <a:cubicBezTo>
                        <a:pt x="188" y="30"/>
                        <a:pt x="188" y="30"/>
                        <a:pt x="188" y="30"/>
                      </a:cubicBezTo>
                      <a:cubicBezTo>
                        <a:pt x="188" y="31"/>
                        <a:pt x="188" y="31"/>
                        <a:pt x="188" y="31"/>
                      </a:cubicBezTo>
                      <a:cubicBezTo>
                        <a:pt x="188" y="31"/>
                        <a:pt x="188" y="31"/>
                        <a:pt x="188" y="31"/>
                      </a:cubicBezTo>
                      <a:cubicBezTo>
                        <a:pt x="188" y="31"/>
                        <a:pt x="188" y="31"/>
                        <a:pt x="188" y="31"/>
                      </a:cubicBezTo>
                      <a:cubicBezTo>
                        <a:pt x="188" y="127"/>
                        <a:pt x="188" y="127"/>
                        <a:pt x="188" y="127"/>
                      </a:cubicBezTo>
                      <a:cubicBezTo>
                        <a:pt x="188" y="139"/>
                        <a:pt x="151" y="152"/>
                        <a:pt x="96" y="152"/>
                      </a:cubicBezTo>
                      <a:cubicBezTo>
                        <a:pt x="41" y="152"/>
                        <a:pt x="4" y="139"/>
                        <a:pt x="4" y="127"/>
                      </a:cubicBezTo>
                      <a:cubicBezTo>
                        <a:pt x="4" y="31"/>
                        <a:pt x="4" y="31"/>
                        <a:pt x="4" y="31"/>
                      </a:cubicBezTo>
                      <a:lnTo>
                        <a:pt x="4" y="29"/>
                      </a:lnTo>
                      <a:close/>
                    </a:path>
                  </a:pathLst>
                </a:custGeom>
                <a:solidFill>
                  <a:srgbClr val="231F20"/>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32" name="Freeform 175"/>
                <p:cNvSpPr>
                  <a:spLocks/>
                </p:cNvSpPr>
                <p:nvPr/>
              </p:nvSpPr>
              <p:spPr bwMode="auto">
                <a:xfrm>
                  <a:off x="4311133" y="3126929"/>
                  <a:ext cx="297202" cy="195131"/>
                </a:xfrm>
                <a:custGeom>
                  <a:avLst/>
                  <a:gdLst>
                    <a:gd name="T0" fmla="*/ 2147483647 w 188"/>
                    <a:gd name="T1" fmla="*/ 2147483647 h 123"/>
                    <a:gd name="T2" fmla="*/ 2147483647 w 188"/>
                    <a:gd name="T3" fmla="*/ 2147483647 h 123"/>
                    <a:gd name="T4" fmla="*/ 0 w 188"/>
                    <a:gd name="T5" fmla="*/ 2147483647 h 123"/>
                    <a:gd name="T6" fmla="*/ 0 w 188"/>
                    <a:gd name="T7" fmla="*/ 0 h 123"/>
                    <a:gd name="T8" fmla="*/ 2147483647 w 188"/>
                    <a:gd name="T9" fmla="*/ 0 h 123"/>
                    <a:gd name="T10" fmla="*/ 2147483647 w 188"/>
                    <a:gd name="T11" fmla="*/ 2147483647 h 123"/>
                    <a:gd name="T12" fmla="*/ 0 60000 65536"/>
                    <a:gd name="T13" fmla="*/ 0 60000 65536"/>
                    <a:gd name="T14" fmla="*/ 0 60000 65536"/>
                    <a:gd name="T15" fmla="*/ 0 60000 65536"/>
                    <a:gd name="T16" fmla="*/ 0 60000 65536"/>
                    <a:gd name="T17" fmla="*/ 0 60000 65536"/>
                    <a:gd name="T18" fmla="*/ 0 w 188"/>
                    <a:gd name="T19" fmla="*/ 0 h 123"/>
                    <a:gd name="T20" fmla="*/ 188 w 188"/>
                    <a:gd name="T21" fmla="*/ 123 h 123"/>
                  </a:gdLst>
                  <a:ahLst/>
                  <a:cxnLst>
                    <a:cxn ang="T12">
                      <a:pos x="T0" y="T1"/>
                    </a:cxn>
                    <a:cxn ang="T13">
                      <a:pos x="T2" y="T3"/>
                    </a:cxn>
                    <a:cxn ang="T14">
                      <a:pos x="T4" y="T5"/>
                    </a:cxn>
                    <a:cxn ang="T15">
                      <a:pos x="T6" y="T7"/>
                    </a:cxn>
                    <a:cxn ang="T16">
                      <a:pos x="T8" y="T9"/>
                    </a:cxn>
                    <a:cxn ang="T17">
                      <a:pos x="T10" y="T11"/>
                    </a:cxn>
                  </a:cxnLst>
                  <a:rect l="T18" t="T19" r="T20" b="T21"/>
                  <a:pathLst>
                    <a:path w="188" h="123">
                      <a:moveTo>
                        <a:pt x="188" y="96"/>
                      </a:moveTo>
                      <a:cubicBezTo>
                        <a:pt x="188" y="111"/>
                        <a:pt x="146" y="123"/>
                        <a:pt x="94" y="123"/>
                      </a:cubicBezTo>
                      <a:cubicBezTo>
                        <a:pt x="42" y="123"/>
                        <a:pt x="0" y="111"/>
                        <a:pt x="0" y="96"/>
                      </a:cubicBezTo>
                      <a:cubicBezTo>
                        <a:pt x="0" y="0"/>
                        <a:pt x="0" y="0"/>
                        <a:pt x="0" y="0"/>
                      </a:cubicBezTo>
                      <a:cubicBezTo>
                        <a:pt x="188" y="0"/>
                        <a:pt x="188" y="0"/>
                        <a:pt x="188" y="0"/>
                      </a:cubicBezTo>
                      <a:cubicBezTo>
                        <a:pt x="188" y="96"/>
                        <a:pt x="188" y="96"/>
                        <a:pt x="188" y="96"/>
                      </a:cubicBezTo>
                    </a:path>
                  </a:pathLst>
                </a:custGeom>
                <a:solidFill>
                  <a:srgbClr val="00B0F0"/>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33" name="Freeform 176"/>
                <p:cNvSpPr>
                  <a:spLocks/>
                </p:cNvSpPr>
                <p:nvPr/>
              </p:nvSpPr>
              <p:spPr bwMode="auto">
                <a:xfrm>
                  <a:off x="4608336" y="3317637"/>
                  <a:ext cx="668" cy="1341"/>
                </a:xfrm>
                <a:custGeom>
                  <a:avLst/>
                  <a:gdLst>
                    <a:gd name="T0" fmla="*/ 0 w 1"/>
                    <a:gd name="T1" fmla="*/ 0 h 1"/>
                    <a:gd name="T2" fmla="*/ 0 w 1"/>
                    <a:gd name="T3" fmla="*/ 0 h 1"/>
                    <a:gd name="T4" fmla="*/ 0 w 1"/>
                    <a:gd name="T5" fmla="*/ 2147483647 h 1"/>
                    <a:gd name="T6" fmla="*/ 0 w 1"/>
                    <a:gd name="T7" fmla="*/ 2147483647 h 1"/>
                    <a:gd name="T8" fmla="*/ 0 w 1"/>
                    <a:gd name="T9" fmla="*/ 0 h 1"/>
                    <a:gd name="T10" fmla="*/ 0 60000 65536"/>
                    <a:gd name="T11" fmla="*/ 0 60000 65536"/>
                    <a:gd name="T12" fmla="*/ 0 60000 65536"/>
                    <a:gd name="T13" fmla="*/ 0 60000 65536"/>
                    <a:gd name="T14" fmla="*/ 0 60000 65536"/>
                    <a:gd name="T15" fmla="*/ 0 w 1"/>
                    <a:gd name="T16" fmla="*/ 0 h 1"/>
                    <a:gd name="T17" fmla="*/ 1 w 1"/>
                    <a:gd name="T18" fmla="*/ 1 h 1"/>
                  </a:gdLst>
                  <a:ahLst/>
                  <a:cxnLst>
                    <a:cxn ang="T10">
                      <a:pos x="T0" y="T1"/>
                    </a:cxn>
                    <a:cxn ang="T11">
                      <a:pos x="T2" y="T3"/>
                    </a:cxn>
                    <a:cxn ang="T12">
                      <a:pos x="T4" y="T5"/>
                    </a:cxn>
                    <a:cxn ang="T13">
                      <a:pos x="T6" y="T7"/>
                    </a:cxn>
                    <a:cxn ang="T14">
                      <a:pos x="T8" y="T9"/>
                    </a:cxn>
                  </a:cxnLst>
                  <a:rect l="T15" t="T16" r="T17" b="T18"/>
                  <a:pathLst>
                    <a:path w="1" h="1">
                      <a:moveTo>
                        <a:pt x="0" y="0"/>
                      </a:moveTo>
                      <a:cubicBezTo>
                        <a:pt x="0" y="0"/>
                        <a:pt x="0" y="0"/>
                        <a:pt x="0" y="0"/>
                      </a:cubicBezTo>
                      <a:cubicBezTo>
                        <a:pt x="0" y="1"/>
                        <a:pt x="0" y="1"/>
                        <a:pt x="0" y="1"/>
                      </a:cubicBezTo>
                      <a:cubicBezTo>
                        <a:pt x="0" y="1"/>
                        <a:pt x="0" y="1"/>
                        <a:pt x="0" y="1"/>
                      </a:cubicBezTo>
                      <a:cubicBezTo>
                        <a:pt x="0" y="0"/>
                        <a:pt x="0" y="0"/>
                        <a:pt x="0" y="0"/>
                      </a:cubicBezTo>
                    </a:path>
                  </a:pathLst>
                </a:custGeom>
                <a:solidFill>
                  <a:srgbClr val="8A98AA"/>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34" name="Oval 178"/>
                <p:cNvSpPr>
                  <a:spLocks noChangeArrowheads="1"/>
                </p:cNvSpPr>
                <p:nvPr/>
              </p:nvSpPr>
              <p:spPr bwMode="auto">
                <a:xfrm>
                  <a:off x="4311133" y="3080661"/>
                  <a:ext cx="297202" cy="87842"/>
                </a:xfrm>
                <a:prstGeom prst="ellipse">
                  <a:avLst/>
                </a:prstGeom>
                <a:gradFill rotWithShape="1">
                  <a:gsLst>
                    <a:gs pos="0">
                      <a:srgbClr val="C0C1C6"/>
                    </a:gs>
                    <a:gs pos="100000">
                      <a:srgbClr val="DFE0E5"/>
                    </a:gs>
                  </a:gsLst>
                  <a:lin ang="5400000" scaled="1"/>
                </a:gradFill>
                <a:ln w="9525" algn="ctr">
                  <a:noFill/>
                  <a:round/>
                  <a:headEnd/>
                  <a:tailEnd/>
                </a:ln>
              </p:spPr>
              <p:txBody>
                <a:bodyPr lIns="91327" tIns="45667" rIns="91327" bIns="45667"/>
                <a:lstStyle/>
                <a:p>
                  <a:pPr algn="l">
                    <a:buClrTx/>
                    <a:buFontTx/>
                    <a:buNone/>
                  </a:pPr>
                  <a:endParaRPr lang="zh-CN" altLang="zh-CN" sz="1400" dirty="0" smtClean="0">
                    <a:solidFill>
                      <a:srgbClr val="000000"/>
                    </a:solidFill>
                    <a:cs typeface="Calibri" pitchFamily="34" charset="0"/>
                    <a:sym typeface="Lucida Grande" charset="0"/>
                  </a:endParaRPr>
                </a:p>
              </p:txBody>
            </p:sp>
            <p:sp>
              <p:nvSpPr>
                <p:cNvPr id="35" name="Freeform 179"/>
                <p:cNvSpPr>
                  <a:spLocks/>
                </p:cNvSpPr>
                <p:nvPr/>
              </p:nvSpPr>
              <p:spPr bwMode="auto">
                <a:xfrm>
                  <a:off x="4311133" y="3123577"/>
                  <a:ext cx="297202" cy="44927"/>
                </a:xfrm>
                <a:custGeom>
                  <a:avLst/>
                  <a:gdLst>
                    <a:gd name="T0" fmla="*/ 2147483647 w 188"/>
                    <a:gd name="T1" fmla="*/ 2147483647 h 28"/>
                    <a:gd name="T2" fmla="*/ 0 w 188"/>
                    <a:gd name="T3" fmla="*/ 0 h 28"/>
                    <a:gd name="T4" fmla="*/ 0 w 188"/>
                    <a:gd name="T5" fmla="*/ 0 h 28"/>
                    <a:gd name="T6" fmla="*/ 2147483647 w 188"/>
                    <a:gd name="T7" fmla="*/ 2147483647 h 28"/>
                    <a:gd name="T8" fmla="*/ 2147483647 w 188"/>
                    <a:gd name="T9" fmla="*/ 0 h 28"/>
                    <a:gd name="T10" fmla="*/ 2147483647 w 188"/>
                    <a:gd name="T11" fmla="*/ 0 h 28"/>
                    <a:gd name="T12" fmla="*/ 2147483647 w 188"/>
                    <a:gd name="T13" fmla="*/ 2147483647 h 28"/>
                    <a:gd name="T14" fmla="*/ 0 60000 65536"/>
                    <a:gd name="T15" fmla="*/ 0 60000 65536"/>
                    <a:gd name="T16" fmla="*/ 0 60000 65536"/>
                    <a:gd name="T17" fmla="*/ 0 60000 65536"/>
                    <a:gd name="T18" fmla="*/ 0 60000 65536"/>
                    <a:gd name="T19" fmla="*/ 0 60000 65536"/>
                    <a:gd name="T20" fmla="*/ 0 60000 65536"/>
                    <a:gd name="T21" fmla="*/ 0 w 188"/>
                    <a:gd name="T22" fmla="*/ 0 h 28"/>
                    <a:gd name="T23" fmla="*/ 188 w 188"/>
                    <a:gd name="T24" fmla="*/ 28 h 2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8" h="28">
                      <a:moveTo>
                        <a:pt x="94" y="26"/>
                      </a:moveTo>
                      <a:cubicBezTo>
                        <a:pt x="43" y="26"/>
                        <a:pt x="1" y="14"/>
                        <a:pt x="0" y="0"/>
                      </a:cubicBezTo>
                      <a:cubicBezTo>
                        <a:pt x="0" y="0"/>
                        <a:pt x="0" y="0"/>
                        <a:pt x="0" y="0"/>
                      </a:cubicBezTo>
                      <a:cubicBezTo>
                        <a:pt x="0" y="15"/>
                        <a:pt x="42" y="28"/>
                        <a:pt x="94" y="28"/>
                      </a:cubicBezTo>
                      <a:cubicBezTo>
                        <a:pt x="146" y="28"/>
                        <a:pt x="188" y="15"/>
                        <a:pt x="188" y="0"/>
                      </a:cubicBezTo>
                      <a:cubicBezTo>
                        <a:pt x="188" y="0"/>
                        <a:pt x="188" y="0"/>
                        <a:pt x="188" y="0"/>
                      </a:cubicBezTo>
                      <a:cubicBezTo>
                        <a:pt x="186" y="14"/>
                        <a:pt x="145" y="26"/>
                        <a:pt x="94" y="26"/>
                      </a:cubicBezTo>
                      <a:close/>
                    </a:path>
                  </a:pathLst>
                </a:custGeom>
                <a:solidFill>
                  <a:srgbClr val="363B49"/>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36" name="Freeform 180"/>
                <p:cNvSpPr>
                  <a:spLocks noEditPoints="1"/>
                </p:cNvSpPr>
                <p:nvPr/>
              </p:nvSpPr>
              <p:spPr bwMode="auto">
                <a:xfrm>
                  <a:off x="4308462" y="3074713"/>
                  <a:ext cx="303213" cy="247434"/>
                </a:xfrm>
                <a:custGeom>
                  <a:avLst/>
                  <a:gdLst>
                    <a:gd name="T0" fmla="*/ 0 w 192"/>
                    <a:gd name="T1" fmla="*/ 2147483647 h 156"/>
                    <a:gd name="T2" fmla="*/ 0 w 192"/>
                    <a:gd name="T3" fmla="*/ 2147483647 h 156"/>
                    <a:gd name="T4" fmla="*/ 2147483647 w 192"/>
                    <a:gd name="T5" fmla="*/ 2147483647 h 156"/>
                    <a:gd name="T6" fmla="*/ 2147483647 w 192"/>
                    <a:gd name="T7" fmla="*/ 2147483647 h 156"/>
                    <a:gd name="T8" fmla="*/ 2147483647 w 192"/>
                    <a:gd name="T9" fmla="*/ 2147483647 h 156"/>
                    <a:gd name="T10" fmla="*/ 2147483647 w 192"/>
                    <a:gd name="T11" fmla="*/ 2147483647 h 156"/>
                    <a:gd name="T12" fmla="*/ 2147483647 w 192"/>
                    <a:gd name="T13" fmla="*/ 2147483647 h 156"/>
                    <a:gd name="T14" fmla="*/ 2147483647 w 192"/>
                    <a:gd name="T15" fmla="*/ 2147483647 h 156"/>
                    <a:gd name="T16" fmla="*/ 2147483647 w 192"/>
                    <a:gd name="T17" fmla="*/ 0 h 156"/>
                    <a:gd name="T18" fmla="*/ 0 w 192"/>
                    <a:gd name="T19" fmla="*/ 2147483647 h 156"/>
                    <a:gd name="T20" fmla="*/ 0 w 192"/>
                    <a:gd name="T21" fmla="*/ 2147483647 h 156"/>
                    <a:gd name="T22" fmla="*/ 2147483647 w 192"/>
                    <a:gd name="T23" fmla="*/ 2147483647 h 156"/>
                    <a:gd name="T24" fmla="*/ 2147483647 w 192"/>
                    <a:gd name="T25" fmla="*/ 2147483647 h 156"/>
                    <a:gd name="T26" fmla="*/ 2147483647 w 192"/>
                    <a:gd name="T27" fmla="*/ 2147483647 h 156"/>
                    <a:gd name="T28" fmla="*/ 2147483647 w 192"/>
                    <a:gd name="T29" fmla="*/ 2147483647 h 156"/>
                    <a:gd name="T30" fmla="*/ 2147483647 w 192"/>
                    <a:gd name="T31" fmla="*/ 2147483647 h 156"/>
                    <a:gd name="T32" fmla="*/ 2147483647 w 192"/>
                    <a:gd name="T33" fmla="*/ 2147483647 h 156"/>
                    <a:gd name="T34" fmla="*/ 2147483647 w 192"/>
                    <a:gd name="T35" fmla="*/ 2147483647 h 156"/>
                    <a:gd name="T36" fmla="*/ 2147483647 w 192"/>
                    <a:gd name="T37" fmla="*/ 2147483647 h 156"/>
                    <a:gd name="T38" fmla="*/ 2147483647 w 192"/>
                    <a:gd name="T39" fmla="*/ 2147483647 h 156"/>
                    <a:gd name="T40" fmla="*/ 2147483647 w 192"/>
                    <a:gd name="T41" fmla="*/ 2147483647 h 156"/>
                    <a:gd name="T42" fmla="*/ 2147483647 w 192"/>
                    <a:gd name="T43" fmla="*/ 2147483647 h 156"/>
                    <a:gd name="T44" fmla="*/ 2147483647 w 192"/>
                    <a:gd name="T45" fmla="*/ 2147483647 h 15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92"/>
                    <a:gd name="T70" fmla="*/ 0 h 156"/>
                    <a:gd name="T71" fmla="*/ 192 w 192"/>
                    <a:gd name="T72" fmla="*/ 156 h 15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92" h="156">
                      <a:moveTo>
                        <a:pt x="0" y="31"/>
                      </a:moveTo>
                      <a:cubicBezTo>
                        <a:pt x="0" y="127"/>
                        <a:pt x="0" y="127"/>
                        <a:pt x="0" y="127"/>
                      </a:cubicBezTo>
                      <a:cubicBezTo>
                        <a:pt x="0" y="145"/>
                        <a:pt x="48" y="156"/>
                        <a:pt x="96" y="156"/>
                      </a:cubicBezTo>
                      <a:cubicBezTo>
                        <a:pt x="143" y="156"/>
                        <a:pt x="192" y="145"/>
                        <a:pt x="192" y="127"/>
                      </a:cubicBezTo>
                      <a:cubicBezTo>
                        <a:pt x="192" y="31"/>
                        <a:pt x="192" y="31"/>
                        <a:pt x="192" y="31"/>
                      </a:cubicBezTo>
                      <a:cubicBezTo>
                        <a:pt x="191" y="32"/>
                        <a:pt x="191" y="32"/>
                        <a:pt x="191" y="32"/>
                      </a:cubicBezTo>
                      <a:cubicBezTo>
                        <a:pt x="192" y="31"/>
                        <a:pt x="192" y="30"/>
                        <a:pt x="192" y="30"/>
                      </a:cubicBezTo>
                      <a:cubicBezTo>
                        <a:pt x="192" y="29"/>
                        <a:pt x="192" y="29"/>
                        <a:pt x="192" y="29"/>
                      </a:cubicBezTo>
                      <a:cubicBezTo>
                        <a:pt x="192" y="11"/>
                        <a:pt x="143" y="0"/>
                        <a:pt x="96" y="0"/>
                      </a:cubicBezTo>
                      <a:cubicBezTo>
                        <a:pt x="48" y="0"/>
                        <a:pt x="0" y="11"/>
                        <a:pt x="0" y="29"/>
                      </a:cubicBezTo>
                      <a:lnTo>
                        <a:pt x="0" y="31"/>
                      </a:lnTo>
                      <a:close/>
                      <a:moveTo>
                        <a:pt x="4" y="29"/>
                      </a:moveTo>
                      <a:cubicBezTo>
                        <a:pt x="4" y="17"/>
                        <a:pt x="41" y="4"/>
                        <a:pt x="96" y="4"/>
                      </a:cubicBezTo>
                      <a:cubicBezTo>
                        <a:pt x="151" y="4"/>
                        <a:pt x="188" y="17"/>
                        <a:pt x="188" y="29"/>
                      </a:cubicBezTo>
                      <a:cubicBezTo>
                        <a:pt x="188" y="30"/>
                        <a:pt x="188" y="30"/>
                        <a:pt x="188" y="30"/>
                      </a:cubicBezTo>
                      <a:cubicBezTo>
                        <a:pt x="188" y="31"/>
                        <a:pt x="188" y="31"/>
                        <a:pt x="188" y="31"/>
                      </a:cubicBezTo>
                      <a:cubicBezTo>
                        <a:pt x="188" y="31"/>
                        <a:pt x="188" y="31"/>
                        <a:pt x="188" y="31"/>
                      </a:cubicBezTo>
                      <a:cubicBezTo>
                        <a:pt x="188" y="31"/>
                        <a:pt x="188" y="31"/>
                        <a:pt x="188" y="31"/>
                      </a:cubicBezTo>
                      <a:cubicBezTo>
                        <a:pt x="188" y="127"/>
                        <a:pt x="188" y="127"/>
                        <a:pt x="188" y="127"/>
                      </a:cubicBezTo>
                      <a:cubicBezTo>
                        <a:pt x="188" y="139"/>
                        <a:pt x="151" y="152"/>
                        <a:pt x="96" y="152"/>
                      </a:cubicBezTo>
                      <a:cubicBezTo>
                        <a:pt x="41" y="152"/>
                        <a:pt x="4" y="139"/>
                        <a:pt x="4" y="127"/>
                      </a:cubicBezTo>
                      <a:cubicBezTo>
                        <a:pt x="4" y="31"/>
                        <a:pt x="4" y="31"/>
                        <a:pt x="4" y="31"/>
                      </a:cubicBezTo>
                      <a:lnTo>
                        <a:pt x="4" y="29"/>
                      </a:lnTo>
                      <a:close/>
                    </a:path>
                  </a:pathLst>
                </a:custGeom>
                <a:solidFill>
                  <a:srgbClr val="231F20"/>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grpSp>
        </p:grpSp>
        <p:sp>
          <p:nvSpPr>
            <p:cNvPr id="124" name="Rectangle 1129"/>
            <p:cNvSpPr>
              <a:spLocks noChangeArrowheads="1"/>
            </p:cNvSpPr>
            <p:nvPr/>
          </p:nvSpPr>
          <p:spPr bwMode="auto">
            <a:xfrm>
              <a:off x="2727235" y="3193637"/>
              <a:ext cx="308025" cy="265071"/>
            </a:xfrm>
            <a:prstGeom prst="rect">
              <a:avLst/>
            </a:prstGeom>
            <a:noFill/>
            <a:ln w="9525" algn="ctr">
              <a:noFill/>
              <a:miter lim="800000"/>
              <a:headEnd/>
              <a:tailEnd/>
            </a:ln>
            <a:effectLst>
              <a:prstShdw prst="shdw17" dist="17961" dir="2700000">
                <a:schemeClr val="accent1">
                  <a:gamma/>
                  <a:shade val="60000"/>
                  <a:invGamma/>
                </a:schemeClr>
              </a:prstShdw>
            </a:effectLst>
          </p:spPr>
          <p:txBody>
            <a:bodyPr wrap="none" lIns="91422" tIns="45712" rIns="91422" bIns="45712">
              <a:spAutoFit/>
            </a:bodyPr>
            <a:lstStyle/>
            <a:p>
              <a:pPr algn="ctr">
                <a:buClrTx/>
                <a:buFontTx/>
                <a:buNone/>
                <a:defRPr/>
              </a:pPr>
              <a:r>
                <a:rPr lang="en-US" altLang="zh-CN" sz="900" dirty="0">
                  <a:solidFill>
                    <a:srgbClr val="000000"/>
                  </a:solidFill>
                  <a:cs typeface="Calibri" pitchFamily="34" charset="0"/>
                  <a:sym typeface="Lucida Grande"/>
                </a:rPr>
                <a:t>PC</a:t>
              </a:r>
            </a:p>
          </p:txBody>
        </p:sp>
        <p:sp>
          <p:nvSpPr>
            <p:cNvPr id="125" name="Rectangle 1130"/>
            <p:cNvSpPr>
              <a:spLocks noChangeArrowheads="1"/>
            </p:cNvSpPr>
            <p:nvPr/>
          </p:nvSpPr>
          <p:spPr bwMode="auto">
            <a:xfrm>
              <a:off x="3464308" y="3193637"/>
              <a:ext cx="308025" cy="265071"/>
            </a:xfrm>
            <a:prstGeom prst="rect">
              <a:avLst/>
            </a:prstGeom>
            <a:noFill/>
            <a:ln w="9525" algn="ctr">
              <a:noFill/>
              <a:miter lim="800000"/>
              <a:headEnd/>
              <a:tailEnd/>
            </a:ln>
            <a:effectLst>
              <a:prstShdw prst="shdw17" dist="17961" dir="2700000">
                <a:schemeClr val="accent1">
                  <a:gamma/>
                  <a:shade val="60000"/>
                  <a:invGamma/>
                </a:schemeClr>
              </a:prstShdw>
            </a:effectLst>
          </p:spPr>
          <p:txBody>
            <a:bodyPr wrap="none" lIns="91422" tIns="45712" rIns="91422" bIns="45712">
              <a:spAutoFit/>
            </a:bodyPr>
            <a:lstStyle/>
            <a:p>
              <a:pPr algn="ctr">
                <a:buClrTx/>
                <a:buFontTx/>
                <a:buNone/>
                <a:defRPr/>
              </a:pPr>
              <a:r>
                <a:rPr lang="en-US" altLang="zh-CN" sz="900" dirty="0">
                  <a:solidFill>
                    <a:srgbClr val="000000"/>
                  </a:solidFill>
                  <a:cs typeface="Calibri" pitchFamily="34" charset="0"/>
                  <a:sym typeface="Lucida Grande"/>
                </a:rPr>
                <a:t>PC</a:t>
              </a:r>
            </a:p>
          </p:txBody>
        </p:sp>
        <p:sp>
          <p:nvSpPr>
            <p:cNvPr id="126" name="Rectangle 1131"/>
            <p:cNvSpPr>
              <a:spLocks noChangeArrowheads="1"/>
            </p:cNvSpPr>
            <p:nvPr/>
          </p:nvSpPr>
          <p:spPr bwMode="auto">
            <a:xfrm>
              <a:off x="4201384" y="3193637"/>
              <a:ext cx="308025" cy="265071"/>
            </a:xfrm>
            <a:prstGeom prst="rect">
              <a:avLst/>
            </a:prstGeom>
            <a:noFill/>
            <a:ln w="9525" algn="ctr">
              <a:noFill/>
              <a:miter lim="800000"/>
              <a:headEnd/>
              <a:tailEnd/>
            </a:ln>
            <a:effectLst>
              <a:prstShdw prst="shdw17" dist="17961" dir="2700000">
                <a:schemeClr val="accent1">
                  <a:gamma/>
                  <a:shade val="60000"/>
                  <a:invGamma/>
                </a:schemeClr>
              </a:prstShdw>
            </a:effectLst>
          </p:spPr>
          <p:txBody>
            <a:bodyPr wrap="none" lIns="91422" tIns="45712" rIns="91422" bIns="45712">
              <a:spAutoFit/>
            </a:bodyPr>
            <a:lstStyle/>
            <a:p>
              <a:pPr algn="ctr">
                <a:buClrTx/>
                <a:buFontTx/>
                <a:buNone/>
                <a:defRPr/>
              </a:pPr>
              <a:r>
                <a:rPr lang="en-US" altLang="zh-CN" sz="900" dirty="0">
                  <a:solidFill>
                    <a:srgbClr val="000000"/>
                  </a:solidFill>
                  <a:cs typeface="Calibri" pitchFamily="34" charset="0"/>
                  <a:sym typeface="Lucida Grande"/>
                </a:rPr>
                <a:t>PC</a:t>
              </a:r>
            </a:p>
          </p:txBody>
        </p:sp>
        <p:pic>
          <p:nvPicPr>
            <p:cNvPr id="535" name="Picture 416" descr="XP icon my computer"/>
            <p:cNvPicPr>
              <a:picLocks noChangeAspect="1" noChangeArrowheads="1"/>
            </p:cNvPicPr>
            <p:nvPr/>
          </p:nvPicPr>
          <p:blipFill>
            <a:blip r:embed="rId13" cstate="print"/>
            <a:srcRect/>
            <a:stretch>
              <a:fillRect/>
            </a:stretch>
          </p:blipFill>
          <p:spPr bwMode="auto">
            <a:xfrm>
              <a:off x="3352981" y="2426187"/>
              <a:ext cx="530680" cy="432681"/>
            </a:xfrm>
            <a:prstGeom prst="rect">
              <a:avLst/>
            </a:prstGeom>
            <a:noFill/>
            <a:ln w="9525">
              <a:noFill/>
              <a:miter lim="800000"/>
              <a:headEnd/>
              <a:tailEnd/>
            </a:ln>
          </p:spPr>
        </p:pic>
        <p:grpSp>
          <p:nvGrpSpPr>
            <p:cNvPr id="536" name="Group 66"/>
            <p:cNvGrpSpPr>
              <a:grpSpLocks/>
            </p:cNvGrpSpPr>
            <p:nvPr/>
          </p:nvGrpSpPr>
          <p:grpSpPr bwMode="auto">
            <a:xfrm>
              <a:off x="3348753" y="1741618"/>
              <a:ext cx="539136" cy="349801"/>
              <a:chOff x="200" y="2867"/>
              <a:chExt cx="1109" cy="650"/>
            </a:xfrm>
          </p:grpSpPr>
          <p:pic>
            <p:nvPicPr>
              <p:cNvPr id="537" name="Rectangle 409"/>
              <p:cNvPicPr>
                <a:picLocks noChangeArrowheads="1"/>
              </p:cNvPicPr>
              <p:nvPr/>
            </p:nvPicPr>
            <p:blipFill>
              <a:blip r:embed="rId4" cstate="print"/>
              <a:srcRect/>
              <a:stretch>
                <a:fillRect/>
              </a:stretch>
            </p:blipFill>
            <p:spPr bwMode="auto">
              <a:xfrm>
                <a:off x="200" y="3137"/>
                <a:ext cx="1109" cy="380"/>
              </a:xfrm>
              <a:prstGeom prst="rect">
                <a:avLst/>
              </a:prstGeom>
              <a:noFill/>
              <a:ln w="9525">
                <a:noFill/>
                <a:miter lim="800000"/>
                <a:headEnd/>
                <a:tailEnd/>
              </a:ln>
            </p:spPr>
          </p:pic>
          <p:grpSp>
            <p:nvGrpSpPr>
              <p:cNvPr id="538" name="Group 612"/>
              <p:cNvGrpSpPr>
                <a:grpSpLocks/>
              </p:cNvGrpSpPr>
              <p:nvPr/>
            </p:nvGrpSpPr>
            <p:grpSpPr bwMode="auto">
              <a:xfrm>
                <a:off x="571" y="2875"/>
                <a:ext cx="181" cy="358"/>
                <a:chOff x="4308462" y="3074713"/>
                <a:chExt cx="303213" cy="566295"/>
              </a:xfrm>
            </p:grpSpPr>
            <p:sp>
              <p:nvSpPr>
                <p:cNvPr id="629" name="Freeform 175"/>
                <p:cNvSpPr>
                  <a:spLocks/>
                </p:cNvSpPr>
                <p:nvPr/>
              </p:nvSpPr>
              <p:spPr bwMode="auto">
                <a:xfrm>
                  <a:off x="4311133" y="3442524"/>
                  <a:ext cx="297202" cy="195131"/>
                </a:xfrm>
                <a:custGeom>
                  <a:avLst/>
                  <a:gdLst>
                    <a:gd name="T0" fmla="*/ 2147483647 w 188"/>
                    <a:gd name="T1" fmla="*/ 2147483647 h 123"/>
                    <a:gd name="T2" fmla="*/ 2147483647 w 188"/>
                    <a:gd name="T3" fmla="*/ 2147483647 h 123"/>
                    <a:gd name="T4" fmla="*/ 0 w 188"/>
                    <a:gd name="T5" fmla="*/ 2147483647 h 123"/>
                    <a:gd name="T6" fmla="*/ 0 w 188"/>
                    <a:gd name="T7" fmla="*/ 0 h 123"/>
                    <a:gd name="T8" fmla="*/ 2147483647 w 188"/>
                    <a:gd name="T9" fmla="*/ 0 h 123"/>
                    <a:gd name="T10" fmla="*/ 2147483647 w 188"/>
                    <a:gd name="T11" fmla="*/ 2147483647 h 123"/>
                    <a:gd name="T12" fmla="*/ 0 60000 65536"/>
                    <a:gd name="T13" fmla="*/ 0 60000 65536"/>
                    <a:gd name="T14" fmla="*/ 0 60000 65536"/>
                    <a:gd name="T15" fmla="*/ 0 60000 65536"/>
                    <a:gd name="T16" fmla="*/ 0 60000 65536"/>
                    <a:gd name="T17" fmla="*/ 0 60000 65536"/>
                    <a:gd name="T18" fmla="*/ 0 w 188"/>
                    <a:gd name="T19" fmla="*/ 0 h 123"/>
                    <a:gd name="T20" fmla="*/ 188 w 188"/>
                    <a:gd name="T21" fmla="*/ 123 h 123"/>
                  </a:gdLst>
                  <a:ahLst/>
                  <a:cxnLst>
                    <a:cxn ang="T12">
                      <a:pos x="T0" y="T1"/>
                    </a:cxn>
                    <a:cxn ang="T13">
                      <a:pos x="T2" y="T3"/>
                    </a:cxn>
                    <a:cxn ang="T14">
                      <a:pos x="T4" y="T5"/>
                    </a:cxn>
                    <a:cxn ang="T15">
                      <a:pos x="T6" y="T7"/>
                    </a:cxn>
                    <a:cxn ang="T16">
                      <a:pos x="T8" y="T9"/>
                    </a:cxn>
                    <a:cxn ang="T17">
                      <a:pos x="T10" y="T11"/>
                    </a:cxn>
                  </a:cxnLst>
                  <a:rect l="T18" t="T19" r="T20" b="T21"/>
                  <a:pathLst>
                    <a:path w="188" h="123">
                      <a:moveTo>
                        <a:pt x="188" y="96"/>
                      </a:moveTo>
                      <a:cubicBezTo>
                        <a:pt x="188" y="111"/>
                        <a:pt x="146" y="123"/>
                        <a:pt x="94" y="123"/>
                      </a:cubicBezTo>
                      <a:cubicBezTo>
                        <a:pt x="42" y="123"/>
                        <a:pt x="0" y="111"/>
                        <a:pt x="0" y="96"/>
                      </a:cubicBezTo>
                      <a:cubicBezTo>
                        <a:pt x="0" y="0"/>
                        <a:pt x="0" y="0"/>
                        <a:pt x="0" y="0"/>
                      </a:cubicBezTo>
                      <a:cubicBezTo>
                        <a:pt x="188" y="0"/>
                        <a:pt x="188" y="0"/>
                        <a:pt x="188" y="0"/>
                      </a:cubicBezTo>
                      <a:cubicBezTo>
                        <a:pt x="188" y="96"/>
                        <a:pt x="188" y="96"/>
                        <a:pt x="188" y="96"/>
                      </a:cubicBezTo>
                    </a:path>
                  </a:pathLst>
                </a:custGeom>
                <a:solidFill>
                  <a:srgbClr val="FF0000"/>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630" name="Freeform 176"/>
                <p:cNvSpPr>
                  <a:spLocks/>
                </p:cNvSpPr>
                <p:nvPr/>
              </p:nvSpPr>
              <p:spPr bwMode="auto">
                <a:xfrm>
                  <a:off x="4608336" y="3593399"/>
                  <a:ext cx="668" cy="1341"/>
                </a:xfrm>
                <a:custGeom>
                  <a:avLst/>
                  <a:gdLst>
                    <a:gd name="T0" fmla="*/ 0 w 1"/>
                    <a:gd name="T1" fmla="*/ 0 h 1"/>
                    <a:gd name="T2" fmla="*/ 0 w 1"/>
                    <a:gd name="T3" fmla="*/ 0 h 1"/>
                    <a:gd name="T4" fmla="*/ 0 w 1"/>
                    <a:gd name="T5" fmla="*/ 2147483647 h 1"/>
                    <a:gd name="T6" fmla="*/ 0 w 1"/>
                    <a:gd name="T7" fmla="*/ 2147483647 h 1"/>
                    <a:gd name="T8" fmla="*/ 0 w 1"/>
                    <a:gd name="T9" fmla="*/ 0 h 1"/>
                    <a:gd name="T10" fmla="*/ 0 60000 65536"/>
                    <a:gd name="T11" fmla="*/ 0 60000 65536"/>
                    <a:gd name="T12" fmla="*/ 0 60000 65536"/>
                    <a:gd name="T13" fmla="*/ 0 60000 65536"/>
                    <a:gd name="T14" fmla="*/ 0 60000 65536"/>
                    <a:gd name="T15" fmla="*/ 0 w 1"/>
                    <a:gd name="T16" fmla="*/ 0 h 1"/>
                    <a:gd name="T17" fmla="*/ 1 w 1"/>
                    <a:gd name="T18" fmla="*/ 1 h 1"/>
                  </a:gdLst>
                  <a:ahLst/>
                  <a:cxnLst>
                    <a:cxn ang="T10">
                      <a:pos x="T0" y="T1"/>
                    </a:cxn>
                    <a:cxn ang="T11">
                      <a:pos x="T2" y="T3"/>
                    </a:cxn>
                    <a:cxn ang="T12">
                      <a:pos x="T4" y="T5"/>
                    </a:cxn>
                    <a:cxn ang="T13">
                      <a:pos x="T6" y="T7"/>
                    </a:cxn>
                    <a:cxn ang="T14">
                      <a:pos x="T8" y="T9"/>
                    </a:cxn>
                  </a:cxnLst>
                  <a:rect l="T15" t="T16" r="T17" b="T18"/>
                  <a:pathLst>
                    <a:path w="1" h="1">
                      <a:moveTo>
                        <a:pt x="0" y="0"/>
                      </a:moveTo>
                      <a:cubicBezTo>
                        <a:pt x="0" y="0"/>
                        <a:pt x="0" y="0"/>
                        <a:pt x="0" y="0"/>
                      </a:cubicBezTo>
                      <a:cubicBezTo>
                        <a:pt x="0" y="1"/>
                        <a:pt x="0" y="1"/>
                        <a:pt x="0" y="1"/>
                      </a:cubicBezTo>
                      <a:cubicBezTo>
                        <a:pt x="0" y="1"/>
                        <a:pt x="0" y="1"/>
                        <a:pt x="0" y="1"/>
                      </a:cubicBezTo>
                      <a:cubicBezTo>
                        <a:pt x="0" y="0"/>
                        <a:pt x="0" y="0"/>
                        <a:pt x="0" y="0"/>
                      </a:cubicBezTo>
                    </a:path>
                  </a:pathLst>
                </a:custGeom>
                <a:solidFill>
                  <a:srgbClr val="8A98AA"/>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631" name="Freeform 177"/>
                <p:cNvSpPr>
                  <a:spLocks/>
                </p:cNvSpPr>
                <p:nvPr/>
              </p:nvSpPr>
              <p:spPr bwMode="auto">
                <a:xfrm>
                  <a:off x="4311133" y="3591387"/>
                  <a:ext cx="297202" cy="46268"/>
                </a:xfrm>
                <a:custGeom>
                  <a:avLst/>
                  <a:gdLst>
                    <a:gd name="T0" fmla="*/ 0 w 188"/>
                    <a:gd name="T1" fmla="*/ 0 h 29"/>
                    <a:gd name="T2" fmla="*/ 0 w 188"/>
                    <a:gd name="T3" fmla="*/ 2147483647 h 29"/>
                    <a:gd name="T4" fmla="*/ 2147483647 w 188"/>
                    <a:gd name="T5" fmla="*/ 2147483647 h 29"/>
                    <a:gd name="T6" fmla="*/ 2147483647 w 188"/>
                    <a:gd name="T7" fmla="*/ 2147483647 h 29"/>
                    <a:gd name="T8" fmla="*/ 2147483647 w 188"/>
                    <a:gd name="T9" fmla="*/ 2147483647 h 29"/>
                    <a:gd name="T10" fmla="*/ 2147483647 w 188"/>
                    <a:gd name="T11" fmla="*/ 2147483647 h 29"/>
                    <a:gd name="T12" fmla="*/ 0 w 188"/>
                    <a:gd name="T13" fmla="*/ 0 h 29"/>
                    <a:gd name="T14" fmla="*/ 0 60000 65536"/>
                    <a:gd name="T15" fmla="*/ 0 60000 65536"/>
                    <a:gd name="T16" fmla="*/ 0 60000 65536"/>
                    <a:gd name="T17" fmla="*/ 0 60000 65536"/>
                    <a:gd name="T18" fmla="*/ 0 60000 65536"/>
                    <a:gd name="T19" fmla="*/ 0 60000 65536"/>
                    <a:gd name="T20" fmla="*/ 0 60000 65536"/>
                    <a:gd name="T21" fmla="*/ 0 w 188"/>
                    <a:gd name="T22" fmla="*/ 0 h 29"/>
                    <a:gd name="T23" fmla="*/ 188 w 188"/>
                    <a:gd name="T24" fmla="*/ 29 h 2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8" h="29">
                      <a:moveTo>
                        <a:pt x="0" y="0"/>
                      </a:moveTo>
                      <a:cubicBezTo>
                        <a:pt x="0" y="2"/>
                        <a:pt x="0" y="2"/>
                        <a:pt x="0" y="2"/>
                      </a:cubicBezTo>
                      <a:cubicBezTo>
                        <a:pt x="0" y="17"/>
                        <a:pt x="42" y="29"/>
                        <a:pt x="94" y="29"/>
                      </a:cubicBezTo>
                      <a:cubicBezTo>
                        <a:pt x="146" y="29"/>
                        <a:pt x="188" y="17"/>
                        <a:pt x="188" y="2"/>
                      </a:cubicBezTo>
                      <a:cubicBezTo>
                        <a:pt x="188" y="1"/>
                        <a:pt x="188" y="1"/>
                        <a:pt x="188" y="1"/>
                      </a:cubicBezTo>
                      <a:cubicBezTo>
                        <a:pt x="188" y="16"/>
                        <a:pt x="145" y="28"/>
                        <a:pt x="94" y="28"/>
                      </a:cubicBezTo>
                      <a:cubicBezTo>
                        <a:pt x="42" y="28"/>
                        <a:pt x="0" y="16"/>
                        <a:pt x="0" y="0"/>
                      </a:cubicBezTo>
                    </a:path>
                  </a:pathLst>
                </a:custGeom>
                <a:solidFill>
                  <a:srgbClr val="7F8EA2"/>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632" name="Freeform 179"/>
                <p:cNvSpPr>
                  <a:spLocks/>
                </p:cNvSpPr>
                <p:nvPr/>
              </p:nvSpPr>
              <p:spPr bwMode="auto">
                <a:xfrm>
                  <a:off x="4311133" y="3439172"/>
                  <a:ext cx="297202" cy="44927"/>
                </a:xfrm>
                <a:custGeom>
                  <a:avLst/>
                  <a:gdLst>
                    <a:gd name="T0" fmla="*/ 2147483647 w 188"/>
                    <a:gd name="T1" fmla="*/ 2147483647 h 28"/>
                    <a:gd name="T2" fmla="*/ 0 w 188"/>
                    <a:gd name="T3" fmla="*/ 0 h 28"/>
                    <a:gd name="T4" fmla="*/ 0 w 188"/>
                    <a:gd name="T5" fmla="*/ 0 h 28"/>
                    <a:gd name="T6" fmla="*/ 2147483647 w 188"/>
                    <a:gd name="T7" fmla="*/ 2147483647 h 28"/>
                    <a:gd name="T8" fmla="*/ 2147483647 w 188"/>
                    <a:gd name="T9" fmla="*/ 0 h 28"/>
                    <a:gd name="T10" fmla="*/ 2147483647 w 188"/>
                    <a:gd name="T11" fmla="*/ 0 h 28"/>
                    <a:gd name="T12" fmla="*/ 2147483647 w 188"/>
                    <a:gd name="T13" fmla="*/ 2147483647 h 28"/>
                    <a:gd name="T14" fmla="*/ 0 60000 65536"/>
                    <a:gd name="T15" fmla="*/ 0 60000 65536"/>
                    <a:gd name="T16" fmla="*/ 0 60000 65536"/>
                    <a:gd name="T17" fmla="*/ 0 60000 65536"/>
                    <a:gd name="T18" fmla="*/ 0 60000 65536"/>
                    <a:gd name="T19" fmla="*/ 0 60000 65536"/>
                    <a:gd name="T20" fmla="*/ 0 60000 65536"/>
                    <a:gd name="T21" fmla="*/ 0 w 188"/>
                    <a:gd name="T22" fmla="*/ 0 h 28"/>
                    <a:gd name="T23" fmla="*/ 188 w 188"/>
                    <a:gd name="T24" fmla="*/ 28 h 2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8" h="28">
                      <a:moveTo>
                        <a:pt x="94" y="26"/>
                      </a:moveTo>
                      <a:cubicBezTo>
                        <a:pt x="43" y="26"/>
                        <a:pt x="1" y="14"/>
                        <a:pt x="0" y="0"/>
                      </a:cubicBezTo>
                      <a:cubicBezTo>
                        <a:pt x="0" y="0"/>
                        <a:pt x="0" y="0"/>
                        <a:pt x="0" y="0"/>
                      </a:cubicBezTo>
                      <a:cubicBezTo>
                        <a:pt x="0" y="15"/>
                        <a:pt x="42" y="28"/>
                        <a:pt x="94" y="28"/>
                      </a:cubicBezTo>
                      <a:cubicBezTo>
                        <a:pt x="146" y="28"/>
                        <a:pt x="188" y="15"/>
                        <a:pt x="188" y="0"/>
                      </a:cubicBezTo>
                      <a:cubicBezTo>
                        <a:pt x="188" y="0"/>
                        <a:pt x="188" y="0"/>
                        <a:pt x="188" y="0"/>
                      </a:cubicBezTo>
                      <a:cubicBezTo>
                        <a:pt x="186" y="14"/>
                        <a:pt x="145" y="26"/>
                        <a:pt x="94" y="26"/>
                      </a:cubicBezTo>
                      <a:close/>
                    </a:path>
                  </a:pathLst>
                </a:custGeom>
                <a:solidFill>
                  <a:srgbClr val="363B49"/>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633" name="Freeform 180"/>
                <p:cNvSpPr>
                  <a:spLocks noEditPoints="1"/>
                </p:cNvSpPr>
                <p:nvPr/>
              </p:nvSpPr>
              <p:spPr bwMode="auto">
                <a:xfrm>
                  <a:off x="4308462" y="3393574"/>
                  <a:ext cx="303213" cy="247434"/>
                </a:xfrm>
                <a:custGeom>
                  <a:avLst/>
                  <a:gdLst>
                    <a:gd name="T0" fmla="*/ 0 w 192"/>
                    <a:gd name="T1" fmla="*/ 2147483647 h 156"/>
                    <a:gd name="T2" fmla="*/ 0 w 192"/>
                    <a:gd name="T3" fmla="*/ 2147483647 h 156"/>
                    <a:gd name="T4" fmla="*/ 2147483647 w 192"/>
                    <a:gd name="T5" fmla="*/ 2147483647 h 156"/>
                    <a:gd name="T6" fmla="*/ 2147483647 w 192"/>
                    <a:gd name="T7" fmla="*/ 2147483647 h 156"/>
                    <a:gd name="T8" fmla="*/ 2147483647 w 192"/>
                    <a:gd name="T9" fmla="*/ 2147483647 h 156"/>
                    <a:gd name="T10" fmla="*/ 2147483647 w 192"/>
                    <a:gd name="T11" fmla="*/ 2147483647 h 156"/>
                    <a:gd name="T12" fmla="*/ 2147483647 w 192"/>
                    <a:gd name="T13" fmla="*/ 2147483647 h 156"/>
                    <a:gd name="T14" fmla="*/ 2147483647 w 192"/>
                    <a:gd name="T15" fmla="*/ 2147483647 h 156"/>
                    <a:gd name="T16" fmla="*/ 2147483647 w 192"/>
                    <a:gd name="T17" fmla="*/ 0 h 156"/>
                    <a:gd name="T18" fmla="*/ 0 w 192"/>
                    <a:gd name="T19" fmla="*/ 2147483647 h 156"/>
                    <a:gd name="T20" fmla="*/ 0 w 192"/>
                    <a:gd name="T21" fmla="*/ 2147483647 h 156"/>
                    <a:gd name="T22" fmla="*/ 2147483647 w 192"/>
                    <a:gd name="T23" fmla="*/ 2147483647 h 156"/>
                    <a:gd name="T24" fmla="*/ 2147483647 w 192"/>
                    <a:gd name="T25" fmla="*/ 2147483647 h 156"/>
                    <a:gd name="T26" fmla="*/ 2147483647 w 192"/>
                    <a:gd name="T27" fmla="*/ 2147483647 h 156"/>
                    <a:gd name="T28" fmla="*/ 2147483647 w 192"/>
                    <a:gd name="T29" fmla="*/ 2147483647 h 156"/>
                    <a:gd name="T30" fmla="*/ 2147483647 w 192"/>
                    <a:gd name="T31" fmla="*/ 2147483647 h 156"/>
                    <a:gd name="T32" fmla="*/ 2147483647 w 192"/>
                    <a:gd name="T33" fmla="*/ 2147483647 h 156"/>
                    <a:gd name="T34" fmla="*/ 2147483647 w 192"/>
                    <a:gd name="T35" fmla="*/ 2147483647 h 156"/>
                    <a:gd name="T36" fmla="*/ 2147483647 w 192"/>
                    <a:gd name="T37" fmla="*/ 2147483647 h 156"/>
                    <a:gd name="T38" fmla="*/ 2147483647 w 192"/>
                    <a:gd name="T39" fmla="*/ 2147483647 h 156"/>
                    <a:gd name="T40" fmla="*/ 2147483647 w 192"/>
                    <a:gd name="T41" fmla="*/ 2147483647 h 156"/>
                    <a:gd name="T42" fmla="*/ 2147483647 w 192"/>
                    <a:gd name="T43" fmla="*/ 2147483647 h 156"/>
                    <a:gd name="T44" fmla="*/ 2147483647 w 192"/>
                    <a:gd name="T45" fmla="*/ 2147483647 h 15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92"/>
                    <a:gd name="T70" fmla="*/ 0 h 156"/>
                    <a:gd name="T71" fmla="*/ 192 w 192"/>
                    <a:gd name="T72" fmla="*/ 156 h 15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92" h="156">
                      <a:moveTo>
                        <a:pt x="0" y="31"/>
                      </a:moveTo>
                      <a:cubicBezTo>
                        <a:pt x="0" y="127"/>
                        <a:pt x="0" y="127"/>
                        <a:pt x="0" y="127"/>
                      </a:cubicBezTo>
                      <a:cubicBezTo>
                        <a:pt x="0" y="145"/>
                        <a:pt x="48" y="156"/>
                        <a:pt x="96" y="156"/>
                      </a:cubicBezTo>
                      <a:cubicBezTo>
                        <a:pt x="143" y="156"/>
                        <a:pt x="192" y="145"/>
                        <a:pt x="192" y="127"/>
                      </a:cubicBezTo>
                      <a:cubicBezTo>
                        <a:pt x="192" y="31"/>
                        <a:pt x="192" y="31"/>
                        <a:pt x="192" y="31"/>
                      </a:cubicBezTo>
                      <a:cubicBezTo>
                        <a:pt x="191" y="32"/>
                        <a:pt x="191" y="32"/>
                        <a:pt x="191" y="32"/>
                      </a:cubicBezTo>
                      <a:cubicBezTo>
                        <a:pt x="192" y="31"/>
                        <a:pt x="192" y="30"/>
                        <a:pt x="192" y="30"/>
                      </a:cubicBezTo>
                      <a:cubicBezTo>
                        <a:pt x="192" y="29"/>
                        <a:pt x="192" y="29"/>
                        <a:pt x="192" y="29"/>
                      </a:cubicBezTo>
                      <a:cubicBezTo>
                        <a:pt x="192" y="11"/>
                        <a:pt x="143" y="0"/>
                        <a:pt x="96" y="0"/>
                      </a:cubicBezTo>
                      <a:cubicBezTo>
                        <a:pt x="48" y="0"/>
                        <a:pt x="0" y="11"/>
                        <a:pt x="0" y="29"/>
                      </a:cubicBezTo>
                      <a:lnTo>
                        <a:pt x="0" y="31"/>
                      </a:lnTo>
                      <a:close/>
                      <a:moveTo>
                        <a:pt x="4" y="29"/>
                      </a:moveTo>
                      <a:cubicBezTo>
                        <a:pt x="4" y="17"/>
                        <a:pt x="41" y="4"/>
                        <a:pt x="96" y="4"/>
                      </a:cubicBezTo>
                      <a:cubicBezTo>
                        <a:pt x="151" y="4"/>
                        <a:pt x="188" y="17"/>
                        <a:pt x="188" y="29"/>
                      </a:cubicBezTo>
                      <a:cubicBezTo>
                        <a:pt x="188" y="30"/>
                        <a:pt x="188" y="30"/>
                        <a:pt x="188" y="30"/>
                      </a:cubicBezTo>
                      <a:cubicBezTo>
                        <a:pt x="188" y="31"/>
                        <a:pt x="188" y="31"/>
                        <a:pt x="188" y="31"/>
                      </a:cubicBezTo>
                      <a:cubicBezTo>
                        <a:pt x="188" y="31"/>
                        <a:pt x="188" y="31"/>
                        <a:pt x="188" y="31"/>
                      </a:cubicBezTo>
                      <a:cubicBezTo>
                        <a:pt x="188" y="31"/>
                        <a:pt x="188" y="31"/>
                        <a:pt x="188" y="31"/>
                      </a:cubicBezTo>
                      <a:cubicBezTo>
                        <a:pt x="188" y="127"/>
                        <a:pt x="188" y="127"/>
                        <a:pt x="188" y="127"/>
                      </a:cubicBezTo>
                      <a:cubicBezTo>
                        <a:pt x="188" y="139"/>
                        <a:pt x="151" y="152"/>
                        <a:pt x="96" y="152"/>
                      </a:cubicBezTo>
                      <a:cubicBezTo>
                        <a:pt x="41" y="152"/>
                        <a:pt x="4" y="139"/>
                        <a:pt x="4" y="127"/>
                      </a:cubicBezTo>
                      <a:cubicBezTo>
                        <a:pt x="4" y="31"/>
                        <a:pt x="4" y="31"/>
                        <a:pt x="4" y="31"/>
                      </a:cubicBezTo>
                      <a:lnTo>
                        <a:pt x="4" y="29"/>
                      </a:lnTo>
                      <a:close/>
                    </a:path>
                  </a:pathLst>
                </a:custGeom>
                <a:solidFill>
                  <a:srgbClr val="231F20"/>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634" name="Freeform 175"/>
                <p:cNvSpPr>
                  <a:spLocks/>
                </p:cNvSpPr>
                <p:nvPr/>
              </p:nvSpPr>
              <p:spPr bwMode="auto">
                <a:xfrm>
                  <a:off x="4311133" y="3284373"/>
                  <a:ext cx="297202" cy="195131"/>
                </a:xfrm>
                <a:custGeom>
                  <a:avLst/>
                  <a:gdLst>
                    <a:gd name="T0" fmla="*/ 2147483647 w 188"/>
                    <a:gd name="T1" fmla="*/ 2147483647 h 123"/>
                    <a:gd name="T2" fmla="*/ 2147483647 w 188"/>
                    <a:gd name="T3" fmla="*/ 2147483647 h 123"/>
                    <a:gd name="T4" fmla="*/ 0 w 188"/>
                    <a:gd name="T5" fmla="*/ 2147483647 h 123"/>
                    <a:gd name="T6" fmla="*/ 0 w 188"/>
                    <a:gd name="T7" fmla="*/ 0 h 123"/>
                    <a:gd name="T8" fmla="*/ 2147483647 w 188"/>
                    <a:gd name="T9" fmla="*/ 0 h 123"/>
                    <a:gd name="T10" fmla="*/ 2147483647 w 188"/>
                    <a:gd name="T11" fmla="*/ 2147483647 h 123"/>
                    <a:gd name="T12" fmla="*/ 0 60000 65536"/>
                    <a:gd name="T13" fmla="*/ 0 60000 65536"/>
                    <a:gd name="T14" fmla="*/ 0 60000 65536"/>
                    <a:gd name="T15" fmla="*/ 0 60000 65536"/>
                    <a:gd name="T16" fmla="*/ 0 60000 65536"/>
                    <a:gd name="T17" fmla="*/ 0 60000 65536"/>
                    <a:gd name="T18" fmla="*/ 0 w 188"/>
                    <a:gd name="T19" fmla="*/ 0 h 123"/>
                    <a:gd name="T20" fmla="*/ 188 w 188"/>
                    <a:gd name="T21" fmla="*/ 123 h 123"/>
                  </a:gdLst>
                  <a:ahLst/>
                  <a:cxnLst>
                    <a:cxn ang="T12">
                      <a:pos x="T0" y="T1"/>
                    </a:cxn>
                    <a:cxn ang="T13">
                      <a:pos x="T2" y="T3"/>
                    </a:cxn>
                    <a:cxn ang="T14">
                      <a:pos x="T4" y="T5"/>
                    </a:cxn>
                    <a:cxn ang="T15">
                      <a:pos x="T6" y="T7"/>
                    </a:cxn>
                    <a:cxn ang="T16">
                      <a:pos x="T8" y="T9"/>
                    </a:cxn>
                    <a:cxn ang="T17">
                      <a:pos x="T10" y="T11"/>
                    </a:cxn>
                  </a:cxnLst>
                  <a:rect l="T18" t="T19" r="T20" b="T21"/>
                  <a:pathLst>
                    <a:path w="188" h="123">
                      <a:moveTo>
                        <a:pt x="188" y="96"/>
                      </a:moveTo>
                      <a:cubicBezTo>
                        <a:pt x="188" y="111"/>
                        <a:pt x="146" y="123"/>
                        <a:pt x="94" y="123"/>
                      </a:cubicBezTo>
                      <a:cubicBezTo>
                        <a:pt x="42" y="123"/>
                        <a:pt x="0" y="111"/>
                        <a:pt x="0" y="96"/>
                      </a:cubicBezTo>
                      <a:cubicBezTo>
                        <a:pt x="0" y="0"/>
                        <a:pt x="0" y="0"/>
                        <a:pt x="0" y="0"/>
                      </a:cubicBezTo>
                      <a:cubicBezTo>
                        <a:pt x="188" y="0"/>
                        <a:pt x="188" y="0"/>
                        <a:pt x="188" y="0"/>
                      </a:cubicBezTo>
                      <a:cubicBezTo>
                        <a:pt x="188" y="96"/>
                        <a:pt x="188" y="96"/>
                        <a:pt x="188" y="96"/>
                      </a:cubicBezTo>
                    </a:path>
                  </a:pathLst>
                </a:custGeom>
                <a:solidFill>
                  <a:srgbClr val="FF0000"/>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635" name="Freeform 176"/>
                <p:cNvSpPr>
                  <a:spLocks/>
                </p:cNvSpPr>
                <p:nvPr/>
              </p:nvSpPr>
              <p:spPr bwMode="auto">
                <a:xfrm>
                  <a:off x="4608336" y="3433693"/>
                  <a:ext cx="668" cy="1341"/>
                </a:xfrm>
                <a:custGeom>
                  <a:avLst/>
                  <a:gdLst>
                    <a:gd name="T0" fmla="*/ 0 w 1"/>
                    <a:gd name="T1" fmla="*/ 0 h 1"/>
                    <a:gd name="T2" fmla="*/ 0 w 1"/>
                    <a:gd name="T3" fmla="*/ 0 h 1"/>
                    <a:gd name="T4" fmla="*/ 0 w 1"/>
                    <a:gd name="T5" fmla="*/ 2147483647 h 1"/>
                    <a:gd name="T6" fmla="*/ 0 w 1"/>
                    <a:gd name="T7" fmla="*/ 2147483647 h 1"/>
                    <a:gd name="T8" fmla="*/ 0 w 1"/>
                    <a:gd name="T9" fmla="*/ 0 h 1"/>
                    <a:gd name="T10" fmla="*/ 0 60000 65536"/>
                    <a:gd name="T11" fmla="*/ 0 60000 65536"/>
                    <a:gd name="T12" fmla="*/ 0 60000 65536"/>
                    <a:gd name="T13" fmla="*/ 0 60000 65536"/>
                    <a:gd name="T14" fmla="*/ 0 60000 65536"/>
                    <a:gd name="T15" fmla="*/ 0 w 1"/>
                    <a:gd name="T16" fmla="*/ 0 h 1"/>
                    <a:gd name="T17" fmla="*/ 1 w 1"/>
                    <a:gd name="T18" fmla="*/ 1 h 1"/>
                  </a:gdLst>
                  <a:ahLst/>
                  <a:cxnLst>
                    <a:cxn ang="T10">
                      <a:pos x="T0" y="T1"/>
                    </a:cxn>
                    <a:cxn ang="T11">
                      <a:pos x="T2" y="T3"/>
                    </a:cxn>
                    <a:cxn ang="T12">
                      <a:pos x="T4" y="T5"/>
                    </a:cxn>
                    <a:cxn ang="T13">
                      <a:pos x="T6" y="T7"/>
                    </a:cxn>
                    <a:cxn ang="T14">
                      <a:pos x="T8" y="T9"/>
                    </a:cxn>
                  </a:cxnLst>
                  <a:rect l="T15" t="T16" r="T17" b="T18"/>
                  <a:pathLst>
                    <a:path w="1" h="1">
                      <a:moveTo>
                        <a:pt x="0" y="0"/>
                      </a:moveTo>
                      <a:cubicBezTo>
                        <a:pt x="0" y="0"/>
                        <a:pt x="0" y="0"/>
                        <a:pt x="0" y="0"/>
                      </a:cubicBezTo>
                      <a:cubicBezTo>
                        <a:pt x="0" y="1"/>
                        <a:pt x="0" y="1"/>
                        <a:pt x="0" y="1"/>
                      </a:cubicBezTo>
                      <a:cubicBezTo>
                        <a:pt x="0" y="1"/>
                        <a:pt x="0" y="1"/>
                        <a:pt x="0" y="1"/>
                      </a:cubicBezTo>
                      <a:cubicBezTo>
                        <a:pt x="0" y="0"/>
                        <a:pt x="0" y="0"/>
                        <a:pt x="0" y="0"/>
                      </a:cubicBezTo>
                    </a:path>
                  </a:pathLst>
                </a:custGeom>
                <a:solidFill>
                  <a:srgbClr val="8A98AA"/>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636" name="Freeform 177"/>
                <p:cNvSpPr>
                  <a:spLocks/>
                </p:cNvSpPr>
                <p:nvPr/>
              </p:nvSpPr>
              <p:spPr bwMode="auto">
                <a:xfrm>
                  <a:off x="4311133" y="3431681"/>
                  <a:ext cx="297202" cy="46268"/>
                </a:xfrm>
                <a:custGeom>
                  <a:avLst/>
                  <a:gdLst>
                    <a:gd name="T0" fmla="*/ 0 w 188"/>
                    <a:gd name="T1" fmla="*/ 0 h 29"/>
                    <a:gd name="T2" fmla="*/ 0 w 188"/>
                    <a:gd name="T3" fmla="*/ 2147483647 h 29"/>
                    <a:gd name="T4" fmla="*/ 2147483647 w 188"/>
                    <a:gd name="T5" fmla="*/ 2147483647 h 29"/>
                    <a:gd name="T6" fmla="*/ 2147483647 w 188"/>
                    <a:gd name="T7" fmla="*/ 2147483647 h 29"/>
                    <a:gd name="T8" fmla="*/ 2147483647 w 188"/>
                    <a:gd name="T9" fmla="*/ 2147483647 h 29"/>
                    <a:gd name="T10" fmla="*/ 2147483647 w 188"/>
                    <a:gd name="T11" fmla="*/ 2147483647 h 29"/>
                    <a:gd name="T12" fmla="*/ 0 w 188"/>
                    <a:gd name="T13" fmla="*/ 0 h 29"/>
                    <a:gd name="T14" fmla="*/ 0 60000 65536"/>
                    <a:gd name="T15" fmla="*/ 0 60000 65536"/>
                    <a:gd name="T16" fmla="*/ 0 60000 65536"/>
                    <a:gd name="T17" fmla="*/ 0 60000 65536"/>
                    <a:gd name="T18" fmla="*/ 0 60000 65536"/>
                    <a:gd name="T19" fmla="*/ 0 60000 65536"/>
                    <a:gd name="T20" fmla="*/ 0 60000 65536"/>
                    <a:gd name="T21" fmla="*/ 0 w 188"/>
                    <a:gd name="T22" fmla="*/ 0 h 29"/>
                    <a:gd name="T23" fmla="*/ 188 w 188"/>
                    <a:gd name="T24" fmla="*/ 29 h 2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8" h="29">
                      <a:moveTo>
                        <a:pt x="0" y="0"/>
                      </a:moveTo>
                      <a:cubicBezTo>
                        <a:pt x="0" y="2"/>
                        <a:pt x="0" y="2"/>
                        <a:pt x="0" y="2"/>
                      </a:cubicBezTo>
                      <a:cubicBezTo>
                        <a:pt x="0" y="17"/>
                        <a:pt x="42" y="29"/>
                        <a:pt x="94" y="29"/>
                      </a:cubicBezTo>
                      <a:cubicBezTo>
                        <a:pt x="146" y="29"/>
                        <a:pt x="188" y="17"/>
                        <a:pt x="188" y="2"/>
                      </a:cubicBezTo>
                      <a:cubicBezTo>
                        <a:pt x="188" y="1"/>
                        <a:pt x="188" y="1"/>
                        <a:pt x="188" y="1"/>
                      </a:cubicBezTo>
                      <a:cubicBezTo>
                        <a:pt x="188" y="16"/>
                        <a:pt x="145" y="28"/>
                        <a:pt x="94" y="28"/>
                      </a:cubicBezTo>
                      <a:cubicBezTo>
                        <a:pt x="42" y="28"/>
                        <a:pt x="0" y="16"/>
                        <a:pt x="0" y="0"/>
                      </a:cubicBezTo>
                    </a:path>
                  </a:pathLst>
                </a:custGeom>
                <a:solidFill>
                  <a:srgbClr val="7F8EA2"/>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637" name="Freeform 180"/>
                <p:cNvSpPr>
                  <a:spLocks noEditPoints="1"/>
                </p:cNvSpPr>
                <p:nvPr/>
              </p:nvSpPr>
              <p:spPr bwMode="auto">
                <a:xfrm>
                  <a:off x="4308462" y="3233868"/>
                  <a:ext cx="303213" cy="247434"/>
                </a:xfrm>
                <a:custGeom>
                  <a:avLst/>
                  <a:gdLst>
                    <a:gd name="T0" fmla="*/ 0 w 192"/>
                    <a:gd name="T1" fmla="*/ 2147483647 h 156"/>
                    <a:gd name="T2" fmla="*/ 0 w 192"/>
                    <a:gd name="T3" fmla="*/ 2147483647 h 156"/>
                    <a:gd name="T4" fmla="*/ 2147483647 w 192"/>
                    <a:gd name="T5" fmla="*/ 2147483647 h 156"/>
                    <a:gd name="T6" fmla="*/ 2147483647 w 192"/>
                    <a:gd name="T7" fmla="*/ 2147483647 h 156"/>
                    <a:gd name="T8" fmla="*/ 2147483647 w 192"/>
                    <a:gd name="T9" fmla="*/ 2147483647 h 156"/>
                    <a:gd name="T10" fmla="*/ 2147483647 w 192"/>
                    <a:gd name="T11" fmla="*/ 2147483647 h 156"/>
                    <a:gd name="T12" fmla="*/ 2147483647 w 192"/>
                    <a:gd name="T13" fmla="*/ 2147483647 h 156"/>
                    <a:gd name="T14" fmla="*/ 2147483647 w 192"/>
                    <a:gd name="T15" fmla="*/ 2147483647 h 156"/>
                    <a:gd name="T16" fmla="*/ 2147483647 w 192"/>
                    <a:gd name="T17" fmla="*/ 0 h 156"/>
                    <a:gd name="T18" fmla="*/ 0 w 192"/>
                    <a:gd name="T19" fmla="*/ 2147483647 h 156"/>
                    <a:gd name="T20" fmla="*/ 0 w 192"/>
                    <a:gd name="T21" fmla="*/ 2147483647 h 156"/>
                    <a:gd name="T22" fmla="*/ 2147483647 w 192"/>
                    <a:gd name="T23" fmla="*/ 2147483647 h 156"/>
                    <a:gd name="T24" fmla="*/ 2147483647 w 192"/>
                    <a:gd name="T25" fmla="*/ 2147483647 h 156"/>
                    <a:gd name="T26" fmla="*/ 2147483647 w 192"/>
                    <a:gd name="T27" fmla="*/ 2147483647 h 156"/>
                    <a:gd name="T28" fmla="*/ 2147483647 w 192"/>
                    <a:gd name="T29" fmla="*/ 2147483647 h 156"/>
                    <a:gd name="T30" fmla="*/ 2147483647 w 192"/>
                    <a:gd name="T31" fmla="*/ 2147483647 h 156"/>
                    <a:gd name="T32" fmla="*/ 2147483647 w 192"/>
                    <a:gd name="T33" fmla="*/ 2147483647 h 156"/>
                    <a:gd name="T34" fmla="*/ 2147483647 w 192"/>
                    <a:gd name="T35" fmla="*/ 2147483647 h 156"/>
                    <a:gd name="T36" fmla="*/ 2147483647 w 192"/>
                    <a:gd name="T37" fmla="*/ 2147483647 h 156"/>
                    <a:gd name="T38" fmla="*/ 2147483647 w 192"/>
                    <a:gd name="T39" fmla="*/ 2147483647 h 156"/>
                    <a:gd name="T40" fmla="*/ 2147483647 w 192"/>
                    <a:gd name="T41" fmla="*/ 2147483647 h 156"/>
                    <a:gd name="T42" fmla="*/ 2147483647 w 192"/>
                    <a:gd name="T43" fmla="*/ 2147483647 h 156"/>
                    <a:gd name="T44" fmla="*/ 2147483647 w 192"/>
                    <a:gd name="T45" fmla="*/ 2147483647 h 15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92"/>
                    <a:gd name="T70" fmla="*/ 0 h 156"/>
                    <a:gd name="T71" fmla="*/ 192 w 192"/>
                    <a:gd name="T72" fmla="*/ 156 h 15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92" h="156">
                      <a:moveTo>
                        <a:pt x="0" y="31"/>
                      </a:moveTo>
                      <a:cubicBezTo>
                        <a:pt x="0" y="127"/>
                        <a:pt x="0" y="127"/>
                        <a:pt x="0" y="127"/>
                      </a:cubicBezTo>
                      <a:cubicBezTo>
                        <a:pt x="0" y="145"/>
                        <a:pt x="48" y="156"/>
                        <a:pt x="96" y="156"/>
                      </a:cubicBezTo>
                      <a:cubicBezTo>
                        <a:pt x="143" y="156"/>
                        <a:pt x="192" y="145"/>
                        <a:pt x="192" y="127"/>
                      </a:cubicBezTo>
                      <a:cubicBezTo>
                        <a:pt x="192" y="31"/>
                        <a:pt x="192" y="31"/>
                        <a:pt x="192" y="31"/>
                      </a:cubicBezTo>
                      <a:cubicBezTo>
                        <a:pt x="191" y="32"/>
                        <a:pt x="191" y="32"/>
                        <a:pt x="191" y="32"/>
                      </a:cubicBezTo>
                      <a:cubicBezTo>
                        <a:pt x="192" y="31"/>
                        <a:pt x="192" y="30"/>
                        <a:pt x="192" y="30"/>
                      </a:cubicBezTo>
                      <a:cubicBezTo>
                        <a:pt x="192" y="29"/>
                        <a:pt x="192" y="29"/>
                        <a:pt x="192" y="29"/>
                      </a:cubicBezTo>
                      <a:cubicBezTo>
                        <a:pt x="192" y="11"/>
                        <a:pt x="143" y="0"/>
                        <a:pt x="96" y="0"/>
                      </a:cubicBezTo>
                      <a:cubicBezTo>
                        <a:pt x="48" y="0"/>
                        <a:pt x="0" y="11"/>
                        <a:pt x="0" y="29"/>
                      </a:cubicBezTo>
                      <a:lnTo>
                        <a:pt x="0" y="31"/>
                      </a:lnTo>
                      <a:close/>
                      <a:moveTo>
                        <a:pt x="4" y="29"/>
                      </a:moveTo>
                      <a:cubicBezTo>
                        <a:pt x="4" y="17"/>
                        <a:pt x="41" y="4"/>
                        <a:pt x="96" y="4"/>
                      </a:cubicBezTo>
                      <a:cubicBezTo>
                        <a:pt x="151" y="4"/>
                        <a:pt x="188" y="17"/>
                        <a:pt x="188" y="29"/>
                      </a:cubicBezTo>
                      <a:cubicBezTo>
                        <a:pt x="188" y="30"/>
                        <a:pt x="188" y="30"/>
                        <a:pt x="188" y="30"/>
                      </a:cubicBezTo>
                      <a:cubicBezTo>
                        <a:pt x="188" y="31"/>
                        <a:pt x="188" y="31"/>
                        <a:pt x="188" y="31"/>
                      </a:cubicBezTo>
                      <a:cubicBezTo>
                        <a:pt x="188" y="31"/>
                        <a:pt x="188" y="31"/>
                        <a:pt x="188" y="31"/>
                      </a:cubicBezTo>
                      <a:cubicBezTo>
                        <a:pt x="188" y="31"/>
                        <a:pt x="188" y="31"/>
                        <a:pt x="188" y="31"/>
                      </a:cubicBezTo>
                      <a:cubicBezTo>
                        <a:pt x="188" y="127"/>
                        <a:pt x="188" y="127"/>
                        <a:pt x="188" y="127"/>
                      </a:cubicBezTo>
                      <a:cubicBezTo>
                        <a:pt x="188" y="139"/>
                        <a:pt x="151" y="152"/>
                        <a:pt x="96" y="152"/>
                      </a:cubicBezTo>
                      <a:cubicBezTo>
                        <a:pt x="41" y="152"/>
                        <a:pt x="4" y="139"/>
                        <a:pt x="4" y="127"/>
                      </a:cubicBezTo>
                      <a:cubicBezTo>
                        <a:pt x="4" y="31"/>
                        <a:pt x="4" y="31"/>
                        <a:pt x="4" y="31"/>
                      </a:cubicBezTo>
                      <a:lnTo>
                        <a:pt x="4" y="29"/>
                      </a:lnTo>
                      <a:close/>
                    </a:path>
                  </a:pathLst>
                </a:custGeom>
                <a:solidFill>
                  <a:srgbClr val="231F20"/>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638" name="Freeform 175"/>
                <p:cNvSpPr>
                  <a:spLocks/>
                </p:cNvSpPr>
                <p:nvPr/>
              </p:nvSpPr>
              <p:spPr bwMode="auto">
                <a:xfrm>
                  <a:off x="4311133" y="3126929"/>
                  <a:ext cx="297202" cy="195131"/>
                </a:xfrm>
                <a:custGeom>
                  <a:avLst/>
                  <a:gdLst>
                    <a:gd name="T0" fmla="*/ 2147483647 w 188"/>
                    <a:gd name="T1" fmla="*/ 2147483647 h 123"/>
                    <a:gd name="T2" fmla="*/ 2147483647 w 188"/>
                    <a:gd name="T3" fmla="*/ 2147483647 h 123"/>
                    <a:gd name="T4" fmla="*/ 0 w 188"/>
                    <a:gd name="T5" fmla="*/ 2147483647 h 123"/>
                    <a:gd name="T6" fmla="*/ 0 w 188"/>
                    <a:gd name="T7" fmla="*/ 0 h 123"/>
                    <a:gd name="T8" fmla="*/ 2147483647 w 188"/>
                    <a:gd name="T9" fmla="*/ 0 h 123"/>
                    <a:gd name="T10" fmla="*/ 2147483647 w 188"/>
                    <a:gd name="T11" fmla="*/ 2147483647 h 123"/>
                    <a:gd name="T12" fmla="*/ 0 60000 65536"/>
                    <a:gd name="T13" fmla="*/ 0 60000 65536"/>
                    <a:gd name="T14" fmla="*/ 0 60000 65536"/>
                    <a:gd name="T15" fmla="*/ 0 60000 65536"/>
                    <a:gd name="T16" fmla="*/ 0 60000 65536"/>
                    <a:gd name="T17" fmla="*/ 0 60000 65536"/>
                    <a:gd name="T18" fmla="*/ 0 w 188"/>
                    <a:gd name="T19" fmla="*/ 0 h 123"/>
                    <a:gd name="T20" fmla="*/ 188 w 188"/>
                    <a:gd name="T21" fmla="*/ 123 h 123"/>
                  </a:gdLst>
                  <a:ahLst/>
                  <a:cxnLst>
                    <a:cxn ang="T12">
                      <a:pos x="T0" y="T1"/>
                    </a:cxn>
                    <a:cxn ang="T13">
                      <a:pos x="T2" y="T3"/>
                    </a:cxn>
                    <a:cxn ang="T14">
                      <a:pos x="T4" y="T5"/>
                    </a:cxn>
                    <a:cxn ang="T15">
                      <a:pos x="T6" y="T7"/>
                    </a:cxn>
                    <a:cxn ang="T16">
                      <a:pos x="T8" y="T9"/>
                    </a:cxn>
                    <a:cxn ang="T17">
                      <a:pos x="T10" y="T11"/>
                    </a:cxn>
                  </a:cxnLst>
                  <a:rect l="T18" t="T19" r="T20" b="T21"/>
                  <a:pathLst>
                    <a:path w="188" h="123">
                      <a:moveTo>
                        <a:pt x="188" y="96"/>
                      </a:moveTo>
                      <a:cubicBezTo>
                        <a:pt x="188" y="111"/>
                        <a:pt x="146" y="123"/>
                        <a:pt x="94" y="123"/>
                      </a:cubicBezTo>
                      <a:cubicBezTo>
                        <a:pt x="42" y="123"/>
                        <a:pt x="0" y="111"/>
                        <a:pt x="0" y="96"/>
                      </a:cubicBezTo>
                      <a:cubicBezTo>
                        <a:pt x="0" y="0"/>
                        <a:pt x="0" y="0"/>
                        <a:pt x="0" y="0"/>
                      </a:cubicBezTo>
                      <a:cubicBezTo>
                        <a:pt x="188" y="0"/>
                        <a:pt x="188" y="0"/>
                        <a:pt x="188" y="0"/>
                      </a:cubicBezTo>
                      <a:cubicBezTo>
                        <a:pt x="188" y="96"/>
                        <a:pt x="188" y="96"/>
                        <a:pt x="188" y="96"/>
                      </a:cubicBezTo>
                    </a:path>
                  </a:pathLst>
                </a:custGeom>
                <a:solidFill>
                  <a:srgbClr val="FF0000"/>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639" name="Freeform 176"/>
                <p:cNvSpPr>
                  <a:spLocks/>
                </p:cNvSpPr>
                <p:nvPr/>
              </p:nvSpPr>
              <p:spPr bwMode="auto">
                <a:xfrm>
                  <a:off x="4608336" y="3317637"/>
                  <a:ext cx="668" cy="1341"/>
                </a:xfrm>
                <a:custGeom>
                  <a:avLst/>
                  <a:gdLst>
                    <a:gd name="T0" fmla="*/ 0 w 1"/>
                    <a:gd name="T1" fmla="*/ 0 h 1"/>
                    <a:gd name="T2" fmla="*/ 0 w 1"/>
                    <a:gd name="T3" fmla="*/ 0 h 1"/>
                    <a:gd name="T4" fmla="*/ 0 w 1"/>
                    <a:gd name="T5" fmla="*/ 2147483647 h 1"/>
                    <a:gd name="T6" fmla="*/ 0 w 1"/>
                    <a:gd name="T7" fmla="*/ 2147483647 h 1"/>
                    <a:gd name="T8" fmla="*/ 0 w 1"/>
                    <a:gd name="T9" fmla="*/ 0 h 1"/>
                    <a:gd name="T10" fmla="*/ 0 60000 65536"/>
                    <a:gd name="T11" fmla="*/ 0 60000 65536"/>
                    <a:gd name="T12" fmla="*/ 0 60000 65536"/>
                    <a:gd name="T13" fmla="*/ 0 60000 65536"/>
                    <a:gd name="T14" fmla="*/ 0 60000 65536"/>
                    <a:gd name="T15" fmla="*/ 0 w 1"/>
                    <a:gd name="T16" fmla="*/ 0 h 1"/>
                    <a:gd name="T17" fmla="*/ 1 w 1"/>
                    <a:gd name="T18" fmla="*/ 1 h 1"/>
                  </a:gdLst>
                  <a:ahLst/>
                  <a:cxnLst>
                    <a:cxn ang="T10">
                      <a:pos x="T0" y="T1"/>
                    </a:cxn>
                    <a:cxn ang="T11">
                      <a:pos x="T2" y="T3"/>
                    </a:cxn>
                    <a:cxn ang="T12">
                      <a:pos x="T4" y="T5"/>
                    </a:cxn>
                    <a:cxn ang="T13">
                      <a:pos x="T6" y="T7"/>
                    </a:cxn>
                    <a:cxn ang="T14">
                      <a:pos x="T8" y="T9"/>
                    </a:cxn>
                  </a:cxnLst>
                  <a:rect l="T15" t="T16" r="T17" b="T18"/>
                  <a:pathLst>
                    <a:path w="1" h="1">
                      <a:moveTo>
                        <a:pt x="0" y="0"/>
                      </a:moveTo>
                      <a:cubicBezTo>
                        <a:pt x="0" y="0"/>
                        <a:pt x="0" y="0"/>
                        <a:pt x="0" y="0"/>
                      </a:cubicBezTo>
                      <a:cubicBezTo>
                        <a:pt x="0" y="1"/>
                        <a:pt x="0" y="1"/>
                        <a:pt x="0" y="1"/>
                      </a:cubicBezTo>
                      <a:cubicBezTo>
                        <a:pt x="0" y="1"/>
                        <a:pt x="0" y="1"/>
                        <a:pt x="0" y="1"/>
                      </a:cubicBezTo>
                      <a:cubicBezTo>
                        <a:pt x="0" y="0"/>
                        <a:pt x="0" y="0"/>
                        <a:pt x="0" y="0"/>
                      </a:cubicBezTo>
                    </a:path>
                  </a:pathLst>
                </a:custGeom>
                <a:solidFill>
                  <a:srgbClr val="8A98AA"/>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640" name="Oval 178"/>
                <p:cNvSpPr>
                  <a:spLocks noChangeArrowheads="1"/>
                </p:cNvSpPr>
                <p:nvPr/>
              </p:nvSpPr>
              <p:spPr bwMode="auto">
                <a:xfrm>
                  <a:off x="4311133" y="3080661"/>
                  <a:ext cx="297202" cy="87842"/>
                </a:xfrm>
                <a:prstGeom prst="ellipse">
                  <a:avLst/>
                </a:prstGeom>
                <a:gradFill rotWithShape="1">
                  <a:gsLst>
                    <a:gs pos="0">
                      <a:srgbClr val="C0C1C6"/>
                    </a:gs>
                    <a:gs pos="100000">
                      <a:srgbClr val="DFE0E5"/>
                    </a:gs>
                  </a:gsLst>
                  <a:lin ang="5400000" scaled="1"/>
                </a:gradFill>
                <a:ln w="9525" algn="ctr">
                  <a:noFill/>
                  <a:round/>
                  <a:headEnd/>
                  <a:tailEnd/>
                </a:ln>
              </p:spPr>
              <p:txBody>
                <a:bodyPr lIns="91327" tIns="45667" rIns="91327" bIns="45667"/>
                <a:lstStyle/>
                <a:p>
                  <a:pPr algn="l">
                    <a:buClrTx/>
                    <a:buFontTx/>
                    <a:buNone/>
                  </a:pPr>
                  <a:endParaRPr lang="zh-CN" altLang="zh-CN" sz="1400" dirty="0" smtClean="0">
                    <a:solidFill>
                      <a:srgbClr val="000000"/>
                    </a:solidFill>
                    <a:cs typeface="Calibri" pitchFamily="34" charset="0"/>
                    <a:sym typeface="Lucida Grande" charset="0"/>
                  </a:endParaRPr>
                </a:p>
              </p:txBody>
            </p:sp>
            <p:sp>
              <p:nvSpPr>
                <p:cNvPr id="641" name="Freeform 179"/>
                <p:cNvSpPr>
                  <a:spLocks/>
                </p:cNvSpPr>
                <p:nvPr/>
              </p:nvSpPr>
              <p:spPr bwMode="auto">
                <a:xfrm>
                  <a:off x="4311133" y="3123577"/>
                  <a:ext cx="297202" cy="44927"/>
                </a:xfrm>
                <a:custGeom>
                  <a:avLst/>
                  <a:gdLst>
                    <a:gd name="T0" fmla="*/ 2147483647 w 188"/>
                    <a:gd name="T1" fmla="*/ 2147483647 h 28"/>
                    <a:gd name="T2" fmla="*/ 0 w 188"/>
                    <a:gd name="T3" fmla="*/ 0 h 28"/>
                    <a:gd name="T4" fmla="*/ 0 w 188"/>
                    <a:gd name="T5" fmla="*/ 0 h 28"/>
                    <a:gd name="T6" fmla="*/ 2147483647 w 188"/>
                    <a:gd name="T7" fmla="*/ 2147483647 h 28"/>
                    <a:gd name="T8" fmla="*/ 2147483647 w 188"/>
                    <a:gd name="T9" fmla="*/ 0 h 28"/>
                    <a:gd name="T10" fmla="*/ 2147483647 w 188"/>
                    <a:gd name="T11" fmla="*/ 0 h 28"/>
                    <a:gd name="T12" fmla="*/ 2147483647 w 188"/>
                    <a:gd name="T13" fmla="*/ 2147483647 h 28"/>
                    <a:gd name="T14" fmla="*/ 0 60000 65536"/>
                    <a:gd name="T15" fmla="*/ 0 60000 65536"/>
                    <a:gd name="T16" fmla="*/ 0 60000 65536"/>
                    <a:gd name="T17" fmla="*/ 0 60000 65536"/>
                    <a:gd name="T18" fmla="*/ 0 60000 65536"/>
                    <a:gd name="T19" fmla="*/ 0 60000 65536"/>
                    <a:gd name="T20" fmla="*/ 0 60000 65536"/>
                    <a:gd name="T21" fmla="*/ 0 w 188"/>
                    <a:gd name="T22" fmla="*/ 0 h 28"/>
                    <a:gd name="T23" fmla="*/ 188 w 188"/>
                    <a:gd name="T24" fmla="*/ 28 h 2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8" h="28">
                      <a:moveTo>
                        <a:pt x="94" y="26"/>
                      </a:moveTo>
                      <a:cubicBezTo>
                        <a:pt x="43" y="26"/>
                        <a:pt x="1" y="14"/>
                        <a:pt x="0" y="0"/>
                      </a:cubicBezTo>
                      <a:cubicBezTo>
                        <a:pt x="0" y="0"/>
                        <a:pt x="0" y="0"/>
                        <a:pt x="0" y="0"/>
                      </a:cubicBezTo>
                      <a:cubicBezTo>
                        <a:pt x="0" y="15"/>
                        <a:pt x="42" y="28"/>
                        <a:pt x="94" y="28"/>
                      </a:cubicBezTo>
                      <a:cubicBezTo>
                        <a:pt x="146" y="28"/>
                        <a:pt x="188" y="15"/>
                        <a:pt x="188" y="0"/>
                      </a:cubicBezTo>
                      <a:cubicBezTo>
                        <a:pt x="188" y="0"/>
                        <a:pt x="188" y="0"/>
                        <a:pt x="188" y="0"/>
                      </a:cubicBezTo>
                      <a:cubicBezTo>
                        <a:pt x="186" y="14"/>
                        <a:pt x="145" y="26"/>
                        <a:pt x="94" y="26"/>
                      </a:cubicBezTo>
                      <a:close/>
                    </a:path>
                  </a:pathLst>
                </a:custGeom>
                <a:solidFill>
                  <a:srgbClr val="363B49"/>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642" name="Freeform 180"/>
                <p:cNvSpPr>
                  <a:spLocks noEditPoints="1"/>
                </p:cNvSpPr>
                <p:nvPr/>
              </p:nvSpPr>
              <p:spPr bwMode="auto">
                <a:xfrm>
                  <a:off x="4308462" y="3074713"/>
                  <a:ext cx="303213" cy="247434"/>
                </a:xfrm>
                <a:custGeom>
                  <a:avLst/>
                  <a:gdLst>
                    <a:gd name="T0" fmla="*/ 0 w 192"/>
                    <a:gd name="T1" fmla="*/ 2147483647 h 156"/>
                    <a:gd name="T2" fmla="*/ 0 w 192"/>
                    <a:gd name="T3" fmla="*/ 2147483647 h 156"/>
                    <a:gd name="T4" fmla="*/ 2147483647 w 192"/>
                    <a:gd name="T5" fmla="*/ 2147483647 h 156"/>
                    <a:gd name="T6" fmla="*/ 2147483647 w 192"/>
                    <a:gd name="T7" fmla="*/ 2147483647 h 156"/>
                    <a:gd name="T8" fmla="*/ 2147483647 w 192"/>
                    <a:gd name="T9" fmla="*/ 2147483647 h 156"/>
                    <a:gd name="T10" fmla="*/ 2147483647 w 192"/>
                    <a:gd name="T11" fmla="*/ 2147483647 h 156"/>
                    <a:gd name="T12" fmla="*/ 2147483647 w 192"/>
                    <a:gd name="T13" fmla="*/ 2147483647 h 156"/>
                    <a:gd name="T14" fmla="*/ 2147483647 w 192"/>
                    <a:gd name="T15" fmla="*/ 2147483647 h 156"/>
                    <a:gd name="T16" fmla="*/ 2147483647 w 192"/>
                    <a:gd name="T17" fmla="*/ 0 h 156"/>
                    <a:gd name="T18" fmla="*/ 0 w 192"/>
                    <a:gd name="T19" fmla="*/ 2147483647 h 156"/>
                    <a:gd name="T20" fmla="*/ 0 w 192"/>
                    <a:gd name="T21" fmla="*/ 2147483647 h 156"/>
                    <a:gd name="T22" fmla="*/ 2147483647 w 192"/>
                    <a:gd name="T23" fmla="*/ 2147483647 h 156"/>
                    <a:gd name="T24" fmla="*/ 2147483647 w 192"/>
                    <a:gd name="T25" fmla="*/ 2147483647 h 156"/>
                    <a:gd name="T26" fmla="*/ 2147483647 w 192"/>
                    <a:gd name="T27" fmla="*/ 2147483647 h 156"/>
                    <a:gd name="T28" fmla="*/ 2147483647 w 192"/>
                    <a:gd name="T29" fmla="*/ 2147483647 h 156"/>
                    <a:gd name="T30" fmla="*/ 2147483647 w 192"/>
                    <a:gd name="T31" fmla="*/ 2147483647 h 156"/>
                    <a:gd name="T32" fmla="*/ 2147483647 w 192"/>
                    <a:gd name="T33" fmla="*/ 2147483647 h 156"/>
                    <a:gd name="T34" fmla="*/ 2147483647 w 192"/>
                    <a:gd name="T35" fmla="*/ 2147483647 h 156"/>
                    <a:gd name="T36" fmla="*/ 2147483647 w 192"/>
                    <a:gd name="T37" fmla="*/ 2147483647 h 156"/>
                    <a:gd name="T38" fmla="*/ 2147483647 w 192"/>
                    <a:gd name="T39" fmla="*/ 2147483647 h 156"/>
                    <a:gd name="T40" fmla="*/ 2147483647 w 192"/>
                    <a:gd name="T41" fmla="*/ 2147483647 h 156"/>
                    <a:gd name="T42" fmla="*/ 2147483647 w 192"/>
                    <a:gd name="T43" fmla="*/ 2147483647 h 156"/>
                    <a:gd name="T44" fmla="*/ 2147483647 w 192"/>
                    <a:gd name="T45" fmla="*/ 2147483647 h 15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92"/>
                    <a:gd name="T70" fmla="*/ 0 h 156"/>
                    <a:gd name="T71" fmla="*/ 192 w 192"/>
                    <a:gd name="T72" fmla="*/ 156 h 15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92" h="156">
                      <a:moveTo>
                        <a:pt x="0" y="31"/>
                      </a:moveTo>
                      <a:cubicBezTo>
                        <a:pt x="0" y="127"/>
                        <a:pt x="0" y="127"/>
                        <a:pt x="0" y="127"/>
                      </a:cubicBezTo>
                      <a:cubicBezTo>
                        <a:pt x="0" y="145"/>
                        <a:pt x="48" y="156"/>
                        <a:pt x="96" y="156"/>
                      </a:cubicBezTo>
                      <a:cubicBezTo>
                        <a:pt x="143" y="156"/>
                        <a:pt x="192" y="145"/>
                        <a:pt x="192" y="127"/>
                      </a:cubicBezTo>
                      <a:cubicBezTo>
                        <a:pt x="192" y="31"/>
                        <a:pt x="192" y="31"/>
                        <a:pt x="192" y="31"/>
                      </a:cubicBezTo>
                      <a:cubicBezTo>
                        <a:pt x="191" y="32"/>
                        <a:pt x="191" y="32"/>
                        <a:pt x="191" y="32"/>
                      </a:cubicBezTo>
                      <a:cubicBezTo>
                        <a:pt x="192" y="31"/>
                        <a:pt x="192" y="30"/>
                        <a:pt x="192" y="30"/>
                      </a:cubicBezTo>
                      <a:cubicBezTo>
                        <a:pt x="192" y="29"/>
                        <a:pt x="192" y="29"/>
                        <a:pt x="192" y="29"/>
                      </a:cubicBezTo>
                      <a:cubicBezTo>
                        <a:pt x="192" y="11"/>
                        <a:pt x="143" y="0"/>
                        <a:pt x="96" y="0"/>
                      </a:cubicBezTo>
                      <a:cubicBezTo>
                        <a:pt x="48" y="0"/>
                        <a:pt x="0" y="11"/>
                        <a:pt x="0" y="29"/>
                      </a:cubicBezTo>
                      <a:lnTo>
                        <a:pt x="0" y="31"/>
                      </a:lnTo>
                      <a:close/>
                      <a:moveTo>
                        <a:pt x="4" y="29"/>
                      </a:moveTo>
                      <a:cubicBezTo>
                        <a:pt x="4" y="17"/>
                        <a:pt x="41" y="4"/>
                        <a:pt x="96" y="4"/>
                      </a:cubicBezTo>
                      <a:cubicBezTo>
                        <a:pt x="151" y="4"/>
                        <a:pt x="188" y="17"/>
                        <a:pt x="188" y="29"/>
                      </a:cubicBezTo>
                      <a:cubicBezTo>
                        <a:pt x="188" y="30"/>
                        <a:pt x="188" y="30"/>
                        <a:pt x="188" y="30"/>
                      </a:cubicBezTo>
                      <a:cubicBezTo>
                        <a:pt x="188" y="31"/>
                        <a:pt x="188" y="31"/>
                        <a:pt x="188" y="31"/>
                      </a:cubicBezTo>
                      <a:cubicBezTo>
                        <a:pt x="188" y="31"/>
                        <a:pt x="188" y="31"/>
                        <a:pt x="188" y="31"/>
                      </a:cubicBezTo>
                      <a:cubicBezTo>
                        <a:pt x="188" y="31"/>
                        <a:pt x="188" y="31"/>
                        <a:pt x="188" y="31"/>
                      </a:cubicBezTo>
                      <a:cubicBezTo>
                        <a:pt x="188" y="127"/>
                        <a:pt x="188" y="127"/>
                        <a:pt x="188" y="127"/>
                      </a:cubicBezTo>
                      <a:cubicBezTo>
                        <a:pt x="188" y="139"/>
                        <a:pt x="151" y="152"/>
                        <a:pt x="96" y="152"/>
                      </a:cubicBezTo>
                      <a:cubicBezTo>
                        <a:pt x="41" y="152"/>
                        <a:pt x="4" y="139"/>
                        <a:pt x="4" y="127"/>
                      </a:cubicBezTo>
                      <a:cubicBezTo>
                        <a:pt x="4" y="31"/>
                        <a:pt x="4" y="31"/>
                        <a:pt x="4" y="31"/>
                      </a:cubicBezTo>
                      <a:lnTo>
                        <a:pt x="4" y="29"/>
                      </a:lnTo>
                      <a:close/>
                    </a:path>
                  </a:pathLst>
                </a:custGeom>
                <a:solidFill>
                  <a:srgbClr val="231F20"/>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grpSp>
          <p:grpSp>
            <p:nvGrpSpPr>
              <p:cNvPr id="539" name="Group 816"/>
              <p:cNvGrpSpPr>
                <a:grpSpLocks/>
              </p:cNvGrpSpPr>
              <p:nvPr/>
            </p:nvGrpSpPr>
            <p:grpSpPr bwMode="auto">
              <a:xfrm>
                <a:off x="379" y="2905"/>
                <a:ext cx="181" cy="358"/>
                <a:chOff x="4308462" y="3074713"/>
                <a:chExt cx="303213" cy="566295"/>
              </a:xfrm>
            </p:grpSpPr>
            <p:sp>
              <p:nvSpPr>
                <p:cNvPr id="615" name="Freeform 175"/>
                <p:cNvSpPr>
                  <a:spLocks/>
                </p:cNvSpPr>
                <p:nvPr/>
              </p:nvSpPr>
              <p:spPr bwMode="auto">
                <a:xfrm>
                  <a:off x="4311133" y="3442524"/>
                  <a:ext cx="297202" cy="195131"/>
                </a:xfrm>
                <a:custGeom>
                  <a:avLst/>
                  <a:gdLst>
                    <a:gd name="T0" fmla="*/ 2147483647 w 188"/>
                    <a:gd name="T1" fmla="*/ 2147483647 h 123"/>
                    <a:gd name="T2" fmla="*/ 2147483647 w 188"/>
                    <a:gd name="T3" fmla="*/ 2147483647 h 123"/>
                    <a:gd name="T4" fmla="*/ 0 w 188"/>
                    <a:gd name="T5" fmla="*/ 2147483647 h 123"/>
                    <a:gd name="T6" fmla="*/ 0 w 188"/>
                    <a:gd name="T7" fmla="*/ 0 h 123"/>
                    <a:gd name="T8" fmla="*/ 2147483647 w 188"/>
                    <a:gd name="T9" fmla="*/ 0 h 123"/>
                    <a:gd name="T10" fmla="*/ 2147483647 w 188"/>
                    <a:gd name="T11" fmla="*/ 2147483647 h 123"/>
                    <a:gd name="T12" fmla="*/ 0 60000 65536"/>
                    <a:gd name="T13" fmla="*/ 0 60000 65536"/>
                    <a:gd name="T14" fmla="*/ 0 60000 65536"/>
                    <a:gd name="T15" fmla="*/ 0 60000 65536"/>
                    <a:gd name="T16" fmla="*/ 0 60000 65536"/>
                    <a:gd name="T17" fmla="*/ 0 60000 65536"/>
                    <a:gd name="T18" fmla="*/ 0 w 188"/>
                    <a:gd name="T19" fmla="*/ 0 h 123"/>
                    <a:gd name="T20" fmla="*/ 188 w 188"/>
                    <a:gd name="T21" fmla="*/ 123 h 123"/>
                  </a:gdLst>
                  <a:ahLst/>
                  <a:cxnLst>
                    <a:cxn ang="T12">
                      <a:pos x="T0" y="T1"/>
                    </a:cxn>
                    <a:cxn ang="T13">
                      <a:pos x="T2" y="T3"/>
                    </a:cxn>
                    <a:cxn ang="T14">
                      <a:pos x="T4" y="T5"/>
                    </a:cxn>
                    <a:cxn ang="T15">
                      <a:pos x="T6" y="T7"/>
                    </a:cxn>
                    <a:cxn ang="T16">
                      <a:pos x="T8" y="T9"/>
                    </a:cxn>
                    <a:cxn ang="T17">
                      <a:pos x="T10" y="T11"/>
                    </a:cxn>
                  </a:cxnLst>
                  <a:rect l="T18" t="T19" r="T20" b="T21"/>
                  <a:pathLst>
                    <a:path w="188" h="123">
                      <a:moveTo>
                        <a:pt x="188" y="96"/>
                      </a:moveTo>
                      <a:cubicBezTo>
                        <a:pt x="188" y="111"/>
                        <a:pt x="146" y="123"/>
                        <a:pt x="94" y="123"/>
                      </a:cubicBezTo>
                      <a:cubicBezTo>
                        <a:pt x="42" y="123"/>
                        <a:pt x="0" y="111"/>
                        <a:pt x="0" y="96"/>
                      </a:cubicBezTo>
                      <a:cubicBezTo>
                        <a:pt x="0" y="0"/>
                        <a:pt x="0" y="0"/>
                        <a:pt x="0" y="0"/>
                      </a:cubicBezTo>
                      <a:cubicBezTo>
                        <a:pt x="188" y="0"/>
                        <a:pt x="188" y="0"/>
                        <a:pt x="188" y="0"/>
                      </a:cubicBezTo>
                      <a:cubicBezTo>
                        <a:pt x="188" y="96"/>
                        <a:pt x="188" y="96"/>
                        <a:pt x="188" y="96"/>
                      </a:cubicBezTo>
                    </a:path>
                  </a:pathLst>
                </a:custGeom>
                <a:solidFill>
                  <a:srgbClr val="808000"/>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616" name="Freeform 176"/>
                <p:cNvSpPr>
                  <a:spLocks/>
                </p:cNvSpPr>
                <p:nvPr/>
              </p:nvSpPr>
              <p:spPr bwMode="auto">
                <a:xfrm>
                  <a:off x="4608336" y="3593399"/>
                  <a:ext cx="668" cy="1341"/>
                </a:xfrm>
                <a:custGeom>
                  <a:avLst/>
                  <a:gdLst>
                    <a:gd name="T0" fmla="*/ 0 w 1"/>
                    <a:gd name="T1" fmla="*/ 0 h 1"/>
                    <a:gd name="T2" fmla="*/ 0 w 1"/>
                    <a:gd name="T3" fmla="*/ 0 h 1"/>
                    <a:gd name="T4" fmla="*/ 0 w 1"/>
                    <a:gd name="T5" fmla="*/ 2147483647 h 1"/>
                    <a:gd name="T6" fmla="*/ 0 w 1"/>
                    <a:gd name="T7" fmla="*/ 2147483647 h 1"/>
                    <a:gd name="T8" fmla="*/ 0 w 1"/>
                    <a:gd name="T9" fmla="*/ 0 h 1"/>
                    <a:gd name="T10" fmla="*/ 0 60000 65536"/>
                    <a:gd name="T11" fmla="*/ 0 60000 65536"/>
                    <a:gd name="T12" fmla="*/ 0 60000 65536"/>
                    <a:gd name="T13" fmla="*/ 0 60000 65536"/>
                    <a:gd name="T14" fmla="*/ 0 60000 65536"/>
                    <a:gd name="T15" fmla="*/ 0 w 1"/>
                    <a:gd name="T16" fmla="*/ 0 h 1"/>
                    <a:gd name="T17" fmla="*/ 1 w 1"/>
                    <a:gd name="T18" fmla="*/ 1 h 1"/>
                  </a:gdLst>
                  <a:ahLst/>
                  <a:cxnLst>
                    <a:cxn ang="T10">
                      <a:pos x="T0" y="T1"/>
                    </a:cxn>
                    <a:cxn ang="T11">
                      <a:pos x="T2" y="T3"/>
                    </a:cxn>
                    <a:cxn ang="T12">
                      <a:pos x="T4" y="T5"/>
                    </a:cxn>
                    <a:cxn ang="T13">
                      <a:pos x="T6" y="T7"/>
                    </a:cxn>
                    <a:cxn ang="T14">
                      <a:pos x="T8" y="T9"/>
                    </a:cxn>
                  </a:cxnLst>
                  <a:rect l="T15" t="T16" r="T17" b="T18"/>
                  <a:pathLst>
                    <a:path w="1" h="1">
                      <a:moveTo>
                        <a:pt x="0" y="0"/>
                      </a:moveTo>
                      <a:cubicBezTo>
                        <a:pt x="0" y="0"/>
                        <a:pt x="0" y="0"/>
                        <a:pt x="0" y="0"/>
                      </a:cubicBezTo>
                      <a:cubicBezTo>
                        <a:pt x="0" y="1"/>
                        <a:pt x="0" y="1"/>
                        <a:pt x="0" y="1"/>
                      </a:cubicBezTo>
                      <a:cubicBezTo>
                        <a:pt x="0" y="1"/>
                        <a:pt x="0" y="1"/>
                        <a:pt x="0" y="1"/>
                      </a:cubicBezTo>
                      <a:cubicBezTo>
                        <a:pt x="0" y="0"/>
                        <a:pt x="0" y="0"/>
                        <a:pt x="0" y="0"/>
                      </a:cubicBezTo>
                    </a:path>
                  </a:pathLst>
                </a:custGeom>
                <a:solidFill>
                  <a:srgbClr val="8A98AA"/>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617" name="Freeform 177"/>
                <p:cNvSpPr>
                  <a:spLocks/>
                </p:cNvSpPr>
                <p:nvPr/>
              </p:nvSpPr>
              <p:spPr bwMode="auto">
                <a:xfrm>
                  <a:off x="4311133" y="3591387"/>
                  <a:ext cx="297202" cy="46268"/>
                </a:xfrm>
                <a:custGeom>
                  <a:avLst/>
                  <a:gdLst>
                    <a:gd name="T0" fmla="*/ 0 w 188"/>
                    <a:gd name="T1" fmla="*/ 0 h 29"/>
                    <a:gd name="T2" fmla="*/ 0 w 188"/>
                    <a:gd name="T3" fmla="*/ 2147483647 h 29"/>
                    <a:gd name="T4" fmla="*/ 2147483647 w 188"/>
                    <a:gd name="T5" fmla="*/ 2147483647 h 29"/>
                    <a:gd name="T6" fmla="*/ 2147483647 w 188"/>
                    <a:gd name="T7" fmla="*/ 2147483647 h 29"/>
                    <a:gd name="T8" fmla="*/ 2147483647 w 188"/>
                    <a:gd name="T9" fmla="*/ 2147483647 h 29"/>
                    <a:gd name="T10" fmla="*/ 2147483647 w 188"/>
                    <a:gd name="T11" fmla="*/ 2147483647 h 29"/>
                    <a:gd name="T12" fmla="*/ 0 w 188"/>
                    <a:gd name="T13" fmla="*/ 0 h 29"/>
                    <a:gd name="T14" fmla="*/ 0 60000 65536"/>
                    <a:gd name="T15" fmla="*/ 0 60000 65536"/>
                    <a:gd name="T16" fmla="*/ 0 60000 65536"/>
                    <a:gd name="T17" fmla="*/ 0 60000 65536"/>
                    <a:gd name="T18" fmla="*/ 0 60000 65536"/>
                    <a:gd name="T19" fmla="*/ 0 60000 65536"/>
                    <a:gd name="T20" fmla="*/ 0 60000 65536"/>
                    <a:gd name="T21" fmla="*/ 0 w 188"/>
                    <a:gd name="T22" fmla="*/ 0 h 29"/>
                    <a:gd name="T23" fmla="*/ 188 w 188"/>
                    <a:gd name="T24" fmla="*/ 29 h 2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8" h="29">
                      <a:moveTo>
                        <a:pt x="0" y="0"/>
                      </a:moveTo>
                      <a:cubicBezTo>
                        <a:pt x="0" y="2"/>
                        <a:pt x="0" y="2"/>
                        <a:pt x="0" y="2"/>
                      </a:cubicBezTo>
                      <a:cubicBezTo>
                        <a:pt x="0" y="17"/>
                        <a:pt x="42" y="29"/>
                        <a:pt x="94" y="29"/>
                      </a:cubicBezTo>
                      <a:cubicBezTo>
                        <a:pt x="146" y="29"/>
                        <a:pt x="188" y="17"/>
                        <a:pt x="188" y="2"/>
                      </a:cubicBezTo>
                      <a:cubicBezTo>
                        <a:pt x="188" y="1"/>
                        <a:pt x="188" y="1"/>
                        <a:pt x="188" y="1"/>
                      </a:cubicBezTo>
                      <a:cubicBezTo>
                        <a:pt x="188" y="16"/>
                        <a:pt x="145" y="28"/>
                        <a:pt x="94" y="28"/>
                      </a:cubicBezTo>
                      <a:cubicBezTo>
                        <a:pt x="42" y="28"/>
                        <a:pt x="0" y="16"/>
                        <a:pt x="0" y="0"/>
                      </a:cubicBezTo>
                    </a:path>
                  </a:pathLst>
                </a:custGeom>
                <a:solidFill>
                  <a:srgbClr val="7F8EA2"/>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618" name="Freeform 179"/>
                <p:cNvSpPr>
                  <a:spLocks/>
                </p:cNvSpPr>
                <p:nvPr/>
              </p:nvSpPr>
              <p:spPr bwMode="auto">
                <a:xfrm>
                  <a:off x="4311133" y="3439172"/>
                  <a:ext cx="297202" cy="44927"/>
                </a:xfrm>
                <a:custGeom>
                  <a:avLst/>
                  <a:gdLst>
                    <a:gd name="T0" fmla="*/ 2147483647 w 188"/>
                    <a:gd name="T1" fmla="*/ 2147483647 h 28"/>
                    <a:gd name="T2" fmla="*/ 0 w 188"/>
                    <a:gd name="T3" fmla="*/ 0 h 28"/>
                    <a:gd name="T4" fmla="*/ 0 w 188"/>
                    <a:gd name="T5" fmla="*/ 0 h 28"/>
                    <a:gd name="T6" fmla="*/ 2147483647 w 188"/>
                    <a:gd name="T7" fmla="*/ 2147483647 h 28"/>
                    <a:gd name="T8" fmla="*/ 2147483647 w 188"/>
                    <a:gd name="T9" fmla="*/ 0 h 28"/>
                    <a:gd name="T10" fmla="*/ 2147483647 w 188"/>
                    <a:gd name="T11" fmla="*/ 0 h 28"/>
                    <a:gd name="T12" fmla="*/ 2147483647 w 188"/>
                    <a:gd name="T13" fmla="*/ 2147483647 h 28"/>
                    <a:gd name="T14" fmla="*/ 0 60000 65536"/>
                    <a:gd name="T15" fmla="*/ 0 60000 65536"/>
                    <a:gd name="T16" fmla="*/ 0 60000 65536"/>
                    <a:gd name="T17" fmla="*/ 0 60000 65536"/>
                    <a:gd name="T18" fmla="*/ 0 60000 65536"/>
                    <a:gd name="T19" fmla="*/ 0 60000 65536"/>
                    <a:gd name="T20" fmla="*/ 0 60000 65536"/>
                    <a:gd name="T21" fmla="*/ 0 w 188"/>
                    <a:gd name="T22" fmla="*/ 0 h 28"/>
                    <a:gd name="T23" fmla="*/ 188 w 188"/>
                    <a:gd name="T24" fmla="*/ 28 h 2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8" h="28">
                      <a:moveTo>
                        <a:pt x="94" y="26"/>
                      </a:moveTo>
                      <a:cubicBezTo>
                        <a:pt x="43" y="26"/>
                        <a:pt x="1" y="14"/>
                        <a:pt x="0" y="0"/>
                      </a:cubicBezTo>
                      <a:cubicBezTo>
                        <a:pt x="0" y="0"/>
                        <a:pt x="0" y="0"/>
                        <a:pt x="0" y="0"/>
                      </a:cubicBezTo>
                      <a:cubicBezTo>
                        <a:pt x="0" y="15"/>
                        <a:pt x="42" y="28"/>
                        <a:pt x="94" y="28"/>
                      </a:cubicBezTo>
                      <a:cubicBezTo>
                        <a:pt x="146" y="28"/>
                        <a:pt x="188" y="15"/>
                        <a:pt x="188" y="0"/>
                      </a:cubicBezTo>
                      <a:cubicBezTo>
                        <a:pt x="188" y="0"/>
                        <a:pt x="188" y="0"/>
                        <a:pt x="188" y="0"/>
                      </a:cubicBezTo>
                      <a:cubicBezTo>
                        <a:pt x="186" y="14"/>
                        <a:pt x="145" y="26"/>
                        <a:pt x="94" y="26"/>
                      </a:cubicBezTo>
                      <a:close/>
                    </a:path>
                  </a:pathLst>
                </a:custGeom>
                <a:solidFill>
                  <a:srgbClr val="363B49"/>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619" name="Freeform 180"/>
                <p:cNvSpPr>
                  <a:spLocks noEditPoints="1"/>
                </p:cNvSpPr>
                <p:nvPr/>
              </p:nvSpPr>
              <p:spPr bwMode="auto">
                <a:xfrm>
                  <a:off x="4308462" y="3393574"/>
                  <a:ext cx="303213" cy="247434"/>
                </a:xfrm>
                <a:custGeom>
                  <a:avLst/>
                  <a:gdLst>
                    <a:gd name="T0" fmla="*/ 0 w 192"/>
                    <a:gd name="T1" fmla="*/ 2147483647 h 156"/>
                    <a:gd name="T2" fmla="*/ 0 w 192"/>
                    <a:gd name="T3" fmla="*/ 2147483647 h 156"/>
                    <a:gd name="T4" fmla="*/ 2147483647 w 192"/>
                    <a:gd name="T5" fmla="*/ 2147483647 h 156"/>
                    <a:gd name="T6" fmla="*/ 2147483647 w 192"/>
                    <a:gd name="T7" fmla="*/ 2147483647 h 156"/>
                    <a:gd name="T8" fmla="*/ 2147483647 w 192"/>
                    <a:gd name="T9" fmla="*/ 2147483647 h 156"/>
                    <a:gd name="T10" fmla="*/ 2147483647 w 192"/>
                    <a:gd name="T11" fmla="*/ 2147483647 h 156"/>
                    <a:gd name="T12" fmla="*/ 2147483647 w 192"/>
                    <a:gd name="T13" fmla="*/ 2147483647 h 156"/>
                    <a:gd name="T14" fmla="*/ 2147483647 w 192"/>
                    <a:gd name="T15" fmla="*/ 2147483647 h 156"/>
                    <a:gd name="T16" fmla="*/ 2147483647 w 192"/>
                    <a:gd name="T17" fmla="*/ 0 h 156"/>
                    <a:gd name="T18" fmla="*/ 0 w 192"/>
                    <a:gd name="T19" fmla="*/ 2147483647 h 156"/>
                    <a:gd name="T20" fmla="*/ 0 w 192"/>
                    <a:gd name="T21" fmla="*/ 2147483647 h 156"/>
                    <a:gd name="T22" fmla="*/ 2147483647 w 192"/>
                    <a:gd name="T23" fmla="*/ 2147483647 h 156"/>
                    <a:gd name="T24" fmla="*/ 2147483647 w 192"/>
                    <a:gd name="T25" fmla="*/ 2147483647 h 156"/>
                    <a:gd name="T26" fmla="*/ 2147483647 w 192"/>
                    <a:gd name="T27" fmla="*/ 2147483647 h 156"/>
                    <a:gd name="T28" fmla="*/ 2147483647 w 192"/>
                    <a:gd name="T29" fmla="*/ 2147483647 h 156"/>
                    <a:gd name="T30" fmla="*/ 2147483647 w 192"/>
                    <a:gd name="T31" fmla="*/ 2147483647 h 156"/>
                    <a:gd name="T32" fmla="*/ 2147483647 w 192"/>
                    <a:gd name="T33" fmla="*/ 2147483647 h 156"/>
                    <a:gd name="T34" fmla="*/ 2147483647 w 192"/>
                    <a:gd name="T35" fmla="*/ 2147483647 h 156"/>
                    <a:gd name="T36" fmla="*/ 2147483647 w 192"/>
                    <a:gd name="T37" fmla="*/ 2147483647 h 156"/>
                    <a:gd name="T38" fmla="*/ 2147483647 w 192"/>
                    <a:gd name="T39" fmla="*/ 2147483647 h 156"/>
                    <a:gd name="T40" fmla="*/ 2147483647 w 192"/>
                    <a:gd name="T41" fmla="*/ 2147483647 h 156"/>
                    <a:gd name="T42" fmla="*/ 2147483647 w 192"/>
                    <a:gd name="T43" fmla="*/ 2147483647 h 156"/>
                    <a:gd name="T44" fmla="*/ 2147483647 w 192"/>
                    <a:gd name="T45" fmla="*/ 2147483647 h 15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92"/>
                    <a:gd name="T70" fmla="*/ 0 h 156"/>
                    <a:gd name="T71" fmla="*/ 192 w 192"/>
                    <a:gd name="T72" fmla="*/ 156 h 15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92" h="156">
                      <a:moveTo>
                        <a:pt x="0" y="31"/>
                      </a:moveTo>
                      <a:cubicBezTo>
                        <a:pt x="0" y="127"/>
                        <a:pt x="0" y="127"/>
                        <a:pt x="0" y="127"/>
                      </a:cubicBezTo>
                      <a:cubicBezTo>
                        <a:pt x="0" y="145"/>
                        <a:pt x="48" y="156"/>
                        <a:pt x="96" y="156"/>
                      </a:cubicBezTo>
                      <a:cubicBezTo>
                        <a:pt x="143" y="156"/>
                        <a:pt x="192" y="145"/>
                        <a:pt x="192" y="127"/>
                      </a:cubicBezTo>
                      <a:cubicBezTo>
                        <a:pt x="192" y="31"/>
                        <a:pt x="192" y="31"/>
                        <a:pt x="192" y="31"/>
                      </a:cubicBezTo>
                      <a:cubicBezTo>
                        <a:pt x="191" y="32"/>
                        <a:pt x="191" y="32"/>
                        <a:pt x="191" y="32"/>
                      </a:cubicBezTo>
                      <a:cubicBezTo>
                        <a:pt x="192" y="31"/>
                        <a:pt x="192" y="30"/>
                        <a:pt x="192" y="30"/>
                      </a:cubicBezTo>
                      <a:cubicBezTo>
                        <a:pt x="192" y="29"/>
                        <a:pt x="192" y="29"/>
                        <a:pt x="192" y="29"/>
                      </a:cubicBezTo>
                      <a:cubicBezTo>
                        <a:pt x="192" y="11"/>
                        <a:pt x="143" y="0"/>
                        <a:pt x="96" y="0"/>
                      </a:cubicBezTo>
                      <a:cubicBezTo>
                        <a:pt x="48" y="0"/>
                        <a:pt x="0" y="11"/>
                        <a:pt x="0" y="29"/>
                      </a:cubicBezTo>
                      <a:lnTo>
                        <a:pt x="0" y="31"/>
                      </a:lnTo>
                      <a:close/>
                      <a:moveTo>
                        <a:pt x="4" y="29"/>
                      </a:moveTo>
                      <a:cubicBezTo>
                        <a:pt x="4" y="17"/>
                        <a:pt x="41" y="4"/>
                        <a:pt x="96" y="4"/>
                      </a:cubicBezTo>
                      <a:cubicBezTo>
                        <a:pt x="151" y="4"/>
                        <a:pt x="188" y="17"/>
                        <a:pt x="188" y="29"/>
                      </a:cubicBezTo>
                      <a:cubicBezTo>
                        <a:pt x="188" y="30"/>
                        <a:pt x="188" y="30"/>
                        <a:pt x="188" y="30"/>
                      </a:cubicBezTo>
                      <a:cubicBezTo>
                        <a:pt x="188" y="31"/>
                        <a:pt x="188" y="31"/>
                        <a:pt x="188" y="31"/>
                      </a:cubicBezTo>
                      <a:cubicBezTo>
                        <a:pt x="188" y="31"/>
                        <a:pt x="188" y="31"/>
                        <a:pt x="188" y="31"/>
                      </a:cubicBezTo>
                      <a:cubicBezTo>
                        <a:pt x="188" y="31"/>
                        <a:pt x="188" y="31"/>
                        <a:pt x="188" y="31"/>
                      </a:cubicBezTo>
                      <a:cubicBezTo>
                        <a:pt x="188" y="127"/>
                        <a:pt x="188" y="127"/>
                        <a:pt x="188" y="127"/>
                      </a:cubicBezTo>
                      <a:cubicBezTo>
                        <a:pt x="188" y="139"/>
                        <a:pt x="151" y="152"/>
                        <a:pt x="96" y="152"/>
                      </a:cubicBezTo>
                      <a:cubicBezTo>
                        <a:pt x="41" y="152"/>
                        <a:pt x="4" y="139"/>
                        <a:pt x="4" y="127"/>
                      </a:cubicBezTo>
                      <a:cubicBezTo>
                        <a:pt x="4" y="31"/>
                        <a:pt x="4" y="31"/>
                        <a:pt x="4" y="31"/>
                      </a:cubicBezTo>
                      <a:lnTo>
                        <a:pt x="4" y="29"/>
                      </a:lnTo>
                      <a:close/>
                    </a:path>
                  </a:pathLst>
                </a:custGeom>
                <a:solidFill>
                  <a:srgbClr val="231F20"/>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620" name="Freeform 175"/>
                <p:cNvSpPr>
                  <a:spLocks/>
                </p:cNvSpPr>
                <p:nvPr/>
              </p:nvSpPr>
              <p:spPr bwMode="auto">
                <a:xfrm>
                  <a:off x="4311133" y="3284373"/>
                  <a:ext cx="297202" cy="195131"/>
                </a:xfrm>
                <a:custGeom>
                  <a:avLst/>
                  <a:gdLst>
                    <a:gd name="T0" fmla="*/ 2147483647 w 188"/>
                    <a:gd name="T1" fmla="*/ 2147483647 h 123"/>
                    <a:gd name="T2" fmla="*/ 2147483647 w 188"/>
                    <a:gd name="T3" fmla="*/ 2147483647 h 123"/>
                    <a:gd name="T4" fmla="*/ 0 w 188"/>
                    <a:gd name="T5" fmla="*/ 2147483647 h 123"/>
                    <a:gd name="T6" fmla="*/ 0 w 188"/>
                    <a:gd name="T7" fmla="*/ 0 h 123"/>
                    <a:gd name="T8" fmla="*/ 2147483647 w 188"/>
                    <a:gd name="T9" fmla="*/ 0 h 123"/>
                    <a:gd name="T10" fmla="*/ 2147483647 w 188"/>
                    <a:gd name="T11" fmla="*/ 2147483647 h 123"/>
                    <a:gd name="T12" fmla="*/ 0 60000 65536"/>
                    <a:gd name="T13" fmla="*/ 0 60000 65536"/>
                    <a:gd name="T14" fmla="*/ 0 60000 65536"/>
                    <a:gd name="T15" fmla="*/ 0 60000 65536"/>
                    <a:gd name="T16" fmla="*/ 0 60000 65536"/>
                    <a:gd name="T17" fmla="*/ 0 60000 65536"/>
                    <a:gd name="T18" fmla="*/ 0 w 188"/>
                    <a:gd name="T19" fmla="*/ 0 h 123"/>
                    <a:gd name="T20" fmla="*/ 188 w 188"/>
                    <a:gd name="T21" fmla="*/ 123 h 123"/>
                  </a:gdLst>
                  <a:ahLst/>
                  <a:cxnLst>
                    <a:cxn ang="T12">
                      <a:pos x="T0" y="T1"/>
                    </a:cxn>
                    <a:cxn ang="T13">
                      <a:pos x="T2" y="T3"/>
                    </a:cxn>
                    <a:cxn ang="T14">
                      <a:pos x="T4" y="T5"/>
                    </a:cxn>
                    <a:cxn ang="T15">
                      <a:pos x="T6" y="T7"/>
                    </a:cxn>
                    <a:cxn ang="T16">
                      <a:pos x="T8" y="T9"/>
                    </a:cxn>
                    <a:cxn ang="T17">
                      <a:pos x="T10" y="T11"/>
                    </a:cxn>
                  </a:cxnLst>
                  <a:rect l="T18" t="T19" r="T20" b="T21"/>
                  <a:pathLst>
                    <a:path w="188" h="123">
                      <a:moveTo>
                        <a:pt x="188" y="96"/>
                      </a:moveTo>
                      <a:cubicBezTo>
                        <a:pt x="188" y="111"/>
                        <a:pt x="146" y="123"/>
                        <a:pt x="94" y="123"/>
                      </a:cubicBezTo>
                      <a:cubicBezTo>
                        <a:pt x="42" y="123"/>
                        <a:pt x="0" y="111"/>
                        <a:pt x="0" y="96"/>
                      </a:cubicBezTo>
                      <a:cubicBezTo>
                        <a:pt x="0" y="0"/>
                        <a:pt x="0" y="0"/>
                        <a:pt x="0" y="0"/>
                      </a:cubicBezTo>
                      <a:cubicBezTo>
                        <a:pt x="188" y="0"/>
                        <a:pt x="188" y="0"/>
                        <a:pt x="188" y="0"/>
                      </a:cubicBezTo>
                      <a:cubicBezTo>
                        <a:pt x="188" y="96"/>
                        <a:pt x="188" y="96"/>
                        <a:pt x="188" y="96"/>
                      </a:cubicBezTo>
                    </a:path>
                  </a:pathLst>
                </a:custGeom>
                <a:solidFill>
                  <a:srgbClr val="808000"/>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621" name="Freeform 176"/>
                <p:cNvSpPr>
                  <a:spLocks/>
                </p:cNvSpPr>
                <p:nvPr/>
              </p:nvSpPr>
              <p:spPr bwMode="auto">
                <a:xfrm>
                  <a:off x="4608336" y="3433693"/>
                  <a:ext cx="668" cy="1341"/>
                </a:xfrm>
                <a:custGeom>
                  <a:avLst/>
                  <a:gdLst>
                    <a:gd name="T0" fmla="*/ 0 w 1"/>
                    <a:gd name="T1" fmla="*/ 0 h 1"/>
                    <a:gd name="T2" fmla="*/ 0 w 1"/>
                    <a:gd name="T3" fmla="*/ 0 h 1"/>
                    <a:gd name="T4" fmla="*/ 0 w 1"/>
                    <a:gd name="T5" fmla="*/ 2147483647 h 1"/>
                    <a:gd name="T6" fmla="*/ 0 w 1"/>
                    <a:gd name="T7" fmla="*/ 2147483647 h 1"/>
                    <a:gd name="T8" fmla="*/ 0 w 1"/>
                    <a:gd name="T9" fmla="*/ 0 h 1"/>
                    <a:gd name="T10" fmla="*/ 0 60000 65536"/>
                    <a:gd name="T11" fmla="*/ 0 60000 65536"/>
                    <a:gd name="T12" fmla="*/ 0 60000 65536"/>
                    <a:gd name="T13" fmla="*/ 0 60000 65536"/>
                    <a:gd name="T14" fmla="*/ 0 60000 65536"/>
                    <a:gd name="T15" fmla="*/ 0 w 1"/>
                    <a:gd name="T16" fmla="*/ 0 h 1"/>
                    <a:gd name="T17" fmla="*/ 1 w 1"/>
                    <a:gd name="T18" fmla="*/ 1 h 1"/>
                  </a:gdLst>
                  <a:ahLst/>
                  <a:cxnLst>
                    <a:cxn ang="T10">
                      <a:pos x="T0" y="T1"/>
                    </a:cxn>
                    <a:cxn ang="T11">
                      <a:pos x="T2" y="T3"/>
                    </a:cxn>
                    <a:cxn ang="T12">
                      <a:pos x="T4" y="T5"/>
                    </a:cxn>
                    <a:cxn ang="T13">
                      <a:pos x="T6" y="T7"/>
                    </a:cxn>
                    <a:cxn ang="T14">
                      <a:pos x="T8" y="T9"/>
                    </a:cxn>
                  </a:cxnLst>
                  <a:rect l="T15" t="T16" r="T17" b="T18"/>
                  <a:pathLst>
                    <a:path w="1" h="1">
                      <a:moveTo>
                        <a:pt x="0" y="0"/>
                      </a:moveTo>
                      <a:cubicBezTo>
                        <a:pt x="0" y="0"/>
                        <a:pt x="0" y="0"/>
                        <a:pt x="0" y="0"/>
                      </a:cubicBezTo>
                      <a:cubicBezTo>
                        <a:pt x="0" y="1"/>
                        <a:pt x="0" y="1"/>
                        <a:pt x="0" y="1"/>
                      </a:cubicBezTo>
                      <a:cubicBezTo>
                        <a:pt x="0" y="1"/>
                        <a:pt x="0" y="1"/>
                        <a:pt x="0" y="1"/>
                      </a:cubicBezTo>
                      <a:cubicBezTo>
                        <a:pt x="0" y="0"/>
                        <a:pt x="0" y="0"/>
                        <a:pt x="0" y="0"/>
                      </a:cubicBezTo>
                    </a:path>
                  </a:pathLst>
                </a:custGeom>
                <a:solidFill>
                  <a:srgbClr val="8A98AA"/>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622" name="Freeform 177"/>
                <p:cNvSpPr>
                  <a:spLocks/>
                </p:cNvSpPr>
                <p:nvPr/>
              </p:nvSpPr>
              <p:spPr bwMode="auto">
                <a:xfrm>
                  <a:off x="4311133" y="3431681"/>
                  <a:ext cx="297202" cy="46268"/>
                </a:xfrm>
                <a:custGeom>
                  <a:avLst/>
                  <a:gdLst>
                    <a:gd name="T0" fmla="*/ 0 w 188"/>
                    <a:gd name="T1" fmla="*/ 0 h 29"/>
                    <a:gd name="T2" fmla="*/ 0 w 188"/>
                    <a:gd name="T3" fmla="*/ 2147483647 h 29"/>
                    <a:gd name="T4" fmla="*/ 2147483647 w 188"/>
                    <a:gd name="T5" fmla="*/ 2147483647 h 29"/>
                    <a:gd name="T6" fmla="*/ 2147483647 w 188"/>
                    <a:gd name="T7" fmla="*/ 2147483647 h 29"/>
                    <a:gd name="T8" fmla="*/ 2147483647 w 188"/>
                    <a:gd name="T9" fmla="*/ 2147483647 h 29"/>
                    <a:gd name="T10" fmla="*/ 2147483647 w 188"/>
                    <a:gd name="T11" fmla="*/ 2147483647 h 29"/>
                    <a:gd name="T12" fmla="*/ 0 w 188"/>
                    <a:gd name="T13" fmla="*/ 0 h 29"/>
                    <a:gd name="T14" fmla="*/ 0 60000 65536"/>
                    <a:gd name="T15" fmla="*/ 0 60000 65536"/>
                    <a:gd name="T16" fmla="*/ 0 60000 65536"/>
                    <a:gd name="T17" fmla="*/ 0 60000 65536"/>
                    <a:gd name="T18" fmla="*/ 0 60000 65536"/>
                    <a:gd name="T19" fmla="*/ 0 60000 65536"/>
                    <a:gd name="T20" fmla="*/ 0 60000 65536"/>
                    <a:gd name="T21" fmla="*/ 0 w 188"/>
                    <a:gd name="T22" fmla="*/ 0 h 29"/>
                    <a:gd name="T23" fmla="*/ 188 w 188"/>
                    <a:gd name="T24" fmla="*/ 29 h 2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8" h="29">
                      <a:moveTo>
                        <a:pt x="0" y="0"/>
                      </a:moveTo>
                      <a:cubicBezTo>
                        <a:pt x="0" y="2"/>
                        <a:pt x="0" y="2"/>
                        <a:pt x="0" y="2"/>
                      </a:cubicBezTo>
                      <a:cubicBezTo>
                        <a:pt x="0" y="17"/>
                        <a:pt x="42" y="29"/>
                        <a:pt x="94" y="29"/>
                      </a:cubicBezTo>
                      <a:cubicBezTo>
                        <a:pt x="146" y="29"/>
                        <a:pt x="188" y="17"/>
                        <a:pt x="188" y="2"/>
                      </a:cubicBezTo>
                      <a:cubicBezTo>
                        <a:pt x="188" y="1"/>
                        <a:pt x="188" y="1"/>
                        <a:pt x="188" y="1"/>
                      </a:cubicBezTo>
                      <a:cubicBezTo>
                        <a:pt x="188" y="16"/>
                        <a:pt x="145" y="28"/>
                        <a:pt x="94" y="28"/>
                      </a:cubicBezTo>
                      <a:cubicBezTo>
                        <a:pt x="42" y="28"/>
                        <a:pt x="0" y="16"/>
                        <a:pt x="0" y="0"/>
                      </a:cubicBezTo>
                    </a:path>
                  </a:pathLst>
                </a:custGeom>
                <a:solidFill>
                  <a:srgbClr val="7F8EA2"/>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623" name="Freeform 180"/>
                <p:cNvSpPr>
                  <a:spLocks noEditPoints="1"/>
                </p:cNvSpPr>
                <p:nvPr/>
              </p:nvSpPr>
              <p:spPr bwMode="auto">
                <a:xfrm>
                  <a:off x="4308462" y="3233868"/>
                  <a:ext cx="303213" cy="247434"/>
                </a:xfrm>
                <a:custGeom>
                  <a:avLst/>
                  <a:gdLst>
                    <a:gd name="T0" fmla="*/ 0 w 192"/>
                    <a:gd name="T1" fmla="*/ 2147483647 h 156"/>
                    <a:gd name="T2" fmla="*/ 0 w 192"/>
                    <a:gd name="T3" fmla="*/ 2147483647 h 156"/>
                    <a:gd name="T4" fmla="*/ 2147483647 w 192"/>
                    <a:gd name="T5" fmla="*/ 2147483647 h 156"/>
                    <a:gd name="T6" fmla="*/ 2147483647 w 192"/>
                    <a:gd name="T7" fmla="*/ 2147483647 h 156"/>
                    <a:gd name="T8" fmla="*/ 2147483647 w 192"/>
                    <a:gd name="T9" fmla="*/ 2147483647 h 156"/>
                    <a:gd name="T10" fmla="*/ 2147483647 w 192"/>
                    <a:gd name="T11" fmla="*/ 2147483647 h 156"/>
                    <a:gd name="T12" fmla="*/ 2147483647 w 192"/>
                    <a:gd name="T13" fmla="*/ 2147483647 h 156"/>
                    <a:gd name="T14" fmla="*/ 2147483647 w 192"/>
                    <a:gd name="T15" fmla="*/ 2147483647 h 156"/>
                    <a:gd name="T16" fmla="*/ 2147483647 w 192"/>
                    <a:gd name="T17" fmla="*/ 0 h 156"/>
                    <a:gd name="T18" fmla="*/ 0 w 192"/>
                    <a:gd name="T19" fmla="*/ 2147483647 h 156"/>
                    <a:gd name="T20" fmla="*/ 0 w 192"/>
                    <a:gd name="T21" fmla="*/ 2147483647 h 156"/>
                    <a:gd name="T22" fmla="*/ 2147483647 w 192"/>
                    <a:gd name="T23" fmla="*/ 2147483647 h 156"/>
                    <a:gd name="T24" fmla="*/ 2147483647 w 192"/>
                    <a:gd name="T25" fmla="*/ 2147483647 h 156"/>
                    <a:gd name="T26" fmla="*/ 2147483647 w 192"/>
                    <a:gd name="T27" fmla="*/ 2147483647 h 156"/>
                    <a:gd name="T28" fmla="*/ 2147483647 w 192"/>
                    <a:gd name="T29" fmla="*/ 2147483647 h 156"/>
                    <a:gd name="T30" fmla="*/ 2147483647 w 192"/>
                    <a:gd name="T31" fmla="*/ 2147483647 h 156"/>
                    <a:gd name="T32" fmla="*/ 2147483647 w 192"/>
                    <a:gd name="T33" fmla="*/ 2147483647 h 156"/>
                    <a:gd name="T34" fmla="*/ 2147483647 w 192"/>
                    <a:gd name="T35" fmla="*/ 2147483647 h 156"/>
                    <a:gd name="T36" fmla="*/ 2147483647 w 192"/>
                    <a:gd name="T37" fmla="*/ 2147483647 h 156"/>
                    <a:gd name="T38" fmla="*/ 2147483647 w 192"/>
                    <a:gd name="T39" fmla="*/ 2147483647 h 156"/>
                    <a:gd name="T40" fmla="*/ 2147483647 w 192"/>
                    <a:gd name="T41" fmla="*/ 2147483647 h 156"/>
                    <a:gd name="T42" fmla="*/ 2147483647 w 192"/>
                    <a:gd name="T43" fmla="*/ 2147483647 h 156"/>
                    <a:gd name="T44" fmla="*/ 2147483647 w 192"/>
                    <a:gd name="T45" fmla="*/ 2147483647 h 15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92"/>
                    <a:gd name="T70" fmla="*/ 0 h 156"/>
                    <a:gd name="T71" fmla="*/ 192 w 192"/>
                    <a:gd name="T72" fmla="*/ 156 h 15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92" h="156">
                      <a:moveTo>
                        <a:pt x="0" y="31"/>
                      </a:moveTo>
                      <a:cubicBezTo>
                        <a:pt x="0" y="127"/>
                        <a:pt x="0" y="127"/>
                        <a:pt x="0" y="127"/>
                      </a:cubicBezTo>
                      <a:cubicBezTo>
                        <a:pt x="0" y="145"/>
                        <a:pt x="48" y="156"/>
                        <a:pt x="96" y="156"/>
                      </a:cubicBezTo>
                      <a:cubicBezTo>
                        <a:pt x="143" y="156"/>
                        <a:pt x="192" y="145"/>
                        <a:pt x="192" y="127"/>
                      </a:cubicBezTo>
                      <a:cubicBezTo>
                        <a:pt x="192" y="31"/>
                        <a:pt x="192" y="31"/>
                        <a:pt x="192" y="31"/>
                      </a:cubicBezTo>
                      <a:cubicBezTo>
                        <a:pt x="191" y="32"/>
                        <a:pt x="191" y="32"/>
                        <a:pt x="191" y="32"/>
                      </a:cubicBezTo>
                      <a:cubicBezTo>
                        <a:pt x="192" y="31"/>
                        <a:pt x="192" y="30"/>
                        <a:pt x="192" y="30"/>
                      </a:cubicBezTo>
                      <a:cubicBezTo>
                        <a:pt x="192" y="29"/>
                        <a:pt x="192" y="29"/>
                        <a:pt x="192" y="29"/>
                      </a:cubicBezTo>
                      <a:cubicBezTo>
                        <a:pt x="192" y="11"/>
                        <a:pt x="143" y="0"/>
                        <a:pt x="96" y="0"/>
                      </a:cubicBezTo>
                      <a:cubicBezTo>
                        <a:pt x="48" y="0"/>
                        <a:pt x="0" y="11"/>
                        <a:pt x="0" y="29"/>
                      </a:cubicBezTo>
                      <a:lnTo>
                        <a:pt x="0" y="31"/>
                      </a:lnTo>
                      <a:close/>
                      <a:moveTo>
                        <a:pt x="4" y="29"/>
                      </a:moveTo>
                      <a:cubicBezTo>
                        <a:pt x="4" y="17"/>
                        <a:pt x="41" y="4"/>
                        <a:pt x="96" y="4"/>
                      </a:cubicBezTo>
                      <a:cubicBezTo>
                        <a:pt x="151" y="4"/>
                        <a:pt x="188" y="17"/>
                        <a:pt x="188" y="29"/>
                      </a:cubicBezTo>
                      <a:cubicBezTo>
                        <a:pt x="188" y="30"/>
                        <a:pt x="188" y="30"/>
                        <a:pt x="188" y="30"/>
                      </a:cubicBezTo>
                      <a:cubicBezTo>
                        <a:pt x="188" y="31"/>
                        <a:pt x="188" y="31"/>
                        <a:pt x="188" y="31"/>
                      </a:cubicBezTo>
                      <a:cubicBezTo>
                        <a:pt x="188" y="31"/>
                        <a:pt x="188" y="31"/>
                        <a:pt x="188" y="31"/>
                      </a:cubicBezTo>
                      <a:cubicBezTo>
                        <a:pt x="188" y="31"/>
                        <a:pt x="188" y="31"/>
                        <a:pt x="188" y="31"/>
                      </a:cubicBezTo>
                      <a:cubicBezTo>
                        <a:pt x="188" y="127"/>
                        <a:pt x="188" y="127"/>
                        <a:pt x="188" y="127"/>
                      </a:cubicBezTo>
                      <a:cubicBezTo>
                        <a:pt x="188" y="139"/>
                        <a:pt x="151" y="152"/>
                        <a:pt x="96" y="152"/>
                      </a:cubicBezTo>
                      <a:cubicBezTo>
                        <a:pt x="41" y="152"/>
                        <a:pt x="4" y="139"/>
                        <a:pt x="4" y="127"/>
                      </a:cubicBezTo>
                      <a:cubicBezTo>
                        <a:pt x="4" y="31"/>
                        <a:pt x="4" y="31"/>
                        <a:pt x="4" y="31"/>
                      </a:cubicBezTo>
                      <a:lnTo>
                        <a:pt x="4" y="29"/>
                      </a:lnTo>
                      <a:close/>
                    </a:path>
                  </a:pathLst>
                </a:custGeom>
                <a:solidFill>
                  <a:srgbClr val="231F20"/>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624" name="Freeform 175"/>
                <p:cNvSpPr>
                  <a:spLocks/>
                </p:cNvSpPr>
                <p:nvPr/>
              </p:nvSpPr>
              <p:spPr bwMode="auto">
                <a:xfrm>
                  <a:off x="4311133" y="3126929"/>
                  <a:ext cx="297202" cy="195131"/>
                </a:xfrm>
                <a:custGeom>
                  <a:avLst/>
                  <a:gdLst>
                    <a:gd name="T0" fmla="*/ 2147483647 w 188"/>
                    <a:gd name="T1" fmla="*/ 2147483647 h 123"/>
                    <a:gd name="T2" fmla="*/ 2147483647 w 188"/>
                    <a:gd name="T3" fmla="*/ 2147483647 h 123"/>
                    <a:gd name="T4" fmla="*/ 0 w 188"/>
                    <a:gd name="T5" fmla="*/ 2147483647 h 123"/>
                    <a:gd name="T6" fmla="*/ 0 w 188"/>
                    <a:gd name="T7" fmla="*/ 0 h 123"/>
                    <a:gd name="T8" fmla="*/ 2147483647 w 188"/>
                    <a:gd name="T9" fmla="*/ 0 h 123"/>
                    <a:gd name="T10" fmla="*/ 2147483647 w 188"/>
                    <a:gd name="T11" fmla="*/ 2147483647 h 123"/>
                    <a:gd name="T12" fmla="*/ 0 60000 65536"/>
                    <a:gd name="T13" fmla="*/ 0 60000 65536"/>
                    <a:gd name="T14" fmla="*/ 0 60000 65536"/>
                    <a:gd name="T15" fmla="*/ 0 60000 65536"/>
                    <a:gd name="T16" fmla="*/ 0 60000 65536"/>
                    <a:gd name="T17" fmla="*/ 0 60000 65536"/>
                    <a:gd name="T18" fmla="*/ 0 w 188"/>
                    <a:gd name="T19" fmla="*/ 0 h 123"/>
                    <a:gd name="T20" fmla="*/ 188 w 188"/>
                    <a:gd name="T21" fmla="*/ 123 h 123"/>
                  </a:gdLst>
                  <a:ahLst/>
                  <a:cxnLst>
                    <a:cxn ang="T12">
                      <a:pos x="T0" y="T1"/>
                    </a:cxn>
                    <a:cxn ang="T13">
                      <a:pos x="T2" y="T3"/>
                    </a:cxn>
                    <a:cxn ang="T14">
                      <a:pos x="T4" y="T5"/>
                    </a:cxn>
                    <a:cxn ang="T15">
                      <a:pos x="T6" y="T7"/>
                    </a:cxn>
                    <a:cxn ang="T16">
                      <a:pos x="T8" y="T9"/>
                    </a:cxn>
                    <a:cxn ang="T17">
                      <a:pos x="T10" y="T11"/>
                    </a:cxn>
                  </a:cxnLst>
                  <a:rect l="T18" t="T19" r="T20" b="T21"/>
                  <a:pathLst>
                    <a:path w="188" h="123">
                      <a:moveTo>
                        <a:pt x="188" y="96"/>
                      </a:moveTo>
                      <a:cubicBezTo>
                        <a:pt x="188" y="111"/>
                        <a:pt x="146" y="123"/>
                        <a:pt x="94" y="123"/>
                      </a:cubicBezTo>
                      <a:cubicBezTo>
                        <a:pt x="42" y="123"/>
                        <a:pt x="0" y="111"/>
                        <a:pt x="0" y="96"/>
                      </a:cubicBezTo>
                      <a:cubicBezTo>
                        <a:pt x="0" y="0"/>
                        <a:pt x="0" y="0"/>
                        <a:pt x="0" y="0"/>
                      </a:cubicBezTo>
                      <a:cubicBezTo>
                        <a:pt x="188" y="0"/>
                        <a:pt x="188" y="0"/>
                        <a:pt x="188" y="0"/>
                      </a:cubicBezTo>
                      <a:cubicBezTo>
                        <a:pt x="188" y="96"/>
                        <a:pt x="188" y="96"/>
                        <a:pt x="188" y="96"/>
                      </a:cubicBezTo>
                    </a:path>
                  </a:pathLst>
                </a:custGeom>
                <a:solidFill>
                  <a:srgbClr val="808000"/>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625" name="Freeform 176"/>
                <p:cNvSpPr>
                  <a:spLocks/>
                </p:cNvSpPr>
                <p:nvPr/>
              </p:nvSpPr>
              <p:spPr bwMode="auto">
                <a:xfrm>
                  <a:off x="4608336" y="3317637"/>
                  <a:ext cx="668" cy="1341"/>
                </a:xfrm>
                <a:custGeom>
                  <a:avLst/>
                  <a:gdLst>
                    <a:gd name="T0" fmla="*/ 0 w 1"/>
                    <a:gd name="T1" fmla="*/ 0 h 1"/>
                    <a:gd name="T2" fmla="*/ 0 w 1"/>
                    <a:gd name="T3" fmla="*/ 0 h 1"/>
                    <a:gd name="T4" fmla="*/ 0 w 1"/>
                    <a:gd name="T5" fmla="*/ 2147483647 h 1"/>
                    <a:gd name="T6" fmla="*/ 0 w 1"/>
                    <a:gd name="T7" fmla="*/ 2147483647 h 1"/>
                    <a:gd name="T8" fmla="*/ 0 w 1"/>
                    <a:gd name="T9" fmla="*/ 0 h 1"/>
                    <a:gd name="T10" fmla="*/ 0 60000 65536"/>
                    <a:gd name="T11" fmla="*/ 0 60000 65536"/>
                    <a:gd name="T12" fmla="*/ 0 60000 65536"/>
                    <a:gd name="T13" fmla="*/ 0 60000 65536"/>
                    <a:gd name="T14" fmla="*/ 0 60000 65536"/>
                    <a:gd name="T15" fmla="*/ 0 w 1"/>
                    <a:gd name="T16" fmla="*/ 0 h 1"/>
                    <a:gd name="T17" fmla="*/ 1 w 1"/>
                    <a:gd name="T18" fmla="*/ 1 h 1"/>
                  </a:gdLst>
                  <a:ahLst/>
                  <a:cxnLst>
                    <a:cxn ang="T10">
                      <a:pos x="T0" y="T1"/>
                    </a:cxn>
                    <a:cxn ang="T11">
                      <a:pos x="T2" y="T3"/>
                    </a:cxn>
                    <a:cxn ang="T12">
                      <a:pos x="T4" y="T5"/>
                    </a:cxn>
                    <a:cxn ang="T13">
                      <a:pos x="T6" y="T7"/>
                    </a:cxn>
                    <a:cxn ang="T14">
                      <a:pos x="T8" y="T9"/>
                    </a:cxn>
                  </a:cxnLst>
                  <a:rect l="T15" t="T16" r="T17" b="T18"/>
                  <a:pathLst>
                    <a:path w="1" h="1">
                      <a:moveTo>
                        <a:pt x="0" y="0"/>
                      </a:moveTo>
                      <a:cubicBezTo>
                        <a:pt x="0" y="0"/>
                        <a:pt x="0" y="0"/>
                        <a:pt x="0" y="0"/>
                      </a:cubicBezTo>
                      <a:cubicBezTo>
                        <a:pt x="0" y="1"/>
                        <a:pt x="0" y="1"/>
                        <a:pt x="0" y="1"/>
                      </a:cubicBezTo>
                      <a:cubicBezTo>
                        <a:pt x="0" y="1"/>
                        <a:pt x="0" y="1"/>
                        <a:pt x="0" y="1"/>
                      </a:cubicBezTo>
                      <a:cubicBezTo>
                        <a:pt x="0" y="0"/>
                        <a:pt x="0" y="0"/>
                        <a:pt x="0" y="0"/>
                      </a:cubicBezTo>
                    </a:path>
                  </a:pathLst>
                </a:custGeom>
                <a:solidFill>
                  <a:srgbClr val="8A98AA"/>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626" name="Oval 178"/>
                <p:cNvSpPr>
                  <a:spLocks noChangeArrowheads="1"/>
                </p:cNvSpPr>
                <p:nvPr/>
              </p:nvSpPr>
              <p:spPr bwMode="auto">
                <a:xfrm>
                  <a:off x="4311133" y="3080661"/>
                  <a:ext cx="297202" cy="87842"/>
                </a:xfrm>
                <a:prstGeom prst="ellipse">
                  <a:avLst/>
                </a:prstGeom>
                <a:gradFill rotWithShape="1">
                  <a:gsLst>
                    <a:gs pos="0">
                      <a:srgbClr val="C0C1C6"/>
                    </a:gs>
                    <a:gs pos="100000">
                      <a:srgbClr val="DFE0E5"/>
                    </a:gs>
                  </a:gsLst>
                  <a:lin ang="5400000" scaled="1"/>
                </a:gradFill>
                <a:ln w="9525" algn="ctr">
                  <a:noFill/>
                  <a:round/>
                  <a:headEnd/>
                  <a:tailEnd/>
                </a:ln>
              </p:spPr>
              <p:txBody>
                <a:bodyPr lIns="91327" tIns="45667" rIns="91327" bIns="45667"/>
                <a:lstStyle/>
                <a:p>
                  <a:pPr algn="l">
                    <a:buClrTx/>
                    <a:buFontTx/>
                    <a:buNone/>
                  </a:pPr>
                  <a:endParaRPr lang="zh-CN" altLang="zh-CN" sz="1400" dirty="0" smtClean="0">
                    <a:solidFill>
                      <a:srgbClr val="000000"/>
                    </a:solidFill>
                    <a:cs typeface="Calibri" pitchFamily="34" charset="0"/>
                    <a:sym typeface="Lucida Grande" charset="0"/>
                  </a:endParaRPr>
                </a:p>
              </p:txBody>
            </p:sp>
            <p:sp>
              <p:nvSpPr>
                <p:cNvPr id="627" name="Freeform 179"/>
                <p:cNvSpPr>
                  <a:spLocks/>
                </p:cNvSpPr>
                <p:nvPr/>
              </p:nvSpPr>
              <p:spPr bwMode="auto">
                <a:xfrm>
                  <a:off x="4311133" y="3123577"/>
                  <a:ext cx="297202" cy="44927"/>
                </a:xfrm>
                <a:custGeom>
                  <a:avLst/>
                  <a:gdLst>
                    <a:gd name="T0" fmla="*/ 2147483647 w 188"/>
                    <a:gd name="T1" fmla="*/ 2147483647 h 28"/>
                    <a:gd name="T2" fmla="*/ 0 w 188"/>
                    <a:gd name="T3" fmla="*/ 0 h 28"/>
                    <a:gd name="T4" fmla="*/ 0 w 188"/>
                    <a:gd name="T5" fmla="*/ 0 h 28"/>
                    <a:gd name="T6" fmla="*/ 2147483647 w 188"/>
                    <a:gd name="T7" fmla="*/ 2147483647 h 28"/>
                    <a:gd name="T8" fmla="*/ 2147483647 w 188"/>
                    <a:gd name="T9" fmla="*/ 0 h 28"/>
                    <a:gd name="T10" fmla="*/ 2147483647 w 188"/>
                    <a:gd name="T11" fmla="*/ 0 h 28"/>
                    <a:gd name="T12" fmla="*/ 2147483647 w 188"/>
                    <a:gd name="T13" fmla="*/ 2147483647 h 28"/>
                    <a:gd name="T14" fmla="*/ 0 60000 65536"/>
                    <a:gd name="T15" fmla="*/ 0 60000 65536"/>
                    <a:gd name="T16" fmla="*/ 0 60000 65536"/>
                    <a:gd name="T17" fmla="*/ 0 60000 65536"/>
                    <a:gd name="T18" fmla="*/ 0 60000 65536"/>
                    <a:gd name="T19" fmla="*/ 0 60000 65536"/>
                    <a:gd name="T20" fmla="*/ 0 60000 65536"/>
                    <a:gd name="T21" fmla="*/ 0 w 188"/>
                    <a:gd name="T22" fmla="*/ 0 h 28"/>
                    <a:gd name="T23" fmla="*/ 188 w 188"/>
                    <a:gd name="T24" fmla="*/ 28 h 2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8" h="28">
                      <a:moveTo>
                        <a:pt x="94" y="26"/>
                      </a:moveTo>
                      <a:cubicBezTo>
                        <a:pt x="43" y="26"/>
                        <a:pt x="1" y="14"/>
                        <a:pt x="0" y="0"/>
                      </a:cubicBezTo>
                      <a:cubicBezTo>
                        <a:pt x="0" y="0"/>
                        <a:pt x="0" y="0"/>
                        <a:pt x="0" y="0"/>
                      </a:cubicBezTo>
                      <a:cubicBezTo>
                        <a:pt x="0" y="15"/>
                        <a:pt x="42" y="28"/>
                        <a:pt x="94" y="28"/>
                      </a:cubicBezTo>
                      <a:cubicBezTo>
                        <a:pt x="146" y="28"/>
                        <a:pt x="188" y="15"/>
                        <a:pt x="188" y="0"/>
                      </a:cubicBezTo>
                      <a:cubicBezTo>
                        <a:pt x="188" y="0"/>
                        <a:pt x="188" y="0"/>
                        <a:pt x="188" y="0"/>
                      </a:cubicBezTo>
                      <a:cubicBezTo>
                        <a:pt x="186" y="14"/>
                        <a:pt x="145" y="26"/>
                        <a:pt x="94" y="26"/>
                      </a:cubicBezTo>
                      <a:close/>
                    </a:path>
                  </a:pathLst>
                </a:custGeom>
                <a:solidFill>
                  <a:srgbClr val="363B49"/>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628" name="Freeform 180"/>
                <p:cNvSpPr>
                  <a:spLocks noEditPoints="1"/>
                </p:cNvSpPr>
                <p:nvPr/>
              </p:nvSpPr>
              <p:spPr bwMode="auto">
                <a:xfrm>
                  <a:off x="4308462" y="3074713"/>
                  <a:ext cx="303213" cy="247434"/>
                </a:xfrm>
                <a:custGeom>
                  <a:avLst/>
                  <a:gdLst>
                    <a:gd name="T0" fmla="*/ 0 w 192"/>
                    <a:gd name="T1" fmla="*/ 2147483647 h 156"/>
                    <a:gd name="T2" fmla="*/ 0 w 192"/>
                    <a:gd name="T3" fmla="*/ 2147483647 h 156"/>
                    <a:gd name="T4" fmla="*/ 2147483647 w 192"/>
                    <a:gd name="T5" fmla="*/ 2147483647 h 156"/>
                    <a:gd name="T6" fmla="*/ 2147483647 w 192"/>
                    <a:gd name="T7" fmla="*/ 2147483647 h 156"/>
                    <a:gd name="T8" fmla="*/ 2147483647 w 192"/>
                    <a:gd name="T9" fmla="*/ 2147483647 h 156"/>
                    <a:gd name="T10" fmla="*/ 2147483647 w 192"/>
                    <a:gd name="T11" fmla="*/ 2147483647 h 156"/>
                    <a:gd name="T12" fmla="*/ 2147483647 w 192"/>
                    <a:gd name="T13" fmla="*/ 2147483647 h 156"/>
                    <a:gd name="T14" fmla="*/ 2147483647 w 192"/>
                    <a:gd name="T15" fmla="*/ 2147483647 h 156"/>
                    <a:gd name="T16" fmla="*/ 2147483647 w 192"/>
                    <a:gd name="T17" fmla="*/ 0 h 156"/>
                    <a:gd name="T18" fmla="*/ 0 w 192"/>
                    <a:gd name="T19" fmla="*/ 2147483647 h 156"/>
                    <a:gd name="T20" fmla="*/ 0 w 192"/>
                    <a:gd name="T21" fmla="*/ 2147483647 h 156"/>
                    <a:gd name="T22" fmla="*/ 2147483647 w 192"/>
                    <a:gd name="T23" fmla="*/ 2147483647 h 156"/>
                    <a:gd name="T24" fmla="*/ 2147483647 w 192"/>
                    <a:gd name="T25" fmla="*/ 2147483647 h 156"/>
                    <a:gd name="T26" fmla="*/ 2147483647 w 192"/>
                    <a:gd name="T27" fmla="*/ 2147483647 h 156"/>
                    <a:gd name="T28" fmla="*/ 2147483647 w 192"/>
                    <a:gd name="T29" fmla="*/ 2147483647 h 156"/>
                    <a:gd name="T30" fmla="*/ 2147483647 w 192"/>
                    <a:gd name="T31" fmla="*/ 2147483647 h 156"/>
                    <a:gd name="T32" fmla="*/ 2147483647 w 192"/>
                    <a:gd name="T33" fmla="*/ 2147483647 h 156"/>
                    <a:gd name="T34" fmla="*/ 2147483647 w 192"/>
                    <a:gd name="T35" fmla="*/ 2147483647 h 156"/>
                    <a:gd name="T36" fmla="*/ 2147483647 w 192"/>
                    <a:gd name="T37" fmla="*/ 2147483647 h 156"/>
                    <a:gd name="T38" fmla="*/ 2147483647 w 192"/>
                    <a:gd name="T39" fmla="*/ 2147483647 h 156"/>
                    <a:gd name="T40" fmla="*/ 2147483647 w 192"/>
                    <a:gd name="T41" fmla="*/ 2147483647 h 156"/>
                    <a:gd name="T42" fmla="*/ 2147483647 w 192"/>
                    <a:gd name="T43" fmla="*/ 2147483647 h 156"/>
                    <a:gd name="T44" fmla="*/ 2147483647 w 192"/>
                    <a:gd name="T45" fmla="*/ 2147483647 h 15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92"/>
                    <a:gd name="T70" fmla="*/ 0 h 156"/>
                    <a:gd name="T71" fmla="*/ 192 w 192"/>
                    <a:gd name="T72" fmla="*/ 156 h 15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92" h="156">
                      <a:moveTo>
                        <a:pt x="0" y="31"/>
                      </a:moveTo>
                      <a:cubicBezTo>
                        <a:pt x="0" y="127"/>
                        <a:pt x="0" y="127"/>
                        <a:pt x="0" y="127"/>
                      </a:cubicBezTo>
                      <a:cubicBezTo>
                        <a:pt x="0" y="145"/>
                        <a:pt x="48" y="156"/>
                        <a:pt x="96" y="156"/>
                      </a:cubicBezTo>
                      <a:cubicBezTo>
                        <a:pt x="143" y="156"/>
                        <a:pt x="192" y="145"/>
                        <a:pt x="192" y="127"/>
                      </a:cubicBezTo>
                      <a:cubicBezTo>
                        <a:pt x="192" y="31"/>
                        <a:pt x="192" y="31"/>
                        <a:pt x="192" y="31"/>
                      </a:cubicBezTo>
                      <a:cubicBezTo>
                        <a:pt x="191" y="32"/>
                        <a:pt x="191" y="32"/>
                        <a:pt x="191" y="32"/>
                      </a:cubicBezTo>
                      <a:cubicBezTo>
                        <a:pt x="192" y="31"/>
                        <a:pt x="192" y="30"/>
                        <a:pt x="192" y="30"/>
                      </a:cubicBezTo>
                      <a:cubicBezTo>
                        <a:pt x="192" y="29"/>
                        <a:pt x="192" y="29"/>
                        <a:pt x="192" y="29"/>
                      </a:cubicBezTo>
                      <a:cubicBezTo>
                        <a:pt x="192" y="11"/>
                        <a:pt x="143" y="0"/>
                        <a:pt x="96" y="0"/>
                      </a:cubicBezTo>
                      <a:cubicBezTo>
                        <a:pt x="48" y="0"/>
                        <a:pt x="0" y="11"/>
                        <a:pt x="0" y="29"/>
                      </a:cubicBezTo>
                      <a:lnTo>
                        <a:pt x="0" y="31"/>
                      </a:lnTo>
                      <a:close/>
                      <a:moveTo>
                        <a:pt x="4" y="29"/>
                      </a:moveTo>
                      <a:cubicBezTo>
                        <a:pt x="4" y="17"/>
                        <a:pt x="41" y="4"/>
                        <a:pt x="96" y="4"/>
                      </a:cubicBezTo>
                      <a:cubicBezTo>
                        <a:pt x="151" y="4"/>
                        <a:pt x="188" y="17"/>
                        <a:pt x="188" y="29"/>
                      </a:cubicBezTo>
                      <a:cubicBezTo>
                        <a:pt x="188" y="30"/>
                        <a:pt x="188" y="30"/>
                        <a:pt x="188" y="30"/>
                      </a:cubicBezTo>
                      <a:cubicBezTo>
                        <a:pt x="188" y="31"/>
                        <a:pt x="188" y="31"/>
                        <a:pt x="188" y="31"/>
                      </a:cubicBezTo>
                      <a:cubicBezTo>
                        <a:pt x="188" y="31"/>
                        <a:pt x="188" y="31"/>
                        <a:pt x="188" y="31"/>
                      </a:cubicBezTo>
                      <a:cubicBezTo>
                        <a:pt x="188" y="31"/>
                        <a:pt x="188" y="31"/>
                        <a:pt x="188" y="31"/>
                      </a:cubicBezTo>
                      <a:cubicBezTo>
                        <a:pt x="188" y="127"/>
                        <a:pt x="188" y="127"/>
                        <a:pt x="188" y="127"/>
                      </a:cubicBezTo>
                      <a:cubicBezTo>
                        <a:pt x="188" y="139"/>
                        <a:pt x="151" y="152"/>
                        <a:pt x="96" y="152"/>
                      </a:cubicBezTo>
                      <a:cubicBezTo>
                        <a:pt x="41" y="152"/>
                        <a:pt x="4" y="139"/>
                        <a:pt x="4" y="127"/>
                      </a:cubicBezTo>
                      <a:cubicBezTo>
                        <a:pt x="4" y="31"/>
                        <a:pt x="4" y="31"/>
                        <a:pt x="4" y="31"/>
                      </a:cubicBezTo>
                      <a:lnTo>
                        <a:pt x="4" y="29"/>
                      </a:lnTo>
                      <a:close/>
                    </a:path>
                  </a:pathLst>
                </a:custGeom>
                <a:solidFill>
                  <a:srgbClr val="231F20"/>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grpSp>
          <p:grpSp>
            <p:nvGrpSpPr>
              <p:cNvPr id="540" name="Group 831"/>
              <p:cNvGrpSpPr>
                <a:grpSpLocks/>
              </p:cNvGrpSpPr>
              <p:nvPr/>
            </p:nvGrpSpPr>
            <p:grpSpPr bwMode="auto">
              <a:xfrm>
                <a:off x="718" y="2918"/>
                <a:ext cx="180" cy="358"/>
                <a:chOff x="4308462" y="3074713"/>
                <a:chExt cx="303213" cy="566295"/>
              </a:xfrm>
            </p:grpSpPr>
            <p:sp>
              <p:nvSpPr>
                <p:cNvPr id="601" name="Freeform 175"/>
                <p:cNvSpPr>
                  <a:spLocks/>
                </p:cNvSpPr>
                <p:nvPr/>
              </p:nvSpPr>
              <p:spPr bwMode="auto">
                <a:xfrm>
                  <a:off x="4311133" y="3442524"/>
                  <a:ext cx="297202" cy="195131"/>
                </a:xfrm>
                <a:custGeom>
                  <a:avLst/>
                  <a:gdLst>
                    <a:gd name="T0" fmla="*/ 2147483647 w 188"/>
                    <a:gd name="T1" fmla="*/ 2147483647 h 123"/>
                    <a:gd name="T2" fmla="*/ 2147483647 w 188"/>
                    <a:gd name="T3" fmla="*/ 2147483647 h 123"/>
                    <a:gd name="T4" fmla="*/ 0 w 188"/>
                    <a:gd name="T5" fmla="*/ 2147483647 h 123"/>
                    <a:gd name="T6" fmla="*/ 0 w 188"/>
                    <a:gd name="T7" fmla="*/ 0 h 123"/>
                    <a:gd name="T8" fmla="*/ 2147483647 w 188"/>
                    <a:gd name="T9" fmla="*/ 0 h 123"/>
                    <a:gd name="T10" fmla="*/ 2147483647 w 188"/>
                    <a:gd name="T11" fmla="*/ 2147483647 h 123"/>
                    <a:gd name="T12" fmla="*/ 0 60000 65536"/>
                    <a:gd name="T13" fmla="*/ 0 60000 65536"/>
                    <a:gd name="T14" fmla="*/ 0 60000 65536"/>
                    <a:gd name="T15" fmla="*/ 0 60000 65536"/>
                    <a:gd name="T16" fmla="*/ 0 60000 65536"/>
                    <a:gd name="T17" fmla="*/ 0 60000 65536"/>
                    <a:gd name="T18" fmla="*/ 0 w 188"/>
                    <a:gd name="T19" fmla="*/ 0 h 123"/>
                    <a:gd name="T20" fmla="*/ 188 w 188"/>
                    <a:gd name="T21" fmla="*/ 123 h 123"/>
                  </a:gdLst>
                  <a:ahLst/>
                  <a:cxnLst>
                    <a:cxn ang="T12">
                      <a:pos x="T0" y="T1"/>
                    </a:cxn>
                    <a:cxn ang="T13">
                      <a:pos x="T2" y="T3"/>
                    </a:cxn>
                    <a:cxn ang="T14">
                      <a:pos x="T4" y="T5"/>
                    </a:cxn>
                    <a:cxn ang="T15">
                      <a:pos x="T6" y="T7"/>
                    </a:cxn>
                    <a:cxn ang="T16">
                      <a:pos x="T8" y="T9"/>
                    </a:cxn>
                    <a:cxn ang="T17">
                      <a:pos x="T10" y="T11"/>
                    </a:cxn>
                  </a:cxnLst>
                  <a:rect l="T18" t="T19" r="T20" b="T21"/>
                  <a:pathLst>
                    <a:path w="188" h="123">
                      <a:moveTo>
                        <a:pt x="188" y="96"/>
                      </a:moveTo>
                      <a:cubicBezTo>
                        <a:pt x="188" y="111"/>
                        <a:pt x="146" y="123"/>
                        <a:pt x="94" y="123"/>
                      </a:cubicBezTo>
                      <a:cubicBezTo>
                        <a:pt x="42" y="123"/>
                        <a:pt x="0" y="111"/>
                        <a:pt x="0" y="96"/>
                      </a:cubicBezTo>
                      <a:cubicBezTo>
                        <a:pt x="0" y="0"/>
                        <a:pt x="0" y="0"/>
                        <a:pt x="0" y="0"/>
                      </a:cubicBezTo>
                      <a:cubicBezTo>
                        <a:pt x="188" y="0"/>
                        <a:pt x="188" y="0"/>
                        <a:pt x="188" y="0"/>
                      </a:cubicBezTo>
                      <a:cubicBezTo>
                        <a:pt x="188" y="96"/>
                        <a:pt x="188" y="96"/>
                        <a:pt x="188" y="96"/>
                      </a:cubicBezTo>
                    </a:path>
                  </a:pathLst>
                </a:custGeom>
                <a:solidFill>
                  <a:srgbClr val="00B050"/>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602" name="Freeform 176"/>
                <p:cNvSpPr>
                  <a:spLocks/>
                </p:cNvSpPr>
                <p:nvPr/>
              </p:nvSpPr>
              <p:spPr bwMode="auto">
                <a:xfrm>
                  <a:off x="4608336" y="3593399"/>
                  <a:ext cx="668" cy="1341"/>
                </a:xfrm>
                <a:custGeom>
                  <a:avLst/>
                  <a:gdLst>
                    <a:gd name="T0" fmla="*/ 0 w 1"/>
                    <a:gd name="T1" fmla="*/ 0 h 1"/>
                    <a:gd name="T2" fmla="*/ 0 w 1"/>
                    <a:gd name="T3" fmla="*/ 0 h 1"/>
                    <a:gd name="T4" fmla="*/ 0 w 1"/>
                    <a:gd name="T5" fmla="*/ 2147483647 h 1"/>
                    <a:gd name="T6" fmla="*/ 0 w 1"/>
                    <a:gd name="T7" fmla="*/ 2147483647 h 1"/>
                    <a:gd name="T8" fmla="*/ 0 w 1"/>
                    <a:gd name="T9" fmla="*/ 0 h 1"/>
                    <a:gd name="T10" fmla="*/ 0 60000 65536"/>
                    <a:gd name="T11" fmla="*/ 0 60000 65536"/>
                    <a:gd name="T12" fmla="*/ 0 60000 65536"/>
                    <a:gd name="T13" fmla="*/ 0 60000 65536"/>
                    <a:gd name="T14" fmla="*/ 0 60000 65536"/>
                    <a:gd name="T15" fmla="*/ 0 w 1"/>
                    <a:gd name="T16" fmla="*/ 0 h 1"/>
                    <a:gd name="T17" fmla="*/ 1 w 1"/>
                    <a:gd name="T18" fmla="*/ 1 h 1"/>
                  </a:gdLst>
                  <a:ahLst/>
                  <a:cxnLst>
                    <a:cxn ang="T10">
                      <a:pos x="T0" y="T1"/>
                    </a:cxn>
                    <a:cxn ang="T11">
                      <a:pos x="T2" y="T3"/>
                    </a:cxn>
                    <a:cxn ang="T12">
                      <a:pos x="T4" y="T5"/>
                    </a:cxn>
                    <a:cxn ang="T13">
                      <a:pos x="T6" y="T7"/>
                    </a:cxn>
                    <a:cxn ang="T14">
                      <a:pos x="T8" y="T9"/>
                    </a:cxn>
                  </a:cxnLst>
                  <a:rect l="T15" t="T16" r="T17" b="T18"/>
                  <a:pathLst>
                    <a:path w="1" h="1">
                      <a:moveTo>
                        <a:pt x="0" y="0"/>
                      </a:moveTo>
                      <a:cubicBezTo>
                        <a:pt x="0" y="0"/>
                        <a:pt x="0" y="0"/>
                        <a:pt x="0" y="0"/>
                      </a:cubicBezTo>
                      <a:cubicBezTo>
                        <a:pt x="0" y="1"/>
                        <a:pt x="0" y="1"/>
                        <a:pt x="0" y="1"/>
                      </a:cubicBezTo>
                      <a:cubicBezTo>
                        <a:pt x="0" y="1"/>
                        <a:pt x="0" y="1"/>
                        <a:pt x="0" y="1"/>
                      </a:cubicBezTo>
                      <a:cubicBezTo>
                        <a:pt x="0" y="0"/>
                        <a:pt x="0" y="0"/>
                        <a:pt x="0" y="0"/>
                      </a:cubicBezTo>
                    </a:path>
                  </a:pathLst>
                </a:custGeom>
                <a:solidFill>
                  <a:srgbClr val="8A98AA"/>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603" name="Freeform 177"/>
                <p:cNvSpPr>
                  <a:spLocks/>
                </p:cNvSpPr>
                <p:nvPr/>
              </p:nvSpPr>
              <p:spPr bwMode="auto">
                <a:xfrm>
                  <a:off x="4311133" y="3591387"/>
                  <a:ext cx="297202" cy="46268"/>
                </a:xfrm>
                <a:custGeom>
                  <a:avLst/>
                  <a:gdLst>
                    <a:gd name="T0" fmla="*/ 0 w 188"/>
                    <a:gd name="T1" fmla="*/ 0 h 29"/>
                    <a:gd name="T2" fmla="*/ 0 w 188"/>
                    <a:gd name="T3" fmla="*/ 2147483647 h 29"/>
                    <a:gd name="T4" fmla="*/ 2147483647 w 188"/>
                    <a:gd name="T5" fmla="*/ 2147483647 h 29"/>
                    <a:gd name="T6" fmla="*/ 2147483647 w 188"/>
                    <a:gd name="T7" fmla="*/ 2147483647 h 29"/>
                    <a:gd name="T8" fmla="*/ 2147483647 w 188"/>
                    <a:gd name="T9" fmla="*/ 2147483647 h 29"/>
                    <a:gd name="T10" fmla="*/ 2147483647 w 188"/>
                    <a:gd name="T11" fmla="*/ 2147483647 h 29"/>
                    <a:gd name="T12" fmla="*/ 0 w 188"/>
                    <a:gd name="T13" fmla="*/ 0 h 29"/>
                    <a:gd name="T14" fmla="*/ 0 60000 65536"/>
                    <a:gd name="T15" fmla="*/ 0 60000 65536"/>
                    <a:gd name="T16" fmla="*/ 0 60000 65536"/>
                    <a:gd name="T17" fmla="*/ 0 60000 65536"/>
                    <a:gd name="T18" fmla="*/ 0 60000 65536"/>
                    <a:gd name="T19" fmla="*/ 0 60000 65536"/>
                    <a:gd name="T20" fmla="*/ 0 60000 65536"/>
                    <a:gd name="T21" fmla="*/ 0 w 188"/>
                    <a:gd name="T22" fmla="*/ 0 h 29"/>
                    <a:gd name="T23" fmla="*/ 188 w 188"/>
                    <a:gd name="T24" fmla="*/ 29 h 2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8" h="29">
                      <a:moveTo>
                        <a:pt x="0" y="0"/>
                      </a:moveTo>
                      <a:cubicBezTo>
                        <a:pt x="0" y="2"/>
                        <a:pt x="0" y="2"/>
                        <a:pt x="0" y="2"/>
                      </a:cubicBezTo>
                      <a:cubicBezTo>
                        <a:pt x="0" y="17"/>
                        <a:pt x="42" y="29"/>
                        <a:pt x="94" y="29"/>
                      </a:cubicBezTo>
                      <a:cubicBezTo>
                        <a:pt x="146" y="29"/>
                        <a:pt x="188" y="17"/>
                        <a:pt x="188" y="2"/>
                      </a:cubicBezTo>
                      <a:cubicBezTo>
                        <a:pt x="188" y="1"/>
                        <a:pt x="188" y="1"/>
                        <a:pt x="188" y="1"/>
                      </a:cubicBezTo>
                      <a:cubicBezTo>
                        <a:pt x="188" y="16"/>
                        <a:pt x="145" y="28"/>
                        <a:pt x="94" y="28"/>
                      </a:cubicBezTo>
                      <a:cubicBezTo>
                        <a:pt x="42" y="28"/>
                        <a:pt x="0" y="16"/>
                        <a:pt x="0" y="0"/>
                      </a:cubicBezTo>
                    </a:path>
                  </a:pathLst>
                </a:custGeom>
                <a:solidFill>
                  <a:srgbClr val="7F8EA2"/>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604" name="Freeform 179"/>
                <p:cNvSpPr>
                  <a:spLocks/>
                </p:cNvSpPr>
                <p:nvPr/>
              </p:nvSpPr>
              <p:spPr bwMode="auto">
                <a:xfrm>
                  <a:off x="4311133" y="3439172"/>
                  <a:ext cx="297202" cy="44927"/>
                </a:xfrm>
                <a:custGeom>
                  <a:avLst/>
                  <a:gdLst>
                    <a:gd name="T0" fmla="*/ 2147483647 w 188"/>
                    <a:gd name="T1" fmla="*/ 2147483647 h 28"/>
                    <a:gd name="T2" fmla="*/ 0 w 188"/>
                    <a:gd name="T3" fmla="*/ 0 h 28"/>
                    <a:gd name="T4" fmla="*/ 0 w 188"/>
                    <a:gd name="T5" fmla="*/ 0 h 28"/>
                    <a:gd name="T6" fmla="*/ 2147483647 w 188"/>
                    <a:gd name="T7" fmla="*/ 2147483647 h 28"/>
                    <a:gd name="T8" fmla="*/ 2147483647 w 188"/>
                    <a:gd name="T9" fmla="*/ 0 h 28"/>
                    <a:gd name="T10" fmla="*/ 2147483647 w 188"/>
                    <a:gd name="T11" fmla="*/ 0 h 28"/>
                    <a:gd name="T12" fmla="*/ 2147483647 w 188"/>
                    <a:gd name="T13" fmla="*/ 2147483647 h 28"/>
                    <a:gd name="T14" fmla="*/ 0 60000 65536"/>
                    <a:gd name="T15" fmla="*/ 0 60000 65536"/>
                    <a:gd name="T16" fmla="*/ 0 60000 65536"/>
                    <a:gd name="T17" fmla="*/ 0 60000 65536"/>
                    <a:gd name="T18" fmla="*/ 0 60000 65536"/>
                    <a:gd name="T19" fmla="*/ 0 60000 65536"/>
                    <a:gd name="T20" fmla="*/ 0 60000 65536"/>
                    <a:gd name="T21" fmla="*/ 0 w 188"/>
                    <a:gd name="T22" fmla="*/ 0 h 28"/>
                    <a:gd name="T23" fmla="*/ 188 w 188"/>
                    <a:gd name="T24" fmla="*/ 28 h 2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8" h="28">
                      <a:moveTo>
                        <a:pt x="94" y="26"/>
                      </a:moveTo>
                      <a:cubicBezTo>
                        <a:pt x="43" y="26"/>
                        <a:pt x="1" y="14"/>
                        <a:pt x="0" y="0"/>
                      </a:cubicBezTo>
                      <a:cubicBezTo>
                        <a:pt x="0" y="0"/>
                        <a:pt x="0" y="0"/>
                        <a:pt x="0" y="0"/>
                      </a:cubicBezTo>
                      <a:cubicBezTo>
                        <a:pt x="0" y="15"/>
                        <a:pt x="42" y="28"/>
                        <a:pt x="94" y="28"/>
                      </a:cubicBezTo>
                      <a:cubicBezTo>
                        <a:pt x="146" y="28"/>
                        <a:pt x="188" y="15"/>
                        <a:pt x="188" y="0"/>
                      </a:cubicBezTo>
                      <a:cubicBezTo>
                        <a:pt x="188" y="0"/>
                        <a:pt x="188" y="0"/>
                        <a:pt x="188" y="0"/>
                      </a:cubicBezTo>
                      <a:cubicBezTo>
                        <a:pt x="186" y="14"/>
                        <a:pt x="145" y="26"/>
                        <a:pt x="94" y="26"/>
                      </a:cubicBezTo>
                      <a:close/>
                    </a:path>
                  </a:pathLst>
                </a:custGeom>
                <a:solidFill>
                  <a:srgbClr val="363B49"/>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605" name="Freeform 180"/>
                <p:cNvSpPr>
                  <a:spLocks noEditPoints="1"/>
                </p:cNvSpPr>
                <p:nvPr/>
              </p:nvSpPr>
              <p:spPr bwMode="auto">
                <a:xfrm>
                  <a:off x="4308462" y="3393574"/>
                  <a:ext cx="303213" cy="247434"/>
                </a:xfrm>
                <a:custGeom>
                  <a:avLst/>
                  <a:gdLst>
                    <a:gd name="T0" fmla="*/ 0 w 192"/>
                    <a:gd name="T1" fmla="*/ 2147483647 h 156"/>
                    <a:gd name="T2" fmla="*/ 0 w 192"/>
                    <a:gd name="T3" fmla="*/ 2147483647 h 156"/>
                    <a:gd name="T4" fmla="*/ 2147483647 w 192"/>
                    <a:gd name="T5" fmla="*/ 2147483647 h 156"/>
                    <a:gd name="T6" fmla="*/ 2147483647 w 192"/>
                    <a:gd name="T7" fmla="*/ 2147483647 h 156"/>
                    <a:gd name="T8" fmla="*/ 2147483647 w 192"/>
                    <a:gd name="T9" fmla="*/ 2147483647 h 156"/>
                    <a:gd name="T10" fmla="*/ 2147483647 w 192"/>
                    <a:gd name="T11" fmla="*/ 2147483647 h 156"/>
                    <a:gd name="T12" fmla="*/ 2147483647 w 192"/>
                    <a:gd name="T13" fmla="*/ 2147483647 h 156"/>
                    <a:gd name="T14" fmla="*/ 2147483647 w 192"/>
                    <a:gd name="T15" fmla="*/ 2147483647 h 156"/>
                    <a:gd name="T16" fmla="*/ 2147483647 w 192"/>
                    <a:gd name="T17" fmla="*/ 0 h 156"/>
                    <a:gd name="T18" fmla="*/ 0 w 192"/>
                    <a:gd name="T19" fmla="*/ 2147483647 h 156"/>
                    <a:gd name="T20" fmla="*/ 0 w 192"/>
                    <a:gd name="T21" fmla="*/ 2147483647 h 156"/>
                    <a:gd name="T22" fmla="*/ 2147483647 w 192"/>
                    <a:gd name="T23" fmla="*/ 2147483647 h 156"/>
                    <a:gd name="T24" fmla="*/ 2147483647 w 192"/>
                    <a:gd name="T25" fmla="*/ 2147483647 h 156"/>
                    <a:gd name="T26" fmla="*/ 2147483647 w 192"/>
                    <a:gd name="T27" fmla="*/ 2147483647 h 156"/>
                    <a:gd name="T28" fmla="*/ 2147483647 w 192"/>
                    <a:gd name="T29" fmla="*/ 2147483647 h 156"/>
                    <a:gd name="T30" fmla="*/ 2147483647 w 192"/>
                    <a:gd name="T31" fmla="*/ 2147483647 h 156"/>
                    <a:gd name="T32" fmla="*/ 2147483647 w 192"/>
                    <a:gd name="T33" fmla="*/ 2147483647 h 156"/>
                    <a:gd name="T34" fmla="*/ 2147483647 w 192"/>
                    <a:gd name="T35" fmla="*/ 2147483647 h 156"/>
                    <a:gd name="T36" fmla="*/ 2147483647 w 192"/>
                    <a:gd name="T37" fmla="*/ 2147483647 h 156"/>
                    <a:gd name="T38" fmla="*/ 2147483647 w 192"/>
                    <a:gd name="T39" fmla="*/ 2147483647 h 156"/>
                    <a:gd name="T40" fmla="*/ 2147483647 w 192"/>
                    <a:gd name="T41" fmla="*/ 2147483647 h 156"/>
                    <a:gd name="T42" fmla="*/ 2147483647 w 192"/>
                    <a:gd name="T43" fmla="*/ 2147483647 h 156"/>
                    <a:gd name="T44" fmla="*/ 2147483647 w 192"/>
                    <a:gd name="T45" fmla="*/ 2147483647 h 15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92"/>
                    <a:gd name="T70" fmla="*/ 0 h 156"/>
                    <a:gd name="T71" fmla="*/ 192 w 192"/>
                    <a:gd name="T72" fmla="*/ 156 h 15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92" h="156">
                      <a:moveTo>
                        <a:pt x="0" y="31"/>
                      </a:moveTo>
                      <a:cubicBezTo>
                        <a:pt x="0" y="127"/>
                        <a:pt x="0" y="127"/>
                        <a:pt x="0" y="127"/>
                      </a:cubicBezTo>
                      <a:cubicBezTo>
                        <a:pt x="0" y="145"/>
                        <a:pt x="48" y="156"/>
                        <a:pt x="96" y="156"/>
                      </a:cubicBezTo>
                      <a:cubicBezTo>
                        <a:pt x="143" y="156"/>
                        <a:pt x="192" y="145"/>
                        <a:pt x="192" y="127"/>
                      </a:cubicBezTo>
                      <a:cubicBezTo>
                        <a:pt x="192" y="31"/>
                        <a:pt x="192" y="31"/>
                        <a:pt x="192" y="31"/>
                      </a:cubicBezTo>
                      <a:cubicBezTo>
                        <a:pt x="191" y="32"/>
                        <a:pt x="191" y="32"/>
                        <a:pt x="191" y="32"/>
                      </a:cubicBezTo>
                      <a:cubicBezTo>
                        <a:pt x="192" y="31"/>
                        <a:pt x="192" y="30"/>
                        <a:pt x="192" y="30"/>
                      </a:cubicBezTo>
                      <a:cubicBezTo>
                        <a:pt x="192" y="29"/>
                        <a:pt x="192" y="29"/>
                        <a:pt x="192" y="29"/>
                      </a:cubicBezTo>
                      <a:cubicBezTo>
                        <a:pt x="192" y="11"/>
                        <a:pt x="143" y="0"/>
                        <a:pt x="96" y="0"/>
                      </a:cubicBezTo>
                      <a:cubicBezTo>
                        <a:pt x="48" y="0"/>
                        <a:pt x="0" y="11"/>
                        <a:pt x="0" y="29"/>
                      </a:cubicBezTo>
                      <a:lnTo>
                        <a:pt x="0" y="31"/>
                      </a:lnTo>
                      <a:close/>
                      <a:moveTo>
                        <a:pt x="4" y="29"/>
                      </a:moveTo>
                      <a:cubicBezTo>
                        <a:pt x="4" y="17"/>
                        <a:pt x="41" y="4"/>
                        <a:pt x="96" y="4"/>
                      </a:cubicBezTo>
                      <a:cubicBezTo>
                        <a:pt x="151" y="4"/>
                        <a:pt x="188" y="17"/>
                        <a:pt x="188" y="29"/>
                      </a:cubicBezTo>
                      <a:cubicBezTo>
                        <a:pt x="188" y="30"/>
                        <a:pt x="188" y="30"/>
                        <a:pt x="188" y="30"/>
                      </a:cubicBezTo>
                      <a:cubicBezTo>
                        <a:pt x="188" y="31"/>
                        <a:pt x="188" y="31"/>
                        <a:pt x="188" y="31"/>
                      </a:cubicBezTo>
                      <a:cubicBezTo>
                        <a:pt x="188" y="31"/>
                        <a:pt x="188" y="31"/>
                        <a:pt x="188" y="31"/>
                      </a:cubicBezTo>
                      <a:cubicBezTo>
                        <a:pt x="188" y="31"/>
                        <a:pt x="188" y="31"/>
                        <a:pt x="188" y="31"/>
                      </a:cubicBezTo>
                      <a:cubicBezTo>
                        <a:pt x="188" y="127"/>
                        <a:pt x="188" y="127"/>
                        <a:pt x="188" y="127"/>
                      </a:cubicBezTo>
                      <a:cubicBezTo>
                        <a:pt x="188" y="139"/>
                        <a:pt x="151" y="152"/>
                        <a:pt x="96" y="152"/>
                      </a:cubicBezTo>
                      <a:cubicBezTo>
                        <a:pt x="41" y="152"/>
                        <a:pt x="4" y="139"/>
                        <a:pt x="4" y="127"/>
                      </a:cubicBezTo>
                      <a:cubicBezTo>
                        <a:pt x="4" y="31"/>
                        <a:pt x="4" y="31"/>
                        <a:pt x="4" y="31"/>
                      </a:cubicBezTo>
                      <a:lnTo>
                        <a:pt x="4" y="29"/>
                      </a:lnTo>
                      <a:close/>
                    </a:path>
                  </a:pathLst>
                </a:custGeom>
                <a:solidFill>
                  <a:srgbClr val="231F20"/>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606" name="Freeform 175"/>
                <p:cNvSpPr>
                  <a:spLocks/>
                </p:cNvSpPr>
                <p:nvPr/>
              </p:nvSpPr>
              <p:spPr bwMode="auto">
                <a:xfrm>
                  <a:off x="4311133" y="3284373"/>
                  <a:ext cx="297202" cy="195131"/>
                </a:xfrm>
                <a:custGeom>
                  <a:avLst/>
                  <a:gdLst>
                    <a:gd name="T0" fmla="*/ 2147483647 w 188"/>
                    <a:gd name="T1" fmla="*/ 2147483647 h 123"/>
                    <a:gd name="T2" fmla="*/ 2147483647 w 188"/>
                    <a:gd name="T3" fmla="*/ 2147483647 h 123"/>
                    <a:gd name="T4" fmla="*/ 0 w 188"/>
                    <a:gd name="T5" fmla="*/ 2147483647 h 123"/>
                    <a:gd name="T6" fmla="*/ 0 w 188"/>
                    <a:gd name="T7" fmla="*/ 0 h 123"/>
                    <a:gd name="T8" fmla="*/ 2147483647 w 188"/>
                    <a:gd name="T9" fmla="*/ 0 h 123"/>
                    <a:gd name="T10" fmla="*/ 2147483647 w 188"/>
                    <a:gd name="T11" fmla="*/ 2147483647 h 123"/>
                    <a:gd name="T12" fmla="*/ 0 60000 65536"/>
                    <a:gd name="T13" fmla="*/ 0 60000 65536"/>
                    <a:gd name="T14" fmla="*/ 0 60000 65536"/>
                    <a:gd name="T15" fmla="*/ 0 60000 65536"/>
                    <a:gd name="T16" fmla="*/ 0 60000 65536"/>
                    <a:gd name="T17" fmla="*/ 0 60000 65536"/>
                    <a:gd name="T18" fmla="*/ 0 w 188"/>
                    <a:gd name="T19" fmla="*/ 0 h 123"/>
                    <a:gd name="T20" fmla="*/ 188 w 188"/>
                    <a:gd name="T21" fmla="*/ 123 h 123"/>
                  </a:gdLst>
                  <a:ahLst/>
                  <a:cxnLst>
                    <a:cxn ang="T12">
                      <a:pos x="T0" y="T1"/>
                    </a:cxn>
                    <a:cxn ang="T13">
                      <a:pos x="T2" y="T3"/>
                    </a:cxn>
                    <a:cxn ang="T14">
                      <a:pos x="T4" y="T5"/>
                    </a:cxn>
                    <a:cxn ang="T15">
                      <a:pos x="T6" y="T7"/>
                    </a:cxn>
                    <a:cxn ang="T16">
                      <a:pos x="T8" y="T9"/>
                    </a:cxn>
                    <a:cxn ang="T17">
                      <a:pos x="T10" y="T11"/>
                    </a:cxn>
                  </a:cxnLst>
                  <a:rect l="T18" t="T19" r="T20" b="T21"/>
                  <a:pathLst>
                    <a:path w="188" h="123">
                      <a:moveTo>
                        <a:pt x="188" y="96"/>
                      </a:moveTo>
                      <a:cubicBezTo>
                        <a:pt x="188" y="111"/>
                        <a:pt x="146" y="123"/>
                        <a:pt x="94" y="123"/>
                      </a:cubicBezTo>
                      <a:cubicBezTo>
                        <a:pt x="42" y="123"/>
                        <a:pt x="0" y="111"/>
                        <a:pt x="0" y="96"/>
                      </a:cubicBezTo>
                      <a:cubicBezTo>
                        <a:pt x="0" y="0"/>
                        <a:pt x="0" y="0"/>
                        <a:pt x="0" y="0"/>
                      </a:cubicBezTo>
                      <a:cubicBezTo>
                        <a:pt x="188" y="0"/>
                        <a:pt x="188" y="0"/>
                        <a:pt x="188" y="0"/>
                      </a:cubicBezTo>
                      <a:cubicBezTo>
                        <a:pt x="188" y="96"/>
                        <a:pt x="188" y="96"/>
                        <a:pt x="188" y="96"/>
                      </a:cubicBezTo>
                    </a:path>
                  </a:pathLst>
                </a:custGeom>
                <a:solidFill>
                  <a:srgbClr val="00B050"/>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607" name="Freeform 176"/>
                <p:cNvSpPr>
                  <a:spLocks/>
                </p:cNvSpPr>
                <p:nvPr/>
              </p:nvSpPr>
              <p:spPr bwMode="auto">
                <a:xfrm>
                  <a:off x="4608336" y="3433693"/>
                  <a:ext cx="668" cy="1341"/>
                </a:xfrm>
                <a:custGeom>
                  <a:avLst/>
                  <a:gdLst>
                    <a:gd name="T0" fmla="*/ 0 w 1"/>
                    <a:gd name="T1" fmla="*/ 0 h 1"/>
                    <a:gd name="T2" fmla="*/ 0 w 1"/>
                    <a:gd name="T3" fmla="*/ 0 h 1"/>
                    <a:gd name="T4" fmla="*/ 0 w 1"/>
                    <a:gd name="T5" fmla="*/ 2147483647 h 1"/>
                    <a:gd name="T6" fmla="*/ 0 w 1"/>
                    <a:gd name="T7" fmla="*/ 2147483647 h 1"/>
                    <a:gd name="T8" fmla="*/ 0 w 1"/>
                    <a:gd name="T9" fmla="*/ 0 h 1"/>
                    <a:gd name="T10" fmla="*/ 0 60000 65536"/>
                    <a:gd name="T11" fmla="*/ 0 60000 65536"/>
                    <a:gd name="T12" fmla="*/ 0 60000 65536"/>
                    <a:gd name="T13" fmla="*/ 0 60000 65536"/>
                    <a:gd name="T14" fmla="*/ 0 60000 65536"/>
                    <a:gd name="T15" fmla="*/ 0 w 1"/>
                    <a:gd name="T16" fmla="*/ 0 h 1"/>
                    <a:gd name="T17" fmla="*/ 1 w 1"/>
                    <a:gd name="T18" fmla="*/ 1 h 1"/>
                  </a:gdLst>
                  <a:ahLst/>
                  <a:cxnLst>
                    <a:cxn ang="T10">
                      <a:pos x="T0" y="T1"/>
                    </a:cxn>
                    <a:cxn ang="T11">
                      <a:pos x="T2" y="T3"/>
                    </a:cxn>
                    <a:cxn ang="T12">
                      <a:pos x="T4" y="T5"/>
                    </a:cxn>
                    <a:cxn ang="T13">
                      <a:pos x="T6" y="T7"/>
                    </a:cxn>
                    <a:cxn ang="T14">
                      <a:pos x="T8" y="T9"/>
                    </a:cxn>
                  </a:cxnLst>
                  <a:rect l="T15" t="T16" r="T17" b="T18"/>
                  <a:pathLst>
                    <a:path w="1" h="1">
                      <a:moveTo>
                        <a:pt x="0" y="0"/>
                      </a:moveTo>
                      <a:cubicBezTo>
                        <a:pt x="0" y="0"/>
                        <a:pt x="0" y="0"/>
                        <a:pt x="0" y="0"/>
                      </a:cubicBezTo>
                      <a:cubicBezTo>
                        <a:pt x="0" y="1"/>
                        <a:pt x="0" y="1"/>
                        <a:pt x="0" y="1"/>
                      </a:cubicBezTo>
                      <a:cubicBezTo>
                        <a:pt x="0" y="1"/>
                        <a:pt x="0" y="1"/>
                        <a:pt x="0" y="1"/>
                      </a:cubicBezTo>
                      <a:cubicBezTo>
                        <a:pt x="0" y="0"/>
                        <a:pt x="0" y="0"/>
                        <a:pt x="0" y="0"/>
                      </a:cubicBezTo>
                    </a:path>
                  </a:pathLst>
                </a:custGeom>
                <a:solidFill>
                  <a:srgbClr val="8A98AA"/>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608" name="Freeform 177"/>
                <p:cNvSpPr>
                  <a:spLocks/>
                </p:cNvSpPr>
                <p:nvPr/>
              </p:nvSpPr>
              <p:spPr bwMode="auto">
                <a:xfrm>
                  <a:off x="4311133" y="3431681"/>
                  <a:ext cx="297202" cy="46268"/>
                </a:xfrm>
                <a:custGeom>
                  <a:avLst/>
                  <a:gdLst>
                    <a:gd name="T0" fmla="*/ 0 w 188"/>
                    <a:gd name="T1" fmla="*/ 0 h 29"/>
                    <a:gd name="T2" fmla="*/ 0 w 188"/>
                    <a:gd name="T3" fmla="*/ 2147483647 h 29"/>
                    <a:gd name="T4" fmla="*/ 2147483647 w 188"/>
                    <a:gd name="T5" fmla="*/ 2147483647 h 29"/>
                    <a:gd name="T6" fmla="*/ 2147483647 w 188"/>
                    <a:gd name="T7" fmla="*/ 2147483647 h 29"/>
                    <a:gd name="T8" fmla="*/ 2147483647 w 188"/>
                    <a:gd name="T9" fmla="*/ 2147483647 h 29"/>
                    <a:gd name="T10" fmla="*/ 2147483647 w 188"/>
                    <a:gd name="T11" fmla="*/ 2147483647 h 29"/>
                    <a:gd name="T12" fmla="*/ 0 w 188"/>
                    <a:gd name="T13" fmla="*/ 0 h 29"/>
                    <a:gd name="T14" fmla="*/ 0 60000 65536"/>
                    <a:gd name="T15" fmla="*/ 0 60000 65536"/>
                    <a:gd name="T16" fmla="*/ 0 60000 65536"/>
                    <a:gd name="T17" fmla="*/ 0 60000 65536"/>
                    <a:gd name="T18" fmla="*/ 0 60000 65536"/>
                    <a:gd name="T19" fmla="*/ 0 60000 65536"/>
                    <a:gd name="T20" fmla="*/ 0 60000 65536"/>
                    <a:gd name="T21" fmla="*/ 0 w 188"/>
                    <a:gd name="T22" fmla="*/ 0 h 29"/>
                    <a:gd name="T23" fmla="*/ 188 w 188"/>
                    <a:gd name="T24" fmla="*/ 29 h 2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8" h="29">
                      <a:moveTo>
                        <a:pt x="0" y="0"/>
                      </a:moveTo>
                      <a:cubicBezTo>
                        <a:pt x="0" y="2"/>
                        <a:pt x="0" y="2"/>
                        <a:pt x="0" y="2"/>
                      </a:cubicBezTo>
                      <a:cubicBezTo>
                        <a:pt x="0" y="17"/>
                        <a:pt x="42" y="29"/>
                        <a:pt x="94" y="29"/>
                      </a:cubicBezTo>
                      <a:cubicBezTo>
                        <a:pt x="146" y="29"/>
                        <a:pt x="188" y="17"/>
                        <a:pt x="188" y="2"/>
                      </a:cubicBezTo>
                      <a:cubicBezTo>
                        <a:pt x="188" y="1"/>
                        <a:pt x="188" y="1"/>
                        <a:pt x="188" y="1"/>
                      </a:cubicBezTo>
                      <a:cubicBezTo>
                        <a:pt x="188" y="16"/>
                        <a:pt x="145" y="28"/>
                        <a:pt x="94" y="28"/>
                      </a:cubicBezTo>
                      <a:cubicBezTo>
                        <a:pt x="42" y="28"/>
                        <a:pt x="0" y="16"/>
                        <a:pt x="0" y="0"/>
                      </a:cubicBezTo>
                    </a:path>
                  </a:pathLst>
                </a:custGeom>
                <a:solidFill>
                  <a:srgbClr val="7F8EA2"/>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609" name="Freeform 180"/>
                <p:cNvSpPr>
                  <a:spLocks noEditPoints="1"/>
                </p:cNvSpPr>
                <p:nvPr/>
              </p:nvSpPr>
              <p:spPr bwMode="auto">
                <a:xfrm>
                  <a:off x="4308462" y="3233868"/>
                  <a:ext cx="303213" cy="247434"/>
                </a:xfrm>
                <a:custGeom>
                  <a:avLst/>
                  <a:gdLst>
                    <a:gd name="T0" fmla="*/ 0 w 192"/>
                    <a:gd name="T1" fmla="*/ 2147483647 h 156"/>
                    <a:gd name="T2" fmla="*/ 0 w 192"/>
                    <a:gd name="T3" fmla="*/ 2147483647 h 156"/>
                    <a:gd name="T4" fmla="*/ 2147483647 w 192"/>
                    <a:gd name="T5" fmla="*/ 2147483647 h 156"/>
                    <a:gd name="T6" fmla="*/ 2147483647 w 192"/>
                    <a:gd name="T7" fmla="*/ 2147483647 h 156"/>
                    <a:gd name="T8" fmla="*/ 2147483647 w 192"/>
                    <a:gd name="T9" fmla="*/ 2147483647 h 156"/>
                    <a:gd name="T10" fmla="*/ 2147483647 w 192"/>
                    <a:gd name="T11" fmla="*/ 2147483647 h 156"/>
                    <a:gd name="T12" fmla="*/ 2147483647 w 192"/>
                    <a:gd name="T13" fmla="*/ 2147483647 h 156"/>
                    <a:gd name="T14" fmla="*/ 2147483647 w 192"/>
                    <a:gd name="T15" fmla="*/ 2147483647 h 156"/>
                    <a:gd name="T16" fmla="*/ 2147483647 w 192"/>
                    <a:gd name="T17" fmla="*/ 0 h 156"/>
                    <a:gd name="T18" fmla="*/ 0 w 192"/>
                    <a:gd name="T19" fmla="*/ 2147483647 h 156"/>
                    <a:gd name="T20" fmla="*/ 0 w 192"/>
                    <a:gd name="T21" fmla="*/ 2147483647 h 156"/>
                    <a:gd name="T22" fmla="*/ 2147483647 w 192"/>
                    <a:gd name="T23" fmla="*/ 2147483647 h 156"/>
                    <a:gd name="T24" fmla="*/ 2147483647 w 192"/>
                    <a:gd name="T25" fmla="*/ 2147483647 h 156"/>
                    <a:gd name="T26" fmla="*/ 2147483647 w 192"/>
                    <a:gd name="T27" fmla="*/ 2147483647 h 156"/>
                    <a:gd name="T28" fmla="*/ 2147483647 w 192"/>
                    <a:gd name="T29" fmla="*/ 2147483647 h 156"/>
                    <a:gd name="T30" fmla="*/ 2147483647 w 192"/>
                    <a:gd name="T31" fmla="*/ 2147483647 h 156"/>
                    <a:gd name="T32" fmla="*/ 2147483647 w 192"/>
                    <a:gd name="T33" fmla="*/ 2147483647 h 156"/>
                    <a:gd name="T34" fmla="*/ 2147483647 w 192"/>
                    <a:gd name="T35" fmla="*/ 2147483647 h 156"/>
                    <a:gd name="T36" fmla="*/ 2147483647 w 192"/>
                    <a:gd name="T37" fmla="*/ 2147483647 h 156"/>
                    <a:gd name="T38" fmla="*/ 2147483647 w 192"/>
                    <a:gd name="T39" fmla="*/ 2147483647 h 156"/>
                    <a:gd name="T40" fmla="*/ 2147483647 w 192"/>
                    <a:gd name="T41" fmla="*/ 2147483647 h 156"/>
                    <a:gd name="T42" fmla="*/ 2147483647 w 192"/>
                    <a:gd name="T43" fmla="*/ 2147483647 h 156"/>
                    <a:gd name="T44" fmla="*/ 2147483647 w 192"/>
                    <a:gd name="T45" fmla="*/ 2147483647 h 15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92"/>
                    <a:gd name="T70" fmla="*/ 0 h 156"/>
                    <a:gd name="T71" fmla="*/ 192 w 192"/>
                    <a:gd name="T72" fmla="*/ 156 h 15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92" h="156">
                      <a:moveTo>
                        <a:pt x="0" y="31"/>
                      </a:moveTo>
                      <a:cubicBezTo>
                        <a:pt x="0" y="127"/>
                        <a:pt x="0" y="127"/>
                        <a:pt x="0" y="127"/>
                      </a:cubicBezTo>
                      <a:cubicBezTo>
                        <a:pt x="0" y="145"/>
                        <a:pt x="48" y="156"/>
                        <a:pt x="96" y="156"/>
                      </a:cubicBezTo>
                      <a:cubicBezTo>
                        <a:pt x="143" y="156"/>
                        <a:pt x="192" y="145"/>
                        <a:pt x="192" y="127"/>
                      </a:cubicBezTo>
                      <a:cubicBezTo>
                        <a:pt x="192" y="31"/>
                        <a:pt x="192" y="31"/>
                        <a:pt x="192" y="31"/>
                      </a:cubicBezTo>
                      <a:cubicBezTo>
                        <a:pt x="191" y="32"/>
                        <a:pt x="191" y="32"/>
                        <a:pt x="191" y="32"/>
                      </a:cubicBezTo>
                      <a:cubicBezTo>
                        <a:pt x="192" y="31"/>
                        <a:pt x="192" y="30"/>
                        <a:pt x="192" y="30"/>
                      </a:cubicBezTo>
                      <a:cubicBezTo>
                        <a:pt x="192" y="29"/>
                        <a:pt x="192" y="29"/>
                        <a:pt x="192" y="29"/>
                      </a:cubicBezTo>
                      <a:cubicBezTo>
                        <a:pt x="192" y="11"/>
                        <a:pt x="143" y="0"/>
                        <a:pt x="96" y="0"/>
                      </a:cubicBezTo>
                      <a:cubicBezTo>
                        <a:pt x="48" y="0"/>
                        <a:pt x="0" y="11"/>
                        <a:pt x="0" y="29"/>
                      </a:cubicBezTo>
                      <a:lnTo>
                        <a:pt x="0" y="31"/>
                      </a:lnTo>
                      <a:close/>
                      <a:moveTo>
                        <a:pt x="4" y="29"/>
                      </a:moveTo>
                      <a:cubicBezTo>
                        <a:pt x="4" y="17"/>
                        <a:pt x="41" y="4"/>
                        <a:pt x="96" y="4"/>
                      </a:cubicBezTo>
                      <a:cubicBezTo>
                        <a:pt x="151" y="4"/>
                        <a:pt x="188" y="17"/>
                        <a:pt x="188" y="29"/>
                      </a:cubicBezTo>
                      <a:cubicBezTo>
                        <a:pt x="188" y="30"/>
                        <a:pt x="188" y="30"/>
                        <a:pt x="188" y="30"/>
                      </a:cubicBezTo>
                      <a:cubicBezTo>
                        <a:pt x="188" y="31"/>
                        <a:pt x="188" y="31"/>
                        <a:pt x="188" y="31"/>
                      </a:cubicBezTo>
                      <a:cubicBezTo>
                        <a:pt x="188" y="31"/>
                        <a:pt x="188" y="31"/>
                        <a:pt x="188" y="31"/>
                      </a:cubicBezTo>
                      <a:cubicBezTo>
                        <a:pt x="188" y="31"/>
                        <a:pt x="188" y="31"/>
                        <a:pt x="188" y="31"/>
                      </a:cubicBezTo>
                      <a:cubicBezTo>
                        <a:pt x="188" y="127"/>
                        <a:pt x="188" y="127"/>
                        <a:pt x="188" y="127"/>
                      </a:cubicBezTo>
                      <a:cubicBezTo>
                        <a:pt x="188" y="139"/>
                        <a:pt x="151" y="152"/>
                        <a:pt x="96" y="152"/>
                      </a:cubicBezTo>
                      <a:cubicBezTo>
                        <a:pt x="41" y="152"/>
                        <a:pt x="4" y="139"/>
                        <a:pt x="4" y="127"/>
                      </a:cubicBezTo>
                      <a:cubicBezTo>
                        <a:pt x="4" y="31"/>
                        <a:pt x="4" y="31"/>
                        <a:pt x="4" y="31"/>
                      </a:cubicBezTo>
                      <a:lnTo>
                        <a:pt x="4" y="29"/>
                      </a:lnTo>
                      <a:close/>
                    </a:path>
                  </a:pathLst>
                </a:custGeom>
                <a:solidFill>
                  <a:srgbClr val="231F20"/>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610" name="Freeform 175"/>
                <p:cNvSpPr>
                  <a:spLocks/>
                </p:cNvSpPr>
                <p:nvPr/>
              </p:nvSpPr>
              <p:spPr bwMode="auto">
                <a:xfrm>
                  <a:off x="4311133" y="3126929"/>
                  <a:ext cx="297202" cy="195131"/>
                </a:xfrm>
                <a:custGeom>
                  <a:avLst/>
                  <a:gdLst>
                    <a:gd name="T0" fmla="*/ 2147483647 w 188"/>
                    <a:gd name="T1" fmla="*/ 2147483647 h 123"/>
                    <a:gd name="T2" fmla="*/ 2147483647 w 188"/>
                    <a:gd name="T3" fmla="*/ 2147483647 h 123"/>
                    <a:gd name="T4" fmla="*/ 0 w 188"/>
                    <a:gd name="T5" fmla="*/ 2147483647 h 123"/>
                    <a:gd name="T6" fmla="*/ 0 w 188"/>
                    <a:gd name="T7" fmla="*/ 0 h 123"/>
                    <a:gd name="T8" fmla="*/ 2147483647 w 188"/>
                    <a:gd name="T9" fmla="*/ 0 h 123"/>
                    <a:gd name="T10" fmla="*/ 2147483647 w 188"/>
                    <a:gd name="T11" fmla="*/ 2147483647 h 123"/>
                    <a:gd name="T12" fmla="*/ 0 60000 65536"/>
                    <a:gd name="T13" fmla="*/ 0 60000 65536"/>
                    <a:gd name="T14" fmla="*/ 0 60000 65536"/>
                    <a:gd name="T15" fmla="*/ 0 60000 65536"/>
                    <a:gd name="T16" fmla="*/ 0 60000 65536"/>
                    <a:gd name="T17" fmla="*/ 0 60000 65536"/>
                    <a:gd name="T18" fmla="*/ 0 w 188"/>
                    <a:gd name="T19" fmla="*/ 0 h 123"/>
                    <a:gd name="T20" fmla="*/ 188 w 188"/>
                    <a:gd name="T21" fmla="*/ 123 h 123"/>
                  </a:gdLst>
                  <a:ahLst/>
                  <a:cxnLst>
                    <a:cxn ang="T12">
                      <a:pos x="T0" y="T1"/>
                    </a:cxn>
                    <a:cxn ang="T13">
                      <a:pos x="T2" y="T3"/>
                    </a:cxn>
                    <a:cxn ang="T14">
                      <a:pos x="T4" y="T5"/>
                    </a:cxn>
                    <a:cxn ang="T15">
                      <a:pos x="T6" y="T7"/>
                    </a:cxn>
                    <a:cxn ang="T16">
                      <a:pos x="T8" y="T9"/>
                    </a:cxn>
                    <a:cxn ang="T17">
                      <a:pos x="T10" y="T11"/>
                    </a:cxn>
                  </a:cxnLst>
                  <a:rect l="T18" t="T19" r="T20" b="T21"/>
                  <a:pathLst>
                    <a:path w="188" h="123">
                      <a:moveTo>
                        <a:pt x="188" y="96"/>
                      </a:moveTo>
                      <a:cubicBezTo>
                        <a:pt x="188" y="111"/>
                        <a:pt x="146" y="123"/>
                        <a:pt x="94" y="123"/>
                      </a:cubicBezTo>
                      <a:cubicBezTo>
                        <a:pt x="42" y="123"/>
                        <a:pt x="0" y="111"/>
                        <a:pt x="0" y="96"/>
                      </a:cubicBezTo>
                      <a:cubicBezTo>
                        <a:pt x="0" y="0"/>
                        <a:pt x="0" y="0"/>
                        <a:pt x="0" y="0"/>
                      </a:cubicBezTo>
                      <a:cubicBezTo>
                        <a:pt x="188" y="0"/>
                        <a:pt x="188" y="0"/>
                        <a:pt x="188" y="0"/>
                      </a:cubicBezTo>
                      <a:cubicBezTo>
                        <a:pt x="188" y="96"/>
                        <a:pt x="188" y="96"/>
                        <a:pt x="188" y="96"/>
                      </a:cubicBezTo>
                    </a:path>
                  </a:pathLst>
                </a:custGeom>
                <a:solidFill>
                  <a:srgbClr val="00B050"/>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611" name="Freeform 176"/>
                <p:cNvSpPr>
                  <a:spLocks/>
                </p:cNvSpPr>
                <p:nvPr/>
              </p:nvSpPr>
              <p:spPr bwMode="auto">
                <a:xfrm>
                  <a:off x="4608336" y="3317637"/>
                  <a:ext cx="668" cy="1341"/>
                </a:xfrm>
                <a:custGeom>
                  <a:avLst/>
                  <a:gdLst>
                    <a:gd name="T0" fmla="*/ 0 w 1"/>
                    <a:gd name="T1" fmla="*/ 0 h 1"/>
                    <a:gd name="T2" fmla="*/ 0 w 1"/>
                    <a:gd name="T3" fmla="*/ 0 h 1"/>
                    <a:gd name="T4" fmla="*/ 0 w 1"/>
                    <a:gd name="T5" fmla="*/ 2147483647 h 1"/>
                    <a:gd name="T6" fmla="*/ 0 w 1"/>
                    <a:gd name="T7" fmla="*/ 2147483647 h 1"/>
                    <a:gd name="T8" fmla="*/ 0 w 1"/>
                    <a:gd name="T9" fmla="*/ 0 h 1"/>
                    <a:gd name="T10" fmla="*/ 0 60000 65536"/>
                    <a:gd name="T11" fmla="*/ 0 60000 65536"/>
                    <a:gd name="T12" fmla="*/ 0 60000 65536"/>
                    <a:gd name="T13" fmla="*/ 0 60000 65536"/>
                    <a:gd name="T14" fmla="*/ 0 60000 65536"/>
                    <a:gd name="T15" fmla="*/ 0 w 1"/>
                    <a:gd name="T16" fmla="*/ 0 h 1"/>
                    <a:gd name="T17" fmla="*/ 1 w 1"/>
                    <a:gd name="T18" fmla="*/ 1 h 1"/>
                  </a:gdLst>
                  <a:ahLst/>
                  <a:cxnLst>
                    <a:cxn ang="T10">
                      <a:pos x="T0" y="T1"/>
                    </a:cxn>
                    <a:cxn ang="T11">
                      <a:pos x="T2" y="T3"/>
                    </a:cxn>
                    <a:cxn ang="T12">
                      <a:pos x="T4" y="T5"/>
                    </a:cxn>
                    <a:cxn ang="T13">
                      <a:pos x="T6" y="T7"/>
                    </a:cxn>
                    <a:cxn ang="T14">
                      <a:pos x="T8" y="T9"/>
                    </a:cxn>
                  </a:cxnLst>
                  <a:rect l="T15" t="T16" r="T17" b="T18"/>
                  <a:pathLst>
                    <a:path w="1" h="1">
                      <a:moveTo>
                        <a:pt x="0" y="0"/>
                      </a:moveTo>
                      <a:cubicBezTo>
                        <a:pt x="0" y="0"/>
                        <a:pt x="0" y="0"/>
                        <a:pt x="0" y="0"/>
                      </a:cubicBezTo>
                      <a:cubicBezTo>
                        <a:pt x="0" y="1"/>
                        <a:pt x="0" y="1"/>
                        <a:pt x="0" y="1"/>
                      </a:cubicBezTo>
                      <a:cubicBezTo>
                        <a:pt x="0" y="1"/>
                        <a:pt x="0" y="1"/>
                        <a:pt x="0" y="1"/>
                      </a:cubicBezTo>
                      <a:cubicBezTo>
                        <a:pt x="0" y="0"/>
                        <a:pt x="0" y="0"/>
                        <a:pt x="0" y="0"/>
                      </a:cubicBezTo>
                    </a:path>
                  </a:pathLst>
                </a:custGeom>
                <a:solidFill>
                  <a:srgbClr val="8A98AA"/>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612" name="Oval 178"/>
                <p:cNvSpPr>
                  <a:spLocks noChangeArrowheads="1"/>
                </p:cNvSpPr>
                <p:nvPr/>
              </p:nvSpPr>
              <p:spPr bwMode="auto">
                <a:xfrm>
                  <a:off x="4311133" y="3080661"/>
                  <a:ext cx="297202" cy="87842"/>
                </a:xfrm>
                <a:prstGeom prst="ellipse">
                  <a:avLst/>
                </a:prstGeom>
                <a:gradFill rotWithShape="1">
                  <a:gsLst>
                    <a:gs pos="0">
                      <a:srgbClr val="C0C1C6"/>
                    </a:gs>
                    <a:gs pos="100000">
                      <a:srgbClr val="DFE0E5"/>
                    </a:gs>
                  </a:gsLst>
                  <a:lin ang="5400000" scaled="1"/>
                </a:gradFill>
                <a:ln w="9525" algn="ctr">
                  <a:noFill/>
                  <a:round/>
                  <a:headEnd/>
                  <a:tailEnd/>
                </a:ln>
              </p:spPr>
              <p:txBody>
                <a:bodyPr lIns="91327" tIns="45667" rIns="91327" bIns="45667"/>
                <a:lstStyle/>
                <a:p>
                  <a:pPr algn="l">
                    <a:buClrTx/>
                    <a:buFontTx/>
                    <a:buNone/>
                  </a:pPr>
                  <a:endParaRPr lang="zh-CN" altLang="zh-CN" sz="1400" dirty="0" smtClean="0">
                    <a:solidFill>
                      <a:srgbClr val="000000"/>
                    </a:solidFill>
                    <a:cs typeface="Calibri" pitchFamily="34" charset="0"/>
                    <a:sym typeface="Lucida Grande" charset="0"/>
                  </a:endParaRPr>
                </a:p>
              </p:txBody>
            </p:sp>
            <p:sp>
              <p:nvSpPr>
                <p:cNvPr id="613" name="Freeform 179"/>
                <p:cNvSpPr>
                  <a:spLocks/>
                </p:cNvSpPr>
                <p:nvPr/>
              </p:nvSpPr>
              <p:spPr bwMode="auto">
                <a:xfrm>
                  <a:off x="4311133" y="3123577"/>
                  <a:ext cx="297202" cy="44927"/>
                </a:xfrm>
                <a:custGeom>
                  <a:avLst/>
                  <a:gdLst>
                    <a:gd name="T0" fmla="*/ 2147483647 w 188"/>
                    <a:gd name="T1" fmla="*/ 2147483647 h 28"/>
                    <a:gd name="T2" fmla="*/ 0 w 188"/>
                    <a:gd name="T3" fmla="*/ 0 h 28"/>
                    <a:gd name="T4" fmla="*/ 0 w 188"/>
                    <a:gd name="T5" fmla="*/ 0 h 28"/>
                    <a:gd name="T6" fmla="*/ 2147483647 w 188"/>
                    <a:gd name="T7" fmla="*/ 2147483647 h 28"/>
                    <a:gd name="T8" fmla="*/ 2147483647 w 188"/>
                    <a:gd name="T9" fmla="*/ 0 h 28"/>
                    <a:gd name="T10" fmla="*/ 2147483647 w 188"/>
                    <a:gd name="T11" fmla="*/ 0 h 28"/>
                    <a:gd name="T12" fmla="*/ 2147483647 w 188"/>
                    <a:gd name="T13" fmla="*/ 2147483647 h 28"/>
                    <a:gd name="T14" fmla="*/ 0 60000 65536"/>
                    <a:gd name="T15" fmla="*/ 0 60000 65536"/>
                    <a:gd name="T16" fmla="*/ 0 60000 65536"/>
                    <a:gd name="T17" fmla="*/ 0 60000 65536"/>
                    <a:gd name="T18" fmla="*/ 0 60000 65536"/>
                    <a:gd name="T19" fmla="*/ 0 60000 65536"/>
                    <a:gd name="T20" fmla="*/ 0 60000 65536"/>
                    <a:gd name="T21" fmla="*/ 0 w 188"/>
                    <a:gd name="T22" fmla="*/ 0 h 28"/>
                    <a:gd name="T23" fmla="*/ 188 w 188"/>
                    <a:gd name="T24" fmla="*/ 28 h 2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8" h="28">
                      <a:moveTo>
                        <a:pt x="94" y="26"/>
                      </a:moveTo>
                      <a:cubicBezTo>
                        <a:pt x="43" y="26"/>
                        <a:pt x="1" y="14"/>
                        <a:pt x="0" y="0"/>
                      </a:cubicBezTo>
                      <a:cubicBezTo>
                        <a:pt x="0" y="0"/>
                        <a:pt x="0" y="0"/>
                        <a:pt x="0" y="0"/>
                      </a:cubicBezTo>
                      <a:cubicBezTo>
                        <a:pt x="0" y="15"/>
                        <a:pt x="42" y="28"/>
                        <a:pt x="94" y="28"/>
                      </a:cubicBezTo>
                      <a:cubicBezTo>
                        <a:pt x="146" y="28"/>
                        <a:pt x="188" y="15"/>
                        <a:pt x="188" y="0"/>
                      </a:cubicBezTo>
                      <a:cubicBezTo>
                        <a:pt x="188" y="0"/>
                        <a:pt x="188" y="0"/>
                        <a:pt x="188" y="0"/>
                      </a:cubicBezTo>
                      <a:cubicBezTo>
                        <a:pt x="186" y="14"/>
                        <a:pt x="145" y="26"/>
                        <a:pt x="94" y="26"/>
                      </a:cubicBezTo>
                      <a:close/>
                    </a:path>
                  </a:pathLst>
                </a:custGeom>
                <a:solidFill>
                  <a:srgbClr val="363B49"/>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614" name="Freeform 180"/>
                <p:cNvSpPr>
                  <a:spLocks noEditPoints="1"/>
                </p:cNvSpPr>
                <p:nvPr/>
              </p:nvSpPr>
              <p:spPr bwMode="auto">
                <a:xfrm>
                  <a:off x="4308462" y="3074713"/>
                  <a:ext cx="303213" cy="247434"/>
                </a:xfrm>
                <a:custGeom>
                  <a:avLst/>
                  <a:gdLst>
                    <a:gd name="T0" fmla="*/ 0 w 192"/>
                    <a:gd name="T1" fmla="*/ 2147483647 h 156"/>
                    <a:gd name="T2" fmla="*/ 0 w 192"/>
                    <a:gd name="T3" fmla="*/ 2147483647 h 156"/>
                    <a:gd name="T4" fmla="*/ 2147483647 w 192"/>
                    <a:gd name="T5" fmla="*/ 2147483647 h 156"/>
                    <a:gd name="T6" fmla="*/ 2147483647 w 192"/>
                    <a:gd name="T7" fmla="*/ 2147483647 h 156"/>
                    <a:gd name="T8" fmla="*/ 2147483647 w 192"/>
                    <a:gd name="T9" fmla="*/ 2147483647 h 156"/>
                    <a:gd name="T10" fmla="*/ 2147483647 w 192"/>
                    <a:gd name="T11" fmla="*/ 2147483647 h 156"/>
                    <a:gd name="T12" fmla="*/ 2147483647 w 192"/>
                    <a:gd name="T13" fmla="*/ 2147483647 h 156"/>
                    <a:gd name="T14" fmla="*/ 2147483647 w 192"/>
                    <a:gd name="T15" fmla="*/ 2147483647 h 156"/>
                    <a:gd name="T16" fmla="*/ 2147483647 w 192"/>
                    <a:gd name="T17" fmla="*/ 0 h 156"/>
                    <a:gd name="T18" fmla="*/ 0 w 192"/>
                    <a:gd name="T19" fmla="*/ 2147483647 h 156"/>
                    <a:gd name="T20" fmla="*/ 0 w 192"/>
                    <a:gd name="T21" fmla="*/ 2147483647 h 156"/>
                    <a:gd name="T22" fmla="*/ 2147483647 w 192"/>
                    <a:gd name="T23" fmla="*/ 2147483647 h 156"/>
                    <a:gd name="T24" fmla="*/ 2147483647 w 192"/>
                    <a:gd name="T25" fmla="*/ 2147483647 h 156"/>
                    <a:gd name="T26" fmla="*/ 2147483647 w 192"/>
                    <a:gd name="T27" fmla="*/ 2147483647 h 156"/>
                    <a:gd name="T28" fmla="*/ 2147483647 w 192"/>
                    <a:gd name="T29" fmla="*/ 2147483647 h 156"/>
                    <a:gd name="T30" fmla="*/ 2147483647 w 192"/>
                    <a:gd name="T31" fmla="*/ 2147483647 h 156"/>
                    <a:gd name="T32" fmla="*/ 2147483647 w 192"/>
                    <a:gd name="T33" fmla="*/ 2147483647 h 156"/>
                    <a:gd name="T34" fmla="*/ 2147483647 w 192"/>
                    <a:gd name="T35" fmla="*/ 2147483647 h 156"/>
                    <a:gd name="T36" fmla="*/ 2147483647 w 192"/>
                    <a:gd name="T37" fmla="*/ 2147483647 h 156"/>
                    <a:gd name="T38" fmla="*/ 2147483647 w 192"/>
                    <a:gd name="T39" fmla="*/ 2147483647 h 156"/>
                    <a:gd name="T40" fmla="*/ 2147483647 w 192"/>
                    <a:gd name="T41" fmla="*/ 2147483647 h 156"/>
                    <a:gd name="T42" fmla="*/ 2147483647 w 192"/>
                    <a:gd name="T43" fmla="*/ 2147483647 h 156"/>
                    <a:gd name="T44" fmla="*/ 2147483647 w 192"/>
                    <a:gd name="T45" fmla="*/ 2147483647 h 15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92"/>
                    <a:gd name="T70" fmla="*/ 0 h 156"/>
                    <a:gd name="T71" fmla="*/ 192 w 192"/>
                    <a:gd name="T72" fmla="*/ 156 h 15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92" h="156">
                      <a:moveTo>
                        <a:pt x="0" y="31"/>
                      </a:moveTo>
                      <a:cubicBezTo>
                        <a:pt x="0" y="127"/>
                        <a:pt x="0" y="127"/>
                        <a:pt x="0" y="127"/>
                      </a:cubicBezTo>
                      <a:cubicBezTo>
                        <a:pt x="0" y="145"/>
                        <a:pt x="48" y="156"/>
                        <a:pt x="96" y="156"/>
                      </a:cubicBezTo>
                      <a:cubicBezTo>
                        <a:pt x="143" y="156"/>
                        <a:pt x="192" y="145"/>
                        <a:pt x="192" y="127"/>
                      </a:cubicBezTo>
                      <a:cubicBezTo>
                        <a:pt x="192" y="31"/>
                        <a:pt x="192" y="31"/>
                        <a:pt x="192" y="31"/>
                      </a:cubicBezTo>
                      <a:cubicBezTo>
                        <a:pt x="191" y="32"/>
                        <a:pt x="191" y="32"/>
                        <a:pt x="191" y="32"/>
                      </a:cubicBezTo>
                      <a:cubicBezTo>
                        <a:pt x="192" y="31"/>
                        <a:pt x="192" y="30"/>
                        <a:pt x="192" y="30"/>
                      </a:cubicBezTo>
                      <a:cubicBezTo>
                        <a:pt x="192" y="29"/>
                        <a:pt x="192" y="29"/>
                        <a:pt x="192" y="29"/>
                      </a:cubicBezTo>
                      <a:cubicBezTo>
                        <a:pt x="192" y="11"/>
                        <a:pt x="143" y="0"/>
                        <a:pt x="96" y="0"/>
                      </a:cubicBezTo>
                      <a:cubicBezTo>
                        <a:pt x="48" y="0"/>
                        <a:pt x="0" y="11"/>
                        <a:pt x="0" y="29"/>
                      </a:cubicBezTo>
                      <a:lnTo>
                        <a:pt x="0" y="31"/>
                      </a:lnTo>
                      <a:close/>
                      <a:moveTo>
                        <a:pt x="4" y="29"/>
                      </a:moveTo>
                      <a:cubicBezTo>
                        <a:pt x="4" y="17"/>
                        <a:pt x="41" y="4"/>
                        <a:pt x="96" y="4"/>
                      </a:cubicBezTo>
                      <a:cubicBezTo>
                        <a:pt x="151" y="4"/>
                        <a:pt x="188" y="17"/>
                        <a:pt x="188" y="29"/>
                      </a:cubicBezTo>
                      <a:cubicBezTo>
                        <a:pt x="188" y="30"/>
                        <a:pt x="188" y="30"/>
                        <a:pt x="188" y="30"/>
                      </a:cubicBezTo>
                      <a:cubicBezTo>
                        <a:pt x="188" y="31"/>
                        <a:pt x="188" y="31"/>
                        <a:pt x="188" y="31"/>
                      </a:cubicBezTo>
                      <a:cubicBezTo>
                        <a:pt x="188" y="31"/>
                        <a:pt x="188" y="31"/>
                        <a:pt x="188" y="31"/>
                      </a:cubicBezTo>
                      <a:cubicBezTo>
                        <a:pt x="188" y="31"/>
                        <a:pt x="188" y="31"/>
                        <a:pt x="188" y="31"/>
                      </a:cubicBezTo>
                      <a:cubicBezTo>
                        <a:pt x="188" y="127"/>
                        <a:pt x="188" y="127"/>
                        <a:pt x="188" y="127"/>
                      </a:cubicBezTo>
                      <a:cubicBezTo>
                        <a:pt x="188" y="139"/>
                        <a:pt x="151" y="152"/>
                        <a:pt x="96" y="152"/>
                      </a:cubicBezTo>
                      <a:cubicBezTo>
                        <a:pt x="41" y="152"/>
                        <a:pt x="4" y="139"/>
                        <a:pt x="4" y="127"/>
                      </a:cubicBezTo>
                      <a:cubicBezTo>
                        <a:pt x="4" y="31"/>
                        <a:pt x="4" y="31"/>
                        <a:pt x="4" y="31"/>
                      </a:cubicBezTo>
                      <a:lnTo>
                        <a:pt x="4" y="29"/>
                      </a:lnTo>
                      <a:close/>
                    </a:path>
                  </a:pathLst>
                </a:custGeom>
                <a:solidFill>
                  <a:srgbClr val="231F20"/>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grpSp>
          <p:grpSp>
            <p:nvGrpSpPr>
              <p:cNvPr id="541" name="Group 846"/>
              <p:cNvGrpSpPr>
                <a:grpSpLocks/>
              </p:cNvGrpSpPr>
              <p:nvPr/>
            </p:nvGrpSpPr>
            <p:grpSpPr bwMode="auto">
              <a:xfrm>
                <a:off x="187" y="2939"/>
                <a:ext cx="181" cy="358"/>
                <a:chOff x="4308462" y="3074713"/>
                <a:chExt cx="303213" cy="566295"/>
              </a:xfrm>
            </p:grpSpPr>
            <p:sp>
              <p:nvSpPr>
                <p:cNvPr id="587" name="Freeform 175"/>
                <p:cNvSpPr>
                  <a:spLocks/>
                </p:cNvSpPr>
                <p:nvPr/>
              </p:nvSpPr>
              <p:spPr bwMode="auto">
                <a:xfrm>
                  <a:off x="4311133" y="3442524"/>
                  <a:ext cx="297202" cy="195131"/>
                </a:xfrm>
                <a:custGeom>
                  <a:avLst/>
                  <a:gdLst>
                    <a:gd name="T0" fmla="*/ 2147483647 w 188"/>
                    <a:gd name="T1" fmla="*/ 2147483647 h 123"/>
                    <a:gd name="T2" fmla="*/ 2147483647 w 188"/>
                    <a:gd name="T3" fmla="*/ 2147483647 h 123"/>
                    <a:gd name="T4" fmla="*/ 0 w 188"/>
                    <a:gd name="T5" fmla="*/ 2147483647 h 123"/>
                    <a:gd name="T6" fmla="*/ 0 w 188"/>
                    <a:gd name="T7" fmla="*/ 0 h 123"/>
                    <a:gd name="T8" fmla="*/ 2147483647 w 188"/>
                    <a:gd name="T9" fmla="*/ 0 h 123"/>
                    <a:gd name="T10" fmla="*/ 2147483647 w 188"/>
                    <a:gd name="T11" fmla="*/ 2147483647 h 123"/>
                    <a:gd name="T12" fmla="*/ 0 60000 65536"/>
                    <a:gd name="T13" fmla="*/ 0 60000 65536"/>
                    <a:gd name="T14" fmla="*/ 0 60000 65536"/>
                    <a:gd name="T15" fmla="*/ 0 60000 65536"/>
                    <a:gd name="T16" fmla="*/ 0 60000 65536"/>
                    <a:gd name="T17" fmla="*/ 0 60000 65536"/>
                    <a:gd name="T18" fmla="*/ 0 w 188"/>
                    <a:gd name="T19" fmla="*/ 0 h 123"/>
                    <a:gd name="T20" fmla="*/ 188 w 188"/>
                    <a:gd name="T21" fmla="*/ 123 h 123"/>
                  </a:gdLst>
                  <a:ahLst/>
                  <a:cxnLst>
                    <a:cxn ang="T12">
                      <a:pos x="T0" y="T1"/>
                    </a:cxn>
                    <a:cxn ang="T13">
                      <a:pos x="T2" y="T3"/>
                    </a:cxn>
                    <a:cxn ang="T14">
                      <a:pos x="T4" y="T5"/>
                    </a:cxn>
                    <a:cxn ang="T15">
                      <a:pos x="T6" y="T7"/>
                    </a:cxn>
                    <a:cxn ang="T16">
                      <a:pos x="T8" y="T9"/>
                    </a:cxn>
                    <a:cxn ang="T17">
                      <a:pos x="T10" y="T11"/>
                    </a:cxn>
                  </a:cxnLst>
                  <a:rect l="T18" t="T19" r="T20" b="T21"/>
                  <a:pathLst>
                    <a:path w="188" h="123">
                      <a:moveTo>
                        <a:pt x="188" y="96"/>
                      </a:moveTo>
                      <a:cubicBezTo>
                        <a:pt x="188" y="111"/>
                        <a:pt x="146" y="123"/>
                        <a:pt x="94" y="123"/>
                      </a:cubicBezTo>
                      <a:cubicBezTo>
                        <a:pt x="42" y="123"/>
                        <a:pt x="0" y="111"/>
                        <a:pt x="0" y="96"/>
                      </a:cubicBezTo>
                      <a:cubicBezTo>
                        <a:pt x="0" y="0"/>
                        <a:pt x="0" y="0"/>
                        <a:pt x="0" y="0"/>
                      </a:cubicBezTo>
                      <a:cubicBezTo>
                        <a:pt x="188" y="0"/>
                        <a:pt x="188" y="0"/>
                        <a:pt x="188" y="0"/>
                      </a:cubicBezTo>
                      <a:cubicBezTo>
                        <a:pt x="188" y="96"/>
                        <a:pt x="188" y="96"/>
                        <a:pt x="188" y="96"/>
                      </a:cubicBezTo>
                    </a:path>
                  </a:pathLst>
                </a:custGeom>
                <a:solidFill>
                  <a:srgbClr val="00FF00"/>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588" name="Freeform 176"/>
                <p:cNvSpPr>
                  <a:spLocks/>
                </p:cNvSpPr>
                <p:nvPr/>
              </p:nvSpPr>
              <p:spPr bwMode="auto">
                <a:xfrm>
                  <a:off x="4608336" y="3593399"/>
                  <a:ext cx="668" cy="1341"/>
                </a:xfrm>
                <a:custGeom>
                  <a:avLst/>
                  <a:gdLst>
                    <a:gd name="T0" fmla="*/ 0 w 1"/>
                    <a:gd name="T1" fmla="*/ 0 h 1"/>
                    <a:gd name="T2" fmla="*/ 0 w 1"/>
                    <a:gd name="T3" fmla="*/ 0 h 1"/>
                    <a:gd name="T4" fmla="*/ 0 w 1"/>
                    <a:gd name="T5" fmla="*/ 2147483647 h 1"/>
                    <a:gd name="T6" fmla="*/ 0 w 1"/>
                    <a:gd name="T7" fmla="*/ 2147483647 h 1"/>
                    <a:gd name="T8" fmla="*/ 0 w 1"/>
                    <a:gd name="T9" fmla="*/ 0 h 1"/>
                    <a:gd name="T10" fmla="*/ 0 60000 65536"/>
                    <a:gd name="T11" fmla="*/ 0 60000 65536"/>
                    <a:gd name="T12" fmla="*/ 0 60000 65536"/>
                    <a:gd name="T13" fmla="*/ 0 60000 65536"/>
                    <a:gd name="T14" fmla="*/ 0 60000 65536"/>
                    <a:gd name="T15" fmla="*/ 0 w 1"/>
                    <a:gd name="T16" fmla="*/ 0 h 1"/>
                    <a:gd name="T17" fmla="*/ 1 w 1"/>
                    <a:gd name="T18" fmla="*/ 1 h 1"/>
                  </a:gdLst>
                  <a:ahLst/>
                  <a:cxnLst>
                    <a:cxn ang="T10">
                      <a:pos x="T0" y="T1"/>
                    </a:cxn>
                    <a:cxn ang="T11">
                      <a:pos x="T2" y="T3"/>
                    </a:cxn>
                    <a:cxn ang="T12">
                      <a:pos x="T4" y="T5"/>
                    </a:cxn>
                    <a:cxn ang="T13">
                      <a:pos x="T6" y="T7"/>
                    </a:cxn>
                    <a:cxn ang="T14">
                      <a:pos x="T8" y="T9"/>
                    </a:cxn>
                  </a:cxnLst>
                  <a:rect l="T15" t="T16" r="T17" b="T18"/>
                  <a:pathLst>
                    <a:path w="1" h="1">
                      <a:moveTo>
                        <a:pt x="0" y="0"/>
                      </a:moveTo>
                      <a:cubicBezTo>
                        <a:pt x="0" y="0"/>
                        <a:pt x="0" y="0"/>
                        <a:pt x="0" y="0"/>
                      </a:cubicBezTo>
                      <a:cubicBezTo>
                        <a:pt x="0" y="1"/>
                        <a:pt x="0" y="1"/>
                        <a:pt x="0" y="1"/>
                      </a:cubicBezTo>
                      <a:cubicBezTo>
                        <a:pt x="0" y="1"/>
                        <a:pt x="0" y="1"/>
                        <a:pt x="0" y="1"/>
                      </a:cubicBezTo>
                      <a:cubicBezTo>
                        <a:pt x="0" y="0"/>
                        <a:pt x="0" y="0"/>
                        <a:pt x="0" y="0"/>
                      </a:cubicBezTo>
                    </a:path>
                  </a:pathLst>
                </a:custGeom>
                <a:solidFill>
                  <a:srgbClr val="8A98AA"/>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589" name="Freeform 177"/>
                <p:cNvSpPr>
                  <a:spLocks/>
                </p:cNvSpPr>
                <p:nvPr/>
              </p:nvSpPr>
              <p:spPr bwMode="auto">
                <a:xfrm>
                  <a:off x="4311133" y="3591387"/>
                  <a:ext cx="297202" cy="46268"/>
                </a:xfrm>
                <a:custGeom>
                  <a:avLst/>
                  <a:gdLst>
                    <a:gd name="T0" fmla="*/ 0 w 188"/>
                    <a:gd name="T1" fmla="*/ 0 h 29"/>
                    <a:gd name="T2" fmla="*/ 0 w 188"/>
                    <a:gd name="T3" fmla="*/ 2147483647 h 29"/>
                    <a:gd name="T4" fmla="*/ 2147483647 w 188"/>
                    <a:gd name="T5" fmla="*/ 2147483647 h 29"/>
                    <a:gd name="T6" fmla="*/ 2147483647 w 188"/>
                    <a:gd name="T7" fmla="*/ 2147483647 h 29"/>
                    <a:gd name="T8" fmla="*/ 2147483647 w 188"/>
                    <a:gd name="T9" fmla="*/ 2147483647 h 29"/>
                    <a:gd name="T10" fmla="*/ 2147483647 w 188"/>
                    <a:gd name="T11" fmla="*/ 2147483647 h 29"/>
                    <a:gd name="T12" fmla="*/ 0 w 188"/>
                    <a:gd name="T13" fmla="*/ 0 h 29"/>
                    <a:gd name="T14" fmla="*/ 0 60000 65536"/>
                    <a:gd name="T15" fmla="*/ 0 60000 65536"/>
                    <a:gd name="T16" fmla="*/ 0 60000 65536"/>
                    <a:gd name="T17" fmla="*/ 0 60000 65536"/>
                    <a:gd name="T18" fmla="*/ 0 60000 65536"/>
                    <a:gd name="T19" fmla="*/ 0 60000 65536"/>
                    <a:gd name="T20" fmla="*/ 0 60000 65536"/>
                    <a:gd name="T21" fmla="*/ 0 w 188"/>
                    <a:gd name="T22" fmla="*/ 0 h 29"/>
                    <a:gd name="T23" fmla="*/ 188 w 188"/>
                    <a:gd name="T24" fmla="*/ 29 h 2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8" h="29">
                      <a:moveTo>
                        <a:pt x="0" y="0"/>
                      </a:moveTo>
                      <a:cubicBezTo>
                        <a:pt x="0" y="2"/>
                        <a:pt x="0" y="2"/>
                        <a:pt x="0" y="2"/>
                      </a:cubicBezTo>
                      <a:cubicBezTo>
                        <a:pt x="0" y="17"/>
                        <a:pt x="42" y="29"/>
                        <a:pt x="94" y="29"/>
                      </a:cubicBezTo>
                      <a:cubicBezTo>
                        <a:pt x="146" y="29"/>
                        <a:pt x="188" y="17"/>
                        <a:pt x="188" y="2"/>
                      </a:cubicBezTo>
                      <a:cubicBezTo>
                        <a:pt x="188" y="1"/>
                        <a:pt x="188" y="1"/>
                        <a:pt x="188" y="1"/>
                      </a:cubicBezTo>
                      <a:cubicBezTo>
                        <a:pt x="188" y="16"/>
                        <a:pt x="145" y="28"/>
                        <a:pt x="94" y="28"/>
                      </a:cubicBezTo>
                      <a:cubicBezTo>
                        <a:pt x="42" y="28"/>
                        <a:pt x="0" y="16"/>
                        <a:pt x="0" y="0"/>
                      </a:cubicBezTo>
                    </a:path>
                  </a:pathLst>
                </a:custGeom>
                <a:solidFill>
                  <a:srgbClr val="7F8EA2"/>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590" name="Freeform 179"/>
                <p:cNvSpPr>
                  <a:spLocks/>
                </p:cNvSpPr>
                <p:nvPr/>
              </p:nvSpPr>
              <p:spPr bwMode="auto">
                <a:xfrm>
                  <a:off x="4311133" y="3439172"/>
                  <a:ext cx="297202" cy="44927"/>
                </a:xfrm>
                <a:custGeom>
                  <a:avLst/>
                  <a:gdLst>
                    <a:gd name="T0" fmla="*/ 2147483647 w 188"/>
                    <a:gd name="T1" fmla="*/ 2147483647 h 28"/>
                    <a:gd name="T2" fmla="*/ 0 w 188"/>
                    <a:gd name="T3" fmla="*/ 0 h 28"/>
                    <a:gd name="T4" fmla="*/ 0 w 188"/>
                    <a:gd name="T5" fmla="*/ 0 h 28"/>
                    <a:gd name="T6" fmla="*/ 2147483647 w 188"/>
                    <a:gd name="T7" fmla="*/ 2147483647 h 28"/>
                    <a:gd name="T8" fmla="*/ 2147483647 w 188"/>
                    <a:gd name="T9" fmla="*/ 0 h 28"/>
                    <a:gd name="T10" fmla="*/ 2147483647 w 188"/>
                    <a:gd name="T11" fmla="*/ 0 h 28"/>
                    <a:gd name="T12" fmla="*/ 2147483647 w 188"/>
                    <a:gd name="T13" fmla="*/ 2147483647 h 28"/>
                    <a:gd name="T14" fmla="*/ 0 60000 65536"/>
                    <a:gd name="T15" fmla="*/ 0 60000 65536"/>
                    <a:gd name="T16" fmla="*/ 0 60000 65536"/>
                    <a:gd name="T17" fmla="*/ 0 60000 65536"/>
                    <a:gd name="T18" fmla="*/ 0 60000 65536"/>
                    <a:gd name="T19" fmla="*/ 0 60000 65536"/>
                    <a:gd name="T20" fmla="*/ 0 60000 65536"/>
                    <a:gd name="T21" fmla="*/ 0 w 188"/>
                    <a:gd name="T22" fmla="*/ 0 h 28"/>
                    <a:gd name="T23" fmla="*/ 188 w 188"/>
                    <a:gd name="T24" fmla="*/ 28 h 2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8" h="28">
                      <a:moveTo>
                        <a:pt x="94" y="26"/>
                      </a:moveTo>
                      <a:cubicBezTo>
                        <a:pt x="43" y="26"/>
                        <a:pt x="1" y="14"/>
                        <a:pt x="0" y="0"/>
                      </a:cubicBezTo>
                      <a:cubicBezTo>
                        <a:pt x="0" y="0"/>
                        <a:pt x="0" y="0"/>
                        <a:pt x="0" y="0"/>
                      </a:cubicBezTo>
                      <a:cubicBezTo>
                        <a:pt x="0" y="15"/>
                        <a:pt x="42" y="28"/>
                        <a:pt x="94" y="28"/>
                      </a:cubicBezTo>
                      <a:cubicBezTo>
                        <a:pt x="146" y="28"/>
                        <a:pt x="188" y="15"/>
                        <a:pt x="188" y="0"/>
                      </a:cubicBezTo>
                      <a:cubicBezTo>
                        <a:pt x="188" y="0"/>
                        <a:pt x="188" y="0"/>
                        <a:pt x="188" y="0"/>
                      </a:cubicBezTo>
                      <a:cubicBezTo>
                        <a:pt x="186" y="14"/>
                        <a:pt x="145" y="26"/>
                        <a:pt x="94" y="26"/>
                      </a:cubicBezTo>
                      <a:close/>
                    </a:path>
                  </a:pathLst>
                </a:custGeom>
                <a:solidFill>
                  <a:srgbClr val="363B49"/>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591" name="Freeform 180"/>
                <p:cNvSpPr>
                  <a:spLocks noEditPoints="1"/>
                </p:cNvSpPr>
                <p:nvPr/>
              </p:nvSpPr>
              <p:spPr bwMode="auto">
                <a:xfrm>
                  <a:off x="4308462" y="3393574"/>
                  <a:ext cx="303213" cy="247434"/>
                </a:xfrm>
                <a:custGeom>
                  <a:avLst/>
                  <a:gdLst>
                    <a:gd name="T0" fmla="*/ 0 w 192"/>
                    <a:gd name="T1" fmla="*/ 2147483647 h 156"/>
                    <a:gd name="T2" fmla="*/ 0 w 192"/>
                    <a:gd name="T3" fmla="*/ 2147483647 h 156"/>
                    <a:gd name="T4" fmla="*/ 2147483647 w 192"/>
                    <a:gd name="T5" fmla="*/ 2147483647 h 156"/>
                    <a:gd name="T6" fmla="*/ 2147483647 w 192"/>
                    <a:gd name="T7" fmla="*/ 2147483647 h 156"/>
                    <a:gd name="T8" fmla="*/ 2147483647 w 192"/>
                    <a:gd name="T9" fmla="*/ 2147483647 h 156"/>
                    <a:gd name="T10" fmla="*/ 2147483647 w 192"/>
                    <a:gd name="T11" fmla="*/ 2147483647 h 156"/>
                    <a:gd name="T12" fmla="*/ 2147483647 w 192"/>
                    <a:gd name="T13" fmla="*/ 2147483647 h 156"/>
                    <a:gd name="T14" fmla="*/ 2147483647 w 192"/>
                    <a:gd name="T15" fmla="*/ 2147483647 h 156"/>
                    <a:gd name="T16" fmla="*/ 2147483647 w 192"/>
                    <a:gd name="T17" fmla="*/ 0 h 156"/>
                    <a:gd name="T18" fmla="*/ 0 w 192"/>
                    <a:gd name="T19" fmla="*/ 2147483647 h 156"/>
                    <a:gd name="T20" fmla="*/ 0 w 192"/>
                    <a:gd name="T21" fmla="*/ 2147483647 h 156"/>
                    <a:gd name="T22" fmla="*/ 2147483647 w 192"/>
                    <a:gd name="T23" fmla="*/ 2147483647 h 156"/>
                    <a:gd name="T24" fmla="*/ 2147483647 w 192"/>
                    <a:gd name="T25" fmla="*/ 2147483647 h 156"/>
                    <a:gd name="T26" fmla="*/ 2147483647 w 192"/>
                    <a:gd name="T27" fmla="*/ 2147483647 h 156"/>
                    <a:gd name="T28" fmla="*/ 2147483647 w 192"/>
                    <a:gd name="T29" fmla="*/ 2147483647 h 156"/>
                    <a:gd name="T30" fmla="*/ 2147483647 w 192"/>
                    <a:gd name="T31" fmla="*/ 2147483647 h 156"/>
                    <a:gd name="T32" fmla="*/ 2147483647 w 192"/>
                    <a:gd name="T33" fmla="*/ 2147483647 h 156"/>
                    <a:gd name="T34" fmla="*/ 2147483647 w 192"/>
                    <a:gd name="T35" fmla="*/ 2147483647 h 156"/>
                    <a:gd name="T36" fmla="*/ 2147483647 w 192"/>
                    <a:gd name="T37" fmla="*/ 2147483647 h 156"/>
                    <a:gd name="T38" fmla="*/ 2147483647 w 192"/>
                    <a:gd name="T39" fmla="*/ 2147483647 h 156"/>
                    <a:gd name="T40" fmla="*/ 2147483647 w 192"/>
                    <a:gd name="T41" fmla="*/ 2147483647 h 156"/>
                    <a:gd name="T42" fmla="*/ 2147483647 w 192"/>
                    <a:gd name="T43" fmla="*/ 2147483647 h 156"/>
                    <a:gd name="T44" fmla="*/ 2147483647 w 192"/>
                    <a:gd name="T45" fmla="*/ 2147483647 h 15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92"/>
                    <a:gd name="T70" fmla="*/ 0 h 156"/>
                    <a:gd name="T71" fmla="*/ 192 w 192"/>
                    <a:gd name="T72" fmla="*/ 156 h 15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92" h="156">
                      <a:moveTo>
                        <a:pt x="0" y="31"/>
                      </a:moveTo>
                      <a:cubicBezTo>
                        <a:pt x="0" y="127"/>
                        <a:pt x="0" y="127"/>
                        <a:pt x="0" y="127"/>
                      </a:cubicBezTo>
                      <a:cubicBezTo>
                        <a:pt x="0" y="145"/>
                        <a:pt x="48" y="156"/>
                        <a:pt x="96" y="156"/>
                      </a:cubicBezTo>
                      <a:cubicBezTo>
                        <a:pt x="143" y="156"/>
                        <a:pt x="192" y="145"/>
                        <a:pt x="192" y="127"/>
                      </a:cubicBezTo>
                      <a:cubicBezTo>
                        <a:pt x="192" y="31"/>
                        <a:pt x="192" y="31"/>
                        <a:pt x="192" y="31"/>
                      </a:cubicBezTo>
                      <a:cubicBezTo>
                        <a:pt x="191" y="32"/>
                        <a:pt x="191" y="32"/>
                        <a:pt x="191" y="32"/>
                      </a:cubicBezTo>
                      <a:cubicBezTo>
                        <a:pt x="192" y="31"/>
                        <a:pt x="192" y="30"/>
                        <a:pt x="192" y="30"/>
                      </a:cubicBezTo>
                      <a:cubicBezTo>
                        <a:pt x="192" y="29"/>
                        <a:pt x="192" y="29"/>
                        <a:pt x="192" y="29"/>
                      </a:cubicBezTo>
                      <a:cubicBezTo>
                        <a:pt x="192" y="11"/>
                        <a:pt x="143" y="0"/>
                        <a:pt x="96" y="0"/>
                      </a:cubicBezTo>
                      <a:cubicBezTo>
                        <a:pt x="48" y="0"/>
                        <a:pt x="0" y="11"/>
                        <a:pt x="0" y="29"/>
                      </a:cubicBezTo>
                      <a:lnTo>
                        <a:pt x="0" y="31"/>
                      </a:lnTo>
                      <a:close/>
                      <a:moveTo>
                        <a:pt x="4" y="29"/>
                      </a:moveTo>
                      <a:cubicBezTo>
                        <a:pt x="4" y="17"/>
                        <a:pt x="41" y="4"/>
                        <a:pt x="96" y="4"/>
                      </a:cubicBezTo>
                      <a:cubicBezTo>
                        <a:pt x="151" y="4"/>
                        <a:pt x="188" y="17"/>
                        <a:pt x="188" y="29"/>
                      </a:cubicBezTo>
                      <a:cubicBezTo>
                        <a:pt x="188" y="30"/>
                        <a:pt x="188" y="30"/>
                        <a:pt x="188" y="30"/>
                      </a:cubicBezTo>
                      <a:cubicBezTo>
                        <a:pt x="188" y="31"/>
                        <a:pt x="188" y="31"/>
                        <a:pt x="188" y="31"/>
                      </a:cubicBezTo>
                      <a:cubicBezTo>
                        <a:pt x="188" y="31"/>
                        <a:pt x="188" y="31"/>
                        <a:pt x="188" y="31"/>
                      </a:cubicBezTo>
                      <a:cubicBezTo>
                        <a:pt x="188" y="31"/>
                        <a:pt x="188" y="31"/>
                        <a:pt x="188" y="31"/>
                      </a:cubicBezTo>
                      <a:cubicBezTo>
                        <a:pt x="188" y="127"/>
                        <a:pt x="188" y="127"/>
                        <a:pt x="188" y="127"/>
                      </a:cubicBezTo>
                      <a:cubicBezTo>
                        <a:pt x="188" y="139"/>
                        <a:pt x="151" y="152"/>
                        <a:pt x="96" y="152"/>
                      </a:cubicBezTo>
                      <a:cubicBezTo>
                        <a:pt x="41" y="152"/>
                        <a:pt x="4" y="139"/>
                        <a:pt x="4" y="127"/>
                      </a:cubicBezTo>
                      <a:cubicBezTo>
                        <a:pt x="4" y="31"/>
                        <a:pt x="4" y="31"/>
                        <a:pt x="4" y="31"/>
                      </a:cubicBezTo>
                      <a:lnTo>
                        <a:pt x="4" y="29"/>
                      </a:lnTo>
                      <a:close/>
                    </a:path>
                  </a:pathLst>
                </a:custGeom>
                <a:solidFill>
                  <a:srgbClr val="231F20"/>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592" name="Freeform 175"/>
                <p:cNvSpPr>
                  <a:spLocks/>
                </p:cNvSpPr>
                <p:nvPr/>
              </p:nvSpPr>
              <p:spPr bwMode="auto">
                <a:xfrm>
                  <a:off x="4311133" y="3284373"/>
                  <a:ext cx="297202" cy="195131"/>
                </a:xfrm>
                <a:custGeom>
                  <a:avLst/>
                  <a:gdLst>
                    <a:gd name="T0" fmla="*/ 2147483647 w 188"/>
                    <a:gd name="T1" fmla="*/ 2147483647 h 123"/>
                    <a:gd name="T2" fmla="*/ 2147483647 w 188"/>
                    <a:gd name="T3" fmla="*/ 2147483647 h 123"/>
                    <a:gd name="T4" fmla="*/ 0 w 188"/>
                    <a:gd name="T5" fmla="*/ 2147483647 h 123"/>
                    <a:gd name="T6" fmla="*/ 0 w 188"/>
                    <a:gd name="T7" fmla="*/ 0 h 123"/>
                    <a:gd name="T8" fmla="*/ 2147483647 w 188"/>
                    <a:gd name="T9" fmla="*/ 0 h 123"/>
                    <a:gd name="T10" fmla="*/ 2147483647 w 188"/>
                    <a:gd name="T11" fmla="*/ 2147483647 h 123"/>
                    <a:gd name="T12" fmla="*/ 0 60000 65536"/>
                    <a:gd name="T13" fmla="*/ 0 60000 65536"/>
                    <a:gd name="T14" fmla="*/ 0 60000 65536"/>
                    <a:gd name="T15" fmla="*/ 0 60000 65536"/>
                    <a:gd name="T16" fmla="*/ 0 60000 65536"/>
                    <a:gd name="T17" fmla="*/ 0 60000 65536"/>
                    <a:gd name="T18" fmla="*/ 0 w 188"/>
                    <a:gd name="T19" fmla="*/ 0 h 123"/>
                    <a:gd name="T20" fmla="*/ 188 w 188"/>
                    <a:gd name="T21" fmla="*/ 123 h 123"/>
                  </a:gdLst>
                  <a:ahLst/>
                  <a:cxnLst>
                    <a:cxn ang="T12">
                      <a:pos x="T0" y="T1"/>
                    </a:cxn>
                    <a:cxn ang="T13">
                      <a:pos x="T2" y="T3"/>
                    </a:cxn>
                    <a:cxn ang="T14">
                      <a:pos x="T4" y="T5"/>
                    </a:cxn>
                    <a:cxn ang="T15">
                      <a:pos x="T6" y="T7"/>
                    </a:cxn>
                    <a:cxn ang="T16">
                      <a:pos x="T8" y="T9"/>
                    </a:cxn>
                    <a:cxn ang="T17">
                      <a:pos x="T10" y="T11"/>
                    </a:cxn>
                  </a:cxnLst>
                  <a:rect l="T18" t="T19" r="T20" b="T21"/>
                  <a:pathLst>
                    <a:path w="188" h="123">
                      <a:moveTo>
                        <a:pt x="188" y="96"/>
                      </a:moveTo>
                      <a:cubicBezTo>
                        <a:pt x="188" y="111"/>
                        <a:pt x="146" y="123"/>
                        <a:pt x="94" y="123"/>
                      </a:cubicBezTo>
                      <a:cubicBezTo>
                        <a:pt x="42" y="123"/>
                        <a:pt x="0" y="111"/>
                        <a:pt x="0" y="96"/>
                      </a:cubicBezTo>
                      <a:cubicBezTo>
                        <a:pt x="0" y="0"/>
                        <a:pt x="0" y="0"/>
                        <a:pt x="0" y="0"/>
                      </a:cubicBezTo>
                      <a:cubicBezTo>
                        <a:pt x="188" y="0"/>
                        <a:pt x="188" y="0"/>
                        <a:pt x="188" y="0"/>
                      </a:cubicBezTo>
                      <a:cubicBezTo>
                        <a:pt x="188" y="96"/>
                        <a:pt x="188" y="96"/>
                        <a:pt x="188" y="96"/>
                      </a:cubicBezTo>
                    </a:path>
                  </a:pathLst>
                </a:custGeom>
                <a:solidFill>
                  <a:srgbClr val="00FF00"/>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593" name="Freeform 176"/>
                <p:cNvSpPr>
                  <a:spLocks/>
                </p:cNvSpPr>
                <p:nvPr/>
              </p:nvSpPr>
              <p:spPr bwMode="auto">
                <a:xfrm>
                  <a:off x="4608336" y="3433693"/>
                  <a:ext cx="668" cy="1341"/>
                </a:xfrm>
                <a:custGeom>
                  <a:avLst/>
                  <a:gdLst>
                    <a:gd name="T0" fmla="*/ 0 w 1"/>
                    <a:gd name="T1" fmla="*/ 0 h 1"/>
                    <a:gd name="T2" fmla="*/ 0 w 1"/>
                    <a:gd name="T3" fmla="*/ 0 h 1"/>
                    <a:gd name="T4" fmla="*/ 0 w 1"/>
                    <a:gd name="T5" fmla="*/ 2147483647 h 1"/>
                    <a:gd name="T6" fmla="*/ 0 w 1"/>
                    <a:gd name="T7" fmla="*/ 2147483647 h 1"/>
                    <a:gd name="T8" fmla="*/ 0 w 1"/>
                    <a:gd name="T9" fmla="*/ 0 h 1"/>
                    <a:gd name="T10" fmla="*/ 0 60000 65536"/>
                    <a:gd name="T11" fmla="*/ 0 60000 65536"/>
                    <a:gd name="T12" fmla="*/ 0 60000 65536"/>
                    <a:gd name="T13" fmla="*/ 0 60000 65536"/>
                    <a:gd name="T14" fmla="*/ 0 60000 65536"/>
                    <a:gd name="T15" fmla="*/ 0 w 1"/>
                    <a:gd name="T16" fmla="*/ 0 h 1"/>
                    <a:gd name="T17" fmla="*/ 1 w 1"/>
                    <a:gd name="T18" fmla="*/ 1 h 1"/>
                  </a:gdLst>
                  <a:ahLst/>
                  <a:cxnLst>
                    <a:cxn ang="T10">
                      <a:pos x="T0" y="T1"/>
                    </a:cxn>
                    <a:cxn ang="T11">
                      <a:pos x="T2" y="T3"/>
                    </a:cxn>
                    <a:cxn ang="T12">
                      <a:pos x="T4" y="T5"/>
                    </a:cxn>
                    <a:cxn ang="T13">
                      <a:pos x="T6" y="T7"/>
                    </a:cxn>
                    <a:cxn ang="T14">
                      <a:pos x="T8" y="T9"/>
                    </a:cxn>
                  </a:cxnLst>
                  <a:rect l="T15" t="T16" r="T17" b="T18"/>
                  <a:pathLst>
                    <a:path w="1" h="1">
                      <a:moveTo>
                        <a:pt x="0" y="0"/>
                      </a:moveTo>
                      <a:cubicBezTo>
                        <a:pt x="0" y="0"/>
                        <a:pt x="0" y="0"/>
                        <a:pt x="0" y="0"/>
                      </a:cubicBezTo>
                      <a:cubicBezTo>
                        <a:pt x="0" y="1"/>
                        <a:pt x="0" y="1"/>
                        <a:pt x="0" y="1"/>
                      </a:cubicBezTo>
                      <a:cubicBezTo>
                        <a:pt x="0" y="1"/>
                        <a:pt x="0" y="1"/>
                        <a:pt x="0" y="1"/>
                      </a:cubicBezTo>
                      <a:cubicBezTo>
                        <a:pt x="0" y="0"/>
                        <a:pt x="0" y="0"/>
                        <a:pt x="0" y="0"/>
                      </a:cubicBezTo>
                    </a:path>
                  </a:pathLst>
                </a:custGeom>
                <a:solidFill>
                  <a:srgbClr val="8A98AA"/>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594" name="Freeform 177"/>
                <p:cNvSpPr>
                  <a:spLocks/>
                </p:cNvSpPr>
                <p:nvPr/>
              </p:nvSpPr>
              <p:spPr bwMode="auto">
                <a:xfrm>
                  <a:off x="4311133" y="3431681"/>
                  <a:ext cx="297202" cy="46268"/>
                </a:xfrm>
                <a:custGeom>
                  <a:avLst/>
                  <a:gdLst>
                    <a:gd name="T0" fmla="*/ 0 w 188"/>
                    <a:gd name="T1" fmla="*/ 0 h 29"/>
                    <a:gd name="T2" fmla="*/ 0 w 188"/>
                    <a:gd name="T3" fmla="*/ 2147483647 h 29"/>
                    <a:gd name="T4" fmla="*/ 2147483647 w 188"/>
                    <a:gd name="T5" fmla="*/ 2147483647 h 29"/>
                    <a:gd name="T6" fmla="*/ 2147483647 w 188"/>
                    <a:gd name="T7" fmla="*/ 2147483647 h 29"/>
                    <a:gd name="T8" fmla="*/ 2147483647 w 188"/>
                    <a:gd name="T9" fmla="*/ 2147483647 h 29"/>
                    <a:gd name="T10" fmla="*/ 2147483647 w 188"/>
                    <a:gd name="T11" fmla="*/ 2147483647 h 29"/>
                    <a:gd name="T12" fmla="*/ 0 w 188"/>
                    <a:gd name="T13" fmla="*/ 0 h 29"/>
                    <a:gd name="T14" fmla="*/ 0 60000 65536"/>
                    <a:gd name="T15" fmla="*/ 0 60000 65536"/>
                    <a:gd name="T16" fmla="*/ 0 60000 65536"/>
                    <a:gd name="T17" fmla="*/ 0 60000 65536"/>
                    <a:gd name="T18" fmla="*/ 0 60000 65536"/>
                    <a:gd name="T19" fmla="*/ 0 60000 65536"/>
                    <a:gd name="T20" fmla="*/ 0 60000 65536"/>
                    <a:gd name="T21" fmla="*/ 0 w 188"/>
                    <a:gd name="T22" fmla="*/ 0 h 29"/>
                    <a:gd name="T23" fmla="*/ 188 w 188"/>
                    <a:gd name="T24" fmla="*/ 29 h 2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8" h="29">
                      <a:moveTo>
                        <a:pt x="0" y="0"/>
                      </a:moveTo>
                      <a:cubicBezTo>
                        <a:pt x="0" y="2"/>
                        <a:pt x="0" y="2"/>
                        <a:pt x="0" y="2"/>
                      </a:cubicBezTo>
                      <a:cubicBezTo>
                        <a:pt x="0" y="17"/>
                        <a:pt x="42" y="29"/>
                        <a:pt x="94" y="29"/>
                      </a:cubicBezTo>
                      <a:cubicBezTo>
                        <a:pt x="146" y="29"/>
                        <a:pt x="188" y="17"/>
                        <a:pt x="188" y="2"/>
                      </a:cubicBezTo>
                      <a:cubicBezTo>
                        <a:pt x="188" y="1"/>
                        <a:pt x="188" y="1"/>
                        <a:pt x="188" y="1"/>
                      </a:cubicBezTo>
                      <a:cubicBezTo>
                        <a:pt x="188" y="16"/>
                        <a:pt x="145" y="28"/>
                        <a:pt x="94" y="28"/>
                      </a:cubicBezTo>
                      <a:cubicBezTo>
                        <a:pt x="42" y="28"/>
                        <a:pt x="0" y="16"/>
                        <a:pt x="0" y="0"/>
                      </a:cubicBezTo>
                    </a:path>
                  </a:pathLst>
                </a:custGeom>
                <a:solidFill>
                  <a:srgbClr val="7F8EA2"/>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595" name="Freeform 180"/>
                <p:cNvSpPr>
                  <a:spLocks noEditPoints="1"/>
                </p:cNvSpPr>
                <p:nvPr/>
              </p:nvSpPr>
              <p:spPr bwMode="auto">
                <a:xfrm>
                  <a:off x="4308462" y="3233868"/>
                  <a:ext cx="303213" cy="247434"/>
                </a:xfrm>
                <a:custGeom>
                  <a:avLst/>
                  <a:gdLst>
                    <a:gd name="T0" fmla="*/ 0 w 192"/>
                    <a:gd name="T1" fmla="*/ 2147483647 h 156"/>
                    <a:gd name="T2" fmla="*/ 0 w 192"/>
                    <a:gd name="T3" fmla="*/ 2147483647 h 156"/>
                    <a:gd name="T4" fmla="*/ 2147483647 w 192"/>
                    <a:gd name="T5" fmla="*/ 2147483647 h 156"/>
                    <a:gd name="T6" fmla="*/ 2147483647 w 192"/>
                    <a:gd name="T7" fmla="*/ 2147483647 h 156"/>
                    <a:gd name="T8" fmla="*/ 2147483647 w 192"/>
                    <a:gd name="T9" fmla="*/ 2147483647 h 156"/>
                    <a:gd name="T10" fmla="*/ 2147483647 w 192"/>
                    <a:gd name="T11" fmla="*/ 2147483647 h 156"/>
                    <a:gd name="T12" fmla="*/ 2147483647 w 192"/>
                    <a:gd name="T13" fmla="*/ 2147483647 h 156"/>
                    <a:gd name="T14" fmla="*/ 2147483647 w 192"/>
                    <a:gd name="T15" fmla="*/ 2147483647 h 156"/>
                    <a:gd name="T16" fmla="*/ 2147483647 w 192"/>
                    <a:gd name="T17" fmla="*/ 0 h 156"/>
                    <a:gd name="T18" fmla="*/ 0 w 192"/>
                    <a:gd name="T19" fmla="*/ 2147483647 h 156"/>
                    <a:gd name="T20" fmla="*/ 0 w 192"/>
                    <a:gd name="T21" fmla="*/ 2147483647 h 156"/>
                    <a:gd name="T22" fmla="*/ 2147483647 w 192"/>
                    <a:gd name="T23" fmla="*/ 2147483647 h 156"/>
                    <a:gd name="T24" fmla="*/ 2147483647 w 192"/>
                    <a:gd name="T25" fmla="*/ 2147483647 h 156"/>
                    <a:gd name="T26" fmla="*/ 2147483647 w 192"/>
                    <a:gd name="T27" fmla="*/ 2147483647 h 156"/>
                    <a:gd name="T28" fmla="*/ 2147483647 w 192"/>
                    <a:gd name="T29" fmla="*/ 2147483647 h 156"/>
                    <a:gd name="T30" fmla="*/ 2147483647 w 192"/>
                    <a:gd name="T31" fmla="*/ 2147483647 h 156"/>
                    <a:gd name="T32" fmla="*/ 2147483647 w 192"/>
                    <a:gd name="T33" fmla="*/ 2147483647 h 156"/>
                    <a:gd name="T34" fmla="*/ 2147483647 w 192"/>
                    <a:gd name="T35" fmla="*/ 2147483647 h 156"/>
                    <a:gd name="T36" fmla="*/ 2147483647 w 192"/>
                    <a:gd name="T37" fmla="*/ 2147483647 h 156"/>
                    <a:gd name="T38" fmla="*/ 2147483647 w 192"/>
                    <a:gd name="T39" fmla="*/ 2147483647 h 156"/>
                    <a:gd name="T40" fmla="*/ 2147483647 w 192"/>
                    <a:gd name="T41" fmla="*/ 2147483647 h 156"/>
                    <a:gd name="T42" fmla="*/ 2147483647 w 192"/>
                    <a:gd name="T43" fmla="*/ 2147483647 h 156"/>
                    <a:gd name="T44" fmla="*/ 2147483647 w 192"/>
                    <a:gd name="T45" fmla="*/ 2147483647 h 15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92"/>
                    <a:gd name="T70" fmla="*/ 0 h 156"/>
                    <a:gd name="T71" fmla="*/ 192 w 192"/>
                    <a:gd name="T72" fmla="*/ 156 h 15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92" h="156">
                      <a:moveTo>
                        <a:pt x="0" y="31"/>
                      </a:moveTo>
                      <a:cubicBezTo>
                        <a:pt x="0" y="127"/>
                        <a:pt x="0" y="127"/>
                        <a:pt x="0" y="127"/>
                      </a:cubicBezTo>
                      <a:cubicBezTo>
                        <a:pt x="0" y="145"/>
                        <a:pt x="48" y="156"/>
                        <a:pt x="96" y="156"/>
                      </a:cubicBezTo>
                      <a:cubicBezTo>
                        <a:pt x="143" y="156"/>
                        <a:pt x="192" y="145"/>
                        <a:pt x="192" y="127"/>
                      </a:cubicBezTo>
                      <a:cubicBezTo>
                        <a:pt x="192" y="31"/>
                        <a:pt x="192" y="31"/>
                        <a:pt x="192" y="31"/>
                      </a:cubicBezTo>
                      <a:cubicBezTo>
                        <a:pt x="191" y="32"/>
                        <a:pt x="191" y="32"/>
                        <a:pt x="191" y="32"/>
                      </a:cubicBezTo>
                      <a:cubicBezTo>
                        <a:pt x="192" y="31"/>
                        <a:pt x="192" y="30"/>
                        <a:pt x="192" y="30"/>
                      </a:cubicBezTo>
                      <a:cubicBezTo>
                        <a:pt x="192" y="29"/>
                        <a:pt x="192" y="29"/>
                        <a:pt x="192" y="29"/>
                      </a:cubicBezTo>
                      <a:cubicBezTo>
                        <a:pt x="192" y="11"/>
                        <a:pt x="143" y="0"/>
                        <a:pt x="96" y="0"/>
                      </a:cubicBezTo>
                      <a:cubicBezTo>
                        <a:pt x="48" y="0"/>
                        <a:pt x="0" y="11"/>
                        <a:pt x="0" y="29"/>
                      </a:cubicBezTo>
                      <a:lnTo>
                        <a:pt x="0" y="31"/>
                      </a:lnTo>
                      <a:close/>
                      <a:moveTo>
                        <a:pt x="4" y="29"/>
                      </a:moveTo>
                      <a:cubicBezTo>
                        <a:pt x="4" y="17"/>
                        <a:pt x="41" y="4"/>
                        <a:pt x="96" y="4"/>
                      </a:cubicBezTo>
                      <a:cubicBezTo>
                        <a:pt x="151" y="4"/>
                        <a:pt x="188" y="17"/>
                        <a:pt x="188" y="29"/>
                      </a:cubicBezTo>
                      <a:cubicBezTo>
                        <a:pt x="188" y="30"/>
                        <a:pt x="188" y="30"/>
                        <a:pt x="188" y="30"/>
                      </a:cubicBezTo>
                      <a:cubicBezTo>
                        <a:pt x="188" y="31"/>
                        <a:pt x="188" y="31"/>
                        <a:pt x="188" y="31"/>
                      </a:cubicBezTo>
                      <a:cubicBezTo>
                        <a:pt x="188" y="31"/>
                        <a:pt x="188" y="31"/>
                        <a:pt x="188" y="31"/>
                      </a:cubicBezTo>
                      <a:cubicBezTo>
                        <a:pt x="188" y="31"/>
                        <a:pt x="188" y="31"/>
                        <a:pt x="188" y="31"/>
                      </a:cubicBezTo>
                      <a:cubicBezTo>
                        <a:pt x="188" y="127"/>
                        <a:pt x="188" y="127"/>
                        <a:pt x="188" y="127"/>
                      </a:cubicBezTo>
                      <a:cubicBezTo>
                        <a:pt x="188" y="139"/>
                        <a:pt x="151" y="152"/>
                        <a:pt x="96" y="152"/>
                      </a:cubicBezTo>
                      <a:cubicBezTo>
                        <a:pt x="41" y="152"/>
                        <a:pt x="4" y="139"/>
                        <a:pt x="4" y="127"/>
                      </a:cubicBezTo>
                      <a:cubicBezTo>
                        <a:pt x="4" y="31"/>
                        <a:pt x="4" y="31"/>
                        <a:pt x="4" y="31"/>
                      </a:cubicBezTo>
                      <a:lnTo>
                        <a:pt x="4" y="29"/>
                      </a:lnTo>
                      <a:close/>
                    </a:path>
                  </a:pathLst>
                </a:custGeom>
                <a:solidFill>
                  <a:srgbClr val="231F20"/>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596" name="Freeform 175"/>
                <p:cNvSpPr>
                  <a:spLocks/>
                </p:cNvSpPr>
                <p:nvPr/>
              </p:nvSpPr>
              <p:spPr bwMode="auto">
                <a:xfrm>
                  <a:off x="4311133" y="3126929"/>
                  <a:ext cx="297202" cy="195131"/>
                </a:xfrm>
                <a:custGeom>
                  <a:avLst/>
                  <a:gdLst>
                    <a:gd name="T0" fmla="*/ 2147483647 w 188"/>
                    <a:gd name="T1" fmla="*/ 2147483647 h 123"/>
                    <a:gd name="T2" fmla="*/ 2147483647 w 188"/>
                    <a:gd name="T3" fmla="*/ 2147483647 h 123"/>
                    <a:gd name="T4" fmla="*/ 0 w 188"/>
                    <a:gd name="T5" fmla="*/ 2147483647 h 123"/>
                    <a:gd name="T6" fmla="*/ 0 w 188"/>
                    <a:gd name="T7" fmla="*/ 0 h 123"/>
                    <a:gd name="T8" fmla="*/ 2147483647 w 188"/>
                    <a:gd name="T9" fmla="*/ 0 h 123"/>
                    <a:gd name="T10" fmla="*/ 2147483647 w 188"/>
                    <a:gd name="T11" fmla="*/ 2147483647 h 123"/>
                    <a:gd name="T12" fmla="*/ 0 60000 65536"/>
                    <a:gd name="T13" fmla="*/ 0 60000 65536"/>
                    <a:gd name="T14" fmla="*/ 0 60000 65536"/>
                    <a:gd name="T15" fmla="*/ 0 60000 65536"/>
                    <a:gd name="T16" fmla="*/ 0 60000 65536"/>
                    <a:gd name="T17" fmla="*/ 0 60000 65536"/>
                    <a:gd name="T18" fmla="*/ 0 w 188"/>
                    <a:gd name="T19" fmla="*/ 0 h 123"/>
                    <a:gd name="T20" fmla="*/ 188 w 188"/>
                    <a:gd name="T21" fmla="*/ 123 h 123"/>
                  </a:gdLst>
                  <a:ahLst/>
                  <a:cxnLst>
                    <a:cxn ang="T12">
                      <a:pos x="T0" y="T1"/>
                    </a:cxn>
                    <a:cxn ang="T13">
                      <a:pos x="T2" y="T3"/>
                    </a:cxn>
                    <a:cxn ang="T14">
                      <a:pos x="T4" y="T5"/>
                    </a:cxn>
                    <a:cxn ang="T15">
                      <a:pos x="T6" y="T7"/>
                    </a:cxn>
                    <a:cxn ang="T16">
                      <a:pos x="T8" y="T9"/>
                    </a:cxn>
                    <a:cxn ang="T17">
                      <a:pos x="T10" y="T11"/>
                    </a:cxn>
                  </a:cxnLst>
                  <a:rect l="T18" t="T19" r="T20" b="T21"/>
                  <a:pathLst>
                    <a:path w="188" h="123">
                      <a:moveTo>
                        <a:pt x="188" y="96"/>
                      </a:moveTo>
                      <a:cubicBezTo>
                        <a:pt x="188" y="111"/>
                        <a:pt x="146" y="123"/>
                        <a:pt x="94" y="123"/>
                      </a:cubicBezTo>
                      <a:cubicBezTo>
                        <a:pt x="42" y="123"/>
                        <a:pt x="0" y="111"/>
                        <a:pt x="0" y="96"/>
                      </a:cubicBezTo>
                      <a:cubicBezTo>
                        <a:pt x="0" y="0"/>
                        <a:pt x="0" y="0"/>
                        <a:pt x="0" y="0"/>
                      </a:cubicBezTo>
                      <a:cubicBezTo>
                        <a:pt x="188" y="0"/>
                        <a:pt x="188" y="0"/>
                        <a:pt x="188" y="0"/>
                      </a:cubicBezTo>
                      <a:cubicBezTo>
                        <a:pt x="188" y="96"/>
                        <a:pt x="188" y="96"/>
                        <a:pt x="188" y="96"/>
                      </a:cubicBezTo>
                    </a:path>
                  </a:pathLst>
                </a:custGeom>
                <a:solidFill>
                  <a:srgbClr val="00FF00"/>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597" name="Freeform 176"/>
                <p:cNvSpPr>
                  <a:spLocks/>
                </p:cNvSpPr>
                <p:nvPr/>
              </p:nvSpPr>
              <p:spPr bwMode="auto">
                <a:xfrm>
                  <a:off x="4608336" y="3317637"/>
                  <a:ext cx="668" cy="1341"/>
                </a:xfrm>
                <a:custGeom>
                  <a:avLst/>
                  <a:gdLst>
                    <a:gd name="T0" fmla="*/ 0 w 1"/>
                    <a:gd name="T1" fmla="*/ 0 h 1"/>
                    <a:gd name="T2" fmla="*/ 0 w 1"/>
                    <a:gd name="T3" fmla="*/ 0 h 1"/>
                    <a:gd name="T4" fmla="*/ 0 w 1"/>
                    <a:gd name="T5" fmla="*/ 2147483647 h 1"/>
                    <a:gd name="T6" fmla="*/ 0 w 1"/>
                    <a:gd name="T7" fmla="*/ 2147483647 h 1"/>
                    <a:gd name="T8" fmla="*/ 0 w 1"/>
                    <a:gd name="T9" fmla="*/ 0 h 1"/>
                    <a:gd name="T10" fmla="*/ 0 60000 65536"/>
                    <a:gd name="T11" fmla="*/ 0 60000 65536"/>
                    <a:gd name="T12" fmla="*/ 0 60000 65536"/>
                    <a:gd name="T13" fmla="*/ 0 60000 65536"/>
                    <a:gd name="T14" fmla="*/ 0 60000 65536"/>
                    <a:gd name="T15" fmla="*/ 0 w 1"/>
                    <a:gd name="T16" fmla="*/ 0 h 1"/>
                    <a:gd name="T17" fmla="*/ 1 w 1"/>
                    <a:gd name="T18" fmla="*/ 1 h 1"/>
                  </a:gdLst>
                  <a:ahLst/>
                  <a:cxnLst>
                    <a:cxn ang="T10">
                      <a:pos x="T0" y="T1"/>
                    </a:cxn>
                    <a:cxn ang="T11">
                      <a:pos x="T2" y="T3"/>
                    </a:cxn>
                    <a:cxn ang="T12">
                      <a:pos x="T4" y="T5"/>
                    </a:cxn>
                    <a:cxn ang="T13">
                      <a:pos x="T6" y="T7"/>
                    </a:cxn>
                    <a:cxn ang="T14">
                      <a:pos x="T8" y="T9"/>
                    </a:cxn>
                  </a:cxnLst>
                  <a:rect l="T15" t="T16" r="T17" b="T18"/>
                  <a:pathLst>
                    <a:path w="1" h="1">
                      <a:moveTo>
                        <a:pt x="0" y="0"/>
                      </a:moveTo>
                      <a:cubicBezTo>
                        <a:pt x="0" y="0"/>
                        <a:pt x="0" y="0"/>
                        <a:pt x="0" y="0"/>
                      </a:cubicBezTo>
                      <a:cubicBezTo>
                        <a:pt x="0" y="1"/>
                        <a:pt x="0" y="1"/>
                        <a:pt x="0" y="1"/>
                      </a:cubicBezTo>
                      <a:cubicBezTo>
                        <a:pt x="0" y="1"/>
                        <a:pt x="0" y="1"/>
                        <a:pt x="0" y="1"/>
                      </a:cubicBezTo>
                      <a:cubicBezTo>
                        <a:pt x="0" y="0"/>
                        <a:pt x="0" y="0"/>
                        <a:pt x="0" y="0"/>
                      </a:cubicBezTo>
                    </a:path>
                  </a:pathLst>
                </a:custGeom>
                <a:solidFill>
                  <a:srgbClr val="8A98AA"/>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598" name="Oval 178"/>
                <p:cNvSpPr>
                  <a:spLocks noChangeArrowheads="1"/>
                </p:cNvSpPr>
                <p:nvPr/>
              </p:nvSpPr>
              <p:spPr bwMode="auto">
                <a:xfrm>
                  <a:off x="4311133" y="3080661"/>
                  <a:ext cx="297202" cy="87842"/>
                </a:xfrm>
                <a:prstGeom prst="ellipse">
                  <a:avLst/>
                </a:prstGeom>
                <a:gradFill rotWithShape="1">
                  <a:gsLst>
                    <a:gs pos="0">
                      <a:srgbClr val="C0C1C6"/>
                    </a:gs>
                    <a:gs pos="100000">
                      <a:srgbClr val="DFE0E5"/>
                    </a:gs>
                  </a:gsLst>
                  <a:lin ang="5400000" scaled="1"/>
                </a:gradFill>
                <a:ln w="9525" algn="ctr">
                  <a:noFill/>
                  <a:round/>
                  <a:headEnd/>
                  <a:tailEnd/>
                </a:ln>
              </p:spPr>
              <p:txBody>
                <a:bodyPr lIns="91327" tIns="45667" rIns="91327" bIns="45667"/>
                <a:lstStyle/>
                <a:p>
                  <a:pPr algn="l">
                    <a:buClrTx/>
                    <a:buFontTx/>
                    <a:buNone/>
                  </a:pPr>
                  <a:endParaRPr lang="zh-CN" altLang="zh-CN" sz="1400" dirty="0" smtClean="0">
                    <a:solidFill>
                      <a:srgbClr val="000000"/>
                    </a:solidFill>
                    <a:cs typeface="Calibri" pitchFamily="34" charset="0"/>
                    <a:sym typeface="Lucida Grande" charset="0"/>
                  </a:endParaRPr>
                </a:p>
              </p:txBody>
            </p:sp>
            <p:sp>
              <p:nvSpPr>
                <p:cNvPr id="599" name="Freeform 179"/>
                <p:cNvSpPr>
                  <a:spLocks/>
                </p:cNvSpPr>
                <p:nvPr/>
              </p:nvSpPr>
              <p:spPr bwMode="auto">
                <a:xfrm>
                  <a:off x="4311133" y="3123577"/>
                  <a:ext cx="297202" cy="44927"/>
                </a:xfrm>
                <a:custGeom>
                  <a:avLst/>
                  <a:gdLst>
                    <a:gd name="T0" fmla="*/ 2147483647 w 188"/>
                    <a:gd name="T1" fmla="*/ 2147483647 h 28"/>
                    <a:gd name="T2" fmla="*/ 0 w 188"/>
                    <a:gd name="T3" fmla="*/ 0 h 28"/>
                    <a:gd name="T4" fmla="*/ 0 w 188"/>
                    <a:gd name="T5" fmla="*/ 0 h 28"/>
                    <a:gd name="T6" fmla="*/ 2147483647 w 188"/>
                    <a:gd name="T7" fmla="*/ 2147483647 h 28"/>
                    <a:gd name="T8" fmla="*/ 2147483647 w 188"/>
                    <a:gd name="T9" fmla="*/ 0 h 28"/>
                    <a:gd name="T10" fmla="*/ 2147483647 w 188"/>
                    <a:gd name="T11" fmla="*/ 0 h 28"/>
                    <a:gd name="T12" fmla="*/ 2147483647 w 188"/>
                    <a:gd name="T13" fmla="*/ 2147483647 h 28"/>
                    <a:gd name="T14" fmla="*/ 0 60000 65536"/>
                    <a:gd name="T15" fmla="*/ 0 60000 65536"/>
                    <a:gd name="T16" fmla="*/ 0 60000 65536"/>
                    <a:gd name="T17" fmla="*/ 0 60000 65536"/>
                    <a:gd name="T18" fmla="*/ 0 60000 65536"/>
                    <a:gd name="T19" fmla="*/ 0 60000 65536"/>
                    <a:gd name="T20" fmla="*/ 0 60000 65536"/>
                    <a:gd name="T21" fmla="*/ 0 w 188"/>
                    <a:gd name="T22" fmla="*/ 0 h 28"/>
                    <a:gd name="T23" fmla="*/ 188 w 188"/>
                    <a:gd name="T24" fmla="*/ 28 h 2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8" h="28">
                      <a:moveTo>
                        <a:pt x="94" y="26"/>
                      </a:moveTo>
                      <a:cubicBezTo>
                        <a:pt x="43" y="26"/>
                        <a:pt x="1" y="14"/>
                        <a:pt x="0" y="0"/>
                      </a:cubicBezTo>
                      <a:cubicBezTo>
                        <a:pt x="0" y="0"/>
                        <a:pt x="0" y="0"/>
                        <a:pt x="0" y="0"/>
                      </a:cubicBezTo>
                      <a:cubicBezTo>
                        <a:pt x="0" y="15"/>
                        <a:pt x="42" y="28"/>
                        <a:pt x="94" y="28"/>
                      </a:cubicBezTo>
                      <a:cubicBezTo>
                        <a:pt x="146" y="28"/>
                        <a:pt x="188" y="15"/>
                        <a:pt x="188" y="0"/>
                      </a:cubicBezTo>
                      <a:cubicBezTo>
                        <a:pt x="188" y="0"/>
                        <a:pt x="188" y="0"/>
                        <a:pt x="188" y="0"/>
                      </a:cubicBezTo>
                      <a:cubicBezTo>
                        <a:pt x="186" y="14"/>
                        <a:pt x="145" y="26"/>
                        <a:pt x="94" y="26"/>
                      </a:cubicBezTo>
                      <a:close/>
                    </a:path>
                  </a:pathLst>
                </a:custGeom>
                <a:solidFill>
                  <a:srgbClr val="363B49"/>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600" name="Freeform 180"/>
                <p:cNvSpPr>
                  <a:spLocks noEditPoints="1"/>
                </p:cNvSpPr>
                <p:nvPr/>
              </p:nvSpPr>
              <p:spPr bwMode="auto">
                <a:xfrm>
                  <a:off x="4308462" y="3074713"/>
                  <a:ext cx="303213" cy="247434"/>
                </a:xfrm>
                <a:custGeom>
                  <a:avLst/>
                  <a:gdLst>
                    <a:gd name="T0" fmla="*/ 0 w 192"/>
                    <a:gd name="T1" fmla="*/ 2147483647 h 156"/>
                    <a:gd name="T2" fmla="*/ 0 w 192"/>
                    <a:gd name="T3" fmla="*/ 2147483647 h 156"/>
                    <a:gd name="T4" fmla="*/ 2147483647 w 192"/>
                    <a:gd name="T5" fmla="*/ 2147483647 h 156"/>
                    <a:gd name="T6" fmla="*/ 2147483647 w 192"/>
                    <a:gd name="T7" fmla="*/ 2147483647 h 156"/>
                    <a:gd name="T8" fmla="*/ 2147483647 w 192"/>
                    <a:gd name="T9" fmla="*/ 2147483647 h 156"/>
                    <a:gd name="T10" fmla="*/ 2147483647 w 192"/>
                    <a:gd name="T11" fmla="*/ 2147483647 h 156"/>
                    <a:gd name="T12" fmla="*/ 2147483647 w 192"/>
                    <a:gd name="T13" fmla="*/ 2147483647 h 156"/>
                    <a:gd name="T14" fmla="*/ 2147483647 w 192"/>
                    <a:gd name="T15" fmla="*/ 2147483647 h 156"/>
                    <a:gd name="T16" fmla="*/ 2147483647 w 192"/>
                    <a:gd name="T17" fmla="*/ 0 h 156"/>
                    <a:gd name="T18" fmla="*/ 0 w 192"/>
                    <a:gd name="T19" fmla="*/ 2147483647 h 156"/>
                    <a:gd name="T20" fmla="*/ 0 w 192"/>
                    <a:gd name="T21" fmla="*/ 2147483647 h 156"/>
                    <a:gd name="T22" fmla="*/ 2147483647 w 192"/>
                    <a:gd name="T23" fmla="*/ 2147483647 h 156"/>
                    <a:gd name="T24" fmla="*/ 2147483647 w 192"/>
                    <a:gd name="T25" fmla="*/ 2147483647 h 156"/>
                    <a:gd name="T26" fmla="*/ 2147483647 w 192"/>
                    <a:gd name="T27" fmla="*/ 2147483647 h 156"/>
                    <a:gd name="T28" fmla="*/ 2147483647 w 192"/>
                    <a:gd name="T29" fmla="*/ 2147483647 h 156"/>
                    <a:gd name="T30" fmla="*/ 2147483647 w 192"/>
                    <a:gd name="T31" fmla="*/ 2147483647 h 156"/>
                    <a:gd name="T32" fmla="*/ 2147483647 w 192"/>
                    <a:gd name="T33" fmla="*/ 2147483647 h 156"/>
                    <a:gd name="T34" fmla="*/ 2147483647 w 192"/>
                    <a:gd name="T35" fmla="*/ 2147483647 h 156"/>
                    <a:gd name="T36" fmla="*/ 2147483647 w 192"/>
                    <a:gd name="T37" fmla="*/ 2147483647 h 156"/>
                    <a:gd name="T38" fmla="*/ 2147483647 w 192"/>
                    <a:gd name="T39" fmla="*/ 2147483647 h 156"/>
                    <a:gd name="T40" fmla="*/ 2147483647 w 192"/>
                    <a:gd name="T41" fmla="*/ 2147483647 h 156"/>
                    <a:gd name="T42" fmla="*/ 2147483647 w 192"/>
                    <a:gd name="T43" fmla="*/ 2147483647 h 156"/>
                    <a:gd name="T44" fmla="*/ 2147483647 w 192"/>
                    <a:gd name="T45" fmla="*/ 2147483647 h 15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92"/>
                    <a:gd name="T70" fmla="*/ 0 h 156"/>
                    <a:gd name="T71" fmla="*/ 192 w 192"/>
                    <a:gd name="T72" fmla="*/ 156 h 15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92" h="156">
                      <a:moveTo>
                        <a:pt x="0" y="31"/>
                      </a:moveTo>
                      <a:cubicBezTo>
                        <a:pt x="0" y="127"/>
                        <a:pt x="0" y="127"/>
                        <a:pt x="0" y="127"/>
                      </a:cubicBezTo>
                      <a:cubicBezTo>
                        <a:pt x="0" y="145"/>
                        <a:pt x="48" y="156"/>
                        <a:pt x="96" y="156"/>
                      </a:cubicBezTo>
                      <a:cubicBezTo>
                        <a:pt x="143" y="156"/>
                        <a:pt x="192" y="145"/>
                        <a:pt x="192" y="127"/>
                      </a:cubicBezTo>
                      <a:cubicBezTo>
                        <a:pt x="192" y="31"/>
                        <a:pt x="192" y="31"/>
                        <a:pt x="192" y="31"/>
                      </a:cubicBezTo>
                      <a:cubicBezTo>
                        <a:pt x="191" y="32"/>
                        <a:pt x="191" y="32"/>
                        <a:pt x="191" y="32"/>
                      </a:cubicBezTo>
                      <a:cubicBezTo>
                        <a:pt x="192" y="31"/>
                        <a:pt x="192" y="30"/>
                        <a:pt x="192" y="30"/>
                      </a:cubicBezTo>
                      <a:cubicBezTo>
                        <a:pt x="192" y="29"/>
                        <a:pt x="192" y="29"/>
                        <a:pt x="192" y="29"/>
                      </a:cubicBezTo>
                      <a:cubicBezTo>
                        <a:pt x="192" y="11"/>
                        <a:pt x="143" y="0"/>
                        <a:pt x="96" y="0"/>
                      </a:cubicBezTo>
                      <a:cubicBezTo>
                        <a:pt x="48" y="0"/>
                        <a:pt x="0" y="11"/>
                        <a:pt x="0" y="29"/>
                      </a:cubicBezTo>
                      <a:lnTo>
                        <a:pt x="0" y="31"/>
                      </a:lnTo>
                      <a:close/>
                      <a:moveTo>
                        <a:pt x="4" y="29"/>
                      </a:moveTo>
                      <a:cubicBezTo>
                        <a:pt x="4" y="17"/>
                        <a:pt x="41" y="4"/>
                        <a:pt x="96" y="4"/>
                      </a:cubicBezTo>
                      <a:cubicBezTo>
                        <a:pt x="151" y="4"/>
                        <a:pt x="188" y="17"/>
                        <a:pt x="188" y="29"/>
                      </a:cubicBezTo>
                      <a:cubicBezTo>
                        <a:pt x="188" y="30"/>
                        <a:pt x="188" y="30"/>
                        <a:pt x="188" y="30"/>
                      </a:cubicBezTo>
                      <a:cubicBezTo>
                        <a:pt x="188" y="31"/>
                        <a:pt x="188" y="31"/>
                        <a:pt x="188" y="31"/>
                      </a:cubicBezTo>
                      <a:cubicBezTo>
                        <a:pt x="188" y="31"/>
                        <a:pt x="188" y="31"/>
                        <a:pt x="188" y="31"/>
                      </a:cubicBezTo>
                      <a:cubicBezTo>
                        <a:pt x="188" y="31"/>
                        <a:pt x="188" y="31"/>
                        <a:pt x="188" y="31"/>
                      </a:cubicBezTo>
                      <a:cubicBezTo>
                        <a:pt x="188" y="127"/>
                        <a:pt x="188" y="127"/>
                        <a:pt x="188" y="127"/>
                      </a:cubicBezTo>
                      <a:cubicBezTo>
                        <a:pt x="188" y="139"/>
                        <a:pt x="151" y="152"/>
                        <a:pt x="96" y="152"/>
                      </a:cubicBezTo>
                      <a:cubicBezTo>
                        <a:pt x="41" y="152"/>
                        <a:pt x="4" y="139"/>
                        <a:pt x="4" y="127"/>
                      </a:cubicBezTo>
                      <a:cubicBezTo>
                        <a:pt x="4" y="31"/>
                        <a:pt x="4" y="31"/>
                        <a:pt x="4" y="31"/>
                      </a:cubicBezTo>
                      <a:lnTo>
                        <a:pt x="4" y="29"/>
                      </a:lnTo>
                      <a:close/>
                    </a:path>
                  </a:pathLst>
                </a:custGeom>
                <a:solidFill>
                  <a:srgbClr val="231F20"/>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grpSp>
          <p:grpSp>
            <p:nvGrpSpPr>
              <p:cNvPr id="542" name="Group 861"/>
              <p:cNvGrpSpPr>
                <a:grpSpLocks/>
              </p:cNvGrpSpPr>
              <p:nvPr/>
            </p:nvGrpSpPr>
            <p:grpSpPr bwMode="auto">
              <a:xfrm>
                <a:off x="523" y="2958"/>
                <a:ext cx="181" cy="358"/>
                <a:chOff x="4308462" y="3074713"/>
                <a:chExt cx="303213" cy="566295"/>
              </a:xfrm>
            </p:grpSpPr>
            <p:sp>
              <p:nvSpPr>
                <p:cNvPr id="573" name="Freeform 175"/>
                <p:cNvSpPr>
                  <a:spLocks/>
                </p:cNvSpPr>
                <p:nvPr/>
              </p:nvSpPr>
              <p:spPr bwMode="auto">
                <a:xfrm>
                  <a:off x="4311133" y="3442524"/>
                  <a:ext cx="297202" cy="195131"/>
                </a:xfrm>
                <a:custGeom>
                  <a:avLst/>
                  <a:gdLst>
                    <a:gd name="T0" fmla="*/ 2147483647 w 188"/>
                    <a:gd name="T1" fmla="*/ 2147483647 h 123"/>
                    <a:gd name="T2" fmla="*/ 2147483647 w 188"/>
                    <a:gd name="T3" fmla="*/ 2147483647 h 123"/>
                    <a:gd name="T4" fmla="*/ 0 w 188"/>
                    <a:gd name="T5" fmla="*/ 2147483647 h 123"/>
                    <a:gd name="T6" fmla="*/ 0 w 188"/>
                    <a:gd name="T7" fmla="*/ 0 h 123"/>
                    <a:gd name="T8" fmla="*/ 2147483647 w 188"/>
                    <a:gd name="T9" fmla="*/ 0 h 123"/>
                    <a:gd name="T10" fmla="*/ 2147483647 w 188"/>
                    <a:gd name="T11" fmla="*/ 2147483647 h 123"/>
                    <a:gd name="T12" fmla="*/ 0 60000 65536"/>
                    <a:gd name="T13" fmla="*/ 0 60000 65536"/>
                    <a:gd name="T14" fmla="*/ 0 60000 65536"/>
                    <a:gd name="T15" fmla="*/ 0 60000 65536"/>
                    <a:gd name="T16" fmla="*/ 0 60000 65536"/>
                    <a:gd name="T17" fmla="*/ 0 60000 65536"/>
                    <a:gd name="T18" fmla="*/ 0 w 188"/>
                    <a:gd name="T19" fmla="*/ 0 h 123"/>
                    <a:gd name="T20" fmla="*/ 188 w 188"/>
                    <a:gd name="T21" fmla="*/ 123 h 123"/>
                  </a:gdLst>
                  <a:ahLst/>
                  <a:cxnLst>
                    <a:cxn ang="T12">
                      <a:pos x="T0" y="T1"/>
                    </a:cxn>
                    <a:cxn ang="T13">
                      <a:pos x="T2" y="T3"/>
                    </a:cxn>
                    <a:cxn ang="T14">
                      <a:pos x="T4" y="T5"/>
                    </a:cxn>
                    <a:cxn ang="T15">
                      <a:pos x="T6" y="T7"/>
                    </a:cxn>
                    <a:cxn ang="T16">
                      <a:pos x="T8" y="T9"/>
                    </a:cxn>
                    <a:cxn ang="T17">
                      <a:pos x="T10" y="T11"/>
                    </a:cxn>
                  </a:cxnLst>
                  <a:rect l="T18" t="T19" r="T20" b="T21"/>
                  <a:pathLst>
                    <a:path w="188" h="123">
                      <a:moveTo>
                        <a:pt x="188" y="96"/>
                      </a:moveTo>
                      <a:cubicBezTo>
                        <a:pt x="188" y="111"/>
                        <a:pt x="146" y="123"/>
                        <a:pt x="94" y="123"/>
                      </a:cubicBezTo>
                      <a:cubicBezTo>
                        <a:pt x="42" y="123"/>
                        <a:pt x="0" y="111"/>
                        <a:pt x="0" y="96"/>
                      </a:cubicBezTo>
                      <a:cubicBezTo>
                        <a:pt x="0" y="0"/>
                        <a:pt x="0" y="0"/>
                        <a:pt x="0" y="0"/>
                      </a:cubicBezTo>
                      <a:cubicBezTo>
                        <a:pt x="188" y="0"/>
                        <a:pt x="188" y="0"/>
                        <a:pt x="188" y="0"/>
                      </a:cubicBezTo>
                      <a:cubicBezTo>
                        <a:pt x="188" y="96"/>
                        <a:pt x="188" y="96"/>
                        <a:pt x="188" y="96"/>
                      </a:cubicBezTo>
                    </a:path>
                  </a:pathLst>
                </a:custGeom>
                <a:solidFill>
                  <a:srgbClr val="FFFF00"/>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574" name="Freeform 176"/>
                <p:cNvSpPr>
                  <a:spLocks/>
                </p:cNvSpPr>
                <p:nvPr/>
              </p:nvSpPr>
              <p:spPr bwMode="auto">
                <a:xfrm>
                  <a:off x="4608336" y="3593399"/>
                  <a:ext cx="668" cy="1341"/>
                </a:xfrm>
                <a:custGeom>
                  <a:avLst/>
                  <a:gdLst>
                    <a:gd name="T0" fmla="*/ 0 w 1"/>
                    <a:gd name="T1" fmla="*/ 0 h 1"/>
                    <a:gd name="T2" fmla="*/ 0 w 1"/>
                    <a:gd name="T3" fmla="*/ 0 h 1"/>
                    <a:gd name="T4" fmla="*/ 0 w 1"/>
                    <a:gd name="T5" fmla="*/ 2147483647 h 1"/>
                    <a:gd name="T6" fmla="*/ 0 w 1"/>
                    <a:gd name="T7" fmla="*/ 2147483647 h 1"/>
                    <a:gd name="T8" fmla="*/ 0 w 1"/>
                    <a:gd name="T9" fmla="*/ 0 h 1"/>
                    <a:gd name="T10" fmla="*/ 0 60000 65536"/>
                    <a:gd name="T11" fmla="*/ 0 60000 65536"/>
                    <a:gd name="T12" fmla="*/ 0 60000 65536"/>
                    <a:gd name="T13" fmla="*/ 0 60000 65536"/>
                    <a:gd name="T14" fmla="*/ 0 60000 65536"/>
                    <a:gd name="T15" fmla="*/ 0 w 1"/>
                    <a:gd name="T16" fmla="*/ 0 h 1"/>
                    <a:gd name="T17" fmla="*/ 1 w 1"/>
                    <a:gd name="T18" fmla="*/ 1 h 1"/>
                  </a:gdLst>
                  <a:ahLst/>
                  <a:cxnLst>
                    <a:cxn ang="T10">
                      <a:pos x="T0" y="T1"/>
                    </a:cxn>
                    <a:cxn ang="T11">
                      <a:pos x="T2" y="T3"/>
                    </a:cxn>
                    <a:cxn ang="T12">
                      <a:pos x="T4" y="T5"/>
                    </a:cxn>
                    <a:cxn ang="T13">
                      <a:pos x="T6" y="T7"/>
                    </a:cxn>
                    <a:cxn ang="T14">
                      <a:pos x="T8" y="T9"/>
                    </a:cxn>
                  </a:cxnLst>
                  <a:rect l="T15" t="T16" r="T17" b="T18"/>
                  <a:pathLst>
                    <a:path w="1" h="1">
                      <a:moveTo>
                        <a:pt x="0" y="0"/>
                      </a:moveTo>
                      <a:cubicBezTo>
                        <a:pt x="0" y="0"/>
                        <a:pt x="0" y="0"/>
                        <a:pt x="0" y="0"/>
                      </a:cubicBezTo>
                      <a:cubicBezTo>
                        <a:pt x="0" y="1"/>
                        <a:pt x="0" y="1"/>
                        <a:pt x="0" y="1"/>
                      </a:cubicBezTo>
                      <a:cubicBezTo>
                        <a:pt x="0" y="1"/>
                        <a:pt x="0" y="1"/>
                        <a:pt x="0" y="1"/>
                      </a:cubicBezTo>
                      <a:cubicBezTo>
                        <a:pt x="0" y="0"/>
                        <a:pt x="0" y="0"/>
                        <a:pt x="0" y="0"/>
                      </a:cubicBezTo>
                    </a:path>
                  </a:pathLst>
                </a:custGeom>
                <a:solidFill>
                  <a:srgbClr val="8A98AA"/>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575" name="Freeform 177"/>
                <p:cNvSpPr>
                  <a:spLocks/>
                </p:cNvSpPr>
                <p:nvPr/>
              </p:nvSpPr>
              <p:spPr bwMode="auto">
                <a:xfrm>
                  <a:off x="4311133" y="3591387"/>
                  <a:ext cx="297202" cy="46268"/>
                </a:xfrm>
                <a:custGeom>
                  <a:avLst/>
                  <a:gdLst>
                    <a:gd name="T0" fmla="*/ 0 w 188"/>
                    <a:gd name="T1" fmla="*/ 0 h 29"/>
                    <a:gd name="T2" fmla="*/ 0 w 188"/>
                    <a:gd name="T3" fmla="*/ 2147483647 h 29"/>
                    <a:gd name="T4" fmla="*/ 2147483647 w 188"/>
                    <a:gd name="T5" fmla="*/ 2147483647 h 29"/>
                    <a:gd name="T6" fmla="*/ 2147483647 w 188"/>
                    <a:gd name="T7" fmla="*/ 2147483647 h 29"/>
                    <a:gd name="T8" fmla="*/ 2147483647 w 188"/>
                    <a:gd name="T9" fmla="*/ 2147483647 h 29"/>
                    <a:gd name="T10" fmla="*/ 2147483647 w 188"/>
                    <a:gd name="T11" fmla="*/ 2147483647 h 29"/>
                    <a:gd name="T12" fmla="*/ 0 w 188"/>
                    <a:gd name="T13" fmla="*/ 0 h 29"/>
                    <a:gd name="T14" fmla="*/ 0 60000 65536"/>
                    <a:gd name="T15" fmla="*/ 0 60000 65536"/>
                    <a:gd name="T16" fmla="*/ 0 60000 65536"/>
                    <a:gd name="T17" fmla="*/ 0 60000 65536"/>
                    <a:gd name="T18" fmla="*/ 0 60000 65536"/>
                    <a:gd name="T19" fmla="*/ 0 60000 65536"/>
                    <a:gd name="T20" fmla="*/ 0 60000 65536"/>
                    <a:gd name="T21" fmla="*/ 0 w 188"/>
                    <a:gd name="T22" fmla="*/ 0 h 29"/>
                    <a:gd name="T23" fmla="*/ 188 w 188"/>
                    <a:gd name="T24" fmla="*/ 29 h 2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8" h="29">
                      <a:moveTo>
                        <a:pt x="0" y="0"/>
                      </a:moveTo>
                      <a:cubicBezTo>
                        <a:pt x="0" y="2"/>
                        <a:pt x="0" y="2"/>
                        <a:pt x="0" y="2"/>
                      </a:cubicBezTo>
                      <a:cubicBezTo>
                        <a:pt x="0" y="17"/>
                        <a:pt x="42" y="29"/>
                        <a:pt x="94" y="29"/>
                      </a:cubicBezTo>
                      <a:cubicBezTo>
                        <a:pt x="146" y="29"/>
                        <a:pt x="188" y="17"/>
                        <a:pt x="188" y="2"/>
                      </a:cubicBezTo>
                      <a:cubicBezTo>
                        <a:pt x="188" y="1"/>
                        <a:pt x="188" y="1"/>
                        <a:pt x="188" y="1"/>
                      </a:cubicBezTo>
                      <a:cubicBezTo>
                        <a:pt x="188" y="16"/>
                        <a:pt x="145" y="28"/>
                        <a:pt x="94" y="28"/>
                      </a:cubicBezTo>
                      <a:cubicBezTo>
                        <a:pt x="42" y="28"/>
                        <a:pt x="0" y="16"/>
                        <a:pt x="0" y="0"/>
                      </a:cubicBezTo>
                    </a:path>
                  </a:pathLst>
                </a:custGeom>
                <a:solidFill>
                  <a:srgbClr val="7F8EA2"/>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576" name="Freeform 179"/>
                <p:cNvSpPr>
                  <a:spLocks/>
                </p:cNvSpPr>
                <p:nvPr/>
              </p:nvSpPr>
              <p:spPr bwMode="auto">
                <a:xfrm>
                  <a:off x="4311133" y="3439172"/>
                  <a:ext cx="297202" cy="44927"/>
                </a:xfrm>
                <a:custGeom>
                  <a:avLst/>
                  <a:gdLst>
                    <a:gd name="T0" fmla="*/ 2147483647 w 188"/>
                    <a:gd name="T1" fmla="*/ 2147483647 h 28"/>
                    <a:gd name="T2" fmla="*/ 0 w 188"/>
                    <a:gd name="T3" fmla="*/ 0 h 28"/>
                    <a:gd name="T4" fmla="*/ 0 w 188"/>
                    <a:gd name="T5" fmla="*/ 0 h 28"/>
                    <a:gd name="T6" fmla="*/ 2147483647 w 188"/>
                    <a:gd name="T7" fmla="*/ 2147483647 h 28"/>
                    <a:gd name="T8" fmla="*/ 2147483647 w 188"/>
                    <a:gd name="T9" fmla="*/ 0 h 28"/>
                    <a:gd name="T10" fmla="*/ 2147483647 w 188"/>
                    <a:gd name="T11" fmla="*/ 0 h 28"/>
                    <a:gd name="T12" fmla="*/ 2147483647 w 188"/>
                    <a:gd name="T13" fmla="*/ 2147483647 h 28"/>
                    <a:gd name="T14" fmla="*/ 0 60000 65536"/>
                    <a:gd name="T15" fmla="*/ 0 60000 65536"/>
                    <a:gd name="T16" fmla="*/ 0 60000 65536"/>
                    <a:gd name="T17" fmla="*/ 0 60000 65536"/>
                    <a:gd name="T18" fmla="*/ 0 60000 65536"/>
                    <a:gd name="T19" fmla="*/ 0 60000 65536"/>
                    <a:gd name="T20" fmla="*/ 0 60000 65536"/>
                    <a:gd name="T21" fmla="*/ 0 w 188"/>
                    <a:gd name="T22" fmla="*/ 0 h 28"/>
                    <a:gd name="T23" fmla="*/ 188 w 188"/>
                    <a:gd name="T24" fmla="*/ 28 h 2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8" h="28">
                      <a:moveTo>
                        <a:pt x="94" y="26"/>
                      </a:moveTo>
                      <a:cubicBezTo>
                        <a:pt x="43" y="26"/>
                        <a:pt x="1" y="14"/>
                        <a:pt x="0" y="0"/>
                      </a:cubicBezTo>
                      <a:cubicBezTo>
                        <a:pt x="0" y="0"/>
                        <a:pt x="0" y="0"/>
                        <a:pt x="0" y="0"/>
                      </a:cubicBezTo>
                      <a:cubicBezTo>
                        <a:pt x="0" y="15"/>
                        <a:pt x="42" y="28"/>
                        <a:pt x="94" y="28"/>
                      </a:cubicBezTo>
                      <a:cubicBezTo>
                        <a:pt x="146" y="28"/>
                        <a:pt x="188" y="15"/>
                        <a:pt x="188" y="0"/>
                      </a:cubicBezTo>
                      <a:cubicBezTo>
                        <a:pt x="188" y="0"/>
                        <a:pt x="188" y="0"/>
                        <a:pt x="188" y="0"/>
                      </a:cubicBezTo>
                      <a:cubicBezTo>
                        <a:pt x="186" y="14"/>
                        <a:pt x="145" y="26"/>
                        <a:pt x="94" y="26"/>
                      </a:cubicBezTo>
                      <a:close/>
                    </a:path>
                  </a:pathLst>
                </a:custGeom>
                <a:solidFill>
                  <a:srgbClr val="363B49"/>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577" name="Freeform 180"/>
                <p:cNvSpPr>
                  <a:spLocks noEditPoints="1"/>
                </p:cNvSpPr>
                <p:nvPr/>
              </p:nvSpPr>
              <p:spPr bwMode="auto">
                <a:xfrm>
                  <a:off x="4308462" y="3393574"/>
                  <a:ext cx="303213" cy="247434"/>
                </a:xfrm>
                <a:custGeom>
                  <a:avLst/>
                  <a:gdLst>
                    <a:gd name="T0" fmla="*/ 0 w 192"/>
                    <a:gd name="T1" fmla="*/ 2147483647 h 156"/>
                    <a:gd name="T2" fmla="*/ 0 w 192"/>
                    <a:gd name="T3" fmla="*/ 2147483647 h 156"/>
                    <a:gd name="T4" fmla="*/ 2147483647 w 192"/>
                    <a:gd name="T5" fmla="*/ 2147483647 h 156"/>
                    <a:gd name="T6" fmla="*/ 2147483647 w 192"/>
                    <a:gd name="T7" fmla="*/ 2147483647 h 156"/>
                    <a:gd name="T8" fmla="*/ 2147483647 w 192"/>
                    <a:gd name="T9" fmla="*/ 2147483647 h 156"/>
                    <a:gd name="T10" fmla="*/ 2147483647 w 192"/>
                    <a:gd name="T11" fmla="*/ 2147483647 h 156"/>
                    <a:gd name="T12" fmla="*/ 2147483647 w 192"/>
                    <a:gd name="T13" fmla="*/ 2147483647 h 156"/>
                    <a:gd name="T14" fmla="*/ 2147483647 w 192"/>
                    <a:gd name="T15" fmla="*/ 2147483647 h 156"/>
                    <a:gd name="T16" fmla="*/ 2147483647 w 192"/>
                    <a:gd name="T17" fmla="*/ 0 h 156"/>
                    <a:gd name="T18" fmla="*/ 0 w 192"/>
                    <a:gd name="T19" fmla="*/ 2147483647 h 156"/>
                    <a:gd name="T20" fmla="*/ 0 w 192"/>
                    <a:gd name="T21" fmla="*/ 2147483647 h 156"/>
                    <a:gd name="T22" fmla="*/ 2147483647 w 192"/>
                    <a:gd name="T23" fmla="*/ 2147483647 h 156"/>
                    <a:gd name="T24" fmla="*/ 2147483647 w 192"/>
                    <a:gd name="T25" fmla="*/ 2147483647 h 156"/>
                    <a:gd name="T26" fmla="*/ 2147483647 w 192"/>
                    <a:gd name="T27" fmla="*/ 2147483647 h 156"/>
                    <a:gd name="T28" fmla="*/ 2147483647 w 192"/>
                    <a:gd name="T29" fmla="*/ 2147483647 h 156"/>
                    <a:gd name="T30" fmla="*/ 2147483647 w 192"/>
                    <a:gd name="T31" fmla="*/ 2147483647 h 156"/>
                    <a:gd name="T32" fmla="*/ 2147483647 w 192"/>
                    <a:gd name="T33" fmla="*/ 2147483647 h 156"/>
                    <a:gd name="T34" fmla="*/ 2147483647 w 192"/>
                    <a:gd name="T35" fmla="*/ 2147483647 h 156"/>
                    <a:gd name="T36" fmla="*/ 2147483647 w 192"/>
                    <a:gd name="T37" fmla="*/ 2147483647 h 156"/>
                    <a:gd name="T38" fmla="*/ 2147483647 w 192"/>
                    <a:gd name="T39" fmla="*/ 2147483647 h 156"/>
                    <a:gd name="T40" fmla="*/ 2147483647 w 192"/>
                    <a:gd name="T41" fmla="*/ 2147483647 h 156"/>
                    <a:gd name="T42" fmla="*/ 2147483647 w 192"/>
                    <a:gd name="T43" fmla="*/ 2147483647 h 156"/>
                    <a:gd name="T44" fmla="*/ 2147483647 w 192"/>
                    <a:gd name="T45" fmla="*/ 2147483647 h 15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92"/>
                    <a:gd name="T70" fmla="*/ 0 h 156"/>
                    <a:gd name="T71" fmla="*/ 192 w 192"/>
                    <a:gd name="T72" fmla="*/ 156 h 15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92" h="156">
                      <a:moveTo>
                        <a:pt x="0" y="31"/>
                      </a:moveTo>
                      <a:cubicBezTo>
                        <a:pt x="0" y="127"/>
                        <a:pt x="0" y="127"/>
                        <a:pt x="0" y="127"/>
                      </a:cubicBezTo>
                      <a:cubicBezTo>
                        <a:pt x="0" y="145"/>
                        <a:pt x="48" y="156"/>
                        <a:pt x="96" y="156"/>
                      </a:cubicBezTo>
                      <a:cubicBezTo>
                        <a:pt x="143" y="156"/>
                        <a:pt x="192" y="145"/>
                        <a:pt x="192" y="127"/>
                      </a:cubicBezTo>
                      <a:cubicBezTo>
                        <a:pt x="192" y="31"/>
                        <a:pt x="192" y="31"/>
                        <a:pt x="192" y="31"/>
                      </a:cubicBezTo>
                      <a:cubicBezTo>
                        <a:pt x="191" y="32"/>
                        <a:pt x="191" y="32"/>
                        <a:pt x="191" y="32"/>
                      </a:cubicBezTo>
                      <a:cubicBezTo>
                        <a:pt x="192" y="31"/>
                        <a:pt x="192" y="30"/>
                        <a:pt x="192" y="30"/>
                      </a:cubicBezTo>
                      <a:cubicBezTo>
                        <a:pt x="192" y="29"/>
                        <a:pt x="192" y="29"/>
                        <a:pt x="192" y="29"/>
                      </a:cubicBezTo>
                      <a:cubicBezTo>
                        <a:pt x="192" y="11"/>
                        <a:pt x="143" y="0"/>
                        <a:pt x="96" y="0"/>
                      </a:cubicBezTo>
                      <a:cubicBezTo>
                        <a:pt x="48" y="0"/>
                        <a:pt x="0" y="11"/>
                        <a:pt x="0" y="29"/>
                      </a:cubicBezTo>
                      <a:lnTo>
                        <a:pt x="0" y="31"/>
                      </a:lnTo>
                      <a:close/>
                      <a:moveTo>
                        <a:pt x="4" y="29"/>
                      </a:moveTo>
                      <a:cubicBezTo>
                        <a:pt x="4" y="17"/>
                        <a:pt x="41" y="4"/>
                        <a:pt x="96" y="4"/>
                      </a:cubicBezTo>
                      <a:cubicBezTo>
                        <a:pt x="151" y="4"/>
                        <a:pt x="188" y="17"/>
                        <a:pt x="188" y="29"/>
                      </a:cubicBezTo>
                      <a:cubicBezTo>
                        <a:pt x="188" y="30"/>
                        <a:pt x="188" y="30"/>
                        <a:pt x="188" y="30"/>
                      </a:cubicBezTo>
                      <a:cubicBezTo>
                        <a:pt x="188" y="31"/>
                        <a:pt x="188" y="31"/>
                        <a:pt x="188" y="31"/>
                      </a:cubicBezTo>
                      <a:cubicBezTo>
                        <a:pt x="188" y="31"/>
                        <a:pt x="188" y="31"/>
                        <a:pt x="188" y="31"/>
                      </a:cubicBezTo>
                      <a:cubicBezTo>
                        <a:pt x="188" y="31"/>
                        <a:pt x="188" y="31"/>
                        <a:pt x="188" y="31"/>
                      </a:cubicBezTo>
                      <a:cubicBezTo>
                        <a:pt x="188" y="127"/>
                        <a:pt x="188" y="127"/>
                        <a:pt x="188" y="127"/>
                      </a:cubicBezTo>
                      <a:cubicBezTo>
                        <a:pt x="188" y="139"/>
                        <a:pt x="151" y="152"/>
                        <a:pt x="96" y="152"/>
                      </a:cubicBezTo>
                      <a:cubicBezTo>
                        <a:pt x="41" y="152"/>
                        <a:pt x="4" y="139"/>
                        <a:pt x="4" y="127"/>
                      </a:cubicBezTo>
                      <a:cubicBezTo>
                        <a:pt x="4" y="31"/>
                        <a:pt x="4" y="31"/>
                        <a:pt x="4" y="31"/>
                      </a:cubicBezTo>
                      <a:lnTo>
                        <a:pt x="4" y="29"/>
                      </a:lnTo>
                      <a:close/>
                    </a:path>
                  </a:pathLst>
                </a:custGeom>
                <a:solidFill>
                  <a:srgbClr val="231F20"/>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578" name="Freeform 175"/>
                <p:cNvSpPr>
                  <a:spLocks/>
                </p:cNvSpPr>
                <p:nvPr/>
              </p:nvSpPr>
              <p:spPr bwMode="auto">
                <a:xfrm>
                  <a:off x="4311133" y="3284373"/>
                  <a:ext cx="297202" cy="195131"/>
                </a:xfrm>
                <a:custGeom>
                  <a:avLst/>
                  <a:gdLst>
                    <a:gd name="T0" fmla="*/ 2147483647 w 188"/>
                    <a:gd name="T1" fmla="*/ 2147483647 h 123"/>
                    <a:gd name="T2" fmla="*/ 2147483647 w 188"/>
                    <a:gd name="T3" fmla="*/ 2147483647 h 123"/>
                    <a:gd name="T4" fmla="*/ 0 w 188"/>
                    <a:gd name="T5" fmla="*/ 2147483647 h 123"/>
                    <a:gd name="T6" fmla="*/ 0 w 188"/>
                    <a:gd name="T7" fmla="*/ 0 h 123"/>
                    <a:gd name="T8" fmla="*/ 2147483647 w 188"/>
                    <a:gd name="T9" fmla="*/ 0 h 123"/>
                    <a:gd name="T10" fmla="*/ 2147483647 w 188"/>
                    <a:gd name="T11" fmla="*/ 2147483647 h 123"/>
                    <a:gd name="T12" fmla="*/ 0 60000 65536"/>
                    <a:gd name="T13" fmla="*/ 0 60000 65536"/>
                    <a:gd name="T14" fmla="*/ 0 60000 65536"/>
                    <a:gd name="T15" fmla="*/ 0 60000 65536"/>
                    <a:gd name="T16" fmla="*/ 0 60000 65536"/>
                    <a:gd name="T17" fmla="*/ 0 60000 65536"/>
                    <a:gd name="T18" fmla="*/ 0 w 188"/>
                    <a:gd name="T19" fmla="*/ 0 h 123"/>
                    <a:gd name="T20" fmla="*/ 188 w 188"/>
                    <a:gd name="T21" fmla="*/ 123 h 123"/>
                  </a:gdLst>
                  <a:ahLst/>
                  <a:cxnLst>
                    <a:cxn ang="T12">
                      <a:pos x="T0" y="T1"/>
                    </a:cxn>
                    <a:cxn ang="T13">
                      <a:pos x="T2" y="T3"/>
                    </a:cxn>
                    <a:cxn ang="T14">
                      <a:pos x="T4" y="T5"/>
                    </a:cxn>
                    <a:cxn ang="T15">
                      <a:pos x="T6" y="T7"/>
                    </a:cxn>
                    <a:cxn ang="T16">
                      <a:pos x="T8" y="T9"/>
                    </a:cxn>
                    <a:cxn ang="T17">
                      <a:pos x="T10" y="T11"/>
                    </a:cxn>
                  </a:cxnLst>
                  <a:rect l="T18" t="T19" r="T20" b="T21"/>
                  <a:pathLst>
                    <a:path w="188" h="123">
                      <a:moveTo>
                        <a:pt x="188" y="96"/>
                      </a:moveTo>
                      <a:cubicBezTo>
                        <a:pt x="188" y="111"/>
                        <a:pt x="146" y="123"/>
                        <a:pt x="94" y="123"/>
                      </a:cubicBezTo>
                      <a:cubicBezTo>
                        <a:pt x="42" y="123"/>
                        <a:pt x="0" y="111"/>
                        <a:pt x="0" y="96"/>
                      </a:cubicBezTo>
                      <a:cubicBezTo>
                        <a:pt x="0" y="0"/>
                        <a:pt x="0" y="0"/>
                        <a:pt x="0" y="0"/>
                      </a:cubicBezTo>
                      <a:cubicBezTo>
                        <a:pt x="188" y="0"/>
                        <a:pt x="188" y="0"/>
                        <a:pt x="188" y="0"/>
                      </a:cubicBezTo>
                      <a:cubicBezTo>
                        <a:pt x="188" y="96"/>
                        <a:pt x="188" y="96"/>
                        <a:pt x="188" y="96"/>
                      </a:cubicBezTo>
                    </a:path>
                  </a:pathLst>
                </a:custGeom>
                <a:solidFill>
                  <a:srgbClr val="FFFF00"/>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579" name="Freeform 176"/>
                <p:cNvSpPr>
                  <a:spLocks/>
                </p:cNvSpPr>
                <p:nvPr/>
              </p:nvSpPr>
              <p:spPr bwMode="auto">
                <a:xfrm>
                  <a:off x="4608336" y="3433693"/>
                  <a:ext cx="668" cy="1341"/>
                </a:xfrm>
                <a:custGeom>
                  <a:avLst/>
                  <a:gdLst>
                    <a:gd name="T0" fmla="*/ 0 w 1"/>
                    <a:gd name="T1" fmla="*/ 0 h 1"/>
                    <a:gd name="T2" fmla="*/ 0 w 1"/>
                    <a:gd name="T3" fmla="*/ 0 h 1"/>
                    <a:gd name="T4" fmla="*/ 0 w 1"/>
                    <a:gd name="T5" fmla="*/ 2147483647 h 1"/>
                    <a:gd name="T6" fmla="*/ 0 w 1"/>
                    <a:gd name="T7" fmla="*/ 2147483647 h 1"/>
                    <a:gd name="T8" fmla="*/ 0 w 1"/>
                    <a:gd name="T9" fmla="*/ 0 h 1"/>
                    <a:gd name="T10" fmla="*/ 0 60000 65536"/>
                    <a:gd name="T11" fmla="*/ 0 60000 65536"/>
                    <a:gd name="T12" fmla="*/ 0 60000 65536"/>
                    <a:gd name="T13" fmla="*/ 0 60000 65536"/>
                    <a:gd name="T14" fmla="*/ 0 60000 65536"/>
                    <a:gd name="T15" fmla="*/ 0 w 1"/>
                    <a:gd name="T16" fmla="*/ 0 h 1"/>
                    <a:gd name="T17" fmla="*/ 1 w 1"/>
                    <a:gd name="T18" fmla="*/ 1 h 1"/>
                  </a:gdLst>
                  <a:ahLst/>
                  <a:cxnLst>
                    <a:cxn ang="T10">
                      <a:pos x="T0" y="T1"/>
                    </a:cxn>
                    <a:cxn ang="T11">
                      <a:pos x="T2" y="T3"/>
                    </a:cxn>
                    <a:cxn ang="T12">
                      <a:pos x="T4" y="T5"/>
                    </a:cxn>
                    <a:cxn ang="T13">
                      <a:pos x="T6" y="T7"/>
                    </a:cxn>
                    <a:cxn ang="T14">
                      <a:pos x="T8" y="T9"/>
                    </a:cxn>
                  </a:cxnLst>
                  <a:rect l="T15" t="T16" r="T17" b="T18"/>
                  <a:pathLst>
                    <a:path w="1" h="1">
                      <a:moveTo>
                        <a:pt x="0" y="0"/>
                      </a:moveTo>
                      <a:cubicBezTo>
                        <a:pt x="0" y="0"/>
                        <a:pt x="0" y="0"/>
                        <a:pt x="0" y="0"/>
                      </a:cubicBezTo>
                      <a:cubicBezTo>
                        <a:pt x="0" y="1"/>
                        <a:pt x="0" y="1"/>
                        <a:pt x="0" y="1"/>
                      </a:cubicBezTo>
                      <a:cubicBezTo>
                        <a:pt x="0" y="1"/>
                        <a:pt x="0" y="1"/>
                        <a:pt x="0" y="1"/>
                      </a:cubicBezTo>
                      <a:cubicBezTo>
                        <a:pt x="0" y="0"/>
                        <a:pt x="0" y="0"/>
                        <a:pt x="0" y="0"/>
                      </a:cubicBezTo>
                    </a:path>
                  </a:pathLst>
                </a:custGeom>
                <a:solidFill>
                  <a:srgbClr val="8A98AA"/>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580" name="Freeform 177"/>
                <p:cNvSpPr>
                  <a:spLocks/>
                </p:cNvSpPr>
                <p:nvPr/>
              </p:nvSpPr>
              <p:spPr bwMode="auto">
                <a:xfrm>
                  <a:off x="4311133" y="3431681"/>
                  <a:ext cx="297202" cy="46268"/>
                </a:xfrm>
                <a:custGeom>
                  <a:avLst/>
                  <a:gdLst>
                    <a:gd name="T0" fmla="*/ 0 w 188"/>
                    <a:gd name="T1" fmla="*/ 0 h 29"/>
                    <a:gd name="T2" fmla="*/ 0 w 188"/>
                    <a:gd name="T3" fmla="*/ 2147483647 h 29"/>
                    <a:gd name="T4" fmla="*/ 2147483647 w 188"/>
                    <a:gd name="T5" fmla="*/ 2147483647 h 29"/>
                    <a:gd name="T6" fmla="*/ 2147483647 w 188"/>
                    <a:gd name="T7" fmla="*/ 2147483647 h 29"/>
                    <a:gd name="T8" fmla="*/ 2147483647 w 188"/>
                    <a:gd name="T9" fmla="*/ 2147483647 h 29"/>
                    <a:gd name="T10" fmla="*/ 2147483647 w 188"/>
                    <a:gd name="T11" fmla="*/ 2147483647 h 29"/>
                    <a:gd name="T12" fmla="*/ 0 w 188"/>
                    <a:gd name="T13" fmla="*/ 0 h 29"/>
                    <a:gd name="T14" fmla="*/ 0 60000 65536"/>
                    <a:gd name="T15" fmla="*/ 0 60000 65536"/>
                    <a:gd name="T16" fmla="*/ 0 60000 65536"/>
                    <a:gd name="T17" fmla="*/ 0 60000 65536"/>
                    <a:gd name="T18" fmla="*/ 0 60000 65536"/>
                    <a:gd name="T19" fmla="*/ 0 60000 65536"/>
                    <a:gd name="T20" fmla="*/ 0 60000 65536"/>
                    <a:gd name="T21" fmla="*/ 0 w 188"/>
                    <a:gd name="T22" fmla="*/ 0 h 29"/>
                    <a:gd name="T23" fmla="*/ 188 w 188"/>
                    <a:gd name="T24" fmla="*/ 29 h 2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8" h="29">
                      <a:moveTo>
                        <a:pt x="0" y="0"/>
                      </a:moveTo>
                      <a:cubicBezTo>
                        <a:pt x="0" y="2"/>
                        <a:pt x="0" y="2"/>
                        <a:pt x="0" y="2"/>
                      </a:cubicBezTo>
                      <a:cubicBezTo>
                        <a:pt x="0" y="17"/>
                        <a:pt x="42" y="29"/>
                        <a:pt x="94" y="29"/>
                      </a:cubicBezTo>
                      <a:cubicBezTo>
                        <a:pt x="146" y="29"/>
                        <a:pt x="188" y="17"/>
                        <a:pt x="188" y="2"/>
                      </a:cubicBezTo>
                      <a:cubicBezTo>
                        <a:pt x="188" y="1"/>
                        <a:pt x="188" y="1"/>
                        <a:pt x="188" y="1"/>
                      </a:cubicBezTo>
                      <a:cubicBezTo>
                        <a:pt x="188" y="16"/>
                        <a:pt x="145" y="28"/>
                        <a:pt x="94" y="28"/>
                      </a:cubicBezTo>
                      <a:cubicBezTo>
                        <a:pt x="42" y="28"/>
                        <a:pt x="0" y="16"/>
                        <a:pt x="0" y="0"/>
                      </a:cubicBezTo>
                    </a:path>
                  </a:pathLst>
                </a:custGeom>
                <a:solidFill>
                  <a:srgbClr val="7F8EA2"/>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581" name="Freeform 180"/>
                <p:cNvSpPr>
                  <a:spLocks noEditPoints="1"/>
                </p:cNvSpPr>
                <p:nvPr/>
              </p:nvSpPr>
              <p:spPr bwMode="auto">
                <a:xfrm>
                  <a:off x="4308462" y="3233868"/>
                  <a:ext cx="303213" cy="247434"/>
                </a:xfrm>
                <a:custGeom>
                  <a:avLst/>
                  <a:gdLst>
                    <a:gd name="T0" fmla="*/ 0 w 192"/>
                    <a:gd name="T1" fmla="*/ 2147483647 h 156"/>
                    <a:gd name="T2" fmla="*/ 0 w 192"/>
                    <a:gd name="T3" fmla="*/ 2147483647 h 156"/>
                    <a:gd name="T4" fmla="*/ 2147483647 w 192"/>
                    <a:gd name="T5" fmla="*/ 2147483647 h 156"/>
                    <a:gd name="T6" fmla="*/ 2147483647 w 192"/>
                    <a:gd name="T7" fmla="*/ 2147483647 h 156"/>
                    <a:gd name="T8" fmla="*/ 2147483647 w 192"/>
                    <a:gd name="T9" fmla="*/ 2147483647 h 156"/>
                    <a:gd name="T10" fmla="*/ 2147483647 w 192"/>
                    <a:gd name="T11" fmla="*/ 2147483647 h 156"/>
                    <a:gd name="T12" fmla="*/ 2147483647 w 192"/>
                    <a:gd name="T13" fmla="*/ 2147483647 h 156"/>
                    <a:gd name="T14" fmla="*/ 2147483647 w 192"/>
                    <a:gd name="T15" fmla="*/ 2147483647 h 156"/>
                    <a:gd name="T16" fmla="*/ 2147483647 w 192"/>
                    <a:gd name="T17" fmla="*/ 0 h 156"/>
                    <a:gd name="T18" fmla="*/ 0 w 192"/>
                    <a:gd name="T19" fmla="*/ 2147483647 h 156"/>
                    <a:gd name="T20" fmla="*/ 0 w 192"/>
                    <a:gd name="T21" fmla="*/ 2147483647 h 156"/>
                    <a:gd name="T22" fmla="*/ 2147483647 w 192"/>
                    <a:gd name="T23" fmla="*/ 2147483647 h 156"/>
                    <a:gd name="T24" fmla="*/ 2147483647 w 192"/>
                    <a:gd name="T25" fmla="*/ 2147483647 h 156"/>
                    <a:gd name="T26" fmla="*/ 2147483647 w 192"/>
                    <a:gd name="T27" fmla="*/ 2147483647 h 156"/>
                    <a:gd name="T28" fmla="*/ 2147483647 w 192"/>
                    <a:gd name="T29" fmla="*/ 2147483647 h 156"/>
                    <a:gd name="T30" fmla="*/ 2147483647 w 192"/>
                    <a:gd name="T31" fmla="*/ 2147483647 h 156"/>
                    <a:gd name="T32" fmla="*/ 2147483647 w 192"/>
                    <a:gd name="T33" fmla="*/ 2147483647 h 156"/>
                    <a:gd name="T34" fmla="*/ 2147483647 w 192"/>
                    <a:gd name="T35" fmla="*/ 2147483647 h 156"/>
                    <a:gd name="T36" fmla="*/ 2147483647 w 192"/>
                    <a:gd name="T37" fmla="*/ 2147483647 h 156"/>
                    <a:gd name="T38" fmla="*/ 2147483647 w 192"/>
                    <a:gd name="T39" fmla="*/ 2147483647 h 156"/>
                    <a:gd name="T40" fmla="*/ 2147483647 w 192"/>
                    <a:gd name="T41" fmla="*/ 2147483647 h 156"/>
                    <a:gd name="T42" fmla="*/ 2147483647 w 192"/>
                    <a:gd name="T43" fmla="*/ 2147483647 h 156"/>
                    <a:gd name="T44" fmla="*/ 2147483647 w 192"/>
                    <a:gd name="T45" fmla="*/ 2147483647 h 15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92"/>
                    <a:gd name="T70" fmla="*/ 0 h 156"/>
                    <a:gd name="T71" fmla="*/ 192 w 192"/>
                    <a:gd name="T72" fmla="*/ 156 h 15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92" h="156">
                      <a:moveTo>
                        <a:pt x="0" y="31"/>
                      </a:moveTo>
                      <a:cubicBezTo>
                        <a:pt x="0" y="127"/>
                        <a:pt x="0" y="127"/>
                        <a:pt x="0" y="127"/>
                      </a:cubicBezTo>
                      <a:cubicBezTo>
                        <a:pt x="0" y="145"/>
                        <a:pt x="48" y="156"/>
                        <a:pt x="96" y="156"/>
                      </a:cubicBezTo>
                      <a:cubicBezTo>
                        <a:pt x="143" y="156"/>
                        <a:pt x="192" y="145"/>
                        <a:pt x="192" y="127"/>
                      </a:cubicBezTo>
                      <a:cubicBezTo>
                        <a:pt x="192" y="31"/>
                        <a:pt x="192" y="31"/>
                        <a:pt x="192" y="31"/>
                      </a:cubicBezTo>
                      <a:cubicBezTo>
                        <a:pt x="191" y="32"/>
                        <a:pt x="191" y="32"/>
                        <a:pt x="191" y="32"/>
                      </a:cubicBezTo>
                      <a:cubicBezTo>
                        <a:pt x="192" y="31"/>
                        <a:pt x="192" y="30"/>
                        <a:pt x="192" y="30"/>
                      </a:cubicBezTo>
                      <a:cubicBezTo>
                        <a:pt x="192" y="29"/>
                        <a:pt x="192" y="29"/>
                        <a:pt x="192" y="29"/>
                      </a:cubicBezTo>
                      <a:cubicBezTo>
                        <a:pt x="192" y="11"/>
                        <a:pt x="143" y="0"/>
                        <a:pt x="96" y="0"/>
                      </a:cubicBezTo>
                      <a:cubicBezTo>
                        <a:pt x="48" y="0"/>
                        <a:pt x="0" y="11"/>
                        <a:pt x="0" y="29"/>
                      </a:cubicBezTo>
                      <a:lnTo>
                        <a:pt x="0" y="31"/>
                      </a:lnTo>
                      <a:close/>
                      <a:moveTo>
                        <a:pt x="4" y="29"/>
                      </a:moveTo>
                      <a:cubicBezTo>
                        <a:pt x="4" y="17"/>
                        <a:pt x="41" y="4"/>
                        <a:pt x="96" y="4"/>
                      </a:cubicBezTo>
                      <a:cubicBezTo>
                        <a:pt x="151" y="4"/>
                        <a:pt x="188" y="17"/>
                        <a:pt x="188" y="29"/>
                      </a:cubicBezTo>
                      <a:cubicBezTo>
                        <a:pt x="188" y="30"/>
                        <a:pt x="188" y="30"/>
                        <a:pt x="188" y="30"/>
                      </a:cubicBezTo>
                      <a:cubicBezTo>
                        <a:pt x="188" y="31"/>
                        <a:pt x="188" y="31"/>
                        <a:pt x="188" y="31"/>
                      </a:cubicBezTo>
                      <a:cubicBezTo>
                        <a:pt x="188" y="31"/>
                        <a:pt x="188" y="31"/>
                        <a:pt x="188" y="31"/>
                      </a:cubicBezTo>
                      <a:cubicBezTo>
                        <a:pt x="188" y="31"/>
                        <a:pt x="188" y="31"/>
                        <a:pt x="188" y="31"/>
                      </a:cubicBezTo>
                      <a:cubicBezTo>
                        <a:pt x="188" y="127"/>
                        <a:pt x="188" y="127"/>
                        <a:pt x="188" y="127"/>
                      </a:cubicBezTo>
                      <a:cubicBezTo>
                        <a:pt x="188" y="139"/>
                        <a:pt x="151" y="152"/>
                        <a:pt x="96" y="152"/>
                      </a:cubicBezTo>
                      <a:cubicBezTo>
                        <a:pt x="41" y="152"/>
                        <a:pt x="4" y="139"/>
                        <a:pt x="4" y="127"/>
                      </a:cubicBezTo>
                      <a:cubicBezTo>
                        <a:pt x="4" y="31"/>
                        <a:pt x="4" y="31"/>
                        <a:pt x="4" y="31"/>
                      </a:cubicBezTo>
                      <a:lnTo>
                        <a:pt x="4" y="29"/>
                      </a:lnTo>
                      <a:close/>
                    </a:path>
                  </a:pathLst>
                </a:custGeom>
                <a:solidFill>
                  <a:srgbClr val="231F20"/>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582" name="Freeform 175"/>
                <p:cNvSpPr>
                  <a:spLocks/>
                </p:cNvSpPr>
                <p:nvPr/>
              </p:nvSpPr>
              <p:spPr bwMode="auto">
                <a:xfrm>
                  <a:off x="4311133" y="3126929"/>
                  <a:ext cx="297202" cy="195131"/>
                </a:xfrm>
                <a:custGeom>
                  <a:avLst/>
                  <a:gdLst>
                    <a:gd name="T0" fmla="*/ 2147483647 w 188"/>
                    <a:gd name="T1" fmla="*/ 2147483647 h 123"/>
                    <a:gd name="T2" fmla="*/ 2147483647 w 188"/>
                    <a:gd name="T3" fmla="*/ 2147483647 h 123"/>
                    <a:gd name="T4" fmla="*/ 0 w 188"/>
                    <a:gd name="T5" fmla="*/ 2147483647 h 123"/>
                    <a:gd name="T6" fmla="*/ 0 w 188"/>
                    <a:gd name="T7" fmla="*/ 0 h 123"/>
                    <a:gd name="T8" fmla="*/ 2147483647 w 188"/>
                    <a:gd name="T9" fmla="*/ 0 h 123"/>
                    <a:gd name="T10" fmla="*/ 2147483647 w 188"/>
                    <a:gd name="T11" fmla="*/ 2147483647 h 123"/>
                    <a:gd name="T12" fmla="*/ 0 60000 65536"/>
                    <a:gd name="T13" fmla="*/ 0 60000 65536"/>
                    <a:gd name="T14" fmla="*/ 0 60000 65536"/>
                    <a:gd name="T15" fmla="*/ 0 60000 65536"/>
                    <a:gd name="T16" fmla="*/ 0 60000 65536"/>
                    <a:gd name="T17" fmla="*/ 0 60000 65536"/>
                    <a:gd name="T18" fmla="*/ 0 w 188"/>
                    <a:gd name="T19" fmla="*/ 0 h 123"/>
                    <a:gd name="T20" fmla="*/ 188 w 188"/>
                    <a:gd name="T21" fmla="*/ 123 h 123"/>
                  </a:gdLst>
                  <a:ahLst/>
                  <a:cxnLst>
                    <a:cxn ang="T12">
                      <a:pos x="T0" y="T1"/>
                    </a:cxn>
                    <a:cxn ang="T13">
                      <a:pos x="T2" y="T3"/>
                    </a:cxn>
                    <a:cxn ang="T14">
                      <a:pos x="T4" y="T5"/>
                    </a:cxn>
                    <a:cxn ang="T15">
                      <a:pos x="T6" y="T7"/>
                    </a:cxn>
                    <a:cxn ang="T16">
                      <a:pos x="T8" y="T9"/>
                    </a:cxn>
                    <a:cxn ang="T17">
                      <a:pos x="T10" y="T11"/>
                    </a:cxn>
                  </a:cxnLst>
                  <a:rect l="T18" t="T19" r="T20" b="T21"/>
                  <a:pathLst>
                    <a:path w="188" h="123">
                      <a:moveTo>
                        <a:pt x="188" y="96"/>
                      </a:moveTo>
                      <a:cubicBezTo>
                        <a:pt x="188" y="111"/>
                        <a:pt x="146" y="123"/>
                        <a:pt x="94" y="123"/>
                      </a:cubicBezTo>
                      <a:cubicBezTo>
                        <a:pt x="42" y="123"/>
                        <a:pt x="0" y="111"/>
                        <a:pt x="0" y="96"/>
                      </a:cubicBezTo>
                      <a:cubicBezTo>
                        <a:pt x="0" y="0"/>
                        <a:pt x="0" y="0"/>
                        <a:pt x="0" y="0"/>
                      </a:cubicBezTo>
                      <a:cubicBezTo>
                        <a:pt x="188" y="0"/>
                        <a:pt x="188" y="0"/>
                        <a:pt x="188" y="0"/>
                      </a:cubicBezTo>
                      <a:cubicBezTo>
                        <a:pt x="188" y="96"/>
                        <a:pt x="188" y="96"/>
                        <a:pt x="188" y="96"/>
                      </a:cubicBezTo>
                    </a:path>
                  </a:pathLst>
                </a:custGeom>
                <a:solidFill>
                  <a:srgbClr val="FFFF00"/>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583" name="Freeform 176"/>
                <p:cNvSpPr>
                  <a:spLocks/>
                </p:cNvSpPr>
                <p:nvPr/>
              </p:nvSpPr>
              <p:spPr bwMode="auto">
                <a:xfrm>
                  <a:off x="4608336" y="3317637"/>
                  <a:ext cx="668" cy="1341"/>
                </a:xfrm>
                <a:custGeom>
                  <a:avLst/>
                  <a:gdLst>
                    <a:gd name="T0" fmla="*/ 0 w 1"/>
                    <a:gd name="T1" fmla="*/ 0 h 1"/>
                    <a:gd name="T2" fmla="*/ 0 w 1"/>
                    <a:gd name="T3" fmla="*/ 0 h 1"/>
                    <a:gd name="T4" fmla="*/ 0 w 1"/>
                    <a:gd name="T5" fmla="*/ 2147483647 h 1"/>
                    <a:gd name="T6" fmla="*/ 0 w 1"/>
                    <a:gd name="T7" fmla="*/ 2147483647 h 1"/>
                    <a:gd name="T8" fmla="*/ 0 w 1"/>
                    <a:gd name="T9" fmla="*/ 0 h 1"/>
                    <a:gd name="T10" fmla="*/ 0 60000 65536"/>
                    <a:gd name="T11" fmla="*/ 0 60000 65536"/>
                    <a:gd name="T12" fmla="*/ 0 60000 65536"/>
                    <a:gd name="T13" fmla="*/ 0 60000 65536"/>
                    <a:gd name="T14" fmla="*/ 0 60000 65536"/>
                    <a:gd name="T15" fmla="*/ 0 w 1"/>
                    <a:gd name="T16" fmla="*/ 0 h 1"/>
                    <a:gd name="T17" fmla="*/ 1 w 1"/>
                    <a:gd name="T18" fmla="*/ 1 h 1"/>
                  </a:gdLst>
                  <a:ahLst/>
                  <a:cxnLst>
                    <a:cxn ang="T10">
                      <a:pos x="T0" y="T1"/>
                    </a:cxn>
                    <a:cxn ang="T11">
                      <a:pos x="T2" y="T3"/>
                    </a:cxn>
                    <a:cxn ang="T12">
                      <a:pos x="T4" y="T5"/>
                    </a:cxn>
                    <a:cxn ang="T13">
                      <a:pos x="T6" y="T7"/>
                    </a:cxn>
                    <a:cxn ang="T14">
                      <a:pos x="T8" y="T9"/>
                    </a:cxn>
                  </a:cxnLst>
                  <a:rect l="T15" t="T16" r="T17" b="T18"/>
                  <a:pathLst>
                    <a:path w="1" h="1">
                      <a:moveTo>
                        <a:pt x="0" y="0"/>
                      </a:moveTo>
                      <a:cubicBezTo>
                        <a:pt x="0" y="0"/>
                        <a:pt x="0" y="0"/>
                        <a:pt x="0" y="0"/>
                      </a:cubicBezTo>
                      <a:cubicBezTo>
                        <a:pt x="0" y="1"/>
                        <a:pt x="0" y="1"/>
                        <a:pt x="0" y="1"/>
                      </a:cubicBezTo>
                      <a:cubicBezTo>
                        <a:pt x="0" y="1"/>
                        <a:pt x="0" y="1"/>
                        <a:pt x="0" y="1"/>
                      </a:cubicBezTo>
                      <a:cubicBezTo>
                        <a:pt x="0" y="0"/>
                        <a:pt x="0" y="0"/>
                        <a:pt x="0" y="0"/>
                      </a:cubicBezTo>
                    </a:path>
                  </a:pathLst>
                </a:custGeom>
                <a:solidFill>
                  <a:srgbClr val="8A98AA"/>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584" name="Oval 178"/>
                <p:cNvSpPr>
                  <a:spLocks noChangeArrowheads="1"/>
                </p:cNvSpPr>
                <p:nvPr/>
              </p:nvSpPr>
              <p:spPr bwMode="auto">
                <a:xfrm>
                  <a:off x="4311133" y="3080661"/>
                  <a:ext cx="297202" cy="87842"/>
                </a:xfrm>
                <a:prstGeom prst="ellipse">
                  <a:avLst/>
                </a:prstGeom>
                <a:gradFill rotWithShape="1">
                  <a:gsLst>
                    <a:gs pos="0">
                      <a:srgbClr val="C0C1C6"/>
                    </a:gs>
                    <a:gs pos="100000">
                      <a:srgbClr val="DFE0E5"/>
                    </a:gs>
                  </a:gsLst>
                  <a:lin ang="5400000" scaled="1"/>
                </a:gradFill>
                <a:ln w="9525" algn="ctr">
                  <a:noFill/>
                  <a:round/>
                  <a:headEnd/>
                  <a:tailEnd/>
                </a:ln>
              </p:spPr>
              <p:txBody>
                <a:bodyPr lIns="91327" tIns="45667" rIns="91327" bIns="45667"/>
                <a:lstStyle/>
                <a:p>
                  <a:pPr algn="l">
                    <a:buClrTx/>
                    <a:buFontTx/>
                    <a:buNone/>
                  </a:pPr>
                  <a:endParaRPr lang="zh-CN" altLang="zh-CN" sz="1400" dirty="0" smtClean="0">
                    <a:solidFill>
                      <a:srgbClr val="000000"/>
                    </a:solidFill>
                    <a:cs typeface="Calibri" pitchFamily="34" charset="0"/>
                    <a:sym typeface="Lucida Grande" charset="0"/>
                  </a:endParaRPr>
                </a:p>
              </p:txBody>
            </p:sp>
            <p:sp>
              <p:nvSpPr>
                <p:cNvPr id="585" name="Freeform 179"/>
                <p:cNvSpPr>
                  <a:spLocks/>
                </p:cNvSpPr>
                <p:nvPr/>
              </p:nvSpPr>
              <p:spPr bwMode="auto">
                <a:xfrm>
                  <a:off x="4311133" y="3123577"/>
                  <a:ext cx="297202" cy="44927"/>
                </a:xfrm>
                <a:custGeom>
                  <a:avLst/>
                  <a:gdLst>
                    <a:gd name="T0" fmla="*/ 2147483647 w 188"/>
                    <a:gd name="T1" fmla="*/ 2147483647 h 28"/>
                    <a:gd name="T2" fmla="*/ 0 w 188"/>
                    <a:gd name="T3" fmla="*/ 0 h 28"/>
                    <a:gd name="T4" fmla="*/ 0 w 188"/>
                    <a:gd name="T5" fmla="*/ 0 h 28"/>
                    <a:gd name="T6" fmla="*/ 2147483647 w 188"/>
                    <a:gd name="T7" fmla="*/ 2147483647 h 28"/>
                    <a:gd name="T8" fmla="*/ 2147483647 w 188"/>
                    <a:gd name="T9" fmla="*/ 0 h 28"/>
                    <a:gd name="T10" fmla="*/ 2147483647 w 188"/>
                    <a:gd name="T11" fmla="*/ 0 h 28"/>
                    <a:gd name="T12" fmla="*/ 2147483647 w 188"/>
                    <a:gd name="T13" fmla="*/ 2147483647 h 28"/>
                    <a:gd name="T14" fmla="*/ 0 60000 65536"/>
                    <a:gd name="T15" fmla="*/ 0 60000 65536"/>
                    <a:gd name="T16" fmla="*/ 0 60000 65536"/>
                    <a:gd name="T17" fmla="*/ 0 60000 65536"/>
                    <a:gd name="T18" fmla="*/ 0 60000 65536"/>
                    <a:gd name="T19" fmla="*/ 0 60000 65536"/>
                    <a:gd name="T20" fmla="*/ 0 60000 65536"/>
                    <a:gd name="T21" fmla="*/ 0 w 188"/>
                    <a:gd name="T22" fmla="*/ 0 h 28"/>
                    <a:gd name="T23" fmla="*/ 188 w 188"/>
                    <a:gd name="T24" fmla="*/ 28 h 2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8" h="28">
                      <a:moveTo>
                        <a:pt x="94" y="26"/>
                      </a:moveTo>
                      <a:cubicBezTo>
                        <a:pt x="43" y="26"/>
                        <a:pt x="1" y="14"/>
                        <a:pt x="0" y="0"/>
                      </a:cubicBezTo>
                      <a:cubicBezTo>
                        <a:pt x="0" y="0"/>
                        <a:pt x="0" y="0"/>
                        <a:pt x="0" y="0"/>
                      </a:cubicBezTo>
                      <a:cubicBezTo>
                        <a:pt x="0" y="15"/>
                        <a:pt x="42" y="28"/>
                        <a:pt x="94" y="28"/>
                      </a:cubicBezTo>
                      <a:cubicBezTo>
                        <a:pt x="146" y="28"/>
                        <a:pt x="188" y="15"/>
                        <a:pt x="188" y="0"/>
                      </a:cubicBezTo>
                      <a:cubicBezTo>
                        <a:pt x="188" y="0"/>
                        <a:pt x="188" y="0"/>
                        <a:pt x="188" y="0"/>
                      </a:cubicBezTo>
                      <a:cubicBezTo>
                        <a:pt x="186" y="14"/>
                        <a:pt x="145" y="26"/>
                        <a:pt x="94" y="26"/>
                      </a:cubicBezTo>
                      <a:close/>
                    </a:path>
                  </a:pathLst>
                </a:custGeom>
                <a:solidFill>
                  <a:srgbClr val="363B49"/>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586" name="Freeform 180"/>
                <p:cNvSpPr>
                  <a:spLocks noEditPoints="1"/>
                </p:cNvSpPr>
                <p:nvPr/>
              </p:nvSpPr>
              <p:spPr bwMode="auto">
                <a:xfrm>
                  <a:off x="4308462" y="3074713"/>
                  <a:ext cx="303213" cy="247434"/>
                </a:xfrm>
                <a:custGeom>
                  <a:avLst/>
                  <a:gdLst>
                    <a:gd name="T0" fmla="*/ 0 w 192"/>
                    <a:gd name="T1" fmla="*/ 2147483647 h 156"/>
                    <a:gd name="T2" fmla="*/ 0 w 192"/>
                    <a:gd name="T3" fmla="*/ 2147483647 h 156"/>
                    <a:gd name="T4" fmla="*/ 2147483647 w 192"/>
                    <a:gd name="T5" fmla="*/ 2147483647 h 156"/>
                    <a:gd name="T6" fmla="*/ 2147483647 w 192"/>
                    <a:gd name="T7" fmla="*/ 2147483647 h 156"/>
                    <a:gd name="T8" fmla="*/ 2147483647 w 192"/>
                    <a:gd name="T9" fmla="*/ 2147483647 h 156"/>
                    <a:gd name="T10" fmla="*/ 2147483647 w 192"/>
                    <a:gd name="T11" fmla="*/ 2147483647 h 156"/>
                    <a:gd name="T12" fmla="*/ 2147483647 w 192"/>
                    <a:gd name="T13" fmla="*/ 2147483647 h 156"/>
                    <a:gd name="T14" fmla="*/ 2147483647 w 192"/>
                    <a:gd name="T15" fmla="*/ 2147483647 h 156"/>
                    <a:gd name="T16" fmla="*/ 2147483647 w 192"/>
                    <a:gd name="T17" fmla="*/ 0 h 156"/>
                    <a:gd name="T18" fmla="*/ 0 w 192"/>
                    <a:gd name="T19" fmla="*/ 2147483647 h 156"/>
                    <a:gd name="T20" fmla="*/ 0 w 192"/>
                    <a:gd name="T21" fmla="*/ 2147483647 h 156"/>
                    <a:gd name="T22" fmla="*/ 2147483647 w 192"/>
                    <a:gd name="T23" fmla="*/ 2147483647 h 156"/>
                    <a:gd name="T24" fmla="*/ 2147483647 w 192"/>
                    <a:gd name="T25" fmla="*/ 2147483647 h 156"/>
                    <a:gd name="T26" fmla="*/ 2147483647 w 192"/>
                    <a:gd name="T27" fmla="*/ 2147483647 h 156"/>
                    <a:gd name="T28" fmla="*/ 2147483647 w 192"/>
                    <a:gd name="T29" fmla="*/ 2147483647 h 156"/>
                    <a:gd name="T30" fmla="*/ 2147483647 w 192"/>
                    <a:gd name="T31" fmla="*/ 2147483647 h 156"/>
                    <a:gd name="T32" fmla="*/ 2147483647 w 192"/>
                    <a:gd name="T33" fmla="*/ 2147483647 h 156"/>
                    <a:gd name="T34" fmla="*/ 2147483647 w 192"/>
                    <a:gd name="T35" fmla="*/ 2147483647 h 156"/>
                    <a:gd name="T36" fmla="*/ 2147483647 w 192"/>
                    <a:gd name="T37" fmla="*/ 2147483647 h 156"/>
                    <a:gd name="T38" fmla="*/ 2147483647 w 192"/>
                    <a:gd name="T39" fmla="*/ 2147483647 h 156"/>
                    <a:gd name="T40" fmla="*/ 2147483647 w 192"/>
                    <a:gd name="T41" fmla="*/ 2147483647 h 156"/>
                    <a:gd name="T42" fmla="*/ 2147483647 w 192"/>
                    <a:gd name="T43" fmla="*/ 2147483647 h 156"/>
                    <a:gd name="T44" fmla="*/ 2147483647 w 192"/>
                    <a:gd name="T45" fmla="*/ 2147483647 h 15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92"/>
                    <a:gd name="T70" fmla="*/ 0 h 156"/>
                    <a:gd name="T71" fmla="*/ 192 w 192"/>
                    <a:gd name="T72" fmla="*/ 156 h 15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92" h="156">
                      <a:moveTo>
                        <a:pt x="0" y="31"/>
                      </a:moveTo>
                      <a:cubicBezTo>
                        <a:pt x="0" y="127"/>
                        <a:pt x="0" y="127"/>
                        <a:pt x="0" y="127"/>
                      </a:cubicBezTo>
                      <a:cubicBezTo>
                        <a:pt x="0" y="145"/>
                        <a:pt x="48" y="156"/>
                        <a:pt x="96" y="156"/>
                      </a:cubicBezTo>
                      <a:cubicBezTo>
                        <a:pt x="143" y="156"/>
                        <a:pt x="192" y="145"/>
                        <a:pt x="192" y="127"/>
                      </a:cubicBezTo>
                      <a:cubicBezTo>
                        <a:pt x="192" y="31"/>
                        <a:pt x="192" y="31"/>
                        <a:pt x="192" y="31"/>
                      </a:cubicBezTo>
                      <a:cubicBezTo>
                        <a:pt x="191" y="32"/>
                        <a:pt x="191" y="32"/>
                        <a:pt x="191" y="32"/>
                      </a:cubicBezTo>
                      <a:cubicBezTo>
                        <a:pt x="192" y="31"/>
                        <a:pt x="192" y="30"/>
                        <a:pt x="192" y="30"/>
                      </a:cubicBezTo>
                      <a:cubicBezTo>
                        <a:pt x="192" y="29"/>
                        <a:pt x="192" y="29"/>
                        <a:pt x="192" y="29"/>
                      </a:cubicBezTo>
                      <a:cubicBezTo>
                        <a:pt x="192" y="11"/>
                        <a:pt x="143" y="0"/>
                        <a:pt x="96" y="0"/>
                      </a:cubicBezTo>
                      <a:cubicBezTo>
                        <a:pt x="48" y="0"/>
                        <a:pt x="0" y="11"/>
                        <a:pt x="0" y="29"/>
                      </a:cubicBezTo>
                      <a:lnTo>
                        <a:pt x="0" y="31"/>
                      </a:lnTo>
                      <a:close/>
                      <a:moveTo>
                        <a:pt x="4" y="29"/>
                      </a:moveTo>
                      <a:cubicBezTo>
                        <a:pt x="4" y="17"/>
                        <a:pt x="41" y="4"/>
                        <a:pt x="96" y="4"/>
                      </a:cubicBezTo>
                      <a:cubicBezTo>
                        <a:pt x="151" y="4"/>
                        <a:pt x="188" y="17"/>
                        <a:pt x="188" y="29"/>
                      </a:cubicBezTo>
                      <a:cubicBezTo>
                        <a:pt x="188" y="30"/>
                        <a:pt x="188" y="30"/>
                        <a:pt x="188" y="30"/>
                      </a:cubicBezTo>
                      <a:cubicBezTo>
                        <a:pt x="188" y="31"/>
                        <a:pt x="188" y="31"/>
                        <a:pt x="188" y="31"/>
                      </a:cubicBezTo>
                      <a:cubicBezTo>
                        <a:pt x="188" y="31"/>
                        <a:pt x="188" y="31"/>
                        <a:pt x="188" y="31"/>
                      </a:cubicBezTo>
                      <a:cubicBezTo>
                        <a:pt x="188" y="31"/>
                        <a:pt x="188" y="31"/>
                        <a:pt x="188" y="31"/>
                      </a:cubicBezTo>
                      <a:cubicBezTo>
                        <a:pt x="188" y="127"/>
                        <a:pt x="188" y="127"/>
                        <a:pt x="188" y="127"/>
                      </a:cubicBezTo>
                      <a:cubicBezTo>
                        <a:pt x="188" y="139"/>
                        <a:pt x="151" y="152"/>
                        <a:pt x="96" y="152"/>
                      </a:cubicBezTo>
                      <a:cubicBezTo>
                        <a:pt x="41" y="152"/>
                        <a:pt x="4" y="139"/>
                        <a:pt x="4" y="127"/>
                      </a:cubicBezTo>
                      <a:cubicBezTo>
                        <a:pt x="4" y="31"/>
                        <a:pt x="4" y="31"/>
                        <a:pt x="4" y="31"/>
                      </a:cubicBezTo>
                      <a:lnTo>
                        <a:pt x="4" y="29"/>
                      </a:lnTo>
                      <a:close/>
                    </a:path>
                  </a:pathLst>
                </a:custGeom>
                <a:solidFill>
                  <a:srgbClr val="231F20"/>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grpSp>
          <p:grpSp>
            <p:nvGrpSpPr>
              <p:cNvPr id="543" name="Group 876"/>
              <p:cNvGrpSpPr>
                <a:grpSpLocks/>
              </p:cNvGrpSpPr>
              <p:nvPr/>
            </p:nvGrpSpPr>
            <p:grpSpPr bwMode="auto">
              <a:xfrm>
                <a:off x="330" y="2994"/>
                <a:ext cx="180" cy="358"/>
                <a:chOff x="4308462" y="3074713"/>
                <a:chExt cx="303213" cy="566295"/>
              </a:xfrm>
            </p:grpSpPr>
            <p:sp>
              <p:nvSpPr>
                <p:cNvPr id="559" name="Freeform 175"/>
                <p:cNvSpPr>
                  <a:spLocks/>
                </p:cNvSpPr>
                <p:nvPr/>
              </p:nvSpPr>
              <p:spPr bwMode="auto">
                <a:xfrm>
                  <a:off x="4311133" y="3442524"/>
                  <a:ext cx="297202" cy="195131"/>
                </a:xfrm>
                <a:custGeom>
                  <a:avLst/>
                  <a:gdLst>
                    <a:gd name="T0" fmla="*/ 2147483647 w 188"/>
                    <a:gd name="T1" fmla="*/ 2147483647 h 123"/>
                    <a:gd name="T2" fmla="*/ 2147483647 w 188"/>
                    <a:gd name="T3" fmla="*/ 2147483647 h 123"/>
                    <a:gd name="T4" fmla="*/ 0 w 188"/>
                    <a:gd name="T5" fmla="*/ 2147483647 h 123"/>
                    <a:gd name="T6" fmla="*/ 0 w 188"/>
                    <a:gd name="T7" fmla="*/ 0 h 123"/>
                    <a:gd name="T8" fmla="*/ 2147483647 w 188"/>
                    <a:gd name="T9" fmla="*/ 0 h 123"/>
                    <a:gd name="T10" fmla="*/ 2147483647 w 188"/>
                    <a:gd name="T11" fmla="*/ 2147483647 h 123"/>
                    <a:gd name="T12" fmla="*/ 0 60000 65536"/>
                    <a:gd name="T13" fmla="*/ 0 60000 65536"/>
                    <a:gd name="T14" fmla="*/ 0 60000 65536"/>
                    <a:gd name="T15" fmla="*/ 0 60000 65536"/>
                    <a:gd name="T16" fmla="*/ 0 60000 65536"/>
                    <a:gd name="T17" fmla="*/ 0 60000 65536"/>
                    <a:gd name="T18" fmla="*/ 0 w 188"/>
                    <a:gd name="T19" fmla="*/ 0 h 123"/>
                    <a:gd name="T20" fmla="*/ 188 w 188"/>
                    <a:gd name="T21" fmla="*/ 123 h 123"/>
                  </a:gdLst>
                  <a:ahLst/>
                  <a:cxnLst>
                    <a:cxn ang="T12">
                      <a:pos x="T0" y="T1"/>
                    </a:cxn>
                    <a:cxn ang="T13">
                      <a:pos x="T2" y="T3"/>
                    </a:cxn>
                    <a:cxn ang="T14">
                      <a:pos x="T4" y="T5"/>
                    </a:cxn>
                    <a:cxn ang="T15">
                      <a:pos x="T6" y="T7"/>
                    </a:cxn>
                    <a:cxn ang="T16">
                      <a:pos x="T8" y="T9"/>
                    </a:cxn>
                    <a:cxn ang="T17">
                      <a:pos x="T10" y="T11"/>
                    </a:cxn>
                  </a:cxnLst>
                  <a:rect l="T18" t="T19" r="T20" b="T21"/>
                  <a:pathLst>
                    <a:path w="188" h="123">
                      <a:moveTo>
                        <a:pt x="188" y="96"/>
                      </a:moveTo>
                      <a:cubicBezTo>
                        <a:pt x="188" y="111"/>
                        <a:pt x="146" y="123"/>
                        <a:pt x="94" y="123"/>
                      </a:cubicBezTo>
                      <a:cubicBezTo>
                        <a:pt x="42" y="123"/>
                        <a:pt x="0" y="111"/>
                        <a:pt x="0" y="96"/>
                      </a:cubicBezTo>
                      <a:cubicBezTo>
                        <a:pt x="0" y="0"/>
                        <a:pt x="0" y="0"/>
                        <a:pt x="0" y="0"/>
                      </a:cubicBezTo>
                      <a:cubicBezTo>
                        <a:pt x="188" y="0"/>
                        <a:pt x="188" y="0"/>
                        <a:pt x="188" y="0"/>
                      </a:cubicBezTo>
                      <a:cubicBezTo>
                        <a:pt x="188" y="96"/>
                        <a:pt x="188" y="96"/>
                        <a:pt x="188" y="96"/>
                      </a:cubicBezTo>
                    </a:path>
                  </a:pathLst>
                </a:custGeom>
                <a:solidFill>
                  <a:srgbClr val="9933FF"/>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560" name="Freeform 176"/>
                <p:cNvSpPr>
                  <a:spLocks/>
                </p:cNvSpPr>
                <p:nvPr/>
              </p:nvSpPr>
              <p:spPr bwMode="auto">
                <a:xfrm>
                  <a:off x="4608336" y="3593399"/>
                  <a:ext cx="668" cy="1341"/>
                </a:xfrm>
                <a:custGeom>
                  <a:avLst/>
                  <a:gdLst>
                    <a:gd name="T0" fmla="*/ 0 w 1"/>
                    <a:gd name="T1" fmla="*/ 0 h 1"/>
                    <a:gd name="T2" fmla="*/ 0 w 1"/>
                    <a:gd name="T3" fmla="*/ 0 h 1"/>
                    <a:gd name="T4" fmla="*/ 0 w 1"/>
                    <a:gd name="T5" fmla="*/ 2147483647 h 1"/>
                    <a:gd name="T6" fmla="*/ 0 w 1"/>
                    <a:gd name="T7" fmla="*/ 2147483647 h 1"/>
                    <a:gd name="T8" fmla="*/ 0 w 1"/>
                    <a:gd name="T9" fmla="*/ 0 h 1"/>
                    <a:gd name="T10" fmla="*/ 0 60000 65536"/>
                    <a:gd name="T11" fmla="*/ 0 60000 65536"/>
                    <a:gd name="T12" fmla="*/ 0 60000 65536"/>
                    <a:gd name="T13" fmla="*/ 0 60000 65536"/>
                    <a:gd name="T14" fmla="*/ 0 60000 65536"/>
                    <a:gd name="T15" fmla="*/ 0 w 1"/>
                    <a:gd name="T16" fmla="*/ 0 h 1"/>
                    <a:gd name="T17" fmla="*/ 1 w 1"/>
                    <a:gd name="T18" fmla="*/ 1 h 1"/>
                  </a:gdLst>
                  <a:ahLst/>
                  <a:cxnLst>
                    <a:cxn ang="T10">
                      <a:pos x="T0" y="T1"/>
                    </a:cxn>
                    <a:cxn ang="T11">
                      <a:pos x="T2" y="T3"/>
                    </a:cxn>
                    <a:cxn ang="T12">
                      <a:pos x="T4" y="T5"/>
                    </a:cxn>
                    <a:cxn ang="T13">
                      <a:pos x="T6" y="T7"/>
                    </a:cxn>
                    <a:cxn ang="T14">
                      <a:pos x="T8" y="T9"/>
                    </a:cxn>
                  </a:cxnLst>
                  <a:rect l="T15" t="T16" r="T17" b="T18"/>
                  <a:pathLst>
                    <a:path w="1" h="1">
                      <a:moveTo>
                        <a:pt x="0" y="0"/>
                      </a:moveTo>
                      <a:cubicBezTo>
                        <a:pt x="0" y="0"/>
                        <a:pt x="0" y="0"/>
                        <a:pt x="0" y="0"/>
                      </a:cubicBezTo>
                      <a:cubicBezTo>
                        <a:pt x="0" y="1"/>
                        <a:pt x="0" y="1"/>
                        <a:pt x="0" y="1"/>
                      </a:cubicBezTo>
                      <a:cubicBezTo>
                        <a:pt x="0" y="1"/>
                        <a:pt x="0" y="1"/>
                        <a:pt x="0" y="1"/>
                      </a:cubicBezTo>
                      <a:cubicBezTo>
                        <a:pt x="0" y="0"/>
                        <a:pt x="0" y="0"/>
                        <a:pt x="0" y="0"/>
                      </a:cubicBezTo>
                    </a:path>
                  </a:pathLst>
                </a:custGeom>
                <a:solidFill>
                  <a:srgbClr val="8A98AA"/>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561" name="Freeform 177"/>
                <p:cNvSpPr>
                  <a:spLocks/>
                </p:cNvSpPr>
                <p:nvPr/>
              </p:nvSpPr>
              <p:spPr bwMode="auto">
                <a:xfrm>
                  <a:off x="4311133" y="3591387"/>
                  <a:ext cx="297202" cy="46268"/>
                </a:xfrm>
                <a:custGeom>
                  <a:avLst/>
                  <a:gdLst>
                    <a:gd name="T0" fmla="*/ 0 w 188"/>
                    <a:gd name="T1" fmla="*/ 0 h 29"/>
                    <a:gd name="T2" fmla="*/ 0 w 188"/>
                    <a:gd name="T3" fmla="*/ 2147483647 h 29"/>
                    <a:gd name="T4" fmla="*/ 2147483647 w 188"/>
                    <a:gd name="T5" fmla="*/ 2147483647 h 29"/>
                    <a:gd name="T6" fmla="*/ 2147483647 w 188"/>
                    <a:gd name="T7" fmla="*/ 2147483647 h 29"/>
                    <a:gd name="T8" fmla="*/ 2147483647 w 188"/>
                    <a:gd name="T9" fmla="*/ 2147483647 h 29"/>
                    <a:gd name="T10" fmla="*/ 2147483647 w 188"/>
                    <a:gd name="T11" fmla="*/ 2147483647 h 29"/>
                    <a:gd name="T12" fmla="*/ 0 w 188"/>
                    <a:gd name="T13" fmla="*/ 0 h 29"/>
                    <a:gd name="T14" fmla="*/ 0 60000 65536"/>
                    <a:gd name="T15" fmla="*/ 0 60000 65536"/>
                    <a:gd name="T16" fmla="*/ 0 60000 65536"/>
                    <a:gd name="T17" fmla="*/ 0 60000 65536"/>
                    <a:gd name="T18" fmla="*/ 0 60000 65536"/>
                    <a:gd name="T19" fmla="*/ 0 60000 65536"/>
                    <a:gd name="T20" fmla="*/ 0 60000 65536"/>
                    <a:gd name="T21" fmla="*/ 0 w 188"/>
                    <a:gd name="T22" fmla="*/ 0 h 29"/>
                    <a:gd name="T23" fmla="*/ 188 w 188"/>
                    <a:gd name="T24" fmla="*/ 29 h 2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8" h="29">
                      <a:moveTo>
                        <a:pt x="0" y="0"/>
                      </a:moveTo>
                      <a:cubicBezTo>
                        <a:pt x="0" y="2"/>
                        <a:pt x="0" y="2"/>
                        <a:pt x="0" y="2"/>
                      </a:cubicBezTo>
                      <a:cubicBezTo>
                        <a:pt x="0" y="17"/>
                        <a:pt x="42" y="29"/>
                        <a:pt x="94" y="29"/>
                      </a:cubicBezTo>
                      <a:cubicBezTo>
                        <a:pt x="146" y="29"/>
                        <a:pt x="188" y="17"/>
                        <a:pt x="188" y="2"/>
                      </a:cubicBezTo>
                      <a:cubicBezTo>
                        <a:pt x="188" y="1"/>
                        <a:pt x="188" y="1"/>
                        <a:pt x="188" y="1"/>
                      </a:cubicBezTo>
                      <a:cubicBezTo>
                        <a:pt x="188" y="16"/>
                        <a:pt x="145" y="28"/>
                        <a:pt x="94" y="28"/>
                      </a:cubicBezTo>
                      <a:cubicBezTo>
                        <a:pt x="42" y="28"/>
                        <a:pt x="0" y="16"/>
                        <a:pt x="0" y="0"/>
                      </a:cubicBezTo>
                    </a:path>
                  </a:pathLst>
                </a:custGeom>
                <a:solidFill>
                  <a:srgbClr val="7F8EA2"/>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562" name="Freeform 179"/>
                <p:cNvSpPr>
                  <a:spLocks/>
                </p:cNvSpPr>
                <p:nvPr/>
              </p:nvSpPr>
              <p:spPr bwMode="auto">
                <a:xfrm>
                  <a:off x="4311133" y="3439172"/>
                  <a:ext cx="297202" cy="44927"/>
                </a:xfrm>
                <a:custGeom>
                  <a:avLst/>
                  <a:gdLst>
                    <a:gd name="T0" fmla="*/ 2147483647 w 188"/>
                    <a:gd name="T1" fmla="*/ 2147483647 h 28"/>
                    <a:gd name="T2" fmla="*/ 0 w 188"/>
                    <a:gd name="T3" fmla="*/ 0 h 28"/>
                    <a:gd name="T4" fmla="*/ 0 w 188"/>
                    <a:gd name="T5" fmla="*/ 0 h 28"/>
                    <a:gd name="T6" fmla="*/ 2147483647 w 188"/>
                    <a:gd name="T7" fmla="*/ 2147483647 h 28"/>
                    <a:gd name="T8" fmla="*/ 2147483647 w 188"/>
                    <a:gd name="T9" fmla="*/ 0 h 28"/>
                    <a:gd name="T10" fmla="*/ 2147483647 w 188"/>
                    <a:gd name="T11" fmla="*/ 0 h 28"/>
                    <a:gd name="T12" fmla="*/ 2147483647 w 188"/>
                    <a:gd name="T13" fmla="*/ 2147483647 h 28"/>
                    <a:gd name="T14" fmla="*/ 0 60000 65536"/>
                    <a:gd name="T15" fmla="*/ 0 60000 65536"/>
                    <a:gd name="T16" fmla="*/ 0 60000 65536"/>
                    <a:gd name="T17" fmla="*/ 0 60000 65536"/>
                    <a:gd name="T18" fmla="*/ 0 60000 65536"/>
                    <a:gd name="T19" fmla="*/ 0 60000 65536"/>
                    <a:gd name="T20" fmla="*/ 0 60000 65536"/>
                    <a:gd name="T21" fmla="*/ 0 w 188"/>
                    <a:gd name="T22" fmla="*/ 0 h 28"/>
                    <a:gd name="T23" fmla="*/ 188 w 188"/>
                    <a:gd name="T24" fmla="*/ 28 h 2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8" h="28">
                      <a:moveTo>
                        <a:pt x="94" y="26"/>
                      </a:moveTo>
                      <a:cubicBezTo>
                        <a:pt x="43" y="26"/>
                        <a:pt x="1" y="14"/>
                        <a:pt x="0" y="0"/>
                      </a:cubicBezTo>
                      <a:cubicBezTo>
                        <a:pt x="0" y="0"/>
                        <a:pt x="0" y="0"/>
                        <a:pt x="0" y="0"/>
                      </a:cubicBezTo>
                      <a:cubicBezTo>
                        <a:pt x="0" y="15"/>
                        <a:pt x="42" y="28"/>
                        <a:pt x="94" y="28"/>
                      </a:cubicBezTo>
                      <a:cubicBezTo>
                        <a:pt x="146" y="28"/>
                        <a:pt x="188" y="15"/>
                        <a:pt x="188" y="0"/>
                      </a:cubicBezTo>
                      <a:cubicBezTo>
                        <a:pt x="188" y="0"/>
                        <a:pt x="188" y="0"/>
                        <a:pt x="188" y="0"/>
                      </a:cubicBezTo>
                      <a:cubicBezTo>
                        <a:pt x="186" y="14"/>
                        <a:pt x="145" y="26"/>
                        <a:pt x="94" y="26"/>
                      </a:cubicBezTo>
                      <a:close/>
                    </a:path>
                  </a:pathLst>
                </a:custGeom>
                <a:solidFill>
                  <a:srgbClr val="363B49"/>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563" name="Freeform 180"/>
                <p:cNvSpPr>
                  <a:spLocks noEditPoints="1"/>
                </p:cNvSpPr>
                <p:nvPr/>
              </p:nvSpPr>
              <p:spPr bwMode="auto">
                <a:xfrm>
                  <a:off x="4308462" y="3393574"/>
                  <a:ext cx="303213" cy="247434"/>
                </a:xfrm>
                <a:custGeom>
                  <a:avLst/>
                  <a:gdLst>
                    <a:gd name="T0" fmla="*/ 0 w 192"/>
                    <a:gd name="T1" fmla="*/ 2147483647 h 156"/>
                    <a:gd name="T2" fmla="*/ 0 w 192"/>
                    <a:gd name="T3" fmla="*/ 2147483647 h 156"/>
                    <a:gd name="T4" fmla="*/ 2147483647 w 192"/>
                    <a:gd name="T5" fmla="*/ 2147483647 h 156"/>
                    <a:gd name="T6" fmla="*/ 2147483647 w 192"/>
                    <a:gd name="T7" fmla="*/ 2147483647 h 156"/>
                    <a:gd name="T8" fmla="*/ 2147483647 w 192"/>
                    <a:gd name="T9" fmla="*/ 2147483647 h 156"/>
                    <a:gd name="T10" fmla="*/ 2147483647 w 192"/>
                    <a:gd name="T11" fmla="*/ 2147483647 h 156"/>
                    <a:gd name="T12" fmla="*/ 2147483647 w 192"/>
                    <a:gd name="T13" fmla="*/ 2147483647 h 156"/>
                    <a:gd name="T14" fmla="*/ 2147483647 w 192"/>
                    <a:gd name="T15" fmla="*/ 2147483647 h 156"/>
                    <a:gd name="T16" fmla="*/ 2147483647 w 192"/>
                    <a:gd name="T17" fmla="*/ 0 h 156"/>
                    <a:gd name="T18" fmla="*/ 0 w 192"/>
                    <a:gd name="T19" fmla="*/ 2147483647 h 156"/>
                    <a:gd name="T20" fmla="*/ 0 w 192"/>
                    <a:gd name="T21" fmla="*/ 2147483647 h 156"/>
                    <a:gd name="T22" fmla="*/ 2147483647 w 192"/>
                    <a:gd name="T23" fmla="*/ 2147483647 h 156"/>
                    <a:gd name="T24" fmla="*/ 2147483647 w 192"/>
                    <a:gd name="T25" fmla="*/ 2147483647 h 156"/>
                    <a:gd name="T26" fmla="*/ 2147483647 w 192"/>
                    <a:gd name="T27" fmla="*/ 2147483647 h 156"/>
                    <a:gd name="T28" fmla="*/ 2147483647 w 192"/>
                    <a:gd name="T29" fmla="*/ 2147483647 h 156"/>
                    <a:gd name="T30" fmla="*/ 2147483647 w 192"/>
                    <a:gd name="T31" fmla="*/ 2147483647 h 156"/>
                    <a:gd name="T32" fmla="*/ 2147483647 w 192"/>
                    <a:gd name="T33" fmla="*/ 2147483647 h 156"/>
                    <a:gd name="T34" fmla="*/ 2147483647 w 192"/>
                    <a:gd name="T35" fmla="*/ 2147483647 h 156"/>
                    <a:gd name="T36" fmla="*/ 2147483647 w 192"/>
                    <a:gd name="T37" fmla="*/ 2147483647 h 156"/>
                    <a:gd name="T38" fmla="*/ 2147483647 w 192"/>
                    <a:gd name="T39" fmla="*/ 2147483647 h 156"/>
                    <a:gd name="T40" fmla="*/ 2147483647 w 192"/>
                    <a:gd name="T41" fmla="*/ 2147483647 h 156"/>
                    <a:gd name="T42" fmla="*/ 2147483647 w 192"/>
                    <a:gd name="T43" fmla="*/ 2147483647 h 156"/>
                    <a:gd name="T44" fmla="*/ 2147483647 w 192"/>
                    <a:gd name="T45" fmla="*/ 2147483647 h 15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92"/>
                    <a:gd name="T70" fmla="*/ 0 h 156"/>
                    <a:gd name="T71" fmla="*/ 192 w 192"/>
                    <a:gd name="T72" fmla="*/ 156 h 15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92" h="156">
                      <a:moveTo>
                        <a:pt x="0" y="31"/>
                      </a:moveTo>
                      <a:cubicBezTo>
                        <a:pt x="0" y="127"/>
                        <a:pt x="0" y="127"/>
                        <a:pt x="0" y="127"/>
                      </a:cubicBezTo>
                      <a:cubicBezTo>
                        <a:pt x="0" y="145"/>
                        <a:pt x="48" y="156"/>
                        <a:pt x="96" y="156"/>
                      </a:cubicBezTo>
                      <a:cubicBezTo>
                        <a:pt x="143" y="156"/>
                        <a:pt x="192" y="145"/>
                        <a:pt x="192" y="127"/>
                      </a:cubicBezTo>
                      <a:cubicBezTo>
                        <a:pt x="192" y="31"/>
                        <a:pt x="192" y="31"/>
                        <a:pt x="192" y="31"/>
                      </a:cubicBezTo>
                      <a:cubicBezTo>
                        <a:pt x="191" y="32"/>
                        <a:pt x="191" y="32"/>
                        <a:pt x="191" y="32"/>
                      </a:cubicBezTo>
                      <a:cubicBezTo>
                        <a:pt x="192" y="31"/>
                        <a:pt x="192" y="30"/>
                        <a:pt x="192" y="30"/>
                      </a:cubicBezTo>
                      <a:cubicBezTo>
                        <a:pt x="192" y="29"/>
                        <a:pt x="192" y="29"/>
                        <a:pt x="192" y="29"/>
                      </a:cubicBezTo>
                      <a:cubicBezTo>
                        <a:pt x="192" y="11"/>
                        <a:pt x="143" y="0"/>
                        <a:pt x="96" y="0"/>
                      </a:cubicBezTo>
                      <a:cubicBezTo>
                        <a:pt x="48" y="0"/>
                        <a:pt x="0" y="11"/>
                        <a:pt x="0" y="29"/>
                      </a:cubicBezTo>
                      <a:lnTo>
                        <a:pt x="0" y="31"/>
                      </a:lnTo>
                      <a:close/>
                      <a:moveTo>
                        <a:pt x="4" y="29"/>
                      </a:moveTo>
                      <a:cubicBezTo>
                        <a:pt x="4" y="17"/>
                        <a:pt x="41" y="4"/>
                        <a:pt x="96" y="4"/>
                      </a:cubicBezTo>
                      <a:cubicBezTo>
                        <a:pt x="151" y="4"/>
                        <a:pt x="188" y="17"/>
                        <a:pt x="188" y="29"/>
                      </a:cubicBezTo>
                      <a:cubicBezTo>
                        <a:pt x="188" y="30"/>
                        <a:pt x="188" y="30"/>
                        <a:pt x="188" y="30"/>
                      </a:cubicBezTo>
                      <a:cubicBezTo>
                        <a:pt x="188" y="31"/>
                        <a:pt x="188" y="31"/>
                        <a:pt x="188" y="31"/>
                      </a:cubicBezTo>
                      <a:cubicBezTo>
                        <a:pt x="188" y="31"/>
                        <a:pt x="188" y="31"/>
                        <a:pt x="188" y="31"/>
                      </a:cubicBezTo>
                      <a:cubicBezTo>
                        <a:pt x="188" y="31"/>
                        <a:pt x="188" y="31"/>
                        <a:pt x="188" y="31"/>
                      </a:cubicBezTo>
                      <a:cubicBezTo>
                        <a:pt x="188" y="127"/>
                        <a:pt x="188" y="127"/>
                        <a:pt x="188" y="127"/>
                      </a:cubicBezTo>
                      <a:cubicBezTo>
                        <a:pt x="188" y="139"/>
                        <a:pt x="151" y="152"/>
                        <a:pt x="96" y="152"/>
                      </a:cubicBezTo>
                      <a:cubicBezTo>
                        <a:pt x="41" y="152"/>
                        <a:pt x="4" y="139"/>
                        <a:pt x="4" y="127"/>
                      </a:cubicBezTo>
                      <a:cubicBezTo>
                        <a:pt x="4" y="31"/>
                        <a:pt x="4" y="31"/>
                        <a:pt x="4" y="31"/>
                      </a:cubicBezTo>
                      <a:lnTo>
                        <a:pt x="4" y="29"/>
                      </a:lnTo>
                      <a:close/>
                    </a:path>
                  </a:pathLst>
                </a:custGeom>
                <a:solidFill>
                  <a:srgbClr val="231F20"/>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564" name="Freeform 175"/>
                <p:cNvSpPr>
                  <a:spLocks/>
                </p:cNvSpPr>
                <p:nvPr/>
              </p:nvSpPr>
              <p:spPr bwMode="auto">
                <a:xfrm>
                  <a:off x="4311133" y="3284373"/>
                  <a:ext cx="297202" cy="195131"/>
                </a:xfrm>
                <a:custGeom>
                  <a:avLst/>
                  <a:gdLst>
                    <a:gd name="T0" fmla="*/ 2147483647 w 188"/>
                    <a:gd name="T1" fmla="*/ 2147483647 h 123"/>
                    <a:gd name="T2" fmla="*/ 2147483647 w 188"/>
                    <a:gd name="T3" fmla="*/ 2147483647 h 123"/>
                    <a:gd name="T4" fmla="*/ 0 w 188"/>
                    <a:gd name="T5" fmla="*/ 2147483647 h 123"/>
                    <a:gd name="T6" fmla="*/ 0 w 188"/>
                    <a:gd name="T7" fmla="*/ 0 h 123"/>
                    <a:gd name="T8" fmla="*/ 2147483647 w 188"/>
                    <a:gd name="T9" fmla="*/ 0 h 123"/>
                    <a:gd name="T10" fmla="*/ 2147483647 w 188"/>
                    <a:gd name="T11" fmla="*/ 2147483647 h 123"/>
                    <a:gd name="T12" fmla="*/ 0 60000 65536"/>
                    <a:gd name="T13" fmla="*/ 0 60000 65536"/>
                    <a:gd name="T14" fmla="*/ 0 60000 65536"/>
                    <a:gd name="T15" fmla="*/ 0 60000 65536"/>
                    <a:gd name="T16" fmla="*/ 0 60000 65536"/>
                    <a:gd name="T17" fmla="*/ 0 60000 65536"/>
                    <a:gd name="T18" fmla="*/ 0 w 188"/>
                    <a:gd name="T19" fmla="*/ 0 h 123"/>
                    <a:gd name="T20" fmla="*/ 188 w 188"/>
                    <a:gd name="T21" fmla="*/ 123 h 123"/>
                  </a:gdLst>
                  <a:ahLst/>
                  <a:cxnLst>
                    <a:cxn ang="T12">
                      <a:pos x="T0" y="T1"/>
                    </a:cxn>
                    <a:cxn ang="T13">
                      <a:pos x="T2" y="T3"/>
                    </a:cxn>
                    <a:cxn ang="T14">
                      <a:pos x="T4" y="T5"/>
                    </a:cxn>
                    <a:cxn ang="T15">
                      <a:pos x="T6" y="T7"/>
                    </a:cxn>
                    <a:cxn ang="T16">
                      <a:pos x="T8" y="T9"/>
                    </a:cxn>
                    <a:cxn ang="T17">
                      <a:pos x="T10" y="T11"/>
                    </a:cxn>
                  </a:cxnLst>
                  <a:rect l="T18" t="T19" r="T20" b="T21"/>
                  <a:pathLst>
                    <a:path w="188" h="123">
                      <a:moveTo>
                        <a:pt x="188" y="96"/>
                      </a:moveTo>
                      <a:cubicBezTo>
                        <a:pt x="188" y="111"/>
                        <a:pt x="146" y="123"/>
                        <a:pt x="94" y="123"/>
                      </a:cubicBezTo>
                      <a:cubicBezTo>
                        <a:pt x="42" y="123"/>
                        <a:pt x="0" y="111"/>
                        <a:pt x="0" y="96"/>
                      </a:cubicBezTo>
                      <a:cubicBezTo>
                        <a:pt x="0" y="0"/>
                        <a:pt x="0" y="0"/>
                        <a:pt x="0" y="0"/>
                      </a:cubicBezTo>
                      <a:cubicBezTo>
                        <a:pt x="188" y="0"/>
                        <a:pt x="188" y="0"/>
                        <a:pt x="188" y="0"/>
                      </a:cubicBezTo>
                      <a:cubicBezTo>
                        <a:pt x="188" y="96"/>
                        <a:pt x="188" y="96"/>
                        <a:pt x="188" y="96"/>
                      </a:cubicBezTo>
                    </a:path>
                  </a:pathLst>
                </a:custGeom>
                <a:solidFill>
                  <a:srgbClr val="9933FF"/>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565" name="Freeform 176"/>
                <p:cNvSpPr>
                  <a:spLocks/>
                </p:cNvSpPr>
                <p:nvPr/>
              </p:nvSpPr>
              <p:spPr bwMode="auto">
                <a:xfrm>
                  <a:off x="4608336" y="3433693"/>
                  <a:ext cx="668" cy="1341"/>
                </a:xfrm>
                <a:custGeom>
                  <a:avLst/>
                  <a:gdLst>
                    <a:gd name="T0" fmla="*/ 0 w 1"/>
                    <a:gd name="T1" fmla="*/ 0 h 1"/>
                    <a:gd name="T2" fmla="*/ 0 w 1"/>
                    <a:gd name="T3" fmla="*/ 0 h 1"/>
                    <a:gd name="T4" fmla="*/ 0 w 1"/>
                    <a:gd name="T5" fmla="*/ 2147483647 h 1"/>
                    <a:gd name="T6" fmla="*/ 0 w 1"/>
                    <a:gd name="T7" fmla="*/ 2147483647 h 1"/>
                    <a:gd name="T8" fmla="*/ 0 w 1"/>
                    <a:gd name="T9" fmla="*/ 0 h 1"/>
                    <a:gd name="T10" fmla="*/ 0 60000 65536"/>
                    <a:gd name="T11" fmla="*/ 0 60000 65536"/>
                    <a:gd name="T12" fmla="*/ 0 60000 65536"/>
                    <a:gd name="T13" fmla="*/ 0 60000 65536"/>
                    <a:gd name="T14" fmla="*/ 0 60000 65536"/>
                    <a:gd name="T15" fmla="*/ 0 w 1"/>
                    <a:gd name="T16" fmla="*/ 0 h 1"/>
                    <a:gd name="T17" fmla="*/ 1 w 1"/>
                    <a:gd name="T18" fmla="*/ 1 h 1"/>
                  </a:gdLst>
                  <a:ahLst/>
                  <a:cxnLst>
                    <a:cxn ang="T10">
                      <a:pos x="T0" y="T1"/>
                    </a:cxn>
                    <a:cxn ang="T11">
                      <a:pos x="T2" y="T3"/>
                    </a:cxn>
                    <a:cxn ang="T12">
                      <a:pos x="T4" y="T5"/>
                    </a:cxn>
                    <a:cxn ang="T13">
                      <a:pos x="T6" y="T7"/>
                    </a:cxn>
                    <a:cxn ang="T14">
                      <a:pos x="T8" y="T9"/>
                    </a:cxn>
                  </a:cxnLst>
                  <a:rect l="T15" t="T16" r="T17" b="T18"/>
                  <a:pathLst>
                    <a:path w="1" h="1">
                      <a:moveTo>
                        <a:pt x="0" y="0"/>
                      </a:moveTo>
                      <a:cubicBezTo>
                        <a:pt x="0" y="0"/>
                        <a:pt x="0" y="0"/>
                        <a:pt x="0" y="0"/>
                      </a:cubicBezTo>
                      <a:cubicBezTo>
                        <a:pt x="0" y="1"/>
                        <a:pt x="0" y="1"/>
                        <a:pt x="0" y="1"/>
                      </a:cubicBezTo>
                      <a:cubicBezTo>
                        <a:pt x="0" y="1"/>
                        <a:pt x="0" y="1"/>
                        <a:pt x="0" y="1"/>
                      </a:cubicBezTo>
                      <a:cubicBezTo>
                        <a:pt x="0" y="0"/>
                        <a:pt x="0" y="0"/>
                        <a:pt x="0" y="0"/>
                      </a:cubicBezTo>
                    </a:path>
                  </a:pathLst>
                </a:custGeom>
                <a:solidFill>
                  <a:srgbClr val="8A98AA"/>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566" name="Freeform 177"/>
                <p:cNvSpPr>
                  <a:spLocks/>
                </p:cNvSpPr>
                <p:nvPr/>
              </p:nvSpPr>
              <p:spPr bwMode="auto">
                <a:xfrm>
                  <a:off x="4311133" y="3431681"/>
                  <a:ext cx="297202" cy="46268"/>
                </a:xfrm>
                <a:custGeom>
                  <a:avLst/>
                  <a:gdLst>
                    <a:gd name="T0" fmla="*/ 0 w 188"/>
                    <a:gd name="T1" fmla="*/ 0 h 29"/>
                    <a:gd name="T2" fmla="*/ 0 w 188"/>
                    <a:gd name="T3" fmla="*/ 2147483647 h 29"/>
                    <a:gd name="T4" fmla="*/ 2147483647 w 188"/>
                    <a:gd name="T5" fmla="*/ 2147483647 h 29"/>
                    <a:gd name="T6" fmla="*/ 2147483647 w 188"/>
                    <a:gd name="T7" fmla="*/ 2147483647 h 29"/>
                    <a:gd name="T8" fmla="*/ 2147483647 w 188"/>
                    <a:gd name="T9" fmla="*/ 2147483647 h 29"/>
                    <a:gd name="T10" fmla="*/ 2147483647 w 188"/>
                    <a:gd name="T11" fmla="*/ 2147483647 h 29"/>
                    <a:gd name="T12" fmla="*/ 0 w 188"/>
                    <a:gd name="T13" fmla="*/ 0 h 29"/>
                    <a:gd name="T14" fmla="*/ 0 60000 65536"/>
                    <a:gd name="T15" fmla="*/ 0 60000 65536"/>
                    <a:gd name="T16" fmla="*/ 0 60000 65536"/>
                    <a:gd name="T17" fmla="*/ 0 60000 65536"/>
                    <a:gd name="T18" fmla="*/ 0 60000 65536"/>
                    <a:gd name="T19" fmla="*/ 0 60000 65536"/>
                    <a:gd name="T20" fmla="*/ 0 60000 65536"/>
                    <a:gd name="T21" fmla="*/ 0 w 188"/>
                    <a:gd name="T22" fmla="*/ 0 h 29"/>
                    <a:gd name="T23" fmla="*/ 188 w 188"/>
                    <a:gd name="T24" fmla="*/ 29 h 2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8" h="29">
                      <a:moveTo>
                        <a:pt x="0" y="0"/>
                      </a:moveTo>
                      <a:cubicBezTo>
                        <a:pt x="0" y="2"/>
                        <a:pt x="0" y="2"/>
                        <a:pt x="0" y="2"/>
                      </a:cubicBezTo>
                      <a:cubicBezTo>
                        <a:pt x="0" y="17"/>
                        <a:pt x="42" y="29"/>
                        <a:pt x="94" y="29"/>
                      </a:cubicBezTo>
                      <a:cubicBezTo>
                        <a:pt x="146" y="29"/>
                        <a:pt x="188" y="17"/>
                        <a:pt x="188" y="2"/>
                      </a:cubicBezTo>
                      <a:cubicBezTo>
                        <a:pt x="188" y="1"/>
                        <a:pt x="188" y="1"/>
                        <a:pt x="188" y="1"/>
                      </a:cubicBezTo>
                      <a:cubicBezTo>
                        <a:pt x="188" y="16"/>
                        <a:pt x="145" y="28"/>
                        <a:pt x="94" y="28"/>
                      </a:cubicBezTo>
                      <a:cubicBezTo>
                        <a:pt x="42" y="28"/>
                        <a:pt x="0" y="16"/>
                        <a:pt x="0" y="0"/>
                      </a:cubicBezTo>
                    </a:path>
                  </a:pathLst>
                </a:custGeom>
                <a:solidFill>
                  <a:srgbClr val="7F8EA2"/>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567" name="Freeform 180"/>
                <p:cNvSpPr>
                  <a:spLocks noEditPoints="1"/>
                </p:cNvSpPr>
                <p:nvPr/>
              </p:nvSpPr>
              <p:spPr bwMode="auto">
                <a:xfrm>
                  <a:off x="4308462" y="3233868"/>
                  <a:ext cx="303213" cy="247434"/>
                </a:xfrm>
                <a:custGeom>
                  <a:avLst/>
                  <a:gdLst>
                    <a:gd name="T0" fmla="*/ 0 w 192"/>
                    <a:gd name="T1" fmla="*/ 2147483647 h 156"/>
                    <a:gd name="T2" fmla="*/ 0 w 192"/>
                    <a:gd name="T3" fmla="*/ 2147483647 h 156"/>
                    <a:gd name="T4" fmla="*/ 2147483647 w 192"/>
                    <a:gd name="T5" fmla="*/ 2147483647 h 156"/>
                    <a:gd name="T6" fmla="*/ 2147483647 w 192"/>
                    <a:gd name="T7" fmla="*/ 2147483647 h 156"/>
                    <a:gd name="T8" fmla="*/ 2147483647 w 192"/>
                    <a:gd name="T9" fmla="*/ 2147483647 h 156"/>
                    <a:gd name="T10" fmla="*/ 2147483647 w 192"/>
                    <a:gd name="T11" fmla="*/ 2147483647 h 156"/>
                    <a:gd name="T12" fmla="*/ 2147483647 w 192"/>
                    <a:gd name="T13" fmla="*/ 2147483647 h 156"/>
                    <a:gd name="T14" fmla="*/ 2147483647 w 192"/>
                    <a:gd name="T15" fmla="*/ 2147483647 h 156"/>
                    <a:gd name="T16" fmla="*/ 2147483647 w 192"/>
                    <a:gd name="T17" fmla="*/ 0 h 156"/>
                    <a:gd name="T18" fmla="*/ 0 w 192"/>
                    <a:gd name="T19" fmla="*/ 2147483647 h 156"/>
                    <a:gd name="T20" fmla="*/ 0 w 192"/>
                    <a:gd name="T21" fmla="*/ 2147483647 h 156"/>
                    <a:gd name="T22" fmla="*/ 2147483647 w 192"/>
                    <a:gd name="T23" fmla="*/ 2147483647 h 156"/>
                    <a:gd name="T24" fmla="*/ 2147483647 w 192"/>
                    <a:gd name="T25" fmla="*/ 2147483647 h 156"/>
                    <a:gd name="T26" fmla="*/ 2147483647 w 192"/>
                    <a:gd name="T27" fmla="*/ 2147483647 h 156"/>
                    <a:gd name="T28" fmla="*/ 2147483647 w 192"/>
                    <a:gd name="T29" fmla="*/ 2147483647 h 156"/>
                    <a:gd name="T30" fmla="*/ 2147483647 w 192"/>
                    <a:gd name="T31" fmla="*/ 2147483647 h 156"/>
                    <a:gd name="T32" fmla="*/ 2147483647 w 192"/>
                    <a:gd name="T33" fmla="*/ 2147483647 h 156"/>
                    <a:gd name="T34" fmla="*/ 2147483647 w 192"/>
                    <a:gd name="T35" fmla="*/ 2147483647 h 156"/>
                    <a:gd name="T36" fmla="*/ 2147483647 w 192"/>
                    <a:gd name="T37" fmla="*/ 2147483647 h 156"/>
                    <a:gd name="T38" fmla="*/ 2147483647 w 192"/>
                    <a:gd name="T39" fmla="*/ 2147483647 h 156"/>
                    <a:gd name="T40" fmla="*/ 2147483647 w 192"/>
                    <a:gd name="T41" fmla="*/ 2147483647 h 156"/>
                    <a:gd name="T42" fmla="*/ 2147483647 w 192"/>
                    <a:gd name="T43" fmla="*/ 2147483647 h 156"/>
                    <a:gd name="T44" fmla="*/ 2147483647 w 192"/>
                    <a:gd name="T45" fmla="*/ 2147483647 h 15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92"/>
                    <a:gd name="T70" fmla="*/ 0 h 156"/>
                    <a:gd name="T71" fmla="*/ 192 w 192"/>
                    <a:gd name="T72" fmla="*/ 156 h 15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92" h="156">
                      <a:moveTo>
                        <a:pt x="0" y="31"/>
                      </a:moveTo>
                      <a:cubicBezTo>
                        <a:pt x="0" y="127"/>
                        <a:pt x="0" y="127"/>
                        <a:pt x="0" y="127"/>
                      </a:cubicBezTo>
                      <a:cubicBezTo>
                        <a:pt x="0" y="145"/>
                        <a:pt x="48" y="156"/>
                        <a:pt x="96" y="156"/>
                      </a:cubicBezTo>
                      <a:cubicBezTo>
                        <a:pt x="143" y="156"/>
                        <a:pt x="192" y="145"/>
                        <a:pt x="192" y="127"/>
                      </a:cubicBezTo>
                      <a:cubicBezTo>
                        <a:pt x="192" y="31"/>
                        <a:pt x="192" y="31"/>
                        <a:pt x="192" y="31"/>
                      </a:cubicBezTo>
                      <a:cubicBezTo>
                        <a:pt x="191" y="32"/>
                        <a:pt x="191" y="32"/>
                        <a:pt x="191" y="32"/>
                      </a:cubicBezTo>
                      <a:cubicBezTo>
                        <a:pt x="192" y="31"/>
                        <a:pt x="192" y="30"/>
                        <a:pt x="192" y="30"/>
                      </a:cubicBezTo>
                      <a:cubicBezTo>
                        <a:pt x="192" y="29"/>
                        <a:pt x="192" y="29"/>
                        <a:pt x="192" y="29"/>
                      </a:cubicBezTo>
                      <a:cubicBezTo>
                        <a:pt x="192" y="11"/>
                        <a:pt x="143" y="0"/>
                        <a:pt x="96" y="0"/>
                      </a:cubicBezTo>
                      <a:cubicBezTo>
                        <a:pt x="48" y="0"/>
                        <a:pt x="0" y="11"/>
                        <a:pt x="0" y="29"/>
                      </a:cubicBezTo>
                      <a:lnTo>
                        <a:pt x="0" y="31"/>
                      </a:lnTo>
                      <a:close/>
                      <a:moveTo>
                        <a:pt x="4" y="29"/>
                      </a:moveTo>
                      <a:cubicBezTo>
                        <a:pt x="4" y="17"/>
                        <a:pt x="41" y="4"/>
                        <a:pt x="96" y="4"/>
                      </a:cubicBezTo>
                      <a:cubicBezTo>
                        <a:pt x="151" y="4"/>
                        <a:pt x="188" y="17"/>
                        <a:pt x="188" y="29"/>
                      </a:cubicBezTo>
                      <a:cubicBezTo>
                        <a:pt x="188" y="30"/>
                        <a:pt x="188" y="30"/>
                        <a:pt x="188" y="30"/>
                      </a:cubicBezTo>
                      <a:cubicBezTo>
                        <a:pt x="188" y="31"/>
                        <a:pt x="188" y="31"/>
                        <a:pt x="188" y="31"/>
                      </a:cubicBezTo>
                      <a:cubicBezTo>
                        <a:pt x="188" y="31"/>
                        <a:pt x="188" y="31"/>
                        <a:pt x="188" y="31"/>
                      </a:cubicBezTo>
                      <a:cubicBezTo>
                        <a:pt x="188" y="31"/>
                        <a:pt x="188" y="31"/>
                        <a:pt x="188" y="31"/>
                      </a:cubicBezTo>
                      <a:cubicBezTo>
                        <a:pt x="188" y="127"/>
                        <a:pt x="188" y="127"/>
                        <a:pt x="188" y="127"/>
                      </a:cubicBezTo>
                      <a:cubicBezTo>
                        <a:pt x="188" y="139"/>
                        <a:pt x="151" y="152"/>
                        <a:pt x="96" y="152"/>
                      </a:cubicBezTo>
                      <a:cubicBezTo>
                        <a:pt x="41" y="152"/>
                        <a:pt x="4" y="139"/>
                        <a:pt x="4" y="127"/>
                      </a:cubicBezTo>
                      <a:cubicBezTo>
                        <a:pt x="4" y="31"/>
                        <a:pt x="4" y="31"/>
                        <a:pt x="4" y="31"/>
                      </a:cubicBezTo>
                      <a:lnTo>
                        <a:pt x="4" y="29"/>
                      </a:lnTo>
                      <a:close/>
                    </a:path>
                  </a:pathLst>
                </a:custGeom>
                <a:solidFill>
                  <a:srgbClr val="231F20"/>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568" name="Freeform 175"/>
                <p:cNvSpPr>
                  <a:spLocks/>
                </p:cNvSpPr>
                <p:nvPr/>
              </p:nvSpPr>
              <p:spPr bwMode="auto">
                <a:xfrm>
                  <a:off x="4311133" y="3126929"/>
                  <a:ext cx="297202" cy="195131"/>
                </a:xfrm>
                <a:custGeom>
                  <a:avLst/>
                  <a:gdLst>
                    <a:gd name="T0" fmla="*/ 2147483647 w 188"/>
                    <a:gd name="T1" fmla="*/ 2147483647 h 123"/>
                    <a:gd name="T2" fmla="*/ 2147483647 w 188"/>
                    <a:gd name="T3" fmla="*/ 2147483647 h 123"/>
                    <a:gd name="T4" fmla="*/ 0 w 188"/>
                    <a:gd name="T5" fmla="*/ 2147483647 h 123"/>
                    <a:gd name="T6" fmla="*/ 0 w 188"/>
                    <a:gd name="T7" fmla="*/ 0 h 123"/>
                    <a:gd name="T8" fmla="*/ 2147483647 w 188"/>
                    <a:gd name="T9" fmla="*/ 0 h 123"/>
                    <a:gd name="T10" fmla="*/ 2147483647 w 188"/>
                    <a:gd name="T11" fmla="*/ 2147483647 h 123"/>
                    <a:gd name="T12" fmla="*/ 0 60000 65536"/>
                    <a:gd name="T13" fmla="*/ 0 60000 65536"/>
                    <a:gd name="T14" fmla="*/ 0 60000 65536"/>
                    <a:gd name="T15" fmla="*/ 0 60000 65536"/>
                    <a:gd name="T16" fmla="*/ 0 60000 65536"/>
                    <a:gd name="T17" fmla="*/ 0 60000 65536"/>
                    <a:gd name="T18" fmla="*/ 0 w 188"/>
                    <a:gd name="T19" fmla="*/ 0 h 123"/>
                    <a:gd name="T20" fmla="*/ 188 w 188"/>
                    <a:gd name="T21" fmla="*/ 123 h 123"/>
                  </a:gdLst>
                  <a:ahLst/>
                  <a:cxnLst>
                    <a:cxn ang="T12">
                      <a:pos x="T0" y="T1"/>
                    </a:cxn>
                    <a:cxn ang="T13">
                      <a:pos x="T2" y="T3"/>
                    </a:cxn>
                    <a:cxn ang="T14">
                      <a:pos x="T4" y="T5"/>
                    </a:cxn>
                    <a:cxn ang="T15">
                      <a:pos x="T6" y="T7"/>
                    </a:cxn>
                    <a:cxn ang="T16">
                      <a:pos x="T8" y="T9"/>
                    </a:cxn>
                    <a:cxn ang="T17">
                      <a:pos x="T10" y="T11"/>
                    </a:cxn>
                  </a:cxnLst>
                  <a:rect l="T18" t="T19" r="T20" b="T21"/>
                  <a:pathLst>
                    <a:path w="188" h="123">
                      <a:moveTo>
                        <a:pt x="188" y="96"/>
                      </a:moveTo>
                      <a:cubicBezTo>
                        <a:pt x="188" y="111"/>
                        <a:pt x="146" y="123"/>
                        <a:pt x="94" y="123"/>
                      </a:cubicBezTo>
                      <a:cubicBezTo>
                        <a:pt x="42" y="123"/>
                        <a:pt x="0" y="111"/>
                        <a:pt x="0" y="96"/>
                      </a:cubicBezTo>
                      <a:cubicBezTo>
                        <a:pt x="0" y="0"/>
                        <a:pt x="0" y="0"/>
                        <a:pt x="0" y="0"/>
                      </a:cubicBezTo>
                      <a:cubicBezTo>
                        <a:pt x="188" y="0"/>
                        <a:pt x="188" y="0"/>
                        <a:pt x="188" y="0"/>
                      </a:cubicBezTo>
                      <a:cubicBezTo>
                        <a:pt x="188" y="96"/>
                        <a:pt x="188" y="96"/>
                        <a:pt x="188" y="96"/>
                      </a:cubicBezTo>
                    </a:path>
                  </a:pathLst>
                </a:custGeom>
                <a:solidFill>
                  <a:srgbClr val="9933FF"/>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569" name="Freeform 176"/>
                <p:cNvSpPr>
                  <a:spLocks/>
                </p:cNvSpPr>
                <p:nvPr/>
              </p:nvSpPr>
              <p:spPr bwMode="auto">
                <a:xfrm>
                  <a:off x="4608336" y="3317637"/>
                  <a:ext cx="668" cy="1341"/>
                </a:xfrm>
                <a:custGeom>
                  <a:avLst/>
                  <a:gdLst>
                    <a:gd name="T0" fmla="*/ 0 w 1"/>
                    <a:gd name="T1" fmla="*/ 0 h 1"/>
                    <a:gd name="T2" fmla="*/ 0 w 1"/>
                    <a:gd name="T3" fmla="*/ 0 h 1"/>
                    <a:gd name="T4" fmla="*/ 0 w 1"/>
                    <a:gd name="T5" fmla="*/ 2147483647 h 1"/>
                    <a:gd name="T6" fmla="*/ 0 w 1"/>
                    <a:gd name="T7" fmla="*/ 2147483647 h 1"/>
                    <a:gd name="T8" fmla="*/ 0 w 1"/>
                    <a:gd name="T9" fmla="*/ 0 h 1"/>
                    <a:gd name="T10" fmla="*/ 0 60000 65536"/>
                    <a:gd name="T11" fmla="*/ 0 60000 65536"/>
                    <a:gd name="T12" fmla="*/ 0 60000 65536"/>
                    <a:gd name="T13" fmla="*/ 0 60000 65536"/>
                    <a:gd name="T14" fmla="*/ 0 60000 65536"/>
                    <a:gd name="T15" fmla="*/ 0 w 1"/>
                    <a:gd name="T16" fmla="*/ 0 h 1"/>
                    <a:gd name="T17" fmla="*/ 1 w 1"/>
                    <a:gd name="T18" fmla="*/ 1 h 1"/>
                  </a:gdLst>
                  <a:ahLst/>
                  <a:cxnLst>
                    <a:cxn ang="T10">
                      <a:pos x="T0" y="T1"/>
                    </a:cxn>
                    <a:cxn ang="T11">
                      <a:pos x="T2" y="T3"/>
                    </a:cxn>
                    <a:cxn ang="T12">
                      <a:pos x="T4" y="T5"/>
                    </a:cxn>
                    <a:cxn ang="T13">
                      <a:pos x="T6" y="T7"/>
                    </a:cxn>
                    <a:cxn ang="T14">
                      <a:pos x="T8" y="T9"/>
                    </a:cxn>
                  </a:cxnLst>
                  <a:rect l="T15" t="T16" r="T17" b="T18"/>
                  <a:pathLst>
                    <a:path w="1" h="1">
                      <a:moveTo>
                        <a:pt x="0" y="0"/>
                      </a:moveTo>
                      <a:cubicBezTo>
                        <a:pt x="0" y="0"/>
                        <a:pt x="0" y="0"/>
                        <a:pt x="0" y="0"/>
                      </a:cubicBezTo>
                      <a:cubicBezTo>
                        <a:pt x="0" y="1"/>
                        <a:pt x="0" y="1"/>
                        <a:pt x="0" y="1"/>
                      </a:cubicBezTo>
                      <a:cubicBezTo>
                        <a:pt x="0" y="1"/>
                        <a:pt x="0" y="1"/>
                        <a:pt x="0" y="1"/>
                      </a:cubicBezTo>
                      <a:cubicBezTo>
                        <a:pt x="0" y="0"/>
                        <a:pt x="0" y="0"/>
                        <a:pt x="0" y="0"/>
                      </a:cubicBezTo>
                    </a:path>
                  </a:pathLst>
                </a:custGeom>
                <a:solidFill>
                  <a:srgbClr val="8A98AA"/>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570" name="Oval 178"/>
                <p:cNvSpPr>
                  <a:spLocks noChangeArrowheads="1"/>
                </p:cNvSpPr>
                <p:nvPr/>
              </p:nvSpPr>
              <p:spPr bwMode="auto">
                <a:xfrm>
                  <a:off x="4311133" y="3080661"/>
                  <a:ext cx="297202" cy="87842"/>
                </a:xfrm>
                <a:prstGeom prst="ellipse">
                  <a:avLst/>
                </a:prstGeom>
                <a:gradFill rotWithShape="1">
                  <a:gsLst>
                    <a:gs pos="0">
                      <a:srgbClr val="C0C1C6"/>
                    </a:gs>
                    <a:gs pos="100000">
                      <a:srgbClr val="DFE0E5"/>
                    </a:gs>
                  </a:gsLst>
                  <a:lin ang="5400000" scaled="1"/>
                </a:gradFill>
                <a:ln w="9525" algn="ctr">
                  <a:noFill/>
                  <a:round/>
                  <a:headEnd/>
                  <a:tailEnd/>
                </a:ln>
              </p:spPr>
              <p:txBody>
                <a:bodyPr lIns="91327" tIns="45667" rIns="91327" bIns="45667"/>
                <a:lstStyle/>
                <a:p>
                  <a:pPr algn="l">
                    <a:buClrTx/>
                    <a:buFontTx/>
                    <a:buNone/>
                  </a:pPr>
                  <a:endParaRPr lang="zh-CN" altLang="zh-CN" sz="1400" dirty="0" smtClean="0">
                    <a:solidFill>
                      <a:srgbClr val="000000"/>
                    </a:solidFill>
                    <a:cs typeface="Calibri" pitchFamily="34" charset="0"/>
                    <a:sym typeface="Lucida Grande" charset="0"/>
                  </a:endParaRPr>
                </a:p>
              </p:txBody>
            </p:sp>
            <p:sp>
              <p:nvSpPr>
                <p:cNvPr id="571" name="Freeform 179"/>
                <p:cNvSpPr>
                  <a:spLocks/>
                </p:cNvSpPr>
                <p:nvPr/>
              </p:nvSpPr>
              <p:spPr bwMode="auto">
                <a:xfrm>
                  <a:off x="4311133" y="3123577"/>
                  <a:ext cx="297202" cy="44927"/>
                </a:xfrm>
                <a:custGeom>
                  <a:avLst/>
                  <a:gdLst>
                    <a:gd name="T0" fmla="*/ 2147483647 w 188"/>
                    <a:gd name="T1" fmla="*/ 2147483647 h 28"/>
                    <a:gd name="T2" fmla="*/ 0 w 188"/>
                    <a:gd name="T3" fmla="*/ 0 h 28"/>
                    <a:gd name="T4" fmla="*/ 0 w 188"/>
                    <a:gd name="T5" fmla="*/ 0 h 28"/>
                    <a:gd name="T6" fmla="*/ 2147483647 w 188"/>
                    <a:gd name="T7" fmla="*/ 2147483647 h 28"/>
                    <a:gd name="T8" fmla="*/ 2147483647 w 188"/>
                    <a:gd name="T9" fmla="*/ 0 h 28"/>
                    <a:gd name="T10" fmla="*/ 2147483647 w 188"/>
                    <a:gd name="T11" fmla="*/ 0 h 28"/>
                    <a:gd name="T12" fmla="*/ 2147483647 w 188"/>
                    <a:gd name="T13" fmla="*/ 2147483647 h 28"/>
                    <a:gd name="T14" fmla="*/ 0 60000 65536"/>
                    <a:gd name="T15" fmla="*/ 0 60000 65536"/>
                    <a:gd name="T16" fmla="*/ 0 60000 65536"/>
                    <a:gd name="T17" fmla="*/ 0 60000 65536"/>
                    <a:gd name="T18" fmla="*/ 0 60000 65536"/>
                    <a:gd name="T19" fmla="*/ 0 60000 65536"/>
                    <a:gd name="T20" fmla="*/ 0 60000 65536"/>
                    <a:gd name="T21" fmla="*/ 0 w 188"/>
                    <a:gd name="T22" fmla="*/ 0 h 28"/>
                    <a:gd name="T23" fmla="*/ 188 w 188"/>
                    <a:gd name="T24" fmla="*/ 28 h 2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8" h="28">
                      <a:moveTo>
                        <a:pt x="94" y="26"/>
                      </a:moveTo>
                      <a:cubicBezTo>
                        <a:pt x="43" y="26"/>
                        <a:pt x="1" y="14"/>
                        <a:pt x="0" y="0"/>
                      </a:cubicBezTo>
                      <a:cubicBezTo>
                        <a:pt x="0" y="0"/>
                        <a:pt x="0" y="0"/>
                        <a:pt x="0" y="0"/>
                      </a:cubicBezTo>
                      <a:cubicBezTo>
                        <a:pt x="0" y="15"/>
                        <a:pt x="42" y="28"/>
                        <a:pt x="94" y="28"/>
                      </a:cubicBezTo>
                      <a:cubicBezTo>
                        <a:pt x="146" y="28"/>
                        <a:pt x="188" y="15"/>
                        <a:pt x="188" y="0"/>
                      </a:cubicBezTo>
                      <a:cubicBezTo>
                        <a:pt x="188" y="0"/>
                        <a:pt x="188" y="0"/>
                        <a:pt x="188" y="0"/>
                      </a:cubicBezTo>
                      <a:cubicBezTo>
                        <a:pt x="186" y="14"/>
                        <a:pt x="145" y="26"/>
                        <a:pt x="94" y="26"/>
                      </a:cubicBezTo>
                      <a:close/>
                    </a:path>
                  </a:pathLst>
                </a:custGeom>
                <a:solidFill>
                  <a:srgbClr val="363B49"/>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572" name="Freeform 180"/>
                <p:cNvSpPr>
                  <a:spLocks noEditPoints="1"/>
                </p:cNvSpPr>
                <p:nvPr/>
              </p:nvSpPr>
              <p:spPr bwMode="auto">
                <a:xfrm>
                  <a:off x="4308462" y="3074713"/>
                  <a:ext cx="303213" cy="247434"/>
                </a:xfrm>
                <a:custGeom>
                  <a:avLst/>
                  <a:gdLst>
                    <a:gd name="T0" fmla="*/ 0 w 192"/>
                    <a:gd name="T1" fmla="*/ 2147483647 h 156"/>
                    <a:gd name="T2" fmla="*/ 0 w 192"/>
                    <a:gd name="T3" fmla="*/ 2147483647 h 156"/>
                    <a:gd name="T4" fmla="*/ 2147483647 w 192"/>
                    <a:gd name="T5" fmla="*/ 2147483647 h 156"/>
                    <a:gd name="T6" fmla="*/ 2147483647 w 192"/>
                    <a:gd name="T7" fmla="*/ 2147483647 h 156"/>
                    <a:gd name="T8" fmla="*/ 2147483647 w 192"/>
                    <a:gd name="T9" fmla="*/ 2147483647 h 156"/>
                    <a:gd name="T10" fmla="*/ 2147483647 w 192"/>
                    <a:gd name="T11" fmla="*/ 2147483647 h 156"/>
                    <a:gd name="T12" fmla="*/ 2147483647 w 192"/>
                    <a:gd name="T13" fmla="*/ 2147483647 h 156"/>
                    <a:gd name="T14" fmla="*/ 2147483647 w 192"/>
                    <a:gd name="T15" fmla="*/ 2147483647 h 156"/>
                    <a:gd name="T16" fmla="*/ 2147483647 w 192"/>
                    <a:gd name="T17" fmla="*/ 0 h 156"/>
                    <a:gd name="T18" fmla="*/ 0 w 192"/>
                    <a:gd name="T19" fmla="*/ 2147483647 h 156"/>
                    <a:gd name="T20" fmla="*/ 0 w 192"/>
                    <a:gd name="T21" fmla="*/ 2147483647 h 156"/>
                    <a:gd name="T22" fmla="*/ 2147483647 w 192"/>
                    <a:gd name="T23" fmla="*/ 2147483647 h 156"/>
                    <a:gd name="T24" fmla="*/ 2147483647 w 192"/>
                    <a:gd name="T25" fmla="*/ 2147483647 h 156"/>
                    <a:gd name="T26" fmla="*/ 2147483647 w 192"/>
                    <a:gd name="T27" fmla="*/ 2147483647 h 156"/>
                    <a:gd name="T28" fmla="*/ 2147483647 w 192"/>
                    <a:gd name="T29" fmla="*/ 2147483647 h 156"/>
                    <a:gd name="T30" fmla="*/ 2147483647 w 192"/>
                    <a:gd name="T31" fmla="*/ 2147483647 h 156"/>
                    <a:gd name="T32" fmla="*/ 2147483647 w 192"/>
                    <a:gd name="T33" fmla="*/ 2147483647 h 156"/>
                    <a:gd name="T34" fmla="*/ 2147483647 w 192"/>
                    <a:gd name="T35" fmla="*/ 2147483647 h 156"/>
                    <a:gd name="T36" fmla="*/ 2147483647 w 192"/>
                    <a:gd name="T37" fmla="*/ 2147483647 h 156"/>
                    <a:gd name="T38" fmla="*/ 2147483647 w 192"/>
                    <a:gd name="T39" fmla="*/ 2147483647 h 156"/>
                    <a:gd name="T40" fmla="*/ 2147483647 w 192"/>
                    <a:gd name="T41" fmla="*/ 2147483647 h 156"/>
                    <a:gd name="T42" fmla="*/ 2147483647 w 192"/>
                    <a:gd name="T43" fmla="*/ 2147483647 h 156"/>
                    <a:gd name="T44" fmla="*/ 2147483647 w 192"/>
                    <a:gd name="T45" fmla="*/ 2147483647 h 15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92"/>
                    <a:gd name="T70" fmla="*/ 0 h 156"/>
                    <a:gd name="T71" fmla="*/ 192 w 192"/>
                    <a:gd name="T72" fmla="*/ 156 h 15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92" h="156">
                      <a:moveTo>
                        <a:pt x="0" y="31"/>
                      </a:moveTo>
                      <a:cubicBezTo>
                        <a:pt x="0" y="127"/>
                        <a:pt x="0" y="127"/>
                        <a:pt x="0" y="127"/>
                      </a:cubicBezTo>
                      <a:cubicBezTo>
                        <a:pt x="0" y="145"/>
                        <a:pt x="48" y="156"/>
                        <a:pt x="96" y="156"/>
                      </a:cubicBezTo>
                      <a:cubicBezTo>
                        <a:pt x="143" y="156"/>
                        <a:pt x="192" y="145"/>
                        <a:pt x="192" y="127"/>
                      </a:cubicBezTo>
                      <a:cubicBezTo>
                        <a:pt x="192" y="31"/>
                        <a:pt x="192" y="31"/>
                        <a:pt x="192" y="31"/>
                      </a:cubicBezTo>
                      <a:cubicBezTo>
                        <a:pt x="191" y="32"/>
                        <a:pt x="191" y="32"/>
                        <a:pt x="191" y="32"/>
                      </a:cubicBezTo>
                      <a:cubicBezTo>
                        <a:pt x="192" y="31"/>
                        <a:pt x="192" y="30"/>
                        <a:pt x="192" y="30"/>
                      </a:cubicBezTo>
                      <a:cubicBezTo>
                        <a:pt x="192" y="29"/>
                        <a:pt x="192" y="29"/>
                        <a:pt x="192" y="29"/>
                      </a:cubicBezTo>
                      <a:cubicBezTo>
                        <a:pt x="192" y="11"/>
                        <a:pt x="143" y="0"/>
                        <a:pt x="96" y="0"/>
                      </a:cubicBezTo>
                      <a:cubicBezTo>
                        <a:pt x="48" y="0"/>
                        <a:pt x="0" y="11"/>
                        <a:pt x="0" y="29"/>
                      </a:cubicBezTo>
                      <a:lnTo>
                        <a:pt x="0" y="31"/>
                      </a:lnTo>
                      <a:close/>
                      <a:moveTo>
                        <a:pt x="4" y="29"/>
                      </a:moveTo>
                      <a:cubicBezTo>
                        <a:pt x="4" y="17"/>
                        <a:pt x="41" y="4"/>
                        <a:pt x="96" y="4"/>
                      </a:cubicBezTo>
                      <a:cubicBezTo>
                        <a:pt x="151" y="4"/>
                        <a:pt x="188" y="17"/>
                        <a:pt x="188" y="29"/>
                      </a:cubicBezTo>
                      <a:cubicBezTo>
                        <a:pt x="188" y="30"/>
                        <a:pt x="188" y="30"/>
                        <a:pt x="188" y="30"/>
                      </a:cubicBezTo>
                      <a:cubicBezTo>
                        <a:pt x="188" y="31"/>
                        <a:pt x="188" y="31"/>
                        <a:pt x="188" y="31"/>
                      </a:cubicBezTo>
                      <a:cubicBezTo>
                        <a:pt x="188" y="31"/>
                        <a:pt x="188" y="31"/>
                        <a:pt x="188" y="31"/>
                      </a:cubicBezTo>
                      <a:cubicBezTo>
                        <a:pt x="188" y="31"/>
                        <a:pt x="188" y="31"/>
                        <a:pt x="188" y="31"/>
                      </a:cubicBezTo>
                      <a:cubicBezTo>
                        <a:pt x="188" y="127"/>
                        <a:pt x="188" y="127"/>
                        <a:pt x="188" y="127"/>
                      </a:cubicBezTo>
                      <a:cubicBezTo>
                        <a:pt x="188" y="139"/>
                        <a:pt x="151" y="152"/>
                        <a:pt x="96" y="152"/>
                      </a:cubicBezTo>
                      <a:cubicBezTo>
                        <a:pt x="41" y="152"/>
                        <a:pt x="4" y="139"/>
                        <a:pt x="4" y="127"/>
                      </a:cubicBezTo>
                      <a:cubicBezTo>
                        <a:pt x="4" y="31"/>
                        <a:pt x="4" y="31"/>
                        <a:pt x="4" y="31"/>
                      </a:cubicBezTo>
                      <a:lnTo>
                        <a:pt x="4" y="29"/>
                      </a:lnTo>
                      <a:close/>
                    </a:path>
                  </a:pathLst>
                </a:custGeom>
                <a:solidFill>
                  <a:srgbClr val="231F20"/>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grpSp>
          <p:grpSp>
            <p:nvGrpSpPr>
              <p:cNvPr id="544" name="Group 891"/>
              <p:cNvGrpSpPr>
                <a:grpSpLocks/>
              </p:cNvGrpSpPr>
              <p:nvPr/>
            </p:nvGrpSpPr>
            <p:grpSpPr bwMode="auto">
              <a:xfrm>
                <a:off x="880" y="2967"/>
                <a:ext cx="181" cy="358"/>
                <a:chOff x="4308462" y="3074713"/>
                <a:chExt cx="303213" cy="566295"/>
              </a:xfrm>
            </p:grpSpPr>
            <p:sp>
              <p:nvSpPr>
                <p:cNvPr id="545" name="Freeform 175"/>
                <p:cNvSpPr>
                  <a:spLocks/>
                </p:cNvSpPr>
                <p:nvPr/>
              </p:nvSpPr>
              <p:spPr bwMode="auto">
                <a:xfrm>
                  <a:off x="4311133" y="3442524"/>
                  <a:ext cx="297202" cy="195131"/>
                </a:xfrm>
                <a:custGeom>
                  <a:avLst/>
                  <a:gdLst>
                    <a:gd name="T0" fmla="*/ 2147483647 w 188"/>
                    <a:gd name="T1" fmla="*/ 2147483647 h 123"/>
                    <a:gd name="T2" fmla="*/ 2147483647 w 188"/>
                    <a:gd name="T3" fmla="*/ 2147483647 h 123"/>
                    <a:gd name="T4" fmla="*/ 0 w 188"/>
                    <a:gd name="T5" fmla="*/ 2147483647 h 123"/>
                    <a:gd name="T6" fmla="*/ 0 w 188"/>
                    <a:gd name="T7" fmla="*/ 0 h 123"/>
                    <a:gd name="T8" fmla="*/ 2147483647 w 188"/>
                    <a:gd name="T9" fmla="*/ 0 h 123"/>
                    <a:gd name="T10" fmla="*/ 2147483647 w 188"/>
                    <a:gd name="T11" fmla="*/ 2147483647 h 123"/>
                    <a:gd name="T12" fmla="*/ 0 60000 65536"/>
                    <a:gd name="T13" fmla="*/ 0 60000 65536"/>
                    <a:gd name="T14" fmla="*/ 0 60000 65536"/>
                    <a:gd name="T15" fmla="*/ 0 60000 65536"/>
                    <a:gd name="T16" fmla="*/ 0 60000 65536"/>
                    <a:gd name="T17" fmla="*/ 0 60000 65536"/>
                    <a:gd name="T18" fmla="*/ 0 w 188"/>
                    <a:gd name="T19" fmla="*/ 0 h 123"/>
                    <a:gd name="T20" fmla="*/ 188 w 188"/>
                    <a:gd name="T21" fmla="*/ 123 h 123"/>
                  </a:gdLst>
                  <a:ahLst/>
                  <a:cxnLst>
                    <a:cxn ang="T12">
                      <a:pos x="T0" y="T1"/>
                    </a:cxn>
                    <a:cxn ang="T13">
                      <a:pos x="T2" y="T3"/>
                    </a:cxn>
                    <a:cxn ang="T14">
                      <a:pos x="T4" y="T5"/>
                    </a:cxn>
                    <a:cxn ang="T15">
                      <a:pos x="T6" y="T7"/>
                    </a:cxn>
                    <a:cxn ang="T16">
                      <a:pos x="T8" y="T9"/>
                    </a:cxn>
                    <a:cxn ang="T17">
                      <a:pos x="T10" y="T11"/>
                    </a:cxn>
                  </a:cxnLst>
                  <a:rect l="T18" t="T19" r="T20" b="T21"/>
                  <a:pathLst>
                    <a:path w="188" h="123">
                      <a:moveTo>
                        <a:pt x="188" y="96"/>
                      </a:moveTo>
                      <a:cubicBezTo>
                        <a:pt x="188" y="111"/>
                        <a:pt x="146" y="123"/>
                        <a:pt x="94" y="123"/>
                      </a:cubicBezTo>
                      <a:cubicBezTo>
                        <a:pt x="42" y="123"/>
                        <a:pt x="0" y="111"/>
                        <a:pt x="0" y="96"/>
                      </a:cubicBezTo>
                      <a:cubicBezTo>
                        <a:pt x="0" y="0"/>
                        <a:pt x="0" y="0"/>
                        <a:pt x="0" y="0"/>
                      </a:cubicBezTo>
                      <a:cubicBezTo>
                        <a:pt x="188" y="0"/>
                        <a:pt x="188" y="0"/>
                        <a:pt x="188" y="0"/>
                      </a:cubicBezTo>
                      <a:cubicBezTo>
                        <a:pt x="188" y="96"/>
                        <a:pt x="188" y="96"/>
                        <a:pt x="188" y="96"/>
                      </a:cubicBezTo>
                    </a:path>
                  </a:pathLst>
                </a:custGeom>
                <a:solidFill>
                  <a:srgbClr val="00B0F0"/>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546" name="Freeform 176"/>
                <p:cNvSpPr>
                  <a:spLocks/>
                </p:cNvSpPr>
                <p:nvPr/>
              </p:nvSpPr>
              <p:spPr bwMode="auto">
                <a:xfrm>
                  <a:off x="4608336" y="3593399"/>
                  <a:ext cx="668" cy="1341"/>
                </a:xfrm>
                <a:custGeom>
                  <a:avLst/>
                  <a:gdLst>
                    <a:gd name="T0" fmla="*/ 0 w 1"/>
                    <a:gd name="T1" fmla="*/ 0 h 1"/>
                    <a:gd name="T2" fmla="*/ 0 w 1"/>
                    <a:gd name="T3" fmla="*/ 0 h 1"/>
                    <a:gd name="T4" fmla="*/ 0 w 1"/>
                    <a:gd name="T5" fmla="*/ 2147483647 h 1"/>
                    <a:gd name="T6" fmla="*/ 0 w 1"/>
                    <a:gd name="T7" fmla="*/ 2147483647 h 1"/>
                    <a:gd name="T8" fmla="*/ 0 w 1"/>
                    <a:gd name="T9" fmla="*/ 0 h 1"/>
                    <a:gd name="T10" fmla="*/ 0 60000 65536"/>
                    <a:gd name="T11" fmla="*/ 0 60000 65536"/>
                    <a:gd name="T12" fmla="*/ 0 60000 65536"/>
                    <a:gd name="T13" fmla="*/ 0 60000 65536"/>
                    <a:gd name="T14" fmla="*/ 0 60000 65536"/>
                    <a:gd name="T15" fmla="*/ 0 w 1"/>
                    <a:gd name="T16" fmla="*/ 0 h 1"/>
                    <a:gd name="T17" fmla="*/ 1 w 1"/>
                    <a:gd name="T18" fmla="*/ 1 h 1"/>
                  </a:gdLst>
                  <a:ahLst/>
                  <a:cxnLst>
                    <a:cxn ang="T10">
                      <a:pos x="T0" y="T1"/>
                    </a:cxn>
                    <a:cxn ang="T11">
                      <a:pos x="T2" y="T3"/>
                    </a:cxn>
                    <a:cxn ang="T12">
                      <a:pos x="T4" y="T5"/>
                    </a:cxn>
                    <a:cxn ang="T13">
                      <a:pos x="T6" y="T7"/>
                    </a:cxn>
                    <a:cxn ang="T14">
                      <a:pos x="T8" y="T9"/>
                    </a:cxn>
                  </a:cxnLst>
                  <a:rect l="T15" t="T16" r="T17" b="T18"/>
                  <a:pathLst>
                    <a:path w="1" h="1">
                      <a:moveTo>
                        <a:pt x="0" y="0"/>
                      </a:moveTo>
                      <a:cubicBezTo>
                        <a:pt x="0" y="0"/>
                        <a:pt x="0" y="0"/>
                        <a:pt x="0" y="0"/>
                      </a:cubicBezTo>
                      <a:cubicBezTo>
                        <a:pt x="0" y="1"/>
                        <a:pt x="0" y="1"/>
                        <a:pt x="0" y="1"/>
                      </a:cubicBezTo>
                      <a:cubicBezTo>
                        <a:pt x="0" y="1"/>
                        <a:pt x="0" y="1"/>
                        <a:pt x="0" y="1"/>
                      </a:cubicBezTo>
                      <a:cubicBezTo>
                        <a:pt x="0" y="0"/>
                        <a:pt x="0" y="0"/>
                        <a:pt x="0" y="0"/>
                      </a:cubicBezTo>
                    </a:path>
                  </a:pathLst>
                </a:custGeom>
                <a:solidFill>
                  <a:srgbClr val="8A98AA"/>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547" name="Freeform 177"/>
                <p:cNvSpPr>
                  <a:spLocks/>
                </p:cNvSpPr>
                <p:nvPr/>
              </p:nvSpPr>
              <p:spPr bwMode="auto">
                <a:xfrm>
                  <a:off x="4311133" y="3591387"/>
                  <a:ext cx="297202" cy="46268"/>
                </a:xfrm>
                <a:custGeom>
                  <a:avLst/>
                  <a:gdLst>
                    <a:gd name="T0" fmla="*/ 0 w 188"/>
                    <a:gd name="T1" fmla="*/ 0 h 29"/>
                    <a:gd name="T2" fmla="*/ 0 w 188"/>
                    <a:gd name="T3" fmla="*/ 2147483647 h 29"/>
                    <a:gd name="T4" fmla="*/ 2147483647 w 188"/>
                    <a:gd name="T5" fmla="*/ 2147483647 h 29"/>
                    <a:gd name="T6" fmla="*/ 2147483647 w 188"/>
                    <a:gd name="T7" fmla="*/ 2147483647 h 29"/>
                    <a:gd name="T8" fmla="*/ 2147483647 w 188"/>
                    <a:gd name="T9" fmla="*/ 2147483647 h 29"/>
                    <a:gd name="T10" fmla="*/ 2147483647 w 188"/>
                    <a:gd name="T11" fmla="*/ 2147483647 h 29"/>
                    <a:gd name="T12" fmla="*/ 0 w 188"/>
                    <a:gd name="T13" fmla="*/ 0 h 29"/>
                    <a:gd name="T14" fmla="*/ 0 60000 65536"/>
                    <a:gd name="T15" fmla="*/ 0 60000 65536"/>
                    <a:gd name="T16" fmla="*/ 0 60000 65536"/>
                    <a:gd name="T17" fmla="*/ 0 60000 65536"/>
                    <a:gd name="T18" fmla="*/ 0 60000 65536"/>
                    <a:gd name="T19" fmla="*/ 0 60000 65536"/>
                    <a:gd name="T20" fmla="*/ 0 60000 65536"/>
                    <a:gd name="T21" fmla="*/ 0 w 188"/>
                    <a:gd name="T22" fmla="*/ 0 h 29"/>
                    <a:gd name="T23" fmla="*/ 188 w 188"/>
                    <a:gd name="T24" fmla="*/ 29 h 2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8" h="29">
                      <a:moveTo>
                        <a:pt x="0" y="0"/>
                      </a:moveTo>
                      <a:cubicBezTo>
                        <a:pt x="0" y="2"/>
                        <a:pt x="0" y="2"/>
                        <a:pt x="0" y="2"/>
                      </a:cubicBezTo>
                      <a:cubicBezTo>
                        <a:pt x="0" y="17"/>
                        <a:pt x="42" y="29"/>
                        <a:pt x="94" y="29"/>
                      </a:cubicBezTo>
                      <a:cubicBezTo>
                        <a:pt x="146" y="29"/>
                        <a:pt x="188" y="17"/>
                        <a:pt x="188" y="2"/>
                      </a:cubicBezTo>
                      <a:cubicBezTo>
                        <a:pt x="188" y="1"/>
                        <a:pt x="188" y="1"/>
                        <a:pt x="188" y="1"/>
                      </a:cubicBezTo>
                      <a:cubicBezTo>
                        <a:pt x="188" y="16"/>
                        <a:pt x="145" y="28"/>
                        <a:pt x="94" y="28"/>
                      </a:cubicBezTo>
                      <a:cubicBezTo>
                        <a:pt x="42" y="28"/>
                        <a:pt x="0" y="16"/>
                        <a:pt x="0" y="0"/>
                      </a:cubicBezTo>
                    </a:path>
                  </a:pathLst>
                </a:custGeom>
                <a:solidFill>
                  <a:srgbClr val="7F8EA2"/>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548" name="Freeform 179"/>
                <p:cNvSpPr>
                  <a:spLocks/>
                </p:cNvSpPr>
                <p:nvPr/>
              </p:nvSpPr>
              <p:spPr bwMode="auto">
                <a:xfrm>
                  <a:off x="4311133" y="3439172"/>
                  <a:ext cx="297202" cy="44927"/>
                </a:xfrm>
                <a:custGeom>
                  <a:avLst/>
                  <a:gdLst>
                    <a:gd name="T0" fmla="*/ 2147483647 w 188"/>
                    <a:gd name="T1" fmla="*/ 2147483647 h 28"/>
                    <a:gd name="T2" fmla="*/ 0 w 188"/>
                    <a:gd name="T3" fmla="*/ 0 h 28"/>
                    <a:gd name="T4" fmla="*/ 0 w 188"/>
                    <a:gd name="T5" fmla="*/ 0 h 28"/>
                    <a:gd name="T6" fmla="*/ 2147483647 w 188"/>
                    <a:gd name="T7" fmla="*/ 2147483647 h 28"/>
                    <a:gd name="T8" fmla="*/ 2147483647 w 188"/>
                    <a:gd name="T9" fmla="*/ 0 h 28"/>
                    <a:gd name="T10" fmla="*/ 2147483647 w 188"/>
                    <a:gd name="T11" fmla="*/ 0 h 28"/>
                    <a:gd name="T12" fmla="*/ 2147483647 w 188"/>
                    <a:gd name="T13" fmla="*/ 2147483647 h 28"/>
                    <a:gd name="T14" fmla="*/ 0 60000 65536"/>
                    <a:gd name="T15" fmla="*/ 0 60000 65536"/>
                    <a:gd name="T16" fmla="*/ 0 60000 65536"/>
                    <a:gd name="T17" fmla="*/ 0 60000 65536"/>
                    <a:gd name="T18" fmla="*/ 0 60000 65536"/>
                    <a:gd name="T19" fmla="*/ 0 60000 65536"/>
                    <a:gd name="T20" fmla="*/ 0 60000 65536"/>
                    <a:gd name="T21" fmla="*/ 0 w 188"/>
                    <a:gd name="T22" fmla="*/ 0 h 28"/>
                    <a:gd name="T23" fmla="*/ 188 w 188"/>
                    <a:gd name="T24" fmla="*/ 28 h 2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8" h="28">
                      <a:moveTo>
                        <a:pt x="94" y="26"/>
                      </a:moveTo>
                      <a:cubicBezTo>
                        <a:pt x="43" y="26"/>
                        <a:pt x="1" y="14"/>
                        <a:pt x="0" y="0"/>
                      </a:cubicBezTo>
                      <a:cubicBezTo>
                        <a:pt x="0" y="0"/>
                        <a:pt x="0" y="0"/>
                        <a:pt x="0" y="0"/>
                      </a:cubicBezTo>
                      <a:cubicBezTo>
                        <a:pt x="0" y="15"/>
                        <a:pt x="42" y="28"/>
                        <a:pt x="94" y="28"/>
                      </a:cubicBezTo>
                      <a:cubicBezTo>
                        <a:pt x="146" y="28"/>
                        <a:pt x="188" y="15"/>
                        <a:pt x="188" y="0"/>
                      </a:cubicBezTo>
                      <a:cubicBezTo>
                        <a:pt x="188" y="0"/>
                        <a:pt x="188" y="0"/>
                        <a:pt x="188" y="0"/>
                      </a:cubicBezTo>
                      <a:cubicBezTo>
                        <a:pt x="186" y="14"/>
                        <a:pt x="145" y="26"/>
                        <a:pt x="94" y="26"/>
                      </a:cubicBezTo>
                      <a:close/>
                    </a:path>
                  </a:pathLst>
                </a:custGeom>
                <a:solidFill>
                  <a:srgbClr val="363B49"/>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549" name="Freeform 180"/>
                <p:cNvSpPr>
                  <a:spLocks noEditPoints="1"/>
                </p:cNvSpPr>
                <p:nvPr/>
              </p:nvSpPr>
              <p:spPr bwMode="auto">
                <a:xfrm>
                  <a:off x="4308462" y="3393574"/>
                  <a:ext cx="303213" cy="247434"/>
                </a:xfrm>
                <a:custGeom>
                  <a:avLst/>
                  <a:gdLst>
                    <a:gd name="T0" fmla="*/ 0 w 192"/>
                    <a:gd name="T1" fmla="*/ 2147483647 h 156"/>
                    <a:gd name="T2" fmla="*/ 0 w 192"/>
                    <a:gd name="T3" fmla="*/ 2147483647 h 156"/>
                    <a:gd name="T4" fmla="*/ 2147483647 w 192"/>
                    <a:gd name="T5" fmla="*/ 2147483647 h 156"/>
                    <a:gd name="T6" fmla="*/ 2147483647 w 192"/>
                    <a:gd name="T7" fmla="*/ 2147483647 h 156"/>
                    <a:gd name="T8" fmla="*/ 2147483647 w 192"/>
                    <a:gd name="T9" fmla="*/ 2147483647 h 156"/>
                    <a:gd name="T10" fmla="*/ 2147483647 w 192"/>
                    <a:gd name="T11" fmla="*/ 2147483647 h 156"/>
                    <a:gd name="T12" fmla="*/ 2147483647 w 192"/>
                    <a:gd name="T13" fmla="*/ 2147483647 h 156"/>
                    <a:gd name="T14" fmla="*/ 2147483647 w 192"/>
                    <a:gd name="T15" fmla="*/ 2147483647 h 156"/>
                    <a:gd name="T16" fmla="*/ 2147483647 w 192"/>
                    <a:gd name="T17" fmla="*/ 0 h 156"/>
                    <a:gd name="T18" fmla="*/ 0 w 192"/>
                    <a:gd name="T19" fmla="*/ 2147483647 h 156"/>
                    <a:gd name="T20" fmla="*/ 0 w 192"/>
                    <a:gd name="T21" fmla="*/ 2147483647 h 156"/>
                    <a:gd name="T22" fmla="*/ 2147483647 w 192"/>
                    <a:gd name="T23" fmla="*/ 2147483647 h 156"/>
                    <a:gd name="T24" fmla="*/ 2147483647 w 192"/>
                    <a:gd name="T25" fmla="*/ 2147483647 h 156"/>
                    <a:gd name="T26" fmla="*/ 2147483647 w 192"/>
                    <a:gd name="T27" fmla="*/ 2147483647 h 156"/>
                    <a:gd name="T28" fmla="*/ 2147483647 w 192"/>
                    <a:gd name="T29" fmla="*/ 2147483647 h 156"/>
                    <a:gd name="T30" fmla="*/ 2147483647 w 192"/>
                    <a:gd name="T31" fmla="*/ 2147483647 h 156"/>
                    <a:gd name="T32" fmla="*/ 2147483647 w 192"/>
                    <a:gd name="T33" fmla="*/ 2147483647 h 156"/>
                    <a:gd name="T34" fmla="*/ 2147483647 w 192"/>
                    <a:gd name="T35" fmla="*/ 2147483647 h 156"/>
                    <a:gd name="T36" fmla="*/ 2147483647 w 192"/>
                    <a:gd name="T37" fmla="*/ 2147483647 h 156"/>
                    <a:gd name="T38" fmla="*/ 2147483647 w 192"/>
                    <a:gd name="T39" fmla="*/ 2147483647 h 156"/>
                    <a:gd name="T40" fmla="*/ 2147483647 w 192"/>
                    <a:gd name="T41" fmla="*/ 2147483647 h 156"/>
                    <a:gd name="T42" fmla="*/ 2147483647 w 192"/>
                    <a:gd name="T43" fmla="*/ 2147483647 h 156"/>
                    <a:gd name="T44" fmla="*/ 2147483647 w 192"/>
                    <a:gd name="T45" fmla="*/ 2147483647 h 15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92"/>
                    <a:gd name="T70" fmla="*/ 0 h 156"/>
                    <a:gd name="T71" fmla="*/ 192 w 192"/>
                    <a:gd name="T72" fmla="*/ 156 h 15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92" h="156">
                      <a:moveTo>
                        <a:pt x="0" y="31"/>
                      </a:moveTo>
                      <a:cubicBezTo>
                        <a:pt x="0" y="127"/>
                        <a:pt x="0" y="127"/>
                        <a:pt x="0" y="127"/>
                      </a:cubicBezTo>
                      <a:cubicBezTo>
                        <a:pt x="0" y="145"/>
                        <a:pt x="48" y="156"/>
                        <a:pt x="96" y="156"/>
                      </a:cubicBezTo>
                      <a:cubicBezTo>
                        <a:pt x="143" y="156"/>
                        <a:pt x="192" y="145"/>
                        <a:pt x="192" y="127"/>
                      </a:cubicBezTo>
                      <a:cubicBezTo>
                        <a:pt x="192" y="31"/>
                        <a:pt x="192" y="31"/>
                        <a:pt x="192" y="31"/>
                      </a:cubicBezTo>
                      <a:cubicBezTo>
                        <a:pt x="191" y="32"/>
                        <a:pt x="191" y="32"/>
                        <a:pt x="191" y="32"/>
                      </a:cubicBezTo>
                      <a:cubicBezTo>
                        <a:pt x="192" y="31"/>
                        <a:pt x="192" y="30"/>
                        <a:pt x="192" y="30"/>
                      </a:cubicBezTo>
                      <a:cubicBezTo>
                        <a:pt x="192" y="29"/>
                        <a:pt x="192" y="29"/>
                        <a:pt x="192" y="29"/>
                      </a:cubicBezTo>
                      <a:cubicBezTo>
                        <a:pt x="192" y="11"/>
                        <a:pt x="143" y="0"/>
                        <a:pt x="96" y="0"/>
                      </a:cubicBezTo>
                      <a:cubicBezTo>
                        <a:pt x="48" y="0"/>
                        <a:pt x="0" y="11"/>
                        <a:pt x="0" y="29"/>
                      </a:cubicBezTo>
                      <a:lnTo>
                        <a:pt x="0" y="31"/>
                      </a:lnTo>
                      <a:close/>
                      <a:moveTo>
                        <a:pt x="4" y="29"/>
                      </a:moveTo>
                      <a:cubicBezTo>
                        <a:pt x="4" y="17"/>
                        <a:pt x="41" y="4"/>
                        <a:pt x="96" y="4"/>
                      </a:cubicBezTo>
                      <a:cubicBezTo>
                        <a:pt x="151" y="4"/>
                        <a:pt x="188" y="17"/>
                        <a:pt x="188" y="29"/>
                      </a:cubicBezTo>
                      <a:cubicBezTo>
                        <a:pt x="188" y="30"/>
                        <a:pt x="188" y="30"/>
                        <a:pt x="188" y="30"/>
                      </a:cubicBezTo>
                      <a:cubicBezTo>
                        <a:pt x="188" y="31"/>
                        <a:pt x="188" y="31"/>
                        <a:pt x="188" y="31"/>
                      </a:cubicBezTo>
                      <a:cubicBezTo>
                        <a:pt x="188" y="31"/>
                        <a:pt x="188" y="31"/>
                        <a:pt x="188" y="31"/>
                      </a:cubicBezTo>
                      <a:cubicBezTo>
                        <a:pt x="188" y="31"/>
                        <a:pt x="188" y="31"/>
                        <a:pt x="188" y="31"/>
                      </a:cubicBezTo>
                      <a:cubicBezTo>
                        <a:pt x="188" y="127"/>
                        <a:pt x="188" y="127"/>
                        <a:pt x="188" y="127"/>
                      </a:cubicBezTo>
                      <a:cubicBezTo>
                        <a:pt x="188" y="139"/>
                        <a:pt x="151" y="152"/>
                        <a:pt x="96" y="152"/>
                      </a:cubicBezTo>
                      <a:cubicBezTo>
                        <a:pt x="41" y="152"/>
                        <a:pt x="4" y="139"/>
                        <a:pt x="4" y="127"/>
                      </a:cubicBezTo>
                      <a:cubicBezTo>
                        <a:pt x="4" y="31"/>
                        <a:pt x="4" y="31"/>
                        <a:pt x="4" y="31"/>
                      </a:cubicBezTo>
                      <a:lnTo>
                        <a:pt x="4" y="29"/>
                      </a:lnTo>
                      <a:close/>
                    </a:path>
                  </a:pathLst>
                </a:custGeom>
                <a:solidFill>
                  <a:srgbClr val="231F20"/>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550" name="Freeform 175"/>
                <p:cNvSpPr>
                  <a:spLocks/>
                </p:cNvSpPr>
                <p:nvPr/>
              </p:nvSpPr>
              <p:spPr bwMode="auto">
                <a:xfrm>
                  <a:off x="4311133" y="3284373"/>
                  <a:ext cx="297202" cy="195131"/>
                </a:xfrm>
                <a:custGeom>
                  <a:avLst/>
                  <a:gdLst>
                    <a:gd name="T0" fmla="*/ 2147483647 w 188"/>
                    <a:gd name="T1" fmla="*/ 2147483647 h 123"/>
                    <a:gd name="T2" fmla="*/ 2147483647 w 188"/>
                    <a:gd name="T3" fmla="*/ 2147483647 h 123"/>
                    <a:gd name="T4" fmla="*/ 0 w 188"/>
                    <a:gd name="T5" fmla="*/ 2147483647 h 123"/>
                    <a:gd name="T6" fmla="*/ 0 w 188"/>
                    <a:gd name="T7" fmla="*/ 0 h 123"/>
                    <a:gd name="T8" fmla="*/ 2147483647 w 188"/>
                    <a:gd name="T9" fmla="*/ 0 h 123"/>
                    <a:gd name="T10" fmla="*/ 2147483647 w 188"/>
                    <a:gd name="T11" fmla="*/ 2147483647 h 123"/>
                    <a:gd name="T12" fmla="*/ 0 60000 65536"/>
                    <a:gd name="T13" fmla="*/ 0 60000 65536"/>
                    <a:gd name="T14" fmla="*/ 0 60000 65536"/>
                    <a:gd name="T15" fmla="*/ 0 60000 65536"/>
                    <a:gd name="T16" fmla="*/ 0 60000 65536"/>
                    <a:gd name="T17" fmla="*/ 0 60000 65536"/>
                    <a:gd name="T18" fmla="*/ 0 w 188"/>
                    <a:gd name="T19" fmla="*/ 0 h 123"/>
                    <a:gd name="T20" fmla="*/ 188 w 188"/>
                    <a:gd name="T21" fmla="*/ 123 h 123"/>
                  </a:gdLst>
                  <a:ahLst/>
                  <a:cxnLst>
                    <a:cxn ang="T12">
                      <a:pos x="T0" y="T1"/>
                    </a:cxn>
                    <a:cxn ang="T13">
                      <a:pos x="T2" y="T3"/>
                    </a:cxn>
                    <a:cxn ang="T14">
                      <a:pos x="T4" y="T5"/>
                    </a:cxn>
                    <a:cxn ang="T15">
                      <a:pos x="T6" y="T7"/>
                    </a:cxn>
                    <a:cxn ang="T16">
                      <a:pos x="T8" y="T9"/>
                    </a:cxn>
                    <a:cxn ang="T17">
                      <a:pos x="T10" y="T11"/>
                    </a:cxn>
                  </a:cxnLst>
                  <a:rect l="T18" t="T19" r="T20" b="T21"/>
                  <a:pathLst>
                    <a:path w="188" h="123">
                      <a:moveTo>
                        <a:pt x="188" y="96"/>
                      </a:moveTo>
                      <a:cubicBezTo>
                        <a:pt x="188" y="111"/>
                        <a:pt x="146" y="123"/>
                        <a:pt x="94" y="123"/>
                      </a:cubicBezTo>
                      <a:cubicBezTo>
                        <a:pt x="42" y="123"/>
                        <a:pt x="0" y="111"/>
                        <a:pt x="0" y="96"/>
                      </a:cubicBezTo>
                      <a:cubicBezTo>
                        <a:pt x="0" y="0"/>
                        <a:pt x="0" y="0"/>
                        <a:pt x="0" y="0"/>
                      </a:cubicBezTo>
                      <a:cubicBezTo>
                        <a:pt x="188" y="0"/>
                        <a:pt x="188" y="0"/>
                        <a:pt x="188" y="0"/>
                      </a:cubicBezTo>
                      <a:cubicBezTo>
                        <a:pt x="188" y="96"/>
                        <a:pt x="188" y="96"/>
                        <a:pt x="188" y="96"/>
                      </a:cubicBezTo>
                    </a:path>
                  </a:pathLst>
                </a:custGeom>
                <a:solidFill>
                  <a:srgbClr val="00B0F0"/>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551" name="Freeform 176"/>
                <p:cNvSpPr>
                  <a:spLocks/>
                </p:cNvSpPr>
                <p:nvPr/>
              </p:nvSpPr>
              <p:spPr bwMode="auto">
                <a:xfrm>
                  <a:off x="4608336" y="3433693"/>
                  <a:ext cx="668" cy="1341"/>
                </a:xfrm>
                <a:custGeom>
                  <a:avLst/>
                  <a:gdLst>
                    <a:gd name="T0" fmla="*/ 0 w 1"/>
                    <a:gd name="T1" fmla="*/ 0 h 1"/>
                    <a:gd name="T2" fmla="*/ 0 w 1"/>
                    <a:gd name="T3" fmla="*/ 0 h 1"/>
                    <a:gd name="T4" fmla="*/ 0 w 1"/>
                    <a:gd name="T5" fmla="*/ 2147483647 h 1"/>
                    <a:gd name="T6" fmla="*/ 0 w 1"/>
                    <a:gd name="T7" fmla="*/ 2147483647 h 1"/>
                    <a:gd name="T8" fmla="*/ 0 w 1"/>
                    <a:gd name="T9" fmla="*/ 0 h 1"/>
                    <a:gd name="T10" fmla="*/ 0 60000 65536"/>
                    <a:gd name="T11" fmla="*/ 0 60000 65536"/>
                    <a:gd name="T12" fmla="*/ 0 60000 65536"/>
                    <a:gd name="T13" fmla="*/ 0 60000 65536"/>
                    <a:gd name="T14" fmla="*/ 0 60000 65536"/>
                    <a:gd name="T15" fmla="*/ 0 w 1"/>
                    <a:gd name="T16" fmla="*/ 0 h 1"/>
                    <a:gd name="T17" fmla="*/ 1 w 1"/>
                    <a:gd name="T18" fmla="*/ 1 h 1"/>
                  </a:gdLst>
                  <a:ahLst/>
                  <a:cxnLst>
                    <a:cxn ang="T10">
                      <a:pos x="T0" y="T1"/>
                    </a:cxn>
                    <a:cxn ang="T11">
                      <a:pos x="T2" y="T3"/>
                    </a:cxn>
                    <a:cxn ang="T12">
                      <a:pos x="T4" y="T5"/>
                    </a:cxn>
                    <a:cxn ang="T13">
                      <a:pos x="T6" y="T7"/>
                    </a:cxn>
                    <a:cxn ang="T14">
                      <a:pos x="T8" y="T9"/>
                    </a:cxn>
                  </a:cxnLst>
                  <a:rect l="T15" t="T16" r="T17" b="T18"/>
                  <a:pathLst>
                    <a:path w="1" h="1">
                      <a:moveTo>
                        <a:pt x="0" y="0"/>
                      </a:moveTo>
                      <a:cubicBezTo>
                        <a:pt x="0" y="0"/>
                        <a:pt x="0" y="0"/>
                        <a:pt x="0" y="0"/>
                      </a:cubicBezTo>
                      <a:cubicBezTo>
                        <a:pt x="0" y="1"/>
                        <a:pt x="0" y="1"/>
                        <a:pt x="0" y="1"/>
                      </a:cubicBezTo>
                      <a:cubicBezTo>
                        <a:pt x="0" y="1"/>
                        <a:pt x="0" y="1"/>
                        <a:pt x="0" y="1"/>
                      </a:cubicBezTo>
                      <a:cubicBezTo>
                        <a:pt x="0" y="0"/>
                        <a:pt x="0" y="0"/>
                        <a:pt x="0" y="0"/>
                      </a:cubicBezTo>
                    </a:path>
                  </a:pathLst>
                </a:custGeom>
                <a:solidFill>
                  <a:srgbClr val="8A98AA"/>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552" name="Freeform 177"/>
                <p:cNvSpPr>
                  <a:spLocks/>
                </p:cNvSpPr>
                <p:nvPr/>
              </p:nvSpPr>
              <p:spPr bwMode="auto">
                <a:xfrm>
                  <a:off x="4311133" y="3431681"/>
                  <a:ext cx="297202" cy="46268"/>
                </a:xfrm>
                <a:custGeom>
                  <a:avLst/>
                  <a:gdLst>
                    <a:gd name="T0" fmla="*/ 0 w 188"/>
                    <a:gd name="T1" fmla="*/ 0 h 29"/>
                    <a:gd name="T2" fmla="*/ 0 w 188"/>
                    <a:gd name="T3" fmla="*/ 2147483647 h 29"/>
                    <a:gd name="T4" fmla="*/ 2147483647 w 188"/>
                    <a:gd name="T5" fmla="*/ 2147483647 h 29"/>
                    <a:gd name="T6" fmla="*/ 2147483647 w 188"/>
                    <a:gd name="T7" fmla="*/ 2147483647 h 29"/>
                    <a:gd name="T8" fmla="*/ 2147483647 w 188"/>
                    <a:gd name="T9" fmla="*/ 2147483647 h 29"/>
                    <a:gd name="T10" fmla="*/ 2147483647 w 188"/>
                    <a:gd name="T11" fmla="*/ 2147483647 h 29"/>
                    <a:gd name="T12" fmla="*/ 0 w 188"/>
                    <a:gd name="T13" fmla="*/ 0 h 29"/>
                    <a:gd name="T14" fmla="*/ 0 60000 65536"/>
                    <a:gd name="T15" fmla="*/ 0 60000 65536"/>
                    <a:gd name="T16" fmla="*/ 0 60000 65536"/>
                    <a:gd name="T17" fmla="*/ 0 60000 65536"/>
                    <a:gd name="T18" fmla="*/ 0 60000 65536"/>
                    <a:gd name="T19" fmla="*/ 0 60000 65536"/>
                    <a:gd name="T20" fmla="*/ 0 60000 65536"/>
                    <a:gd name="T21" fmla="*/ 0 w 188"/>
                    <a:gd name="T22" fmla="*/ 0 h 29"/>
                    <a:gd name="T23" fmla="*/ 188 w 188"/>
                    <a:gd name="T24" fmla="*/ 29 h 2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8" h="29">
                      <a:moveTo>
                        <a:pt x="0" y="0"/>
                      </a:moveTo>
                      <a:cubicBezTo>
                        <a:pt x="0" y="2"/>
                        <a:pt x="0" y="2"/>
                        <a:pt x="0" y="2"/>
                      </a:cubicBezTo>
                      <a:cubicBezTo>
                        <a:pt x="0" y="17"/>
                        <a:pt x="42" y="29"/>
                        <a:pt x="94" y="29"/>
                      </a:cubicBezTo>
                      <a:cubicBezTo>
                        <a:pt x="146" y="29"/>
                        <a:pt x="188" y="17"/>
                        <a:pt x="188" y="2"/>
                      </a:cubicBezTo>
                      <a:cubicBezTo>
                        <a:pt x="188" y="1"/>
                        <a:pt x="188" y="1"/>
                        <a:pt x="188" y="1"/>
                      </a:cubicBezTo>
                      <a:cubicBezTo>
                        <a:pt x="188" y="16"/>
                        <a:pt x="145" y="28"/>
                        <a:pt x="94" y="28"/>
                      </a:cubicBezTo>
                      <a:cubicBezTo>
                        <a:pt x="42" y="28"/>
                        <a:pt x="0" y="16"/>
                        <a:pt x="0" y="0"/>
                      </a:cubicBezTo>
                    </a:path>
                  </a:pathLst>
                </a:custGeom>
                <a:solidFill>
                  <a:srgbClr val="7F8EA2"/>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553" name="Freeform 180"/>
                <p:cNvSpPr>
                  <a:spLocks noEditPoints="1"/>
                </p:cNvSpPr>
                <p:nvPr/>
              </p:nvSpPr>
              <p:spPr bwMode="auto">
                <a:xfrm>
                  <a:off x="4308462" y="3233868"/>
                  <a:ext cx="303213" cy="247434"/>
                </a:xfrm>
                <a:custGeom>
                  <a:avLst/>
                  <a:gdLst>
                    <a:gd name="T0" fmla="*/ 0 w 192"/>
                    <a:gd name="T1" fmla="*/ 2147483647 h 156"/>
                    <a:gd name="T2" fmla="*/ 0 w 192"/>
                    <a:gd name="T3" fmla="*/ 2147483647 h 156"/>
                    <a:gd name="T4" fmla="*/ 2147483647 w 192"/>
                    <a:gd name="T5" fmla="*/ 2147483647 h 156"/>
                    <a:gd name="T6" fmla="*/ 2147483647 w 192"/>
                    <a:gd name="T7" fmla="*/ 2147483647 h 156"/>
                    <a:gd name="T8" fmla="*/ 2147483647 w 192"/>
                    <a:gd name="T9" fmla="*/ 2147483647 h 156"/>
                    <a:gd name="T10" fmla="*/ 2147483647 w 192"/>
                    <a:gd name="T11" fmla="*/ 2147483647 h 156"/>
                    <a:gd name="T12" fmla="*/ 2147483647 w 192"/>
                    <a:gd name="T13" fmla="*/ 2147483647 h 156"/>
                    <a:gd name="T14" fmla="*/ 2147483647 w 192"/>
                    <a:gd name="T15" fmla="*/ 2147483647 h 156"/>
                    <a:gd name="T16" fmla="*/ 2147483647 w 192"/>
                    <a:gd name="T17" fmla="*/ 0 h 156"/>
                    <a:gd name="T18" fmla="*/ 0 w 192"/>
                    <a:gd name="T19" fmla="*/ 2147483647 h 156"/>
                    <a:gd name="T20" fmla="*/ 0 w 192"/>
                    <a:gd name="T21" fmla="*/ 2147483647 h 156"/>
                    <a:gd name="T22" fmla="*/ 2147483647 w 192"/>
                    <a:gd name="T23" fmla="*/ 2147483647 h 156"/>
                    <a:gd name="T24" fmla="*/ 2147483647 w 192"/>
                    <a:gd name="T25" fmla="*/ 2147483647 h 156"/>
                    <a:gd name="T26" fmla="*/ 2147483647 w 192"/>
                    <a:gd name="T27" fmla="*/ 2147483647 h 156"/>
                    <a:gd name="T28" fmla="*/ 2147483647 w 192"/>
                    <a:gd name="T29" fmla="*/ 2147483647 h 156"/>
                    <a:gd name="T30" fmla="*/ 2147483647 w 192"/>
                    <a:gd name="T31" fmla="*/ 2147483647 h 156"/>
                    <a:gd name="T32" fmla="*/ 2147483647 w 192"/>
                    <a:gd name="T33" fmla="*/ 2147483647 h 156"/>
                    <a:gd name="T34" fmla="*/ 2147483647 w 192"/>
                    <a:gd name="T35" fmla="*/ 2147483647 h 156"/>
                    <a:gd name="T36" fmla="*/ 2147483647 w 192"/>
                    <a:gd name="T37" fmla="*/ 2147483647 h 156"/>
                    <a:gd name="T38" fmla="*/ 2147483647 w 192"/>
                    <a:gd name="T39" fmla="*/ 2147483647 h 156"/>
                    <a:gd name="T40" fmla="*/ 2147483647 w 192"/>
                    <a:gd name="T41" fmla="*/ 2147483647 h 156"/>
                    <a:gd name="T42" fmla="*/ 2147483647 w 192"/>
                    <a:gd name="T43" fmla="*/ 2147483647 h 156"/>
                    <a:gd name="T44" fmla="*/ 2147483647 w 192"/>
                    <a:gd name="T45" fmla="*/ 2147483647 h 15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92"/>
                    <a:gd name="T70" fmla="*/ 0 h 156"/>
                    <a:gd name="T71" fmla="*/ 192 w 192"/>
                    <a:gd name="T72" fmla="*/ 156 h 15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92" h="156">
                      <a:moveTo>
                        <a:pt x="0" y="31"/>
                      </a:moveTo>
                      <a:cubicBezTo>
                        <a:pt x="0" y="127"/>
                        <a:pt x="0" y="127"/>
                        <a:pt x="0" y="127"/>
                      </a:cubicBezTo>
                      <a:cubicBezTo>
                        <a:pt x="0" y="145"/>
                        <a:pt x="48" y="156"/>
                        <a:pt x="96" y="156"/>
                      </a:cubicBezTo>
                      <a:cubicBezTo>
                        <a:pt x="143" y="156"/>
                        <a:pt x="192" y="145"/>
                        <a:pt x="192" y="127"/>
                      </a:cubicBezTo>
                      <a:cubicBezTo>
                        <a:pt x="192" y="31"/>
                        <a:pt x="192" y="31"/>
                        <a:pt x="192" y="31"/>
                      </a:cubicBezTo>
                      <a:cubicBezTo>
                        <a:pt x="191" y="32"/>
                        <a:pt x="191" y="32"/>
                        <a:pt x="191" y="32"/>
                      </a:cubicBezTo>
                      <a:cubicBezTo>
                        <a:pt x="192" y="31"/>
                        <a:pt x="192" y="30"/>
                        <a:pt x="192" y="30"/>
                      </a:cubicBezTo>
                      <a:cubicBezTo>
                        <a:pt x="192" y="29"/>
                        <a:pt x="192" y="29"/>
                        <a:pt x="192" y="29"/>
                      </a:cubicBezTo>
                      <a:cubicBezTo>
                        <a:pt x="192" y="11"/>
                        <a:pt x="143" y="0"/>
                        <a:pt x="96" y="0"/>
                      </a:cubicBezTo>
                      <a:cubicBezTo>
                        <a:pt x="48" y="0"/>
                        <a:pt x="0" y="11"/>
                        <a:pt x="0" y="29"/>
                      </a:cubicBezTo>
                      <a:lnTo>
                        <a:pt x="0" y="31"/>
                      </a:lnTo>
                      <a:close/>
                      <a:moveTo>
                        <a:pt x="4" y="29"/>
                      </a:moveTo>
                      <a:cubicBezTo>
                        <a:pt x="4" y="17"/>
                        <a:pt x="41" y="4"/>
                        <a:pt x="96" y="4"/>
                      </a:cubicBezTo>
                      <a:cubicBezTo>
                        <a:pt x="151" y="4"/>
                        <a:pt x="188" y="17"/>
                        <a:pt x="188" y="29"/>
                      </a:cubicBezTo>
                      <a:cubicBezTo>
                        <a:pt x="188" y="30"/>
                        <a:pt x="188" y="30"/>
                        <a:pt x="188" y="30"/>
                      </a:cubicBezTo>
                      <a:cubicBezTo>
                        <a:pt x="188" y="31"/>
                        <a:pt x="188" y="31"/>
                        <a:pt x="188" y="31"/>
                      </a:cubicBezTo>
                      <a:cubicBezTo>
                        <a:pt x="188" y="31"/>
                        <a:pt x="188" y="31"/>
                        <a:pt x="188" y="31"/>
                      </a:cubicBezTo>
                      <a:cubicBezTo>
                        <a:pt x="188" y="31"/>
                        <a:pt x="188" y="31"/>
                        <a:pt x="188" y="31"/>
                      </a:cubicBezTo>
                      <a:cubicBezTo>
                        <a:pt x="188" y="127"/>
                        <a:pt x="188" y="127"/>
                        <a:pt x="188" y="127"/>
                      </a:cubicBezTo>
                      <a:cubicBezTo>
                        <a:pt x="188" y="139"/>
                        <a:pt x="151" y="152"/>
                        <a:pt x="96" y="152"/>
                      </a:cubicBezTo>
                      <a:cubicBezTo>
                        <a:pt x="41" y="152"/>
                        <a:pt x="4" y="139"/>
                        <a:pt x="4" y="127"/>
                      </a:cubicBezTo>
                      <a:cubicBezTo>
                        <a:pt x="4" y="31"/>
                        <a:pt x="4" y="31"/>
                        <a:pt x="4" y="31"/>
                      </a:cubicBezTo>
                      <a:lnTo>
                        <a:pt x="4" y="29"/>
                      </a:lnTo>
                      <a:close/>
                    </a:path>
                  </a:pathLst>
                </a:custGeom>
                <a:solidFill>
                  <a:srgbClr val="231F20"/>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554" name="Freeform 175"/>
                <p:cNvSpPr>
                  <a:spLocks/>
                </p:cNvSpPr>
                <p:nvPr/>
              </p:nvSpPr>
              <p:spPr bwMode="auto">
                <a:xfrm>
                  <a:off x="4311133" y="3126929"/>
                  <a:ext cx="297202" cy="195131"/>
                </a:xfrm>
                <a:custGeom>
                  <a:avLst/>
                  <a:gdLst>
                    <a:gd name="T0" fmla="*/ 2147483647 w 188"/>
                    <a:gd name="T1" fmla="*/ 2147483647 h 123"/>
                    <a:gd name="T2" fmla="*/ 2147483647 w 188"/>
                    <a:gd name="T3" fmla="*/ 2147483647 h 123"/>
                    <a:gd name="T4" fmla="*/ 0 w 188"/>
                    <a:gd name="T5" fmla="*/ 2147483647 h 123"/>
                    <a:gd name="T6" fmla="*/ 0 w 188"/>
                    <a:gd name="T7" fmla="*/ 0 h 123"/>
                    <a:gd name="T8" fmla="*/ 2147483647 w 188"/>
                    <a:gd name="T9" fmla="*/ 0 h 123"/>
                    <a:gd name="T10" fmla="*/ 2147483647 w 188"/>
                    <a:gd name="T11" fmla="*/ 2147483647 h 123"/>
                    <a:gd name="T12" fmla="*/ 0 60000 65536"/>
                    <a:gd name="T13" fmla="*/ 0 60000 65536"/>
                    <a:gd name="T14" fmla="*/ 0 60000 65536"/>
                    <a:gd name="T15" fmla="*/ 0 60000 65536"/>
                    <a:gd name="T16" fmla="*/ 0 60000 65536"/>
                    <a:gd name="T17" fmla="*/ 0 60000 65536"/>
                    <a:gd name="T18" fmla="*/ 0 w 188"/>
                    <a:gd name="T19" fmla="*/ 0 h 123"/>
                    <a:gd name="T20" fmla="*/ 188 w 188"/>
                    <a:gd name="T21" fmla="*/ 123 h 123"/>
                  </a:gdLst>
                  <a:ahLst/>
                  <a:cxnLst>
                    <a:cxn ang="T12">
                      <a:pos x="T0" y="T1"/>
                    </a:cxn>
                    <a:cxn ang="T13">
                      <a:pos x="T2" y="T3"/>
                    </a:cxn>
                    <a:cxn ang="T14">
                      <a:pos x="T4" y="T5"/>
                    </a:cxn>
                    <a:cxn ang="T15">
                      <a:pos x="T6" y="T7"/>
                    </a:cxn>
                    <a:cxn ang="T16">
                      <a:pos x="T8" y="T9"/>
                    </a:cxn>
                    <a:cxn ang="T17">
                      <a:pos x="T10" y="T11"/>
                    </a:cxn>
                  </a:cxnLst>
                  <a:rect l="T18" t="T19" r="T20" b="T21"/>
                  <a:pathLst>
                    <a:path w="188" h="123">
                      <a:moveTo>
                        <a:pt x="188" y="96"/>
                      </a:moveTo>
                      <a:cubicBezTo>
                        <a:pt x="188" y="111"/>
                        <a:pt x="146" y="123"/>
                        <a:pt x="94" y="123"/>
                      </a:cubicBezTo>
                      <a:cubicBezTo>
                        <a:pt x="42" y="123"/>
                        <a:pt x="0" y="111"/>
                        <a:pt x="0" y="96"/>
                      </a:cubicBezTo>
                      <a:cubicBezTo>
                        <a:pt x="0" y="0"/>
                        <a:pt x="0" y="0"/>
                        <a:pt x="0" y="0"/>
                      </a:cubicBezTo>
                      <a:cubicBezTo>
                        <a:pt x="188" y="0"/>
                        <a:pt x="188" y="0"/>
                        <a:pt x="188" y="0"/>
                      </a:cubicBezTo>
                      <a:cubicBezTo>
                        <a:pt x="188" y="96"/>
                        <a:pt x="188" y="96"/>
                        <a:pt x="188" y="96"/>
                      </a:cubicBezTo>
                    </a:path>
                  </a:pathLst>
                </a:custGeom>
                <a:solidFill>
                  <a:srgbClr val="00B0F0"/>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555" name="Freeform 176"/>
                <p:cNvSpPr>
                  <a:spLocks/>
                </p:cNvSpPr>
                <p:nvPr/>
              </p:nvSpPr>
              <p:spPr bwMode="auto">
                <a:xfrm>
                  <a:off x="4608336" y="3317637"/>
                  <a:ext cx="668" cy="1341"/>
                </a:xfrm>
                <a:custGeom>
                  <a:avLst/>
                  <a:gdLst>
                    <a:gd name="T0" fmla="*/ 0 w 1"/>
                    <a:gd name="T1" fmla="*/ 0 h 1"/>
                    <a:gd name="T2" fmla="*/ 0 w 1"/>
                    <a:gd name="T3" fmla="*/ 0 h 1"/>
                    <a:gd name="T4" fmla="*/ 0 w 1"/>
                    <a:gd name="T5" fmla="*/ 2147483647 h 1"/>
                    <a:gd name="T6" fmla="*/ 0 w 1"/>
                    <a:gd name="T7" fmla="*/ 2147483647 h 1"/>
                    <a:gd name="T8" fmla="*/ 0 w 1"/>
                    <a:gd name="T9" fmla="*/ 0 h 1"/>
                    <a:gd name="T10" fmla="*/ 0 60000 65536"/>
                    <a:gd name="T11" fmla="*/ 0 60000 65536"/>
                    <a:gd name="T12" fmla="*/ 0 60000 65536"/>
                    <a:gd name="T13" fmla="*/ 0 60000 65536"/>
                    <a:gd name="T14" fmla="*/ 0 60000 65536"/>
                    <a:gd name="T15" fmla="*/ 0 w 1"/>
                    <a:gd name="T16" fmla="*/ 0 h 1"/>
                    <a:gd name="T17" fmla="*/ 1 w 1"/>
                    <a:gd name="T18" fmla="*/ 1 h 1"/>
                  </a:gdLst>
                  <a:ahLst/>
                  <a:cxnLst>
                    <a:cxn ang="T10">
                      <a:pos x="T0" y="T1"/>
                    </a:cxn>
                    <a:cxn ang="T11">
                      <a:pos x="T2" y="T3"/>
                    </a:cxn>
                    <a:cxn ang="T12">
                      <a:pos x="T4" y="T5"/>
                    </a:cxn>
                    <a:cxn ang="T13">
                      <a:pos x="T6" y="T7"/>
                    </a:cxn>
                    <a:cxn ang="T14">
                      <a:pos x="T8" y="T9"/>
                    </a:cxn>
                  </a:cxnLst>
                  <a:rect l="T15" t="T16" r="T17" b="T18"/>
                  <a:pathLst>
                    <a:path w="1" h="1">
                      <a:moveTo>
                        <a:pt x="0" y="0"/>
                      </a:moveTo>
                      <a:cubicBezTo>
                        <a:pt x="0" y="0"/>
                        <a:pt x="0" y="0"/>
                        <a:pt x="0" y="0"/>
                      </a:cubicBezTo>
                      <a:cubicBezTo>
                        <a:pt x="0" y="1"/>
                        <a:pt x="0" y="1"/>
                        <a:pt x="0" y="1"/>
                      </a:cubicBezTo>
                      <a:cubicBezTo>
                        <a:pt x="0" y="1"/>
                        <a:pt x="0" y="1"/>
                        <a:pt x="0" y="1"/>
                      </a:cubicBezTo>
                      <a:cubicBezTo>
                        <a:pt x="0" y="0"/>
                        <a:pt x="0" y="0"/>
                        <a:pt x="0" y="0"/>
                      </a:cubicBezTo>
                    </a:path>
                  </a:pathLst>
                </a:custGeom>
                <a:solidFill>
                  <a:srgbClr val="8A98AA"/>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556" name="Oval 178"/>
                <p:cNvSpPr>
                  <a:spLocks noChangeArrowheads="1"/>
                </p:cNvSpPr>
                <p:nvPr/>
              </p:nvSpPr>
              <p:spPr bwMode="auto">
                <a:xfrm>
                  <a:off x="4311133" y="3080661"/>
                  <a:ext cx="297202" cy="87842"/>
                </a:xfrm>
                <a:prstGeom prst="ellipse">
                  <a:avLst/>
                </a:prstGeom>
                <a:gradFill rotWithShape="1">
                  <a:gsLst>
                    <a:gs pos="0">
                      <a:srgbClr val="C0C1C6"/>
                    </a:gs>
                    <a:gs pos="100000">
                      <a:srgbClr val="DFE0E5"/>
                    </a:gs>
                  </a:gsLst>
                  <a:lin ang="5400000" scaled="1"/>
                </a:gradFill>
                <a:ln w="9525" algn="ctr">
                  <a:noFill/>
                  <a:round/>
                  <a:headEnd/>
                  <a:tailEnd/>
                </a:ln>
              </p:spPr>
              <p:txBody>
                <a:bodyPr lIns="91327" tIns="45667" rIns="91327" bIns="45667"/>
                <a:lstStyle/>
                <a:p>
                  <a:pPr algn="l">
                    <a:buClrTx/>
                    <a:buFontTx/>
                    <a:buNone/>
                  </a:pPr>
                  <a:endParaRPr lang="zh-CN" altLang="zh-CN" sz="1400" dirty="0" smtClean="0">
                    <a:solidFill>
                      <a:srgbClr val="000000"/>
                    </a:solidFill>
                    <a:cs typeface="Calibri" pitchFamily="34" charset="0"/>
                    <a:sym typeface="Lucida Grande" charset="0"/>
                  </a:endParaRPr>
                </a:p>
              </p:txBody>
            </p:sp>
            <p:sp>
              <p:nvSpPr>
                <p:cNvPr id="557" name="Freeform 179"/>
                <p:cNvSpPr>
                  <a:spLocks/>
                </p:cNvSpPr>
                <p:nvPr/>
              </p:nvSpPr>
              <p:spPr bwMode="auto">
                <a:xfrm>
                  <a:off x="4311133" y="3123577"/>
                  <a:ext cx="297202" cy="44927"/>
                </a:xfrm>
                <a:custGeom>
                  <a:avLst/>
                  <a:gdLst>
                    <a:gd name="T0" fmla="*/ 2147483647 w 188"/>
                    <a:gd name="T1" fmla="*/ 2147483647 h 28"/>
                    <a:gd name="T2" fmla="*/ 0 w 188"/>
                    <a:gd name="T3" fmla="*/ 0 h 28"/>
                    <a:gd name="T4" fmla="*/ 0 w 188"/>
                    <a:gd name="T5" fmla="*/ 0 h 28"/>
                    <a:gd name="T6" fmla="*/ 2147483647 w 188"/>
                    <a:gd name="T7" fmla="*/ 2147483647 h 28"/>
                    <a:gd name="T8" fmla="*/ 2147483647 w 188"/>
                    <a:gd name="T9" fmla="*/ 0 h 28"/>
                    <a:gd name="T10" fmla="*/ 2147483647 w 188"/>
                    <a:gd name="T11" fmla="*/ 0 h 28"/>
                    <a:gd name="T12" fmla="*/ 2147483647 w 188"/>
                    <a:gd name="T13" fmla="*/ 2147483647 h 28"/>
                    <a:gd name="T14" fmla="*/ 0 60000 65536"/>
                    <a:gd name="T15" fmla="*/ 0 60000 65536"/>
                    <a:gd name="T16" fmla="*/ 0 60000 65536"/>
                    <a:gd name="T17" fmla="*/ 0 60000 65536"/>
                    <a:gd name="T18" fmla="*/ 0 60000 65536"/>
                    <a:gd name="T19" fmla="*/ 0 60000 65536"/>
                    <a:gd name="T20" fmla="*/ 0 60000 65536"/>
                    <a:gd name="T21" fmla="*/ 0 w 188"/>
                    <a:gd name="T22" fmla="*/ 0 h 28"/>
                    <a:gd name="T23" fmla="*/ 188 w 188"/>
                    <a:gd name="T24" fmla="*/ 28 h 2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8" h="28">
                      <a:moveTo>
                        <a:pt x="94" y="26"/>
                      </a:moveTo>
                      <a:cubicBezTo>
                        <a:pt x="43" y="26"/>
                        <a:pt x="1" y="14"/>
                        <a:pt x="0" y="0"/>
                      </a:cubicBezTo>
                      <a:cubicBezTo>
                        <a:pt x="0" y="0"/>
                        <a:pt x="0" y="0"/>
                        <a:pt x="0" y="0"/>
                      </a:cubicBezTo>
                      <a:cubicBezTo>
                        <a:pt x="0" y="15"/>
                        <a:pt x="42" y="28"/>
                        <a:pt x="94" y="28"/>
                      </a:cubicBezTo>
                      <a:cubicBezTo>
                        <a:pt x="146" y="28"/>
                        <a:pt x="188" y="15"/>
                        <a:pt x="188" y="0"/>
                      </a:cubicBezTo>
                      <a:cubicBezTo>
                        <a:pt x="188" y="0"/>
                        <a:pt x="188" y="0"/>
                        <a:pt x="188" y="0"/>
                      </a:cubicBezTo>
                      <a:cubicBezTo>
                        <a:pt x="186" y="14"/>
                        <a:pt x="145" y="26"/>
                        <a:pt x="94" y="26"/>
                      </a:cubicBezTo>
                      <a:close/>
                    </a:path>
                  </a:pathLst>
                </a:custGeom>
                <a:solidFill>
                  <a:srgbClr val="363B49"/>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558" name="Freeform 180"/>
                <p:cNvSpPr>
                  <a:spLocks noEditPoints="1"/>
                </p:cNvSpPr>
                <p:nvPr/>
              </p:nvSpPr>
              <p:spPr bwMode="auto">
                <a:xfrm>
                  <a:off x="4308462" y="3074713"/>
                  <a:ext cx="303213" cy="247434"/>
                </a:xfrm>
                <a:custGeom>
                  <a:avLst/>
                  <a:gdLst>
                    <a:gd name="T0" fmla="*/ 0 w 192"/>
                    <a:gd name="T1" fmla="*/ 2147483647 h 156"/>
                    <a:gd name="T2" fmla="*/ 0 w 192"/>
                    <a:gd name="T3" fmla="*/ 2147483647 h 156"/>
                    <a:gd name="T4" fmla="*/ 2147483647 w 192"/>
                    <a:gd name="T5" fmla="*/ 2147483647 h 156"/>
                    <a:gd name="T6" fmla="*/ 2147483647 w 192"/>
                    <a:gd name="T7" fmla="*/ 2147483647 h 156"/>
                    <a:gd name="T8" fmla="*/ 2147483647 w 192"/>
                    <a:gd name="T9" fmla="*/ 2147483647 h 156"/>
                    <a:gd name="T10" fmla="*/ 2147483647 w 192"/>
                    <a:gd name="T11" fmla="*/ 2147483647 h 156"/>
                    <a:gd name="T12" fmla="*/ 2147483647 w 192"/>
                    <a:gd name="T13" fmla="*/ 2147483647 h 156"/>
                    <a:gd name="T14" fmla="*/ 2147483647 w 192"/>
                    <a:gd name="T15" fmla="*/ 2147483647 h 156"/>
                    <a:gd name="T16" fmla="*/ 2147483647 w 192"/>
                    <a:gd name="T17" fmla="*/ 0 h 156"/>
                    <a:gd name="T18" fmla="*/ 0 w 192"/>
                    <a:gd name="T19" fmla="*/ 2147483647 h 156"/>
                    <a:gd name="T20" fmla="*/ 0 w 192"/>
                    <a:gd name="T21" fmla="*/ 2147483647 h 156"/>
                    <a:gd name="T22" fmla="*/ 2147483647 w 192"/>
                    <a:gd name="T23" fmla="*/ 2147483647 h 156"/>
                    <a:gd name="T24" fmla="*/ 2147483647 w 192"/>
                    <a:gd name="T25" fmla="*/ 2147483647 h 156"/>
                    <a:gd name="T26" fmla="*/ 2147483647 w 192"/>
                    <a:gd name="T27" fmla="*/ 2147483647 h 156"/>
                    <a:gd name="T28" fmla="*/ 2147483647 w 192"/>
                    <a:gd name="T29" fmla="*/ 2147483647 h 156"/>
                    <a:gd name="T30" fmla="*/ 2147483647 w 192"/>
                    <a:gd name="T31" fmla="*/ 2147483647 h 156"/>
                    <a:gd name="T32" fmla="*/ 2147483647 w 192"/>
                    <a:gd name="T33" fmla="*/ 2147483647 h 156"/>
                    <a:gd name="T34" fmla="*/ 2147483647 w 192"/>
                    <a:gd name="T35" fmla="*/ 2147483647 h 156"/>
                    <a:gd name="T36" fmla="*/ 2147483647 w 192"/>
                    <a:gd name="T37" fmla="*/ 2147483647 h 156"/>
                    <a:gd name="T38" fmla="*/ 2147483647 w 192"/>
                    <a:gd name="T39" fmla="*/ 2147483647 h 156"/>
                    <a:gd name="T40" fmla="*/ 2147483647 w 192"/>
                    <a:gd name="T41" fmla="*/ 2147483647 h 156"/>
                    <a:gd name="T42" fmla="*/ 2147483647 w 192"/>
                    <a:gd name="T43" fmla="*/ 2147483647 h 156"/>
                    <a:gd name="T44" fmla="*/ 2147483647 w 192"/>
                    <a:gd name="T45" fmla="*/ 2147483647 h 15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92"/>
                    <a:gd name="T70" fmla="*/ 0 h 156"/>
                    <a:gd name="T71" fmla="*/ 192 w 192"/>
                    <a:gd name="T72" fmla="*/ 156 h 15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92" h="156">
                      <a:moveTo>
                        <a:pt x="0" y="31"/>
                      </a:moveTo>
                      <a:cubicBezTo>
                        <a:pt x="0" y="127"/>
                        <a:pt x="0" y="127"/>
                        <a:pt x="0" y="127"/>
                      </a:cubicBezTo>
                      <a:cubicBezTo>
                        <a:pt x="0" y="145"/>
                        <a:pt x="48" y="156"/>
                        <a:pt x="96" y="156"/>
                      </a:cubicBezTo>
                      <a:cubicBezTo>
                        <a:pt x="143" y="156"/>
                        <a:pt x="192" y="145"/>
                        <a:pt x="192" y="127"/>
                      </a:cubicBezTo>
                      <a:cubicBezTo>
                        <a:pt x="192" y="31"/>
                        <a:pt x="192" y="31"/>
                        <a:pt x="192" y="31"/>
                      </a:cubicBezTo>
                      <a:cubicBezTo>
                        <a:pt x="191" y="32"/>
                        <a:pt x="191" y="32"/>
                        <a:pt x="191" y="32"/>
                      </a:cubicBezTo>
                      <a:cubicBezTo>
                        <a:pt x="192" y="31"/>
                        <a:pt x="192" y="30"/>
                        <a:pt x="192" y="30"/>
                      </a:cubicBezTo>
                      <a:cubicBezTo>
                        <a:pt x="192" y="29"/>
                        <a:pt x="192" y="29"/>
                        <a:pt x="192" y="29"/>
                      </a:cubicBezTo>
                      <a:cubicBezTo>
                        <a:pt x="192" y="11"/>
                        <a:pt x="143" y="0"/>
                        <a:pt x="96" y="0"/>
                      </a:cubicBezTo>
                      <a:cubicBezTo>
                        <a:pt x="48" y="0"/>
                        <a:pt x="0" y="11"/>
                        <a:pt x="0" y="29"/>
                      </a:cubicBezTo>
                      <a:lnTo>
                        <a:pt x="0" y="31"/>
                      </a:lnTo>
                      <a:close/>
                      <a:moveTo>
                        <a:pt x="4" y="29"/>
                      </a:moveTo>
                      <a:cubicBezTo>
                        <a:pt x="4" y="17"/>
                        <a:pt x="41" y="4"/>
                        <a:pt x="96" y="4"/>
                      </a:cubicBezTo>
                      <a:cubicBezTo>
                        <a:pt x="151" y="4"/>
                        <a:pt x="188" y="17"/>
                        <a:pt x="188" y="29"/>
                      </a:cubicBezTo>
                      <a:cubicBezTo>
                        <a:pt x="188" y="30"/>
                        <a:pt x="188" y="30"/>
                        <a:pt x="188" y="30"/>
                      </a:cubicBezTo>
                      <a:cubicBezTo>
                        <a:pt x="188" y="31"/>
                        <a:pt x="188" y="31"/>
                        <a:pt x="188" y="31"/>
                      </a:cubicBezTo>
                      <a:cubicBezTo>
                        <a:pt x="188" y="31"/>
                        <a:pt x="188" y="31"/>
                        <a:pt x="188" y="31"/>
                      </a:cubicBezTo>
                      <a:cubicBezTo>
                        <a:pt x="188" y="31"/>
                        <a:pt x="188" y="31"/>
                        <a:pt x="188" y="31"/>
                      </a:cubicBezTo>
                      <a:cubicBezTo>
                        <a:pt x="188" y="127"/>
                        <a:pt x="188" y="127"/>
                        <a:pt x="188" y="127"/>
                      </a:cubicBezTo>
                      <a:cubicBezTo>
                        <a:pt x="188" y="139"/>
                        <a:pt x="151" y="152"/>
                        <a:pt x="96" y="152"/>
                      </a:cubicBezTo>
                      <a:cubicBezTo>
                        <a:pt x="41" y="152"/>
                        <a:pt x="4" y="139"/>
                        <a:pt x="4" y="127"/>
                      </a:cubicBezTo>
                      <a:cubicBezTo>
                        <a:pt x="4" y="31"/>
                        <a:pt x="4" y="31"/>
                        <a:pt x="4" y="31"/>
                      </a:cubicBezTo>
                      <a:lnTo>
                        <a:pt x="4" y="29"/>
                      </a:lnTo>
                      <a:close/>
                    </a:path>
                  </a:pathLst>
                </a:custGeom>
                <a:solidFill>
                  <a:srgbClr val="231F20"/>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grpSp>
        </p:grpSp>
        <p:pic>
          <p:nvPicPr>
            <p:cNvPr id="643" name="Picture 416" descr="XP icon my computer"/>
            <p:cNvPicPr>
              <a:picLocks noChangeAspect="1" noChangeArrowheads="1"/>
            </p:cNvPicPr>
            <p:nvPr/>
          </p:nvPicPr>
          <p:blipFill>
            <a:blip r:embed="rId13" cstate="print"/>
            <a:srcRect/>
            <a:stretch>
              <a:fillRect/>
            </a:stretch>
          </p:blipFill>
          <p:spPr bwMode="auto">
            <a:xfrm>
              <a:off x="4090056" y="2426187"/>
              <a:ext cx="530680" cy="432681"/>
            </a:xfrm>
            <a:prstGeom prst="rect">
              <a:avLst/>
            </a:prstGeom>
            <a:noFill/>
            <a:ln w="9525">
              <a:noFill/>
              <a:miter lim="800000"/>
              <a:headEnd/>
              <a:tailEnd/>
            </a:ln>
          </p:spPr>
        </p:pic>
        <p:grpSp>
          <p:nvGrpSpPr>
            <p:cNvPr id="644" name="Group 66"/>
            <p:cNvGrpSpPr>
              <a:grpSpLocks/>
            </p:cNvGrpSpPr>
            <p:nvPr/>
          </p:nvGrpSpPr>
          <p:grpSpPr bwMode="auto">
            <a:xfrm>
              <a:off x="4085828" y="1741618"/>
              <a:ext cx="539136" cy="349801"/>
              <a:chOff x="200" y="2867"/>
              <a:chExt cx="1109" cy="650"/>
            </a:xfrm>
          </p:grpSpPr>
          <p:pic>
            <p:nvPicPr>
              <p:cNvPr id="645" name="Rectangle 409"/>
              <p:cNvPicPr>
                <a:picLocks noChangeArrowheads="1"/>
              </p:cNvPicPr>
              <p:nvPr/>
            </p:nvPicPr>
            <p:blipFill>
              <a:blip r:embed="rId4" cstate="print"/>
              <a:srcRect/>
              <a:stretch>
                <a:fillRect/>
              </a:stretch>
            </p:blipFill>
            <p:spPr bwMode="auto">
              <a:xfrm>
                <a:off x="200" y="3137"/>
                <a:ext cx="1109" cy="380"/>
              </a:xfrm>
              <a:prstGeom prst="rect">
                <a:avLst/>
              </a:prstGeom>
              <a:noFill/>
              <a:ln w="9525">
                <a:noFill/>
                <a:miter lim="800000"/>
                <a:headEnd/>
                <a:tailEnd/>
              </a:ln>
            </p:spPr>
          </p:pic>
          <p:grpSp>
            <p:nvGrpSpPr>
              <p:cNvPr id="646" name="Group 612"/>
              <p:cNvGrpSpPr>
                <a:grpSpLocks/>
              </p:cNvGrpSpPr>
              <p:nvPr/>
            </p:nvGrpSpPr>
            <p:grpSpPr bwMode="auto">
              <a:xfrm>
                <a:off x="571" y="2875"/>
                <a:ext cx="181" cy="358"/>
                <a:chOff x="4308462" y="3074713"/>
                <a:chExt cx="303213" cy="566295"/>
              </a:xfrm>
            </p:grpSpPr>
            <p:sp>
              <p:nvSpPr>
                <p:cNvPr id="737" name="Freeform 175"/>
                <p:cNvSpPr>
                  <a:spLocks/>
                </p:cNvSpPr>
                <p:nvPr/>
              </p:nvSpPr>
              <p:spPr bwMode="auto">
                <a:xfrm>
                  <a:off x="4311133" y="3442524"/>
                  <a:ext cx="297202" cy="195131"/>
                </a:xfrm>
                <a:custGeom>
                  <a:avLst/>
                  <a:gdLst>
                    <a:gd name="T0" fmla="*/ 2147483647 w 188"/>
                    <a:gd name="T1" fmla="*/ 2147483647 h 123"/>
                    <a:gd name="T2" fmla="*/ 2147483647 w 188"/>
                    <a:gd name="T3" fmla="*/ 2147483647 h 123"/>
                    <a:gd name="T4" fmla="*/ 0 w 188"/>
                    <a:gd name="T5" fmla="*/ 2147483647 h 123"/>
                    <a:gd name="T6" fmla="*/ 0 w 188"/>
                    <a:gd name="T7" fmla="*/ 0 h 123"/>
                    <a:gd name="T8" fmla="*/ 2147483647 w 188"/>
                    <a:gd name="T9" fmla="*/ 0 h 123"/>
                    <a:gd name="T10" fmla="*/ 2147483647 w 188"/>
                    <a:gd name="T11" fmla="*/ 2147483647 h 123"/>
                    <a:gd name="T12" fmla="*/ 0 60000 65536"/>
                    <a:gd name="T13" fmla="*/ 0 60000 65536"/>
                    <a:gd name="T14" fmla="*/ 0 60000 65536"/>
                    <a:gd name="T15" fmla="*/ 0 60000 65536"/>
                    <a:gd name="T16" fmla="*/ 0 60000 65536"/>
                    <a:gd name="T17" fmla="*/ 0 60000 65536"/>
                    <a:gd name="T18" fmla="*/ 0 w 188"/>
                    <a:gd name="T19" fmla="*/ 0 h 123"/>
                    <a:gd name="T20" fmla="*/ 188 w 188"/>
                    <a:gd name="T21" fmla="*/ 123 h 123"/>
                  </a:gdLst>
                  <a:ahLst/>
                  <a:cxnLst>
                    <a:cxn ang="T12">
                      <a:pos x="T0" y="T1"/>
                    </a:cxn>
                    <a:cxn ang="T13">
                      <a:pos x="T2" y="T3"/>
                    </a:cxn>
                    <a:cxn ang="T14">
                      <a:pos x="T4" y="T5"/>
                    </a:cxn>
                    <a:cxn ang="T15">
                      <a:pos x="T6" y="T7"/>
                    </a:cxn>
                    <a:cxn ang="T16">
                      <a:pos x="T8" y="T9"/>
                    </a:cxn>
                    <a:cxn ang="T17">
                      <a:pos x="T10" y="T11"/>
                    </a:cxn>
                  </a:cxnLst>
                  <a:rect l="T18" t="T19" r="T20" b="T21"/>
                  <a:pathLst>
                    <a:path w="188" h="123">
                      <a:moveTo>
                        <a:pt x="188" y="96"/>
                      </a:moveTo>
                      <a:cubicBezTo>
                        <a:pt x="188" y="111"/>
                        <a:pt x="146" y="123"/>
                        <a:pt x="94" y="123"/>
                      </a:cubicBezTo>
                      <a:cubicBezTo>
                        <a:pt x="42" y="123"/>
                        <a:pt x="0" y="111"/>
                        <a:pt x="0" y="96"/>
                      </a:cubicBezTo>
                      <a:cubicBezTo>
                        <a:pt x="0" y="0"/>
                        <a:pt x="0" y="0"/>
                        <a:pt x="0" y="0"/>
                      </a:cubicBezTo>
                      <a:cubicBezTo>
                        <a:pt x="188" y="0"/>
                        <a:pt x="188" y="0"/>
                        <a:pt x="188" y="0"/>
                      </a:cubicBezTo>
                      <a:cubicBezTo>
                        <a:pt x="188" y="96"/>
                        <a:pt x="188" y="96"/>
                        <a:pt x="188" y="96"/>
                      </a:cubicBezTo>
                    </a:path>
                  </a:pathLst>
                </a:custGeom>
                <a:solidFill>
                  <a:srgbClr val="FF0000"/>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738" name="Freeform 176"/>
                <p:cNvSpPr>
                  <a:spLocks/>
                </p:cNvSpPr>
                <p:nvPr/>
              </p:nvSpPr>
              <p:spPr bwMode="auto">
                <a:xfrm>
                  <a:off x="4608336" y="3593399"/>
                  <a:ext cx="668" cy="1341"/>
                </a:xfrm>
                <a:custGeom>
                  <a:avLst/>
                  <a:gdLst>
                    <a:gd name="T0" fmla="*/ 0 w 1"/>
                    <a:gd name="T1" fmla="*/ 0 h 1"/>
                    <a:gd name="T2" fmla="*/ 0 w 1"/>
                    <a:gd name="T3" fmla="*/ 0 h 1"/>
                    <a:gd name="T4" fmla="*/ 0 w 1"/>
                    <a:gd name="T5" fmla="*/ 2147483647 h 1"/>
                    <a:gd name="T6" fmla="*/ 0 w 1"/>
                    <a:gd name="T7" fmla="*/ 2147483647 h 1"/>
                    <a:gd name="T8" fmla="*/ 0 w 1"/>
                    <a:gd name="T9" fmla="*/ 0 h 1"/>
                    <a:gd name="T10" fmla="*/ 0 60000 65536"/>
                    <a:gd name="T11" fmla="*/ 0 60000 65536"/>
                    <a:gd name="T12" fmla="*/ 0 60000 65536"/>
                    <a:gd name="T13" fmla="*/ 0 60000 65536"/>
                    <a:gd name="T14" fmla="*/ 0 60000 65536"/>
                    <a:gd name="T15" fmla="*/ 0 w 1"/>
                    <a:gd name="T16" fmla="*/ 0 h 1"/>
                    <a:gd name="T17" fmla="*/ 1 w 1"/>
                    <a:gd name="T18" fmla="*/ 1 h 1"/>
                  </a:gdLst>
                  <a:ahLst/>
                  <a:cxnLst>
                    <a:cxn ang="T10">
                      <a:pos x="T0" y="T1"/>
                    </a:cxn>
                    <a:cxn ang="T11">
                      <a:pos x="T2" y="T3"/>
                    </a:cxn>
                    <a:cxn ang="T12">
                      <a:pos x="T4" y="T5"/>
                    </a:cxn>
                    <a:cxn ang="T13">
                      <a:pos x="T6" y="T7"/>
                    </a:cxn>
                    <a:cxn ang="T14">
                      <a:pos x="T8" y="T9"/>
                    </a:cxn>
                  </a:cxnLst>
                  <a:rect l="T15" t="T16" r="T17" b="T18"/>
                  <a:pathLst>
                    <a:path w="1" h="1">
                      <a:moveTo>
                        <a:pt x="0" y="0"/>
                      </a:moveTo>
                      <a:cubicBezTo>
                        <a:pt x="0" y="0"/>
                        <a:pt x="0" y="0"/>
                        <a:pt x="0" y="0"/>
                      </a:cubicBezTo>
                      <a:cubicBezTo>
                        <a:pt x="0" y="1"/>
                        <a:pt x="0" y="1"/>
                        <a:pt x="0" y="1"/>
                      </a:cubicBezTo>
                      <a:cubicBezTo>
                        <a:pt x="0" y="1"/>
                        <a:pt x="0" y="1"/>
                        <a:pt x="0" y="1"/>
                      </a:cubicBezTo>
                      <a:cubicBezTo>
                        <a:pt x="0" y="0"/>
                        <a:pt x="0" y="0"/>
                        <a:pt x="0" y="0"/>
                      </a:cubicBezTo>
                    </a:path>
                  </a:pathLst>
                </a:custGeom>
                <a:solidFill>
                  <a:srgbClr val="8A98AA"/>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739" name="Freeform 177"/>
                <p:cNvSpPr>
                  <a:spLocks/>
                </p:cNvSpPr>
                <p:nvPr/>
              </p:nvSpPr>
              <p:spPr bwMode="auto">
                <a:xfrm>
                  <a:off x="4311133" y="3591387"/>
                  <a:ext cx="297202" cy="46268"/>
                </a:xfrm>
                <a:custGeom>
                  <a:avLst/>
                  <a:gdLst>
                    <a:gd name="T0" fmla="*/ 0 w 188"/>
                    <a:gd name="T1" fmla="*/ 0 h 29"/>
                    <a:gd name="T2" fmla="*/ 0 w 188"/>
                    <a:gd name="T3" fmla="*/ 2147483647 h 29"/>
                    <a:gd name="T4" fmla="*/ 2147483647 w 188"/>
                    <a:gd name="T5" fmla="*/ 2147483647 h 29"/>
                    <a:gd name="T6" fmla="*/ 2147483647 w 188"/>
                    <a:gd name="T7" fmla="*/ 2147483647 h 29"/>
                    <a:gd name="T8" fmla="*/ 2147483647 w 188"/>
                    <a:gd name="T9" fmla="*/ 2147483647 h 29"/>
                    <a:gd name="T10" fmla="*/ 2147483647 w 188"/>
                    <a:gd name="T11" fmla="*/ 2147483647 h 29"/>
                    <a:gd name="T12" fmla="*/ 0 w 188"/>
                    <a:gd name="T13" fmla="*/ 0 h 29"/>
                    <a:gd name="T14" fmla="*/ 0 60000 65536"/>
                    <a:gd name="T15" fmla="*/ 0 60000 65536"/>
                    <a:gd name="T16" fmla="*/ 0 60000 65536"/>
                    <a:gd name="T17" fmla="*/ 0 60000 65536"/>
                    <a:gd name="T18" fmla="*/ 0 60000 65536"/>
                    <a:gd name="T19" fmla="*/ 0 60000 65536"/>
                    <a:gd name="T20" fmla="*/ 0 60000 65536"/>
                    <a:gd name="T21" fmla="*/ 0 w 188"/>
                    <a:gd name="T22" fmla="*/ 0 h 29"/>
                    <a:gd name="T23" fmla="*/ 188 w 188"/>
                    <a:gd name="T24" fmla="*/ 29 h 2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8" h="29">
                      <a:moveTo>
                        <a:pt x="0" y="0"/>
                      </a:moveTo>
                      <a:cubicBezTo>
                        <a:pt x="0" y="2"/>
                        <a:pt x="0" y="2"/>
                        <a:pt x="0" y="2"/>
                      </a:cubicBezTo>
                      <a:cubicBezTo>
                        <a:pt x="0" y="17"/>
                        <a:pt x="42" y="29"/>
                        <a:pt x="94" y="29"/>
                      </a:cubicBezTo>
                      <a:cubicBezTo>
                        <a:pt x="146" y="29"/>
                        <a:pt x="188" y="17"/>
                        <a:pt x="188" y="2"/>
                      </a:cubicBezTo>
                      <a:cubicBezTo>
                        <a:pt x="188" y="1"/>
                        <a:pt x="188" y="1"/>
                        <a:pt x="188" y="1"/>
                      </a:cubicBezTo>
                      <a:cubicBezTo>
                        <a:pt x="188" y="16"/>
                        <a:pt x="145" y="28"/>
                        <a:pt x="94" y="28"/>
                      </a:cubicBezTo>
                      <a:cubicBezTo>
                        <a:pt x="42" y="28"/>
                        <a:pt x="0" y="16"/>
                        <a:pt x="0" y="0"/>
                      </a:cubicBezTo>
                    </a:path>
                  </a:pathLst>
                </a:custGeom>
                <a:solidFill>
                  <a:srgbClr val="7F8EA2"/>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740" name="Freeform 179"/>
                <p:cNvSpPr>
                  <a:spLocks/>
                </p:cNvSpPr>
                <p:nvPr/>
              </p:nvSpPr>
              <p:spPr bwMode="auto">
                <a:xfrm>
                  <a:off x="4311133" y="3439172"/>
                  <a:ext cx="297202" cy="44927"/>
                </a:xfrm>
                <a:custGeom>
                  <a:avLst/>
                  <a:gdLst>
                    <a:gd name="T0" fmla="*/ 2147483647 w 188"/>
                    <a:gd name="T1" fmla="*/ 2147483647 h 28"/>
                    <a:gd name="T2" fmla="*/ 0 w 188"/>
                    <a:gd name="T3" fmla="*/ 0 h 28"/>
                    <a:gd name="T4" fmla="*/ 0 w 188"/>
                    <a:gd name="T5" fmla="*/ 0 h 28"/>
                    <a:gd name="T6" fmla="*/ 2147483647 w 188"/>
                    <a:gd name="T7" fmla="*/ 2147483647 h 28"/>
                    <a:gd name="T8" fmla="*/ 2147483647 w 188"/>
                    <a:gd name="T9" fmla="*/ 0 h 28"/>
                    <a:gd name="T10" fmla="*/ 2147483647 w 188"/>
                    <a:gd name="T11" fmla="*/ 0 h 28"/>
                    <a:gd name="T12" fmla="*/ 2147483647 w 188"/>
                    <a:gd name="T13" fmla="*/ 2147483647 h 28"/>
                    <a:gd name="T14" fmla="*/ 0 60000 65536"/>
                    <a:gd name="T15" fmla="*/ 0 60000 65536"/>
                    <a:gd name="T16" fmla="*/ 0 60000 65536"/>
                    <a:gd name="T17" fmla="*/ 0 60000 65536"/>
                    <a:gd name="T18" fmla="*/ 0 60000 65536"/>
                    <a:gd name="T19" fmla="*/ 0 60000 65536"/>
                    <a:gd name="T20" fmla="*/ 0 60000 65536"/>
                    <a:gd name="T21" fmla="*/ 0 w 188"/>
                    <a:gd name="T22" fmla="*/ 0 h 28"/>
                    <a:gd name="T23" fmla="*/ 188 w 188"/>
                    <a:gd name="T24" fmla="*/ 28 h 2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8" h="28">
                      <a:moveTo>
                        <a:pt x="94" y="26"/>
                      </a:moveTo>
                      <a:cubicBezTo>
                        <a:pt x="43" y="26"/>
                        <a:pt x="1" y="14"/>
                        <a:pt x="0" y="0"/>
                      </a:cubicBezTo>
                      <a:cubicBezTo>
                        <a:pt x="0" y="0"/>
                        <a:pt x="0" y="0"/>
                        <a:pt x="0" y="0"/>
                      </a:cubicBezTo>
                      <a:cubicBezTo>
                        <a:pt x="0" y="15"/>
                        <a:pt x="42" y="28"/>
                        <a:pt x="94" y="28"/>
                      </a:cubicBezTo>
                      <a:cubicBezTo>
                        <a:pt x="146" y="28"/>
                        <a:pt x="188" y="15"/>
                        <a:pt x="188" y="0"/>
                      </a:cubicBezTo>
                      <a:cubicBezTo>
                        <a:pt x="188" y="0"/>
                        <a:pt x="188" y="0"/>
                        <a:pt x="188" y="0"/>
                      </a:cubicBezTo>
                      <a:cubicBezTo>
                        <a:pt x="186" y="14"/>
                        <a:pt x="145" y="26"/>
                        <a:pt x="94" y="26"/>
                      </a:cubicBezTo>
                      <a:close/>
                    </a:path>
                  </a:pathLst>
                </a:custGeom>
                <a:solidFill>
                  <a:srgbClr val="363B49"/>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741" name="Freeform 180"/>
                <p:cNvSpPr>
                  <a:spLocks noEditPoints="1"/>
                </p:cNvSpPr>
                <p:nvPr/>
              </p:nvSpPr>
              <p:spPr bwMode="auto">
                <a:xfrm>
                  <a:off x="4308462" y="3393574"/>
                  <a:ext cx="303213" cy="247434"/>
                </a:xfrm>
                <a:custGeom>
                  <a:avLst/>
                  <a:gdLst>
                    <a:gd name="T0" fmla="*/ 0 w 192"/>
                    <a:gd name="T1" fmla="*/ 2147483647 h 156"/>
                    <a:gd name="T2" fmla="*/ 0 w 192"/>
                    <a:gd name="T3" fmla="*/ 2147483647 h 156"/>
                    <a:gd name="T4" fmla="*/ 2147483647 w 192"/>
                    <a:gd name="T5" fmla="*/ 2147483647 h 156"/>
                    <a:gd name="T6" fmla="*/ 2147483647 w 192"/>
                    <a:gd name="T7" fmla="*/ 2147483647 h 156"/>
                    <a:gd name="T8" fmla="*/ 2147483647 w 192"/>
                    <a:gd name="T9" fmla="*/ 2147483647 h 156"/>
                    <a:gd name="T10" fmla="*/ 2147483647 w 192"/>
                    <a:gd name="T11" fmla="*/ 2147483647 h 156"/>
                    <a:gd name="T12" fmla="*/ 2147483647 w 192"/>
                    <a:gd name="T13" fmla="*/ 2147483647 h 156"/>
                    <a:gd name="T14" fmla="*/ 2147483647 w 192"/>
                    <a:gd name="T15" fmla="*/ 2147483647 h 156"/>
                    <a:gd name="T16" fmla="*/ 2147483647 w 192"/>
                    <a:gd name="T17" fmla="*/ 0 h 156"/>
                    <a:gd name="T18" fmla="*/ 0 w 192"/>
                    <a:gd name="T19" fmla="*/ 2147483647 h 156"/>
                    <a:gd name="T20" fmla="*/ 0 w 192"/>
                    <a:gd name="T21" fmla="*/ 2147483647 h 156"/>
                    <a:gd name="T22" fmla="*/ 2147483647 w 192"/>
                    <a:gd name="T23" fmla="*/ 2147483647 h 156"/>
                    <a:gd name="T24" fmla="*/ 2147483647 w 192"/>
                    <a:gd name="T25" fmla="*/ 2147483647 h 156"/>
                    <a:gd name="T26" fmla="*/ 2147483647 w 192"/>
                    <a:gd name="T27" fmla="*/ 2147483647 h 156"/>
                    <a:gd name="T28" fmla="*/ 2147483647 w 192"/>
                    <a:gd name="T29" fmla="*/ 2147483647 h 156"/>
                    <a:gd name="T30" fmla="*/ 2147483647 w 192"/>
                    <a:gd name="T31" fmla="*/ 2147483647 h 156"/>
                    <a:gd name="T32" fmla="*/ 2147483647 w 192"/>
                    <a:gd name="T33" fmla="*/ 2147483647 h 156"/>
                    <a:gd name="T34" fmla="*/ 2147483647 w 192"/>
                    <a:gd name="T35" fmla="*/ 2147483647 h 156"/>
                    <a:gd name="T36" fmla="*/ 2147483647 w 192"/>
                    <a:gd name="T37" fmla="*/ 2147483647 h 156"/>
                    <a:gd name="T38" fmla="*/ 2147483647 w 192"/>
                    <a:gd name="T39" fmla="*/ 2147483647 h 156"/>
                    <a:gd name="T40" fmla="*/ 2147483647 w 192"/>
                    <a:gd name="T41" fmla="*/ 2147483647 h 156"/>
                    <a:gd name="T42" fmla="*/ 2147483647 w 192"/>
                    <a:gd name="T43" fmla="*/ 2147483647 h 156"/>
                    <a:gd name="T44" fmla="*/ 2147483647 w 192"/>
                    <a:gd name="T45" fmla="*/ 2147483647 h 15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92"/>
                    <a:gd name="T70" fmla="*/ 0 h 156"/>
                    <a:gd name="T71" fmla="*/ 192 w 192"/>
                    <a:gd name="T72" fmla="*/ 156 h 15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92" h="156">
                      <a:moveTo>
                        <a:pt x="0" y="31"/>
                      </a:moveTo>
                      <a:cubicBezTo>
                        <a:pt x="0" y="127"/>
                        <a:pt x="0" y="127"/>
                        <a:pt x="0" y="127"/>
                      </a:cubicBezTo>
                      <a:cubicBezTo>
                        <a:pt x="0" y="145"/>
                        <a:pt x="48" y="156"/>
                        <a:pt x="96" y="156"/>
                      </a:cubicBezTo>
                      <a:cubicBezTo>
                        <a:pt x="143" y="156"/>
                        <a:pt x="192" y="145"/>
                        <a:pt x="192" y="127"/>
                      </a:cubicBezTo>
                      <a:cubicBezTo>
                        <a:pt x="192" y="31"/>
                        <a:pt x="192" y="31"/>
                        <a:pt x="192" y="31"/>
                      </a:cubicBezTo>
                      <a:cubicBezTo>
                        <a:pt x="191" y="32"/>
                        <a:pt x="191" y="32"/>
                        <a:pt x="191" y="32"/>
                      </a:cubicBezTo>
                      <a:cubicBezTo>
                        <a:pt x="192" y="31"/>
                        <a:pt x="192" y="30"/>
                        <a:pt x="192" y="30"/>
                      </a:cubicBezTo>
                      <a:cubicBezTo>
                        <a:pt x="192" y="29"/>
                        <a:pt x="192" y="29"/>
                        <a:pt x="192" y="29"/>
                      </a:cubicBezTo>
                      <a:cubicBezTo>
                        <a:pt x="192" y="11"/>
                        <a:pt x="143" y="0"/>
                        <a:pt x="96" y="0"/>
                      </a:cubicBezTo>
                      <a:cubicBezTo>
                        <a:pt x="48" y="0"/>
                        <a:pt x="0" y="11"/>
                        <a:pt x="0" y="29"/>
                      </a:cubicBezTo>
                      <a:lnTo>
                        <a:pt x="0" y="31"/>
                      </a:lnTo>
                      <a:close/>
                      <a:moveTo>
                        <a:pt x="4" y="29"/>
                      </a:moveTo>
                      <a:cubicBezTo>
                        <a:pt x="4" y="17"/>
                        <a:pt x="41" y="4"/>
                        <a:pt x="96" y="4"/>
                      </a:cubicBezTo>
                      <a:cubicBezTo>
                        <a:pt x="151" y="4"/>
                        <a:pt x="188" y="17"/>
                        <a:pt x="188" y="29"/>
                      </a:cubicBezTo>
                      <a:cubicBezTo>
                        <a:pt x="188" y="30"/>
                        <a:pt x="188" y="30"/>
                        <a:pt x="188" y="30"/>
                      </a:cubicBezTo>
                      <a:cubicBezTo>
                        <a:pt x="188" y="31"/>
                        <a:pt x="188" y="31"/>
                        <a:pt x="188" y="31"/>
                      </a:cubicBezTo>
                      <a:cubicBezTo>
                        <a:pt x="188" y="31"/>
                        <a:pt x="188" y="31"/>
                        <a:pt x="188" y="31"/>
                      </a:cubicBezTo>
                      <a:cubicBezTo>
                        <a:pt x="188" y="31"/>
                        <a:pt x="188" y="31"/>
                        <a:pt x="188" y="31"/>
                      </a:cubicBezTo>
                      <a:cubicBezTo>
                        <a:pt x="188" y="127"/>
                        <a:pt x="188" y="127"/>
                        <a:pt x="188" y="127"/>
                      </a:cubicBezTo>
                      <a:cubicBezTo>
                        <a:pt x="188" y="139"/>
                        <a:pt x="151" y="152"/>
                        <a:pt x="96" y="152"/>
                      </a:cubicBezTo>
                      <a:cubicBezTo>
                        <a:pt x="41" y="152"/>
                        <a:pt x="4" y="139"/>
                        <a:pt x="4" y="127"/>
                      </a:cubicBezTo>
                      <a:cubicBezTo>
                        <a:pt x="4" y="31"/>
                        <a:pt x="4" y="31"/>
                        <a:pt x="4" y="31"/>
                      </a:cubicBezTo>
                      <a:lnTo>
                        <a:pt x="4" y="29"/>
                      </a:lnTo>
                      <a:close/>
                    </a:path>
                  </a:pathLst>
                </a:custGeom>
                <a:solidFill>
                  <a:srgbClr val="231F20"/>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742" name="Freeform 175"/>
                <p:cNvSpPr>
                  <a:spLocks/>
                </p:cNvSpPr>
                <p:nvPr/>
              </p:nvSpPr>
              <p:spPr bwMode="auto">
                <a:xfrm>
                  <a:off x="4311133" y="3284373"/>
                  <a:ext cx="297202" cy="195131"/>
                </a:xfrm>
                <a:custGeom>
                  <a:avLst/>
                  <a:gdLst>
                    <a:gd name="T0" fmla="*/ 2147483647 w 188"/>
                    <a:gd name="T1" fmla="*/ 2147483647 h 123"/>
                    <a:gd name="T2" fmla="*/ 2147483647 w 188"/>
                    <a:gd name="T3" fmla="*/ 2147483647 h 123"/>
                    <a:gd name="T4" fmla="*/ 0 w 188"/>
                    <a:gd name="T5" fmla="*/ 2147483647 h 123"/>
                    <a:gd name="T6" fmla="*/ 0 w 188"/>
                    <a:gd name="T7" fmla="*/ 0 h 123"/>
                    <a:gd name="T8" fmla="*/ 2147483647 w 188"/>
                    <a:gd name="T9" fmla="*/ 0 h 123"/>
                    <a:gd name="T10" fmla="*/ 2147483647 w 188"/>
                    <a:gd name="T11" fmla="*/ 2147483647 h 123"/>
                    <a:gd name="T12" fmla="*/ 0 60000 65536"/>
                    <a:gd name="T13" fmla="*/ 0 60000 65536"/>
                    <a:gd name="T14" fmla="*/ 0 60000 65536"/>
                    <a:gd name="T15" fmla="*/ 0 60000 65536"/>
                    <a:gd name="T16" fmla="*/ 0 60000 65536"/>
                    <a:gd name="T17" fmla="*/ 0 60000 65536"/>
                    <a:gd name="T18" fmla="*/ 0 w 188"/>
                    <a:gd name="T19" fmla="*/ 0 h 123"/>
                    <a:gd name="T20" fmla="*/ 188 w 188"/>
                    <a:gd name="T21" fmla="*/ 123 h 123"/>
                  </a:gdLst>
                  <a:ahLst/>
                  <a:cxnLst>
                    <a:cxn ang="T12">
                      <a:pos x="T0" y="T1"/>
                    </a:cxn>
                    <a:cxn ang="T13">
                      <a:pos x="T2" y="T3"/>
                    </a:cxn>
                    <a:cxn ang="T14">
                      <a:pos x="T4" y="T5"/>
                    </a:cxn>
                    <a:cxn ang="T15">
                      <a:pos x="T6" y="T7"/>
                    </a:cxn>
                    <a:cxn ang="T16">
                      <a:pos x="T8" y="T9"/>
                    </a:cxn>
                    <a:cxn ang="T17">
                      <a:pos x="T10" y="T11"/>
                    </a:cxn>
                  </a:cxnLst>
                  <a:rect l="T18" t="T19" r="T20" b="T21"/>
                  <a:pathLst>
                    <a:path w="188" h="123">
                      <a:moveTo>
                        <a:pt x="188" y="96"/>
                      </a:moveTo>
                      <a:cubicBezTo>
                        <a:pt x="188" y="111"/>
                        <a:pt x="146" y="123"/>
                        <a:pt x="94" y="123"/>
                      </a:cubicBezTo>
                      <a:cubicBezTo>
                        <a:pt x="42" y="123"/>
                        <a:pt x="0" y="111"/>
                        <a:pt x="0" y="96"/>
                      </a:cubicBezTo>
                      <a:cubicBezTo>
                        <a:pt x="0" y="0"/>
                        <a:pt x="0" y="0"/>
                        <a:pt x="0" y="0"/>
                      </a:cubicBezTo>
                      <a:cubicBezTo>
                        <a:pt x="188" y="0"/>
                        <a:pt x="188" y="0"/>
                        <a:pt x="188" y="0"/>
                      </a:cubicBezTo>
                      <a:cubicBezTo>
                        <a:pt x="188" y="96"/>
                        <a:pt x="188" y="96"/>
                        <a:pt x="188" y="96"/>
                      </a:cubicBezTo>
                    </a:path>
                  </a:pathLst>
                </a:custGeom>
                <a:solidFill>
                  <a:srgbClr val="FF0000"/>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743" name="Freeform 176"/>
                <p:cNvSpPr>
                  <a:spLocks/>
                </p:cNvSpPr>
                <p:nvPr/>
              </p:nvSpPr>
              <p:spPr bwMode="auto">
                <a:xfrm>
                  <a:off x="4608336" y="3433693"/>
                  <a:ext cx="668" cy="1341"/>
                </a:xfrm>
                <a:custGeom>
                  <a:avLst/>
                  <a:gdLst>
                    <a:gd name="T0" fmla="*/ 0 w 1"/>
                    <a:gd name="T1" fmla="*/ 0 h 1"/>
                    <a:gd name="T2" fmla="*/ 0 w 1"/>
                    <a:gd name="T3" fmla="*/ 0 h 1"/>
                    <a:gd name="T4" fmla="*/ 0 w 1"/>
                    <a:gd name="T5" fmla="*/ 2147483647 h 1"/>
                    <a:gd name="T6" fmla="*/ 0 w 1"/>
                    <a:gd name="T7" fmla="*/ 2147483647 h 1"/>
                    <a:gd name="T8" fmla="*/ 0 w 1"/>
                    <a:gd name="T9" fmla="*/ 0 h 1"/>
                    <a:gd name="T10" fmla="*/ 0 60000 65536"/>
                    <a:gd name="T11" fmla="*/ 0 60000 65536"/>
                    <a:gd name="T12" fmla="*/ 0 60000 65536"/>
                    <a:gd name="T13" fmla="*/ 0 60000 65536"/>
                    <a:gd name="T14" fmla="*/ 0 60000 65536"/>
                    <a:gd name="T15" fmla="*/ 0 w 1"/>
                    <a:gd name="T16" fmla="*/ 0 h 1"/>
                    <a:gd name="T17" fmla="*/ 1 w 1"/>
                    <a:gd name="T18" fmla="*/ 1 h 1"/>
                  </a:gdLst>
                  <a:ahLst/>
                  <a:cxnLst>
                    <a:cxn ang="T10">
                      <a:pos x="T0" y="T1"/>
                    </a:cxn>
                    <a:cxn ang="T11">
                      <a:pos x="T2" y="T3"/>
                    </a:cxn>
                    <a:cxn ang="T12">
                      <a:pos x="T4" y="T5"/>
                    </a:cxn>
                    <a:cxn ang="T13">
                      <a:pos x="T6" y="T7"/>
                    </a:cxn>
                    <a:cxn ang="T14">
                      <a:pos x="T8" y="T9"/>
                    </a:cxn>
                  </a:cxnLst>
                  <a:rect l="T15" t="T16" r="T17" b="T18"/>
                  <a:pathLst>
                    <a:path w="1" h="1">
                      <a:moveTo>
                        <a:pt x="0" y="0"/>
                      </a:moveTo>
                      <a:cubicBezTo>
                        <a:pt x="0" y="0"/>
                        <a:pt x="0" y="0"/>
                        <a:pt x="0" y="0"/>
                      </a:cubicBezTo>
                      <a:cubicBezTo>
                        <a:pt x="0" y="1"/>
                        <a:pt x="0" y="1"/>
                        <a:pt x="0" y="1"/>
                      </a:cubicBezTo>
                      <a:cubicBezTo>
                        <a:pt x="0" y="1"/>
                        <a:pt x="0" y="1"/>
                        <a:pt x="0" y="1"/>
                      </a:cubicBezTo>
                      <a:cubicBezTo>
                        <a:pt x="0" y="0"/>
                        <a:pt x="0" y="0"/>
                        <a:pt x="0" y="0"/>
                      </a:cubicBezTo>
                    </a:path>
                  </a:pathLst>
                </a:custGeom>
                <a:solidFill>
                  <a:srgbClr val="8A98AA"/>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744" name="Freeform 177"/>
                <p:cNvSpPr>
                  <a:spLocks/>
                </p:cNvSpPr>
                <p:nvPr/>
              </p:nvSpPr>
              <p:spPr bwMode="auto">
                <a:xfrm>
                  <a:off x="4311133" y="3431681"/>
                  <a:ext cx="297202" cy="46268"/>
                </a:xfrm>
                <a:custGeom>
                  <a:avLst/>
                  <a:gdLst>
                    <a:gd name="T0" fmla="*/ 0 w 188"/>
                    <a:gd name="T1" fmla="*/ 0 h 29"/>
                    <a:gd name="T2" fmla="*/ 0 w 188"/>
                    <a:gd name="T3" fmla="*/ 2147483647 h 29"/>
                    <a:gd name="T4" fmla="*/ 2147483647 w 188"/>
                    <a:gd name="T5" fmla="*/ 2147483647 h 29"/>
                    <a:gd name="T6" fmla="*/ 2147483647 w 188"/>
                    <a:gd name="T7" fmla="*/ 2147483647 h 29"/>
                    <a:gd name="T8" fmla="*/ 2147483647 w 188"/>
                    <a:gd name="T9" fmla="*/ 2147483647 h 29"/>
                    <a:gd name="T10" fmla="*/ 2147483647 w 188"/>
                    <a:gd name="T11" fmla="*/ 2147483647 h 29"/>
                    <a:gd name="T12" fmla="*/ 0 w 188"/>
                    <a:gd name="T13" fmla="*/ 0 h 29"/>
                    <a:gd name="T14" fmla="*/ 0 60000 65536"/>
                    <a:gd name="T15" fmla="*/ 0 60000 65536"/>
                    <a:gd name="T16" fmla="*/ 0 60000 65536"/>
                    <a:gd name="T17" fmla="*/ 0 60000 65536"/>
                    <a:gd name="T18" fmla="*/ 0 60000 65536"/>
                    <a:gd name="T19" fmla="*/ 0 60000 65536"/>
                    <a:gd name="T20" fmla="*/ 0 60000 65536"/>
                    <a:gd name="T21" fmla="*/ 0 w 188"/>
                    <a:gd name="T22" fmla="*/ 0 h 29"/>
                    <a:gd name="T23" fmla="*/ 188 w 188"/>
                    <a:gd name="T24" fmla="*/ 29 h 2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8" h="29">
                      <a:moveTo>
                        <a:pt x="0" y="0"/>
                      </a:moveTo>
                      <a:cubicBezTo>
                        <a:pt x="0" y="2"/>
                        <a:pt x="0" y="2"/>
                        <a:pt x="0" y="2"/>
                      </a:cubicBezTo>
                      <a:cubicBezTo>
                        <a:pt x="0" y="17"/>
                        <a:pt x="42" y="29"/>
                        <a:pt x="94" y="29"/>
                      </a:cubicBezTo>
                      <a:cubicBezTo>
                        <a:pt x="146" y="29"/>
                        <a:pt x="188" y="17"/>
                        <a:pt x="188" y="2"/>
                      </a:cubicBezTo>
                      <a:cubicBezTo>
                        <a:pt x="188" y="1"/>
                        <a:pt x="188" y="1"/>
                        <a:pt x="188" y="1"/>
                      </a:cubicBezTo>
                      <a:cubicBezTo>
                        <a:pt x="188" y="16"/>
                        <a:pt x="145" y="28"/>
                        <a:pt x="94" y="28"/>
                      </a:cubicBezTo>
                      <a:cubicBezTo>
                        <a:pt x="42" y="28"/>
                        <a:pt x="0" y="16"/>
                        <a:pt x="0" y="0"/>
                      </a:cubicBezTo>
                    </a:path>
                  </a:pathLst>
                </a:custGeom>
                <a:solidFill>
                  <a:srgbClr val="7F8EA2"/>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745" name="Freeform 180"/>
                <p:cNvSpPr>
                  <a:spLocks noEditPoints="1"/>
                </p:cNvSpPr>
                <p:nvPr/>
              </p:nvSpPr>
              <p:spPr bwMode="auto">
                <a:xfrm>
                  <a:off x="4308462" y="3233868"/>
                  <a:ext cx="303213" cy="247434"/>
                </a:xfrm>
                <a:custGeom>
                  <a:avLst/>
                  <a:gdLst>
                    <a:gd name="T0" fmla="*/ 0 w 192"/>
                    <a:gd name="T1" fmla="*/ 2147483647 h 156"/>
                    <a:gd name="T2" fmla="*/ 0 w 192"/>
                    <a:gd name="T3" fmla="*/ 2147483647 h 156"/>
                    <a:gd name="T4" fmla="*/ 2147483647 w 192"/>
                    <a:gd name="T5" fmla="*/ 2147483647 h 156"/>
                    <a:gd name="T6" fmla="*/ 2147483647 w 192"/>
                    <a:gd name="T7" fmla="*/ 2147483647 h 156"/>
                    <a:gd name="T8" fmla="*/ 2147483647 w 192"/>
                    <a:gd name="T9" fmla="*/ 2147483647 h 156"/>
                    <a:gd name="T10" fmla="*/ 2147483647 w 192"/>
                    <a:gd name="T11" fmla="*/ 2147483647 h 156"/>
                    <a:gd name="T12" fmla="*/ 2147483647 w 192"/>
                    <a:gd name="T13" fmla="*/ 2147483647 h 156"/>
                    <a:gd name="T14" fmla="*/ 2147483647 w 192"/>
                    <a:gd name="T15" fmla="*/ 2147483647 h 156"/>
                    <a:gd name="T16" fmla="*/ 2147483647 w 192"/>
                    <a:gd name="T17" fmla="*/ 0 h 156"/>
                    <a:gd name="T18" fmla="*/ 0 w 192"/>
                    <a:gd name="T19" fmla="*/ 2147483647 h 156"/>
                    <a:gd name="T20" fmla="*/ 0 w 192"/>
                    <a:gd name="T21" fmla="*/ 2147483647 h 156"/>
                    <a:gd name="T22" fmla="*/ 2147483647 w 192"/>
                    <a:gd name="T23" fmla="*/ 2147483647 h 156"/>
                    <a:gd name="T24" fmla="*/ 2147483647 w 192"/>
                    <a:gd name="T25" fmla="*/ 2147483647 h 156"/>
                    <a:gd name="T26" fmla="*/ 2147483647 w 192"/>
                    <a:gd name="T27" fmla="*/ 2147483647 h 156"/>
                    <a:gd name="T28" fmla="*/ 2147483647 w 192"/>
                    <a:gd name="T29" fmla="*/ 2147483647 h 156"/>
                    <a:gd name="T30" fmla="*/ 2147483647 w 192"/>
                    <a:gd name="T31" fmla="*/ 2147483647 h 156"/>
                    <a:gd name="T32" fmla="*/ 2147483647 w 192"/>
                    <a:gd name="T33" fmla="*/ 2147483647 h 156"/>
                    <a:gd name="T34" fmla="*/ 2147483647 w 192"/>
                    <a:gd name="T35" fmla="*/ 2147483647 h 156"/>
                    <a:gd name="T36" fmla="*/ 2147483647 w 192"/>
                    <a:gd name="T37" fmla="*/ 2147483647 h 156"/>
                    <a:gd name="T38" fmla="*/ 2147483647 w 192"/>
                    <a:gd name="T39" fmla="*/ 2147483647 h 156"/>
                    <a:gd name="T40" fmla="*/ 2147483647 w 192"/>
                    <a:gd name="T41" fmla="*/ 2147483647 h 156"/>
                    <a:gd name="T42" fmla="*/ 2147483647 w 192"/>
                    <a:gd name="T43" fmla="*/ 2147483647 h 156"/>
                    <a:gd name="T44" fmla="*/ 2147483647 w 192"/>
                    <a:gd name="T45" fmla="*/ 2147483647 h 15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92"/>
                    <a:gd name="T70" fmla="*/ 0 h 156"/>
                    <a:gd name="T71" fmla="*/ 192 w 192"/>
                    <a:gd name="T72" fmla="*/ 156 h 15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92" h="156">
                      <a:moveTo>
                        <a:pt x="0" y="31"/>
                      </a:moveTo>
                      <a:cubicBezTo>
                        <a:pt x="0" y="127"/>
                        <a:pt x="0" y="127"/>
                        <a:pt x="0" y="127"/>
                      </a:cubicBezTo>
                      <a:cubicBezTo>
                        <a:pt x="0" y="145"/>
                        <a:pt x="48" y="156"/>
                        <a:pt x="96" y="156"/>
                      </a:cubicBezTo>
                      <a:cubicBezTo>
                        <a:pt x="143" y="156"/>
                        <a:pt x="192" y="145"/>
                        <a:pt x="192" y="127"/>
                      </a:cubicBezTo>
                      <a:cubicBezTo>
                        <a:pt x="192" y="31"/>
                        <a:pt x="192" y="31"/>
                        <a:pt x="192" y="31"/>
                      </a:cubicBezTo>
                      <a:cubicBezTo>
                        <a:pt x="191" y="32"/>
                        <a:pt x="191" y="32"/>
                        <a:pt x="191" y="32"/>
                      </a:cubicBezTo>
                      <a:cubicBezTo>
                        <a:pt x="192" y="31"/>
                        <a:pt x="192" y="30"/>
                        <a:pt x="192" y="30"/>
                      </a:cubicBezTo>
                      <a:cubicBezTo>
                        <a:pt x="192" y="29"/>
                        <a:pt x="192" y="29"/>
                        <a:pt x="192" y="29"/>
                      </a:cubicBezTo>
                      <a:cubicBezTo>
                        <a:pt x="192" y="11"/>
                        <a:pt x="143" y="0"/>
                        <a:pt x="96" y="0"/>
                      </a:cubicBezTo>
                      <a:cubicBezTo>
                        <a:pt x="48" y="0"/>
                        <a:pt x="0" y="11"/>
                        <a:pt x="0" y="29"/>
                      </a:cubicBezTo>
                      <a:lnTo>
                        <a:pt x="0" y="31"/>
                      </a:lnTo>
                      <a:close/>
                      <a:moveTo>
                        <a:pt x="4" y="29"/>
                      </a:moveTo>
                      <a:cubicBezTo>
                        <a:pt x="4" y="17"/>
                        <a:pt x="41" y="4"/>
                        <a:pt x="96" y="4"/>
                      </a:cubicBezTo>
                      <a:cubicBezTo>
                        <a:pt x="151" y="4"/>
                        <a:pt x="188" y="17"/>
                        <a:pt x="188" y="29"/>
                      </a:cubicBezTo>
                      <a:cubicBezTo>
                        <a:pt x="188" y="30"/>
                        <a:pt x="188" y="30"/>
                        <a:pt x="188" y="30"/>
                      </a:cubicBezTo>
                      <a:cubicBezTo>
                        <a:pt x="188" y="31"/>
                        <a:pt x="188" y="31"/>
                        <a:pt x="188" y="31"/>
                      </a:cubicBezTo>
                      <a:cubicBezTo>
                        <a:pt x="188" y="31"/>
                        <a:pt x="188" y="31"/>
                        <a:pt x="188" y="31"/>
                      </a:cubicBezTo>
                      <a:cubicBezTo>
                        <a:pt x="188" y="31"/>
                        <a:pt x="188" y="31"/>
                        <a:pt x="188" y="31"/>
                      </a:cubicBezTo>
                      <a:cubicBezTo>
                        <a:pt x="188" y="127"/>
                        <a:pt x="188" y="127"/>
                        <a:pt x="188" y="127"/>
                      </a:cubicBezTo>
                      <a:cubicBezTo>
                        <a:pt x="188" y="139"/>
                        <a:pt x="151" y="152"/>
                        <a:pt x="96" y="152"/>
                      </a:cubicBezTo>
                      <a:cubicBezTo>
                        <a:pt x="41" y="152"/>
                        <a:pt x="4" y="139"/>
                        <a:pt x="4" y="127"/>
                      </a:cubicBezTo>
                      <a:cubicBezTo>
                        <a:pt x="4" y="31"/>
                        <a:pt x="4" y="31"/>
                        <a:pt x="4" y="31"/>
                      </a:cubicBezTo>
                      <a:lnTo>
                        <a:pt x="4" y="29"/>
                      </a:lnTo>
                      <a:close/>
                    </a:path>
                  </a:pathLst>
                </a:custGeom>
                <a:solidFill>
                  <a:srgbClr val="231F20"/>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746" name="Freeform 175"/>
                <p:cNvSpPr>
                  <a:spLocks/>
                </p:cNvSpPr>
                <p:nvPr/>
              </p:nvSpPr>
              <p:spPr bwMode="auto">
                <a:xfrm>
                  <a:off x="4311133" y="3126929"/>
                  <a:ext cx="297202" cy="195131"/>
                </a:xfrm>
                <a:custGeom>
                  <a:avLst/>
                  <a:gdLst>
                    <a:gd name="T0" fmla="*/ 2147483647 w 188"/>
                    <a:gd name="T1" fmla="*/ 2147483647 h 123"/>
                    <a:gd name="T2" fmla="*/ 2147483647 w 188"/>
                    <a:gd name="T3" fmla="*/ 2147483647 h 123"/>
                    <a:gd name="T4" fmla="*/ 0 w 188"/>
                    <a:gd name="T5" fmla="*/ 2147483647 h 123"/>
                    <a:gd name="T6" fmla="*/ 0 w 188"/>
                    <a:gd name="T7" fmla="*/ 0 h 123"/>
                    <a:gd name="T8" fmla="*/ 2147483647 w 188"/>
                    <a:gd name="T9" fmla="*/ 0 h 123"/>
                    <a:gd name="T10" fmla="*/ 2147483647 w 188"/>
                    <a:gd name="T11" fmla="*/ 2147483647 h 123"/>
                    <a:gd name="T12" fmla="*/ 0 60000 65536"/>
                    <a:gd name="T13" fmla="*/ 0 60000 65536"/>
                    <a:gd name="T14" fmla="*/ 0 60000 65536"/>
                    <a:gd name="T15" fmla="*/ 0 60000 65536"/>
                    <a:gd name="T16" fmla="*/ 0 60000 65536"/>
                    <a:gd name="T17" fmla="*/ 0 60000 65536"/>
                    <a:gd name="T18" fmla="*/ 0 w 188"/>
                    <a:gd name="T19" fmla="*/ 0 h 123"/>
                    <a:gd name="T20" fmla="*/ 188 w 188"/>
                    <a:gd name="T21" fmla="*/ 123 h 123"/>
                  </a:gdLst>
                  <a:ahLst/>
                  <a:cxnLst>
                    <a:cxn ang="T12">
                      <a:pos x="T0" y="T1"/>
                    </a:cxn>
                    <a:cxn ang="T13">
                      <a:pos x="T2" y="T3"/>
                    </a:cxn>
                    <a:cxn ang="T14">
                      <a:pos x="T4" y="T5"/>
                    </a:cxn>
                    <a:cxn ang="T15">
                      <a:pos x="T6" y="T7"/>
                    </a:cxn>
                    <a:cxn ang="T16">
                      <a:pos x="T8" y="T9"/>
                    </a:cxn>
                    <a:cxn ang="T17">
                      <a:pos x="T10" y="T11"/>
                    </a:cxn>
                  </a:cxnLst>
                  <a:rect l="T18" t="T19" r="T20" b="T21"/>
                  <a:pathLst>
                    <a:path w="188" h="123">
                      <a:moveTo>
                        <a:pt x="188" y="96"/>
                      </a:moveTo>
                      <a:cubicBezTo>
                        <a:pt x="188" y="111"/>
                        <a:pt x="146" y="123"/>
                        <a:pt x="94" y="123"/>
                      </a:cubicBezTo>
                      <a:cubicBezTo>
                        <a:pt x="42" y="123"/>
                        <a:pt x="0" y="111"/>
                        <a:pt x="0" y="96"/>
                      </a:cubicBezTo>
                      <a:cubicBezTo>
                        <a:pt x="0" y="0"/>
                        <a:pt x="0" y="0"/>
                        <a:pt x="0" y="0"/>
                      </a:cubicBezTo>
                      <a:cubicBezTo>
                        <a:pt x="188" y="0"/>
                        <a:pt x="188" y="0"/>
                        <a:pt x="188" y="0"/>
                      </a:cubicBezTo>
                      <a:cubicBezTo>
                        <a:pt x="188" y="96"/>
                        <a:pt x="188" y="96"/>
                        <a:pt x="188" y="96"/>
                      </a:cubicBezTo>
                    </a:path>
                  </a:pathLst>
                </a:custGeom>
                <a:solidFill>
                  <a:srgbClr val="FF0000"/>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747" name="Freeform 176"/>
                <p:cNvSpPr>
                  <a:spLocks/>
                </p:cNvSpPr>
                <p:nvPr/>
              </p:nvSpPr>
              <p:spPr bwMode="auto">
                <a:xfrm>
                  <a:off x="4608336" y="3317637"/>
                  <a:ext cx="668" cy="1341"/>
                </a:xfrm>
                <a:custGeom>
                  <a:avLst/>
                  <a:gdLst>
                    <a:gd name="T0" fmla="*/ 0 w 1"/>
                    <a:gd name="T1" fmla="*/ 0 h 1"/>
                    <a:gd name="T2" fmla="*/ 0 w 1"/>
                    <a:gd name="T3" fmla="*/ 0 h 1"/>
                    <a:gd name="T4" fmla="*/ 0 w 1"/>
                    <a:gd name="T5" fmla="*/ 2147483647 h 1"/>
                    <a:gd name="T6" fmla="*/ 0 w 1"/>
                    <a:gd name="T7" fmla="*/ 2147483647 h 1"/>
                    <a:gd name="T8" fmla="*/ 0 w 1"/>
                    <a:gd name="T9" fmla="*/ 0 h 1"/>
                    <a:gd name="T10" fmla="*/ 0 60000 65536"/>
                    <a:gd name="T11" fmla="*/ 0 60000 65536"/>
                    <a:gd name="T12" fmla="*/ 0 60000 65536"/>
                    <a:gd name="T13" fmla="*/ 0 60000 65536"/>
                    <a:gd name="T14" fmla="*/ 0 60000 65536"/>
                    <a:gd name="T15" fmla="*/ 0 w 1"/>
                    <a:gd name="T16" fmla="*/ 0 h 1"/>
                    <a:gd name="T17" fmla="*/ 1 w 1"/>
                    <a:gd name="T18" fmla="*/ 1 h 1"/>
                  </a:gdLst>
                  <a:ahLst/>
                  <a:cxnLst>
                    <a:cxn ang="T10">
                      <a:pos x="T0" y="T1"/>
                    </a:cxn>
                    <a:cxn ang="T11">
                      <a:pos x="T2" y="T3"/>
                    </a:cxn>
                    <a:cxn ang="T12">
                      <a:pos x="T4" y="T5"/>
                    </a:cxn>
                    <a:cxn ang="T13">
                      <a:pos x="T6" y="T7"/>
                    </a:cxn>
                    <a:cxn ang="T14">
                      <a:pos x="T8" y="T9"/>
                    </a:cxn>
                  </a:cxnLst>
                  <a:rect l="T15" t="T16" r="T17" b="T18"/>
                  <a:pathLst>
                    <a:path w="1" h="1">
                      <a:moveTo>
                        <a:pt x="0" y="0"/>
                      </a:moveTo>
                      <a:cubicBezTo>
                        <a:pt x="0" y="0"/>
                        <a:pt x="0" y="0"/>
                        <a:pt x="0" y="0"/>
                      </a:cubicBezTo>
                      <a:cubicBezTo>
                        <a:pt x="0" y="1"/>
                        <a:pt x="0" y="1"/>
                        <a:pt x="0" y="1"/>
                      </a:cubicBezTo>
                      <a:cubicBezTo>
                        <a:pt x="0" y="1"/>
                        <a:pt x="0" y="1"/>
                        <a:pt x="0" y="1"/>
                      </a:cubicBezTo>
                      <a:cubicBezTo>
                        <a:pt x="0" y="0"/>
                        <a:pt x="0" y="0"/>
                        <a:pt x="0" y="0"/>
                      </a:cubicBezTo>
                    </a:path>
                  </a:pathLst>
                </a:custGeom>
                <a:solidFill>
                  <a:srgbClr val="8A98AA"/>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748" name="Oval 178"/>
                <p:cNvSpPr>
                  <a:spLocks noChangeArrowheads="1"/>
                </p:cNvSpPr>
                <p:nvPr/>
              </p:nvSpPr>
              <p:spPr bwMode="auto">
                <a:xfrm>
                  <a:off x="4311133" y="3080661"/>
                  <a:ext cx="297202" cy="87842"/>
                </a:xfrm>
                <a:prstGeom prst="ellipse">
                  <a:avLst/>
                </a:prstGeom>
                <a:gradFill rotWithShape="1">
                  <a:gsLst>
                    <a:gs pos="0">
                      <a:srgbClr val="C0C1C6"/>
                    </a:gs>
                    <a:gs pos="100000">
                      <a:srgbClr val="DFE0E5"/>
                    </a:gs>
                  </a:gsLst>
                  <a:lin ang="5400000" scaled="1"/>
                </a:gradFill>
                <a:ln w="9525" algn="ctr">
                  <a:noFill/>
                  <a:round/>
                  <a:headEnd/>
                  <a:tailEnd/>
                </a:ln>
              </p:spPr>
              <p:txBody>
                <a:bodyPr lIns="91327" tIns="45667" rIns="91327" bIns="45667"/>
                <a:lstStyle/>
                <a:p>
                  <a:pPr algn="l">
                    <a:buClrTx/>
                    <a:buFontTx/>
                    <a:buNone/>
                  </a:pPr>
                  <a:endParaRPr lang="zh-CN" altLang="zh-CN" sz="1400" dirty="0" smtClean="0">
                    <a:solidFill>
                      <a:srgbClr val="000000"/>
                    </a:solidFill>
                    <a:cs typeface="Calibri" pitchFamily="34" charset="0"/>
                    <a:sym typeface="Lucida Grande" charset="0"/>
                  </a:endParaRPr>
                </a:p>
              </p:txBody>
            </p:sp>
            <p:sp>
              <p:nvSpPr>
                <p:cNvPr id="749" name="Freeform 179"/>
                <p:cNvSpPr>
                  <a:spLocks/>
                </p:cNvSpPr>
                <p:nvPr/>
              </p:nvSpPr>
              <p:spPr bwMode="auto">
                <a:xfrm>
                  <a:off x="4311133" y="3123577"/>
                  <a:ext cx="297202" cy="44927"/>
                </a:xfrm>
                <a:custGeom>
                  <a:avLst/>
                  <a:gdLst>
                    <a:gd name="T0" fmla="*/ 2147483647 w 188"/>
                    <a:gd name="T1" fmla="*/ 2147483647 h 28"/>
                    <a:gd name="T2" fmla="*/ 0 w 188"/>
                    <a:gd name="T3" fmla="*/ 0 h 28"/>
                    <a:gd name="T4" fmla="*/ 0 w 188"/>
                    <a:gd name="T5" fmla="*/ 0 h 28"/>
                    <a:gd name="T6" fmla="*/ 2147483647 w 188"/>
                    <a:gd name="T7" fmla="*/ 2147483647 h 28"/>
                    <a:gd name="T8" fmla="*/ 2147483647 w 188"/>
                    <a:gd name="T9" fmla="*/ 0 h 28"/>
                    <a:gd name="T10" fmla="*/ 2147483647 w 188"/>
                    <a:gd name="T11" fmla="*/ 0 h 28"/>
                    <a:gd name="T12" fmla="*/ 2147483647 w 188"/>
                    <a:gd name="T13" fmla="*/ 2147483647 h 28"/>
                    <a:gd name="T14" fmla="*/ 0 60000 65536"/>
                    <a:gd name="T15" fmla="*/ 0 60000 65536"/>
                    <a:gd name="T16" fmla="*/ 0 60000 65536"/>
                    <a:gd name="T17" fmla="*/ 0 60000 65536"/>
                    <a:gd name="T18" fmla="*/ 0 60000 65536"/>
                    <a:gd name="T19" fmla="*/ 0 60000 65536"/>
                    <a:gd name="T20" fmla="*/ 0 60000 65536"/>
                    <a:gd name="T21" fmla="*/ 0 w 188"/>
                    <a:gd name="T22" fmla="*/ 0 h 28"/>
                    <a:gd name="T23" fmla="*/ 188 w 188"/>
                    <a:gd name="T24" fmla="*/ 28 h 2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8" h="28">
                      <a:moveTo>
                        <a:pt x="94" y="26"/>
                      </a:moveTo>
                      <a:cubicBezTo>
                        <a:pt x="43" y="26"/>
                        <a:pt x="1" y="14"/>
                        <a:pt x="0" y="0"/>
                      </a:cubicBezTo>
                      <a:cubicBezTo>
                        <a:pt x="0" y="0"/>
                        <a:pt x="0" y="0"/>
                        <a:pt x="0" y="0"/>
                      </a:cubicBezTo>
                      <a:cubicBezTo>
                        <a:pt x="0" y="15"/>
                        <a:pt x="42" y="28"/>
                        <a:pt x="94" y="28"/>
                      </a:cubicBezTo>
                      <a:cubicBezTo>
                        <a:pt x="146" y="28"/>
                        <a:pt x="188" y="15"/>
                        <a:pt x="188" y="0"/>
                      </a:cubicBezTo>
                      <a:cubicBezTo>
                        <a:pt x="188" y="0"/>
                        <a:pt x="188" y="0"/>
                        <a:pt x="188" y="0"/>
                      </a:cubicBezTo>
                      <a:cubicBezTo>
                        <a:pt x="186" y="14"/>
                        <a:pt x="145" y="26"/>
                        <a:pt x="94" y="26"/>
                      </a:cubicBezTo>
                      <a:close/>
                    </a:path>
                  </a:pathLst>
                </a:custGeom>
                <a:solidFill>
                  <a:srgbClr val="363B49"/>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750" name="Freeform 180"/>
                <p:cNvSpPr>
                  <a:spLocks noEditPoints="1"/>
                </p:cNvSpPr>
                <p:nvPr/>
              </p:nvSpPr>
              <p:spPr bwMode="auto">
                <a:xfrm>
                  <a:off x="4308462" y="3074713"/>
                  <a:ext cx="303213" cy="247434"/>
                </a:xfrm>
                <a:custGeom>
                  <a:avLst/>
                  <a:gdLst>
                    <a:gd name="T0" fmla="*/ 0 w 192"/>
                    <a:gd name="T1" fmla="*/ 2147483647 h 156"/>
                    <a:gd name="T2" fmla="*/ 0 w 192"/>
                    <a:gd name="T3" fmla="*/ 2147483647 h 156"/>
                    <a:gd name="T4" fmla="*/ 2147483647 w 192"/>
                    <a:gd name="T5" fmla="*/ 2147483647 h 156"/>
                    <a:gd name="T6" fmla="*/ 2147483647 w 192"/>
                    <a:gd name="T7" fmla="*/ 2147483647 h 156"/>
                    <a:gd name="T8" fmla="*/ 2147483647 w 192"/>
                    <a:gd name="T9" fmla="*/ 2147483647 h 156"/>
                    <a:gd name="T10" fmla="*/ 2147483647 w 192"/>
                    <a:gd name="T11" fmla="*/ 2147483647 h 156"/>
                    <a:gd name="T12" fmla="*/ 2147483647 w 192"/>
                    <a:gd name="T13" fmla="*/ 2147483647 h 156"/>
                    <a:gd name="T14" fmla="*/ 2147483647 w 192"/>
                    <a:gd name="T15" fmla="*/ 2147483647 h 156"/>
                    <a:gd name="T16" fmla="*/ 2147483647 w 192"/>
                    <a:gd name="T17" fmla="*/ 0 h 156"/>
                    <a:gd name="T18" fmla="*/ 0 w 192"/>
                    <a:gd name="T19" fmla="*/ 2147483647 h 156"/>
                    <a:gd name="T20" fmla="*/ 0 w 192"/>
                    <a:gd name="T21" fmla="*/ 2147483647 h 156"/>
                    <a:gd name="T22" fmla="*/ 2147483647 w 192"/>
                    <a:gd name="T23" fmla="*/ 2147483647 h 156"/>
                    <a:gd name="T24" fmla="*/ 2147483647 w 192"/>
                    <a:gd name="T25" fmla="*/ 2147483647 h 156"/>
                    <a:gd name="T26" fmla="*/ 2147483647 w 192"/>
                    <a:gd name="T27" fmla="*/ 2147483647 h 156"/>
                    <a:gd name="T28" fmla="*/ 2147483647 w 192"/>
                    <a:gd name="T29" fmla="*/ 2147483647 h 156"/>
                    <a:gd name="T30" fmla="*/ 2147483647 w 192"/>
                    <a:gd name="T31" fmla="*/ 2147483647 h 156"/>
                    <a:gd name="T32" fmla="*/ 2147483647 w 192"/>
                    <a:gd name="T33" fmla="*/ 2147483647 h 156"/>
                    <a:gd name="T34" fmla="*/ 2147483647 w 192"/>
                    <a:gd name="T35" fmla="*/ 2147483647 h 156"/>
                    <a:gd name="T36" fmla="*/ 2147483647 w 192"/>
                    <a:gd name="T37" fmla="*/ 2147483647 h 156"/>
                    <a:gd name="T38" fmla="*/ 2147483647 w 192"/>
                    <a:gd name="T39" fmla="*/ 2147483647 h 156"/>
                    <a:gd name="T40" fmla="*/ 2147483647 w 192"/>
                    <a:gd name="T41" fmla="*/ 2147483647 h 156"/>
                    <a:gd name="T42" fmla="*/ 2147483647 w 192"/>
                    <a:gd name="T43" fmla="*/ 2147483647 h 156"/>
                    <a:gd name="T44" fmla="*/ 2147483647 w 192"/>
                    <a:gd name="T45" fmla="*/ 2147483647 h 15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92"/>
                    <a:gd name="T70" fmla="*/ 0 h 156"/>
                    <a:gd name="T71" fmla="*/ 192 w 192"/>
                    <a:gd name="T72" fmla="*/ 156 h 15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92" h="156">
                      <a:moveTo>
                        <a:pt x="0" y="31"/>
                      </a:moveTo>
                      <a:cubicBezTo>
                        <a:pt x="0" y="127"/>
                        <a:pt x="0" y="127"/>
                        <a:pt x="0" y="127"/>
                      </a:cubicBezTo>
                      <a:cubicBezTo>
                        <a:pt x="0" y="145"/>
                        <a:pt x="48" y="156"/>
                        <a:pt x="96" y="156"/>
                      </a:cubicBezTo>
                      <a:cubicBezTo>
                        <a:pt x="143" y="156"/>
                        <a:pt x="192" y="145"/>
                        <a:pt x="192" y="127"/>
                      </a:cubicBezTo>
                      <a:cubicBezTo>
                        <a:pt x="192" y="31"/>
                        <a:pt x="192" y="31"/>
                        <a:pt x="192" y="31"/>
                      </a:cubicBezTo>
                      <a:cubicBezTo>
                        <a:pt x="191" y="32"/>
                        <a:pt x="191" y="32"/>
                        <a:pt x="191" y="32"/>
                      </a:cubicBezTo>
                      <a:cubicBezTo>
                        <a:pt x="192" y="31"/>
                        <a:pt x="192" y="30"/>
                        <a:pt x="192" y="30"/>
                      </a:cubicBezTo>
                      <a:cubicBezTo>
                        <a:pt x="192" y="29"/>
                        <a:pt x="192" y="29"/>
                        <a:pt x="192" y="29"/>
                      </a:cubicBezTo>
                      <a:cubicBezTo>
                        <a:pt x="192" y="11"/>
                        <a:pt x="143" y="0"/>
                        <a:pt x="96" y="0"/>
                      </a:cubicBezTo>
                      <a:cubicBezTo>
                        <a:pt x="48" y="0"/>
                        <a:pt x="0" y="11"/>
                        <a:pt x="0" y="29"/>
                      </a:cubicBezTo>
                      <a:lnTo>
                        <a:pt x="0" y="31"/>
                      </a:lnTo>
                      <a:close/>
                      <a:moveTo>
                        <a:pt x="4" y="29"/>
                      </a:moveTo>
                      <a:cubicBezTo>
                        <a:pt x="4" y="17"/>
                        <a:pt x="41" y="4"/>
                        <a:pt x="96" y="4"/>
                      </a:cubicBezTo>
                      <a:cubicBezTo>
                        <a:pt x="151" y="4"/>
                        <a:pt x="188" y="17"/>
                        <a:pt x="188" y="29"/>
                      </a:cubicBezTo>
                      <a:cubicBezTo>
                        <a:pt x="188" y="30"/>
                        <a:pt x="188" y="30"/>
                        <a:pt x="188" y="30"/>
                      </a:cubicBezTo>
                      <a:cubicBezTo>
                        <a:pt x="188" y="31"/>
                        <a:pt x="188" y="31"/>
                        <a:pt x="188" y="31"/>
                      </a:cubicBezTo>
                      <a:cubicBezTo>
                        <a:pt x="188" y="31"/>
                        <a:pt x="188" y="31"/>
                        <a:pt x="188" y="31"/>
                      </a:cubicBezTo>
                      <a:cubicBezTo>
                        <a:pt x="188" y="31"/>
                        <a:pt x="188" y="31"/>
                        <a:pt x="188" y="31"/>
                      </a:cubicBezTo>
                      <a:cubicBezTo>
                        <a:pt x="188" y="127"/>
                        <a:pt x="188" y="127"/>
                        <a:pt x="188" y="127"/>
                      </a:cubicBezTo>
                      <a:cubicBezTo>
                        <a:pt x="188" y="139"/>
                        <a:pt x="151" y="152"/>
                        <a:pt x="96" y="152"/>
                      </a:cubicBezTo>
                      <a:cubicBezTo>
                        <a:pt x="41" y="152"/>
                        <a:pt x="4" y="139"/>
                        <a:pt x="4" y="127"/>
                      </a:cubicBezTo>
                      <a:cubicBezTo>
                        <a:pt x="4" y="31"/>
                        <a:pt x="4" y="31"/>
                        <a:pt x="4" y="31"/>
                      </a:cubicBezTo>
                      <a:lnTo>
                        <a:pt x="4" y="29"/>
                      </a:lnTo>
                      <a:close/>
                    </a:path>
                  </a:pathLst>
                </a:custGeom>
                <a:solidFill>
                  <a:srgbClr val="231F20"/>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grpSp>
          <p:grpSp>
            <p:nvGrpSpPr>
              <p:cNvPr id="647" name="Group 816"/>
              <p:cNvGrpSpPr>
                <a:grpSpLocks/>
              </p:cNvGrpSpPr>
              <p:nvPr/>
            </p:nvGrpSpPr>
            <p:grpSpPr bwMode="auto">
              <a:xfrm>
                <a:off x="379" y="2905"/>
                <a:ext cx="181" cy="358"/>
                <a:chOff x="4308462" y="3074713"/>
                <a:chExt cx="303213" cy="566295"/>
              </a:xfrm>
            </p:grpSpPr>
            <p:sp>
              <p:nvSpPr>
                <p:cNvPr id="723" name="Freeform 175"/>
                <p:cNvSpPr>
                  <a:spLocks/>
                </p:cNvSpPr>
                <p:nvPr/>
              </p:nvSpPr>
              <p:spPr bwMode="auto">
                <a:xfrm>
                  <a:off x="4311133" y="3442524"/>
                  <a:ext cx="297202" cy="195131"/>
                </a:xfrm>
                <a:custGeom>
                  <a:avLst/>
                  <a:gdLst>
                    <a:gd name="T0" fmla="*/ 2147483647 w 188"/>
                    <a:gd name="T1" fmla="*/ 2147483647 h 123"/>
                    <a:gd name="T2" fmla="*/ 2147483647 w 188"/>
                    <a:gd name="T3" fmla="*/ 2147483647 h 123"/>
                    <a:gd name="T4" fmla="*/ 0 w 188"/>
                    <a:gd name="T5" fmla="*/ 2147483647 h 123"/>
                    <a:gd name="T6" fmla="*/ 0 w 188"/>
                    <a:gd name="T7" fmla="*/ 0 h 123"/>
                    <a:gd name="T8" fmla="*/ 2147483647 w 188"/>
                    <a:gd name="T9" fmla="*/ 0 h 123"/>
                    <a:gd name="T10" fmla="*/ 2147483647 w 188"/>
                    <a:gd name="T11" fmla="*/ 2147483647 h 123"/>
                    <a:gd name="T12" fmla="*/ 0 60000 65536"/>
                    <a:gd name="T13" fmla="*/ 0 60000 65536"/>
                    <a:gd name="T14" fmla="*/ 0 60000 65536"/>
                    <a:gd name="T15" fmla="*/ 0 60000 65536"/>
                    <a:gd name="T16" fmla="*/ 0 60000 65536"/>
                    <a:gd name="T17" fmla="*/ 0 60000 65536"/>
                    <a:gd name="T18" fmla="*/ 0 w 188"/>
                    <a:gd name="T19" fmla="*/ 0 h 123"/>
                    <a:gd name="T20" fmla="*/ 188 w 188"/>
                    <a:gd name="T21" fmla="*/ 123 h 123"/>
                  </a:gdLst>
                  <a:ahLst/>
                  <a:cxnLst>
                    <a:cxn ang="T12">
                      <a:pos x="T0" y="T1"/>
                    </a:cxn>
                    <a:cxn ang="T13">
                      <a:pos x="T2" y="T3"/>
                    </a:cxn>
                    <a:cxn ang="T14">
                      <a:pos x="T4" y="T5"/>
                    </a:cxn>
                    <a:cxn ang="T15">
                      <a:pos x="T6" y="T7"/>
                    </a:cxn>
                    <a:cxn ang="T16">
                      <a:pos x="T8" y="T9"/>
                    </a:cxn>
                    <a:cxn ang="T17">
                      <a:pos x="T10" y="T11"/>
                    </a:cxn>
                  </a:cxnLst>
                  <a:rect l="T18" t="T19" r="T20" b="T21"/>
                  <a:pathLst>
                    <a:path w="188" h="123">
                      <a:moveTo>
                        <a:pt x="188" y="96"/>
                      </a:moveTo>
                      <a:cubicBezTo>
                        <a:pt x="188" y="111"/>
                        <a:pt x="146" y="123"/>
                        <a:pt x="94" y="123"/>
                      </a:cubicBezTo>
                      <a:cubicBezTo>
                        <a:pt x="42" y="123"/>
                        <a:pt x="0" y="111"/>
                        <a:pt x="0" y="96"/>
                      </a:cubicBezTo>
                      <a:cubicBezTo>
                        <a:pt x="0" y="0"/>
                        <a:pt x="0" y="0"/>
                        <a:pt x="0" y="0"/>
                      </a:cubicBezTo>
                      <a:cubicBezTo>
                        <a:pt x="188" y="0"/>
                        <a:pt x="188" y="0"/>
                        <a:pt x="188" y="0"/>
                      </a:cubicBezTo>
                      <a:cubicBezTo>
                        <a:pt x="188" y="96"/>
                        <a:pt x="188" y="96"/>
                        <a:pt x="188" y="96"/>
                      </a:cubicBezTo>
                    </a:path>
                  </a:pathLst>
                </a:custGeom>
                <a:solidFill>
                  <a:srgbClr val="808000"/>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724" name="Freeform 176"/>
                <p:cNvSpPr>
                  <a:spLocks/>
                </p:cNvSpPr>
                <p:nvPr/>
              </p:nvSpPr>
              <p:spPr bwMode="auto">
                <a:xfrm>
                  <a:off x="4608336" y="3593399"/>
                  <a:ext cx="668" cy="1341"/>
                </a:xfrm>
                <a:custGeom>
                  <a:avLst/>
                  <a:gdLst>
                    <a:gd name="T0" fmla="*/ 0 w 1"/>
                    <a:gd name="T1" fmla="*/ 0 h 1"/>
                    <a:gd name="T2" fmla="*/ 0 w 1"/>
                    <a:gd name="T3" fmla="*/ 0 h 1"/>
                    <a:gd name="T4" fmla="*/ 0 w 1"/>
                    <a:gd name="T5" fmla="*/ 2147483647 h 1"/>
                    <a:gd name="T6" fmla="*/ 0 w 1"/>
                    <a:gd name="T7" fmla="*/ 2147483647 h 1"/>
                    <a:gd name="T8" fmla="*/ 0 w 1"/>
                    <a:gd name="T9" fmla="*/ 0 h 1"/>
                    <a:gd name="T10" fmla="*/ 0 60000 65536"/>
                    <a:gd name="T11" fmla="*/ 0 60000 65536"/>
                    <a:gd name="T12" fmla="*/ 0 60000 65536"/>
                    <a:gd name="T13" fmla="*/ 0 60000 65536"/>
                    <a:gd name="T14" fmla="*/ 0 60000 65536"/>
                    <a:gd name="T15" fmla="*/ 0 w 1"/>
                    <a:gd name="T16" fmla="*/ 0 h 1"/>
                    <a:gd name="T17" fmla="*/ 1 w 1"/>
                    <a:gd name="T18" fmla="*/ 1 h 1"/>
                  </a:gdLst>
                  <a:ahLst/>
                  <a:cxnLst>
                    <a:cxn ang="T10">
                      <a:pos x="T0" y="T1"/>
                    </a:cxn>
                    <a:cxn ang="T11">
                      <a:pos x="T2" y="T3"/>
                    </a:cxn>
                    <a:cxn ang="T12">
                      <a:pos x="T4" y="T5"/>
                    </a:cxn>
                    <a:cxn ang="T13">
                      <a:pos x="T6" y="T7"/>
                    </a:cxn>
                    <a:cxn ang="T14">
                      <a:pos x="T8" y="T9"/>
                    </a:cxn>
                  </a:cxnLst>
                  <a:rect l="T15" t="T16" r="T17" b="T18"/>
                  <a:pathLst>
                    <a:path w="1" h="1">
                      <a:moveTo>
                        <a:pt x="0" y="0"/>
                      </a:moveTo>
                      <a:cubicBezTo>
                        <a:pt x="0" y="0"/>
                        <a:pt x="0" y="0"/>
                        <a:pt x="0" y="0"/>
                      </a:cubicBezTo>
                      <a:cubicBezTo>
                        <a:pt x="0" y="1"/>
                        <a:pt x="0" y="1"/>
                        <a:pt x="0" y="1"/>
                      </a:cubicBezTo>
                      <a:cubicBezTo>
                        <a:pt x="0" y="1"/>
                        <a:pt x="0" y="1"/>
                        <a:pt x="0" y="1"/>
                      </a:cubicBezTo>
                      <a:cubicBezTo>
                        <a:pt x="0" y="0"/>
                        <a:pt x="0" y="0"/>
                        <a:pt x="0" y="0"/>
                      </a:cubicBezTo>
                    </a:path>
                  </a:pathLst>
                </a:custGeom>
                <a:solidFill>
                  <a:srgbClr val="8A98AA"/>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725" name="Freeform 177"/>
                <p:cNvSpPr>
                  <a:spLocks/>
                </p:cNvSpPr>
                <p:nvPr/>
              </p:nvSpPr>
              <p:spPr bwMode="auto">
                <a:xfrm>
                  <a:off x="4311133" y="3591387"/>
                  <a:ext cx="297202" cy="46268"/>
                </a:xfrm>
                <a:custGeom>
                  <a:avLst/>
                  <a:gdLst>
                    <a:gd name="T0" fmla="*/ 0 w 188"/>
                    <a:gd name="T1" fmla="*/ 0 h 29"/>
                    <a:gd name="T2" fmla="*/ 0 w 188"/>
                    <a:gd name="T3" fmla="*/ 2147483647 h 29"/>
                    <a:gd name="T4" fmla="*/ 2147483647 w 188"/>
                    <a:gd name="T5" fmla="*/ 2147483647 h 29"/>
                    <a:gd name="T6" fmla="*/ 2147483647 w 188"/>
                    <a:gd name="T7" fmla="*/ 2147483647 h 29"/>
                    <a:gd name="T8" fmla="*/ 2147483647 w 188"/>
                    <a:gd name="T9" fmla="*/ 2147483647 h 29"/>
                    <a:gd name="T10" fmla="*/ 2147483647 w 188"/>
                    <a:gd name="T11" fmla="*/ 2147483647 h 29"/>
                    <a:gd name="T12" fmla="*/ 0 w 188"/>
                    <a:gd name="T13" fmla="*/ 0 h 29"/>
                    <a:gd name="T14" fmla="*/ 0 60000 65536"/>
                    <a:gd name="T15" fmla="*/ 0 60000 65536"/>
                    <a:gd name="T16" fmla="*/ 0 60000 65536"/>
                    <a:gd name="T17" fmla="*/ 0 60000 65536"/>
                    <a:gd name="T18" fmla="*/ 0 60000 65536"/>
                    <a:gd name="T19" fmla="*/ 0 60000 65536"/>
                    <a:gd name="T20" fmla="*/ 0 60000 65536"/>
                    <a:gd name="T21" fmla="*/ 0 w 188"/>
                    <a:gd name="T22" fmla="*/ 0 h 29"/>
                    <a:gd name="T23" fmla="*/ 188 w 188"/>
                    <a:gd name="T24" fmla="*/ 29 h 2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8" h="29">
                      <a:moveTo>
                        <a:pt x="0" y="0"/>
                      </a:moveTo>
                      <a:cubicBezTo>
                        <a:pt x="0" y="2"/>
                        <a:pt x="0" y="2"/>
                        <a:pt x="0" y="2"/>
                      </a:cubicBezTo>
                      <a:cubicBezTo>
                        <a:pt x="0" y="17"/>
                        <a:pt x="42" y="29"/>
                        <a:pt x="94" y="29"/>
                      </a:cubicBezTo>
                      <a:cubicBezTo>
                        <a:pt x="146" y="29"/>
                        <a:pt x="188" y="17"/>
                        <a:pt x="188" y="2"/>
                      </a:cubicBezTo>
                      <a:cubicBezTo>
                        <a:pt x="188" y="1"/>
                        <a:pt x="188" y="1"/>
                        <a:pt x="188" y="1"/>
                      </a:cubicBezTo>
                      <a:cubicBezTo>
                        <a:pt x="188" y="16"/>
                        <a:pt x="145" y="28"/>
                        <a:pt x="94" y="28"/>
                      </a:cubicBezTo>
                      <a:cubicBezTo>
                        <a:pt x="42" y="28"/>
                        <a:pt x="0" y="16"/>
                        <a:pt x="0" y="0"/>
                      </a:cubicBezTo>
                    </a:path>
                  </a:pathLst>
                </a:custGeom>
                <a:solidFill>
                  <a:srgbClr val="7F8EA2"/>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726" name="Freeform 179"/>
                <p:cNvSpPr>
                  <a:spLocks/>
                </p:cNvSpPr>
                <p:nvPr/>
              </p:nvSpPr>
              <p:spPr bwMode="auto">
                <a:xfrm>
                  <a:off x="4311133" y="3439172"/>
                  <a:ext cx="297202" cy="44927"/>
                </a:xfrm>
                <a:custGeom>
                  <a:avLst/>
                  <a:gdLst>
                    <a:gd name="T0" fmla="*/ 2147483647 w 188"/>
                    <a:gd name="T1" fmla="*/ 2147483647 h 28"/>
                    <a:gd name="T2" fmla="*/ 0 w 188"/>
                    <a:gd name="T3" fmla="*/ 0 h 28"/>
                    <a:gd name="T4" fmla="*/ 0 w 188"/>
                    <a:gd name="T5" fmla="*/ 0 h 28"/>
                    <a:gd name="T6" fmla="*/ 2147483647 w 188"/>
                    <a:gd name="T7" fmla="*/ 2147483647 h 28"/>
                    <a:gd name="T8" fmla="*/ 2147483647 w 188"/>
                    <a:gd name="T9" fmla="*/ 0 h 28"/>
                    <a:gd name="T10" fmla="*/ 2147483647 w 188"/>
                    <a:gd name="T11" fmla="*/ 0 h 28"/>
                    <a:gd name="T12" fmla="*/ 2147483647 w 188"/>
                    <a:gd name="T13" fmla="*/ 2147483647 h 28"/>
                    <a:gd name="T14" fmla="*/ 0 60000 65536"/>
                    <a:gd name="T15" fmla="*/ 0 60000 65536"/>
                    <a:gd name="T16" fmla="*/ 0 60000 65536"/>
                    <a:gd name="T17" fmla="*/ 0 60000 65536"/>
                    <a:gd name="T18" fmla="*/ 0 60000 65536"/>
                    <a:gd name="T19" fmla="*/ 0 60000 65536"/>
                    <a:gd name="T20" fmla="*/ 0 60000 65536"/>
                    <a:gd name="T21" fmla="*/ 0 w 188"/>
                    <a:gd name="T22" fmla="*/ 0 h 28"/>
                    <a:gd name="T23" fmla="*/ 188 w 188"/>
                    <a:gd name="T24" fmla="*/ 28 h 2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8" h="28">
                      <a:moveTo>
                        <a:pt x="94" y="26"/>
                      </a:moveTo>
                      <a:cubicBezTo>
                        <a:pt x="43" y="26"/>
                        <a:pt x="1" y="14"/>
                        <a:pt x="0" y="0"/>
                      </a:cubicBezTo>
                      <a:cubicBezTo>
                        <a:pt x="0" y="0"/>
                        <a:pt x="0" y="0"/>
                        <a:pt x="0" y="0"/>
                      </a:cubicBezTo>
                      <a:cubicBezTo>
                        <a:pt x="0" y="15"/>
                        <a:pt x="42" y="28"/>
                        <a:pt x="94" y="28"/>
                      </a:cubicBezTo>
                      <a:cubicBezTo>
                        <a:pt x="146" y="28"/>
                        <a:pt x="188" y="15"/>
                        <a:pt x="188" y="0"/>
                      </a:cubicBezTo>
                      <a:cubicBezTo>
                        <a:pt x="188" y="0"/>
                        <a:pt x="188" y="0"/>
                        <a:pt x="188" y="0"/>
                      </a:cubicBezTo>
                      <a:cubicBezTo>
                        <a:pt x="186" y="14"/>
                        <a:pt x="145" y="26"/>
                        <a:pt x="94" y="26"/>
                      </a:cubicBezTo>
                      <a:close/>
                    </a:path>
                  </a:pathLst>
                </a:custGeom>
                <a:solidFill>
                  <a:srgbClr val="363B49"/>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727" name="Freeform 180"/>
                <p:cNvSpPr>
                  <a:spLocks noEditPoints="1"/>
                </p:cNvSpPr>
                <p:nvPr/>
              </p:nvSpPr>
              <p:spPr bwMode="auto">
                <a:xfrm>
                  <a:off x="4308462" y="3393574"/>
                  <a:ext cx="303213" cy="247434"/>
                </a:xfrm>
                <a:custGeom>
                  <a:avLst/>
                  <a:gdLst>
                    <a:gd name="T0" fmla="*/ 0 w 192"/>
                    <a:gd name="T1" fmla="*/ 2147483647 h 156"/>
                    <a:gd name="T2" fmla="*/ 0 w 192"/>
                    <a:gd name="T3" fmla="*/ 2147483647 h 156"/>
                    <a:gd name="T4" fmla="*/ 2147483647 w 192"/>
                    <a:gd name="T5" fmla="*/ 2147483647 h 156"/>
                    <a:gd name="T6" fmla="*/ 2147483647 w 192"/>
                    <a:gd name="T7" fmla="*/ 2147483647 h 156"/>
                    <a:gd name="T8" fmla="*/ 2147483647 w 192"/>
                    <a:gd name="T9" fmla="*/ 2147483647 h 156"/>
                    <a:gd name="T10" fmla="*/ 2147483647 w 192"/>
                    <a:gd name="T11" fmla="*/ 2147483647 h 156"/>
                    <a:gd name="T12" fmla="*/ 2147483647 w 192"/>
                    <a:gd name="T13" fmla="*/ 2147483647 h 156"/>
                    <a:gd name="T14" fmla="*/ 2147483647 w 192"/>
                    <a:gd name="T15" fmla="*/ 2147483647 h 156"/>
                    <a:gd name="T16" fmla="*/ 2147483647 w 192"/>
                    <a:gd name="T17" fmla="*/ 0 h 156"/>
                    <a:gd name="T18" fmla="*/ 0 w 192"/>
                    <a:gd name="T19" fmla="*/ 2147483647 h 156"/>
                    <a:gd name="T20" fmla="*/ 0 w 192"/>
                    <a:gd name="T21" fmla="*/ 2147483647 h 156"/>
                    <a:gd name="T22" fmla="*/ 2147483647 w 192"/>
                    <a:gd name="T23" fmla="*/ 2147483647 h 156"/>
                    <a:gd name="T24" fmla="*/ 2147483647 w 192"/>
                    <a:gd name="T25" fmla="*/ 2147483647 h 156"/>
                    <a:gd name="T26" fmla="*/ 2147483647 w 192"/>
                    <a:gd name="T27" fmla="*/ 2147483647 h 156"/>
                    <a:gd name="T28" fmla="*/ 2147483647 w 192"/>
                    <a:gd name="T29" fmla="*/ 2147483647 h 156"/>
                    <a:gd name="T30" fmla="*/ 2147483647 w 192"/>
                    <a:gd name="T31" fmla="*/ 2147483647 h 156"/>
                    <a:gd name="T32" fmla="*/ 2147483647 w 192"/>
                    <a:gd name="T33" fmla="*/ 2147483647 h 156"/>
                    <a:gd name="T34" fmla="*/ 2147483647 w 192"/>
                    <a:gd name="T35" fmla="*/ 2147483647 h 156"/>
                    <a:gd name="T36" fmla="*/ 2147483647 w 192"/>
                    <a:gd name="T37" fmla="*/ 2147483647 h 156"/>
                    <a:gd name="T38" fmla="*/ 2147483647 w 192"/>
                    <a:gd name="T39" fmla="*/ 2147483647 h 156"/>
                    <a:gd name="T40" fmla="*/ 2147483647 w 192"/>
                    <a:gd name="T41" fmla="*/ 2147483647 h 156"/>
                    <a:gd name="T42" fmla="*/ 2147483647 w 192"/>
                    <a:gd name="T43" fmla="*/ 2147483647 h 156"/>
                    <a:gd name="T44" fmla="*/ 2147483647 w 192"/>
                    <a:gd name="T45" fmla="*/ 2147483647 h 15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92"/>
                    <a:gd name="T70" fmla="*/ 0 h 156"/>
                    <a:gd name="T71" fmla="*/ 192 w 192"/>
                    <a:gd name="T72" fmla="*/ 156 h 15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92" h="156">
                      <a:moveTo>
                        <a:pt x="0" y="31"/>
                      </a:moveTo>
                      <a:cubicBezTo>
                        <a:pt x="0" y="127"/>
                        <a:pt x="0" y="127"/>
                        <a:pt x="0" y="127"/>
                      </a:cubicBezTo>
                      <a:cubicBezTo>
                        <a:pt x="0" y="145"/>
                        <a:pt x="48" y="156"/>
                        <a:pt x="96" y="156"/>
                      </a:cubicBezTo>
                      <a:cubicBezTo>
                        <a:pt x="143" y="156"/>
                        <a:pt x="192" y="145"/>
                        <a:pt x="192" y="127"/>
                      </a:cubicBezTo>
                      <a:cubicBezTo>
                        <a:pt x="192" y="31"/>
                        <a:pt x="192" y="31"/>
                        <a:pt x="192" y="31"/>
                      </a:cubicBezTo>
                      <a:cubicBezTo>
                        <a:pt x="191" y="32"/>
                        <a:pt x="191" y="32"/>
                        <a:pt x="191" y="32"/>
                      </a:cubicBezTo>
                      <a:cubicBezTo>
                        <a:pt x="192" y="31"/>
                        <a:pt x="192" y="30"/>
                        <a:pt x="192" y="30"/>
                      </a:cubicBezTo>
                      <a:cubicBezTo>
                        <a:pt x="192" y="29"/>
                        <a:pt x="192" y="29"/>
                        <a:pt x="192" y="29"/>
                      </a:cubicBezTo>
                      <a:cubicBezTo>
                        <a:pt x="192" y="11"/>
                        <a:pt x="143" y="0"/>
                        <a:pt x="96" y="0"/>
                      </a:cubicBezTo>
                      <a:cubicBezTo>
                        <a:pt x="48" y="0"/>
                        <a:pt x="0" y="11"/>
                        <a:pt x="0" y="29"/>
                      </a:cubicBezTo>
                      <a:lnTo>
                        <a:pt x="0" y="31"/>
                      </a:lnTo>
                      <a:close/>
                      <a:moveTo>
                        <a:pt x="4" y="29"/>
                      </a:moveTo>
                      <a:cubicBezTo>
                        <a:pt x="4" y="17"/>
                        <a:pt x="41" y="4"/>
                        <a:pt x="96" y="4"/>
                      </a:cubicBezTo>
                      <a:cubicBezTo>
                        <a:pt x="151" y="4"/>
                        <a:pt x="188" y="17"/>
                        <a:pt x="188" y="29"/>
                      </a:cubicBezTo>
                      <a:cubicBezTo>
                        <a:pt x="188" y="30"/>
                        <a:pt x="188" y="30"/>
                        <a:pt x="188" y="30"/>
                      </a:cubicBezTo>
                      <a:cubicBezTo>
                        <a:pt x="188" y="31"/>
                        <a:pt x="188" y="31"/>
                        <a:pt x="188" y="31"/>
                      </a:cubicBezTo>
                      <a:cubicBezTo>
                        <a:pt x="188" y="31"/>
                        <a:pt x="188" y="31"/>
                        <a:pt x="188" y="31"/>
                      </a:cubicBezTo>
                      <a:cubicBezTo>
                        <a:pt x="188" y="31"/>
                        <a:pt x="188" y="31"/>
                        <a:pt x="188" y="31"/>
                      </a:cubicBezTo>
                      <a:cubicBezTo>
                        <a:pt x="188" y="127"/>
                        <a:pt x="188" y="127"/>
                        <a:pt x="188" y="127"/>
                      </a:cubicBezTo>
                      <a:cubicBezTo>
                        <a:pt x="188" y="139"/>
                        <a:pt x="151" y="152"/>
                        <a:pt x="96" y="152"/>
                      </a:cubicBezTo>
                      <a:cubicBezTo>
                        <a:pt x="41" y="152"/>
                        <a:pt x="4" y="139"/>
                        <a:pt x="4" y="127"/>
                      </a:cubicBezTo>
                      <a:cubicBezTo>
                        <a:pt x="4" y="31"/>
                        <a:pt x="4" y="31"/>
                        <a:pt x="4" y="31"/>
                      </a:cubicBezTo>
                      <a:lnTo>
                        <a:pt x="4" y="29"/>
                      </a:lnTo>
                      <a:close/>
                    </a:path>
                  </a:pathLst>
                </a:custGeom>
                <a:solidFill>
                  <a:srgbClr val="231F20"/>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728" name="Freeform 175"/>
                <p:cNvSpPr>
                  <a:spLocks/>
                </p:cNvSpPr>
                <p:nvPr/>
              </p:nvSpPr>
              <p:spPr bwMode="auto">
                <a:xfrm>
                  <a:off x="4311133" y="3284373"/>
                  <a:ext cx="297202" cy="195131"/>
                </a:xfrm>
                <a:custGeom>
                  <a:avLst/>
                  <a:gdLst>
                    <a:gd name="T0" fmla="*/ 2147483647 w 188"/>
                    <a:gd name="T1" fmla="*/ 2147483647 h 123"/>
                    <a:gd name="T2" fmla="*/ 2147483647 w 188"/>
                    <a:gd name="T3" fmla="*/ 2147483647 h 123"/>
                    <a:gd name="T4" fmla="*/ 0 w 188"/>
                    <a:gd name="T5" fmla="*/ 2147483647 h 123"/>
                    <a:gd name="T6" fmla="*/ 0 w 188"/>
                    <a:gd name="T7" fmla="*/ 0 h 123"/>
                    <a:gd name="T8" fmla="*/ 2147483647 w 188"/>
                    <a:gd name="T9" fmla="*/ 0 h 123"/>
                    <a:gd name="T10" fmla="*/ 2147483647 w 188"/>
                    <a:gd name="T11" fmla="*/ 2147483647 h 123"/>
                    <a:gd name="T12" fmla="*/ 0 60000 65536"/>
                    <a:gd name="T13" fmla="*/ 0 60000 65536"/>
                    <a:gd name="T14" fmla="*/ 0 60000 65536"/>
                    <a:gd name="T15" fmla="*/ 0 60000 65536"/>
                    <a:gd name="T16" fmla="*/ 0 60000 65536"/>
                    <a:gd name="T17" fmla="*/ 0 60000 65536"/>
                    <a:gd name="T18" fmla="*/ 0 w 188"/>
                    <a:gd name="T19" fmla="*/ 0 h 123"/>
                    <a:gd name="T20" fmla="*/ 188 w 188"/>
                    <a:gd name="T21" fmla="*/ 123 h 123"/>
                  </a:gdLst>
                  <a:ahLst/>
                  <a:cxnLst>
                    <a:cxn ang="T12">
                      <a:pos x="T0" y="T1"/>
                    </a:cxn>
                    <a:cxn ang="T13">
                      <a:pos x="T2" y="T3"/>
                    </a:cxn>
                    <a:cxn ang="T14">
                      <a:pos x="T4" y="T5"/>
                    </a:cxn>
                    <a:cxn ang="T15">
                      <a:pos x="T6" y="T7"/>
                    </a:cxn>
                    <a:cxn ang="T16">
                      <a:pos x="T8" y="T9"/>
                    </a:cxn>
                    <a:cxn ang="T17">
                      <a:pos x="T10" y="T11"/>
                    </a:cxn>
                  </a:cxnLst>
                  <a:rect l="T18" t="T19" r="T20" b="T21"/>
                  <a:pathLst>
                    <a:path w="188" h="123">
                      <a:moveTo>
                        <a:pt x="188" y="96"/>
                      </a:moveTo>
                      <a:cubicBezTo>
                        <a:pt x="188" y="111"/>
                        <a:pt x="146" y="123"/>
                        <a:pt x="94" y="123"/>
                      </a:cubicBezTo>
                      <a:cubicBezTo>
                        <a:pt x="42" y="123"/>
                        <a:pt x="0" y="111"/>
                        <a:pt x="0" y="96"/>
                      </a:cubicBezTo>
                      <a:cubicBezTo>
                        <a:pt x="0" y="0"/>
                        <a:pt x="0" y="0"/>
                        <a:pt x="0" y="0"/>
                      </a:cubicBezTo>
                      <a:cubicBezTo>
                        <a:pt x="188" y="0"/>
                        <a:pt x="188" y="0"/>
                        <a:pt x="188" y="0"/>
                      </a:cubicBezTo>
                      <a:cubicBezTo>
                        <a:pt x="188" y="96"/>
                        <a:pt x="188" y="96"/>
                        <a:pt x="188" y="96"/>
                      </a:cubicBezTo>
                    </a:path>
                  </a:pathLst>
                </a:custGeom>
                <a:solidFill>
                  <a:srgbClr val="808000"/>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729" name="Freeform 176"/>
                <p:cNvSpPr>
                  <a:spLocks/>
                </p:cNvSpPr>
                <p:nvPr/>
              </p:nvSpPr>
              <p:spPr bwMode="auto">
                <a:xfrm>
                  <a:off x="4608336" y="3433693"/>
                  <a:ext cx="668" cy="1341"/>
                </a:xfrm>
                <a:custGeom>
                  <a:avLst/>
                  <a:gdLst>
                    <a:gd name="T0" fmla="*/ 0 w 1"/>
                    <a:gd name="T1" fmla="*/ 0 h 1"/>
                    <a:gd name="T2" fmla="*/ 0 w 1"/>
                    <a:gd name="T3" fmla="*/ 0 h 1"/>
                    <a:gd name="T4" fmla="*/ 0 w 1"/>
                    <a:gd name="T5" fmla="*/ 2147483647 h 1"/>
                    <a:gd name="T6" fmla="*/ 0 w 1"/>
                    <a:gd name="T7" fmla="*/ 2147483647 h 1"/>
                    <a:gd name="T8" fmla="*/ 0 w 1"/>
                    <a:gd name="T9" fmla="*/ 0 h 1"/>
                    <a:gd name="T10" fmla="*/ 0 60000 65536"/>
                    <a:gd name="T11" fmla="*/ 0 60000 65536"/>
                    <a:gd name="T12" fmla="*/ 0 60000 65536"/>
                    <a:gd name="T13" fmla="*/ 0 60000 65536"/>
                    <a:gd name="T14" fmla="*/ 0 60000 65536"/>
                    <a:gd name="T15" fmla="*/ 0 w 1"/>
                    <a:gd name="T16" fmla="*/ 0 h 1"/>
                    <a:gd name="T17" fmla="*/ 1 w 1"/>
                    <a:gd name="T18" fmla="*/ 1 h 1"/>
                  </a:gdLst>
                  <a:ahLst/>
                  <a:cxnLst>
                    <a:cxn ang="T10">
                      <a:pos x="T0" y="T1"/>
                    </a:cxn>
                    <a:cxn ang="T11">
                      <a:pos x="T2" y="T3"/>
                    </a:cxn>
                    <a:cxn ang="T12">
                      <a:pos x="T4" y="T5"/>
                    </a:cxn>
                    <a:cxn ang="T13">
                      <a:pos x="T6" y="T7"/>
                    </a:cxn>
                    <a:cxn ang="T14">
                      <a:pos x="T8" y="T9"/>
                    </a:cxn>
                  </a:cxnLst>
                  <a:rect l="T15" t="T16" r="T17" b="T18"/>
                  <a:pathLst>
                    <a:path w="1" h="1">
                      <a:moveTo>
                        <a:pt x="0" y="0"/>
                      </a:moveTo>
                      <a:cubicBezTo>
                        <a:pt x="0" y="0"/>
                        <a:pt x="0" y="0"/>
                        <a:pt x="0" y="0"/>
                      </a:cubicBezTo>
                      <a:cubicBezTo>
                        <a:pt x="0" y="1"/>
                        <a:pt x="0" y="1"/>
                        <a:pt x="0" y="1"/>
                      </a:cubicBezTo>
                      <a:cubicBezTo>
                        <a:pt x="0" y="1"/>
                        <a:pt x="0" y="1"/>
                        <a:pt x="0" y="1"/>
                      </a:cubicBezTo>
                      <a:cubicBezTo>
                        <a:pt x="0" y="0"/>
                        <a:pt x="0" y="0"/>
                        <a:pt x="0" y="0"/>
                      </a:cubicBezTo>
                    </a:path>
                  </a:pathLst>
                </a:custGeom>
                <a:solidFill>
                  <a:srgbClr val="8A98AA"/>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730" name="Freeform 177"/>
                <p:cNvSpPr>
                  <a:spLocks/>
                </p:cNvSpPr>
                <p:nvPr/>
              </p:nvSpPr>
              <p:spPr bwMode="auto">
                <a:xfrm>
                  <a:off x="4311133" y="3431681"/>
                  <a:ext cx="297202" cy="46268"/>
                </a:xfrm>
                <a:custGeom>
                  <a:avLst/>
                  <a:gdLst>
                    <a:gd name="T0" fmla="*/ 0 w 188"/>
                    <a:gd name="T1" fmla="*/ 0 h 29"/>
                    <a:gd name="T2" fmla="*/ 0 w 188"/>
                    <a:gd name="T3" fmla="*/ 2147483647 h 29"/>
                    <a:gd name="T4" fmla="*/ 2147483647 w 188"/>
                    <a:gd name="T5" fmla="*/ 2147483647 h 29"/>
                    <a:gd name="T6" fmla="*/ 2147483647 w 188"/>
                    <a:gd name="T7" fmla="*/ 2147483647 h 29"/>
                    <a:gd name="T8" fmla="*/ 2147483647 w 188"/>
                    <a:gd name="T9" fmla="*/ 2147483647 h 29"/>
                    <a:gd name="T10" fmla="*/ 2147483647 w 188"/>
                    <a:gd name="T11" fmla="*/ 2147483647 h 29"/>
                    <a:gd name="T12" fmla="*/ 0 w 188"/>
                    <a:gd name="T13" fmla="*/ 0 h 29"/>
                    <a:gd name="T14" fmla="*/ 0 60000 65536"/>
                    <a:gd name="T15" fmla="*/ 0 60000 65536"/>
                    <a:gd name="T16" fmla="*/ 0 60000 65536"/>
                    <a:gd name="T17" fmla="*/ 0 60000 65536"/>
                    <a:gd name="T18" fmla="*/ 0 60000 65536"/>
                    <a:gd name="T19" fmla="*/ 0 60000 65536"/>
                    <a:gd name="T20" fmla="*/ 0 60000 65536"/>
                    <a:gd name="T21" fmla="*/ 0 w 188"/>
                    <a:gd name="T22" fmla="*/ 0 h 29"/>
                    <a:gd name="T23" fmla="*/ 188 w 188"/>
                    <a:gd name="T24" fmla="*/ 29 h 2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8" h="29">
                      <a:moveTo>
                        <a:pt x="0" y="0"/>
                      </a:moveTo>
                      <a:cubicBezTo>
                        <a:pt x="0" y="2"/>
                        <a:pt x="0" y="2"/>
                        <a:pt x="0" y="2"/>
                      </a:cubicBezTo>
                      <a:cubicBezTo>
                        <a:pt x="0" y="17"/>
                        <a:pt x="42" y="29"/>
                        <a:pt x="94" y="29"/>
                      </a:cubicBezTo>
                      <a:cubicBezTo>
                        <a:pt x="146" y="29"/>
                        <a:pt x="188" y="17"/>
                        <a:pt x="188" y="2"/>
                      </a:cubicBezTo>
                      <a:cubicBezTo>
                        <a:pt x="188" y="1"/>
                        <a:pt x="188" y="1"/>
                        <a:pt x="188" y="1"/>
                      </a:cubicBezTo>
                      <a:cubicBezTo>
                        <a:pt x="188" y="16"/>
                        <a:pt x="145" y="28"/>
                        <a:pt x="94" y="28"/>
                      </a:cubicBezTo>
                      <a:cubicBezTo>
                        <a:pt x="42" y="28"/>
                        <a:pt x="0" y="16"/>
                        <a:pt x="0" y="0"/>
                      </a:cubicBezTo>
                    </a:path>
                  </a:pathLst>
                </a:custGeom>
                <a:solidFill>
                  <a:srgbClr val="7F8EA2"/>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731" name="Freeform 180"/>
                <p:cNvSpPr>
                  <a:spLocks noEditPoints="1"/>
                </p:cNvSpPr>
                <p:nvPr/>
              </p:nvSpPr>
              <p:spPr bwMode="auto">
                <a:xfrm>
                  <a:off x="4308462" y="3233868"/>
                  <a:ext cx="303213" cy="247434"/>
                </a:xfrm>
                <a:custGeom>
                  <a:avLst/>
                  <a:gdLst>
                    <a:gd name="T0" fmla="*/ 0 w 192"/>
                    <a:gd name="T1" fmla="*/ 2147483647 h 156"/>
                    <a:gd name="T2" fmla="*/ 0 w 192"/>
                    <a:gd name="T3" fmla="*/ 2147483647 h 156"/>
                    <a:gd name="T4" fmla="*/ 2147483647 w 192"/>
                    <a:gd name="T5" fmla="*/ 2147483647 h 156"/>
                    <a:gd name="T6" fmla="*/ 2147483647 w 192"/>
                    <a:gd name="T7" fmla="*/ 2147483647 h 156"/>
                    <a:gd name="T8" fmla="*/ 2147483647 w 192"/>
                    <a:gd name="T9" fmla="*/ 2147483647 h 156"/>
                    <a:gd name="T10" fmla="*/ 2147483647 w 192"/>
                    <a:gd name="T11" fmla="*/ 2147483647 h 156"/>
                    <a:gd name="T12" fmla="*/ 2147483647 w 192"/>
                    <a:gd name="T13" fmla="*/ 2147483647 h 156"/>
                    <a:gd name="T14" fmla="*/ 2147483647 w 192"/>
                    <a:gd name="T15" fmla="*/ 2147483647 h 156"/>
                    <a:gd name="T16" fmla="*/ 2147483647 w 192"/>
                    <a:gd name="T17" fmla="*/ 0 h 156"/>
                    <a:gd name="T18" fmla="*/ 0 w 192"/>
                    <a:gd name="T19" fmla="*/ 2147483647 h 156"/>
                    <a:gd name="T20" fmla="*/ 0 w 192"/>
                    <a:gd name="T21" fmla="*/ 2147483647 h 156"/>
                    <a:gd name="T22" fmla="*/ 2147483647 w 192"/>
                    <a:gd name="T23" fmla="*/ 2147483647 h 156"/>
                    <a:gd name="T24" fmla="*/ 2147483647 w 192"/>
                    <a:gd name="T25" fmla="*/ 2147483647 h 156"/>
                    <a:gd name="T26" fmla="*/ 2147483647 w 192"/>
                    <a:gd name="T27" fmla="*/ 2147483647 h 156"/>
                    <a:gd name="T28" fmla="*/ 2147483647 w 192"/>
                    <a:gd name="T29" fmla="*/ 2147483647 h 156"/>
                    <a:gd name="T30" fmla="*/ 2147483647 w 192"/>
                    <a:gd name="T31" fmla="*/ 2147483647 h 156"/>
                    <a:gd name="T32" fmla="*/ 2147483647 w 192"/>
                    <a:gd name="T33" fmla="*/ 2147483647 h 156"/>
                    <a:gd name="T34" fmla="*/ 2147483647 w 192"/>
                    <a:gd name="T35" fmla="*/ 2147483647 h 156"/>
                    <a:gd name="T36" fmla="*/ 2147483647 w 192"/>
                    <a:gd name="T37" fmla="*/ 2147483647 h 156"/>
                    <a:gd name="T38" fmla="*/ 2147483647 w 192"/>
                    <a:gd name="T39" fmla="*/ 2147483647 h 156"/>
                    <a:gd name="T40" fmla="*/ 2147483647 w 192"/>
                    <a:gd name="T41" fmla="*/ 2147483647 h 156"/>
                    <a:gd name="T42" fmla="*/ 2147483647 w 192"/>
                    <a:gd name="T43" fmla="*/ 2147483647 h 156"/>
                    <a:gd name="T44" fmla="*/ 2147483647 w 192"/>
                    <a:gd name="T45" fmla="*/ 2147483647 h 15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92"/>
                    <a:gd name="T70" fmla="*/ 0 h 156"/>
                    <a:gd name="T71" fmla="*/ 192 w 192"/>
                    <a:gd name="T72" fmla="*/ 156 h 15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92" h="156">
                      <a:moveTo>
                        <a:pt x="0" y="31"/>
                      </a:moveTo>
                      <a:cubicBezTo>
                        <a:pt x="0" y="127"/>
                        <a:pt x="0" y="127"/>
                        <a:pt x="0" y="127"/>
                      </a:cubicBezTo>
                      <a:cubicBezTo>
                        <a:pt x="0" y="145"/>
                        <a:pt x="48" y="156"/>
                        <a:pt x="96" y="156"/>
                      </a:cubicBezTo>
                      <a:cubicBezTo>
                        <a:pt x="143" y="156"/>
                        <a:pt x="192" y="145"/>
                        <a:pt x="192" y="127"/>
                      </a:cubicBezTo>
                      <a:cubicBezTo>
                        <a:pt x="192" y="31"/>
                        <a:pt x="192" y="31"/>
                        <a:pt x="192" y="31"/>
                      </a:cubicBezTo>
                      <a:cubicBezTo>
                        <a:pt x="191" y="32"/>
                        <a:pt x="191" y="32"/>
                        <a:pt x="191" y="32"/>
                      </a:cubicBezTo>
                      <a:cubicBezTo>
                        <a:pt x="192" y="31"/>
                        <a:pt x="192" y="30"/>
                        <a:pt x="192" y="30"/>
                      </a:cubicBezTo>
                      <a:cubicBezTo>
                        <a:pt x="192" y="29"/>
                        <a:pt x="192" y="29"/>
                        <a:pt x="192" y="29"/>
                      </a:cubicBezTo>
                      <a:cubicBezTo>
                        <a:pt x="192" y="11"/>
                        <a:pt x="143" y="0"/>
                        <a:pt x="96" y="0"/>
                      </a:cubicBezTo>
                      <a:cubicBezTo>
                        <a:pt x="48" y="0"/>
                        <a:pt x="0" y="11"/>
                        <a:pt x="0" y="29"/>
                      </a:cubicBezTo>
                      <a:lnTo>
                        <a:pt x="0" y="31"/>
                      </a:lnTo>
                      <a:close/>
                      <a:moveTo>
                        <a:pt x="4" y="29"/>
                      </a:moveTo>
                      <a:cubicBezTo>
                        <a:pt x="4" y="17"/>
                        <a:pt x="41" y="4"/>
                        <a:pt x="96" y="4"/>
                      </a:cubicBezTo>
                      <a:cubicBezTo>
                        <a:pt x="151" y="4"/>
                        <a:pt x="188" y="17"/>
                        <a:pt x="188" y="29"/>
                      </a:cubicBezTo>
                      <a:cubicBezTo>
                        <a:pt x="188" y="30"/>
                        <a:pt x="188" y="30"/>
                        <a:pt x="188" y="30"/>
                      </a:cubicBezTo>
                      <a:cubicBezTo>
                        <a:pt x="188" y="31"/>
                        <a:pt x="188" y="31"/>
                        <a:pt x="188" y="31"/>
                      </a:cubicBezTo>
                      <a:cubicBezTo>
                        <a:pt x="188" y="31"/>
                        <a:pt x="188" y="31"/>
                        <a:pt x="188" y="31"/>
                      </a:cubicBezTo>
                      <a:cubicBezTo>
                        <a:pt x="188" y="31"/>
                        <a:pt x="188" y="31"/>
                        <a:pt x="188" y="31"/>
                      </a:cubicBezTo>
                      <a:cubicBezTo>
                        <a:pt x="188" y="127"/>
                        <a:pt x="188" y="127"/>
                        <a:pt x="188" y="127"/>
                      </a:cubicBezTo>
                      <a:cubicBezTo>
                        <a:pt x="188" y="139"/>
                        <a:pt x="151" y="152"/>
                        <a:pt x="96" y="152"/>
                      </a:cubicBezTo>
                      <a:cubicBezTo>
                        <a:pt x="41" y="152"/>
                        <a:pt x="4" y="139"/>
                        <a:pt x="4" y="127"/>
                      </a:cubicBezTo>
                      <a:cubicBezTo>
                        <a:pt x="4" y="31"/>
                        <a:pt x="4" y="31"/>
                        <a:pt x="4" y="31"/>
                      </a:cubicBezTo>
                      <a:lnTo>
                        <a:pt x="4" y="29"/>
                      </a:lnTo>
                      <a:close/>
                    </a:path>
                  </a:pathLst>
                </a:custGeom>
                <a:solidFill>
                  <a:srgbClr val="231F20"/>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732" name="Freeform 175"/>
                <p:cNvSpPr>
                  <a:spLocks/>
                </p:cNvSpPr>
                <p:nvPr/>
              </p:nvSpPr>
              <p:spPr bwMode="auto">
                <a:xfrm>
                  <a:off x="4311133" y="3126929"/>
                  <a:ext cx="297202" cy="195131"/>
                </a:xfrm>
                <a:custGeom>
                  <a:avLst/>
                  <a:gdLst>
                    <a:gd name="T0" fmla="*/ 2147483647 w 188"/>
                    <a:gd name="T1" fmla="*/ 2147483647 h 123"/>
                    <a:gd name="T2" fmla="*/ 2147483647 w 188"/>
                    <a:gd name="T3" fmla="*/ 2147483647 h 123"/>
                    <a:gd name="T4" fmla="*/ 0 w 188"/>
                    <a:gd name="T5" fmla="*/ 2147483647 h 123"/>
                    <a:gd name="T6" fmla="*/ 0 w 188"/>
                    <a:gd name="T7" fmla="*/ 0 h 123"/>
                    <a:gd name="T8" fmla="*/ 2147483647 w 188"/>
                    <a:gd name="T9" fmla="*/ 0 h 123"/>
                    <a:gd name="T10" fmla="*/ 2147483647 w 188"/>
                    <a:gd name="T11" fmla="*/ 2147483647 h 123"/>
                    <a:gd name="T12" fmla="*/ 0 60000 65536"/>
                    <a:gd name="T13" fmla="*/ 0 60000 65536"/>
                    <a:gd name="T14" fmla="*/ 0 60000 65536"/>
                    <a:gd name="T15" fmla="*/ 0 60000 65536"/>
                    <a:gd name="T16" fmla="*/ 0 60000 65536"/>
                    <a:gd name="T17" fmla="*/ 0 60000 65536"/>
                    <a:gd name="T18" fmla="*/ 0 w 188"/>
                    <a:gd name="T19" fmla="*/ 0 h 123"/>
                    <a:gd name="T20" fmla="*/ 188 w 188"/>
                    <a:gd name="T21" fmla="*/ 123 h 123"/>
                  </a:gdLst>
                  <a:ahLst/>
                  <a:cxnLst>
                    <a:cxn ang="T12">
                      <a:pos x="T0" y="T1"/>
                    </a:cxn>
                    <a:cxn ang="T13">
                      <a:pos x="T2" y="T3"/>
                    </a:cxn>
                    <a:cxn ang="T14">
                      <a:pos x="T4" y="T5"/>
                    </a:cxn>
                    <a:cxn ang="T15">
                      <a:pos x="T6" y="T7"/>
                    </a:cxn>
                    <a:cxn ang="T16">
                      <a:pos x="T8" y="T9"/>
                    </a:cxn>
                    <a:cxn ang="T17">
                      <a:pos x="T10" y="T11"/>
                    </a:cxn>
                  </a:cxnLst>
                  <a:rect l="T18" t="T19" r="T20" b="T21"/>
                  <a:pathLst>
                    <a:path w="188" h="123">
                      <a:moveTo>
                        <a:pt x="188" y="96"/>
                      </a:moveTo>
                      <a:cubicBezTo>
                        <a:pt x="188" y="111"/>
                        <a:pt x="146" y="123"/>
                        <a:pt x="94" y="123"/>
                      </a:cubicBezTo>
                      <a:cubicBezTo>
                        <a:pt x="42" y="123"/>
                        <a:pt x="0" y="111"/>
                        <a:pt x="0" y="96"/>
                      </a:cubicBezTo>
                      <a:cubicBezTo>
                        <a:pt x="0" y="0"/>
                        <a:pt x="0" y="0"/>
                        <a:pt x="0" y="0"/>
                      </a:cubicBezTo>
                      <a:cubicBezTo>
                        <a:pt x="188" y="0"/>
                        <a:pt x="188" y="0"/>
                        <a:pt x="188" y="0"/>
                      </a:cubicBezTo>
                      <a:cubicBezTo>
                        <a:pt x="188" y="96"/>
                        <a:pt x="188" y="96"/>
                        <a:pt x="188" y="96"/>
                      </a:cubicBezTo>
                    </a:path>
                  </a:pathLst>
                </a:custGeom>
                <a:solidFill>
                  <a:srgbClr val="808000"/>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733" name="Freeform 176"/>
                <p:cNvSpPr>
                  <a:spLocks/>
                </p:cNvSpPr>
                <p:nvPr/>
              </p:nvSpPr>
              <p:spPr bwMode="auto">
                <a:xfrm>
                  <a:off x="4608336" y="3317637"/>
                  <a:ext cx="668" cy="1341"/>
                </a:xfrm>
                <a:custGeom>
                  <a:avLst/>
                  <a:gdLst>
                    <a:gd name="T0" fmla="*/ 0 w 1"/>
                    <a:gd name="T1" fmla="*/ 0 h 1"/>
                    <a:gd name="T2" fmla="*/ 0 w 1"/>
                    <a:gd name="T3" fmla="*/ 0 h 1"/>
                    <a:gd name="T4" fmla="*/ 0 w 1"/>
                    <a:gd name="T5" fmla="*/ 2147483647 h 1"/>
                    <a:gd name="T6" fmla="*/ 0 w 1"/>
                    <a:gd name="T7" fmla="*/ 2147483647 h 1"/>
                    <a:gd name="T8" fmla="*/ 0 w 1"/>
                    <a:gd name="T9" fmla="*/ 0 h 1"/>
                    <a:gd name="T10" fmla="*/ 0 60000 65536"/>
                    <a:gd name="T11" fmla="*/ 0 60000 65536"/>
                    <a:gd name="T12" fmla="*/ 0 60000 65536"/>
                    <a:gd name="T13" fmla="*/ 0 60000 65536"/>
                    <a:gd name="T14" fmla="*/ 0 60000 65536"/>
                    <a:gd name="T15" fmla="*/ 0 w 1"/>
                    <a:gd name="T16" fmla="*/ 0 h 1"/>
                    <a:gd name="T17" fmla="*/ 1 w 1"/>
                    <a:gd name="T18" fmla="*/ 1 h 1"/>
                  </a:gdLst>
                  <a:ahLst/>
                  <a:cxnLst>
                    <a:cxn ang="T10">
                      <a:pos x="T0" y="T1"/>
                    </a:cxn>
                    <a:cxn ang="T11">
                      <a:pos x="T2" y="T3"/>
                    </a:cxn>
                    <a:cxn ang="T12">
                      <a:pos x="T4" y="T5"/>
                    </a:cxn>
                    <a:cxn ang="T13">
                      <a:pos x="T6" y="T7"/>
                    </a:cxn>
                    <a:cxn ang="T14">
                      <a:pos x="T8" y="T9"/>
                    </a:cxn>
                  </a:cxnLst>
                  <a:rect l="T15" t="T16" r="T17" b="T18"/>
                  <a:pathLst>
                    <a:path w="1" h="1">
                      <a:moveTo>
                        <a:pt x="0" y="0"/>
                      </a:moveTo>
                      <a:cubicBezTo>
                        <a:pt x="0" y="0"/>
                        <a:pt x="0" y="0"/>
                        <a:pt x="0" y="0"/>
                      </a:cubicBezTo>
                      <a:cubicBezTo>
                        <a:pt x="0" y="1"/>
                        <a:pt x="0" y="1"/>
                        <a:pt x="0" y="1"/>
                      </a:cubicBezTo>
                      <a:cubicBezTo>
                        <a:pt x="0" y="1"/>
                        <a:pt x="0" y="1"/>
                        <a:pt x="0" y="1"/>
                      </a:cubicBezTo>
                      <a:cubicBezTo>
                        <a:pt x="0" y="0"/>
                        <a:pt x="0" y="0"/>
                        <a:pt x="0" y="0"/>
                      </a:cubicBezTo>
                    </a:path>
                  </a:pathLst>
                </a:custGeom>
                <a:solidFill>
                  <a:srgbClr val="8A98AA"/>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734" name="Oval 178"/>
                <p:cNvSpPr>
                  <a:spLocks noChangeArrowheads="1"/>
                </p:cNvSpPr>
                <p:nvPr/>
              </p:nvSpPr>
              <p:spPr bwMode="auto">
                <a:xfrm>
                  <a:off x="4311133" y="3080661"/>
                  <a:ext cx="297202" cy="87842"/>
                </a:xfrm>
                <a:prstGeom prst="ellipse">
                  <a:avLst/>
                </a:prstGeom>
                <a:gradFill rotWithShape="1">
                  <a:gsLst>
                    <a:gs pos="0">
                      <a:srgbClr val="C0C1C6"/>
                    </a:gs>
                    <a:gs pos="100000">
                      <a:srgbClr val="DFE0E5"/>
                    </a:gs>
                  </a:gsLst>
                  <a:lin ang="5400000" scaled="1"/>
                </a:gradFill>
                <a:ln w="9525" algn="ctr">
                  <a:noFill/>
                  <a:round/>
                  <a:headEnd/>
                  <a:tailEnd/>
                </a:ln>
              </p:spPr>
              <p:txBody>
                <a:bodyPr lIns="91327" tIns="45667" rIns="91327" bIns="45667"/>
                <a:lstStyle/>
                <a:p>
                  <a:pPr algn="l">
                    <a:buClrTx/>
                    <a:buFontTx/>
                    <a:buNone/>
                  </a:pPr>
                  <a:endParaRPr lang="zh-CN" altLang="zh-CN" sz="1400" dirty="0" smtClean="0">
                    <a:solidFill>
                      <a:srgbClr val="000000"/>
                    </a:solidFill>
                    <a:cs typeface="Calibri" pitchFamily="34" charset="0"/>
                    <a:sym typeface="Lucida Grande" charset="0"/>
                  </a:endParaRPr>
                </a:p>
              </p:txBody>
            </p:sp>
            <p:sp>
              <p:nvSpPr>
                <p:cNvPr id="735" name="Freeform 179"/>
                <p:cNvSpPr>
                  <a:spLocks/>
                </p:cNvSpPr>
                <p:nvPr/>
              </p:nvSpPr>
              <p:spPr bwMode="auto">
                <a:xfrm>
                  <a:off x="4311133" y="3123577"/>
                  <a:ext cx="297202" cy="44927"/>
                </a:xfrm>
                <a:custGeom>
                  <a:avLst/>
                  <a:gdLst>
                    <a:gd name="T0" fmla="*/ 2147483647 w 188"/>
                    <a:gd name="T1" fmla="*/ 2147483647 h 28"/>
                    <a:gd name="T2" fmla="*/ 0 w 188"/>
                    <a:gd name="T3" fmla="*/ 0 h 28"/>
                    <a:gd name="T4" fmla="*/ 0 w 188"/>
                    <a:gd name="T5" fmla="*/ 0 h 28"/>
                    <a:gd name="T6" fmla="*/ 2147483647 w 188"/>
                    <a:gd name="T7" fmla="*/ 2147483647 h 28"/>
                    <a:gd name="T8" fmla="*/ 2147483647 w 188"/>
                    <a:gd name="T9" fmla="*/ 0 h 28"/>
                    <a:gd name="T10" fmla="*/ 2147483647 w 188"/>
                    <a:gd name="T11" fmla="*/ 0 h 28"/>
                    <a:gd name="T12" fmla="*/ 2147483647 w 188"/>
                    <a:gd name="T13" fmla="*/ 2147483647 h 28"/>
                    <a:gd name="T14" fmla="*/ 0 60000 65536"/>
                    <a:gd name="T15" fmla="*/ 0 60000 65536"/>
                    <a:gd name="T16" fmla="*/ 0 60000 65536"/>
                    <a:gd name="T17" fmla="*/ 0 60000 65536"/>
                    <a:gd name="T18" fmla="*/ 0 60000 65536"/>
                    <a:gd name="T19" fmla="*/ 0 60000 65536"/>
                    <a:gd name="T20" fmla="*/ 0 60000 65536"/>
                    <a:gd name="T21" fmla="*/ 0 w 188"/>
                    <a:gd name="T22" fmla="*/ 0 h 28"/>
                    <a:gd name="T23" fmla="*/ 188 w 188"/>
                    <a:gd name="T24" fmla="*/ 28 h 2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8" h="28">
                      <a:moveTo>
                        <a:pt x="94" y="26"/>
                      </a:moveTo>
                      <a:cubicBezTo>
                        <a:pt x="43" y="26"/>
                        <a:pt x="1" y="14"/>
                        <a:pt x="0" y="0"/>
                      </a:cubicBezTo>
                      <a:cubicBezTo>
                        <a:pt x="0" y="0"/>
                        <a:pt x="0" y="0"/>
                        <a:pt x="0" y="0"/>
                      </a:cubicBezTo>
                      <a:cubicBezTo>
                        <a:pt x="0" y="15"/>
                        <a:pt x="42" y="28"/>
                        <a:pt x="94" y="28"/>
                      </a:cubicBezTo>
                      <a:cubicBezTo>
                        <a:pt x="146" y="28"/>
                        <a:pt x="188" y="15"/>
                        <a:pt x="188" y="0"/>
                      </a:cubicBezTo>
                      <a:cubicBezTo>
                        <a:pt x="188" y="0"/>
                        <a:pt x="188" y="0"/>
                        <a:pt x="188" y="0"/>
                      </a:cubicBezTo>
                      <a:cubicBezTo>
                        <a:pt x="186" y="14"/>
                        <a:pt x="145" y="26"/>
                        <a:pt x="94" y="26"/>
                      </a:cubicBezTo>
                      <a:close/>
                    </a:path>
                  </a:pathLst>
                </a:custGeom>
                <a:solidFill>
                  <a:srgbClr val="363B49"/>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736" name="Freeform 180"/>
                <p:cNvSpPr>
                  <a:spLocks noEditPoints="1"/>
                </p:cNvSpPr>
                <p:nvPr/>
              </p:nvSpPr>
              <p:spPr bwMode="auto">
                <a:xfrm>
                  <a:off x="4308462" y="3074713"/>
                  <a:ext cx="303213" cy="247434"/>
                </a:xfrm>
                <a:custGeom>
                  <a:avLst/>
                  <a:gdLst>
                    <a:gd name="T0" fmla="*/ 0 w 192"/>
                    <a:gd name="T1" fmla="*/ 2147483647 h 156"/>
                    <a:gd name="T2" fmla="*/ 0 w 192"/>
                    <a:gd name="T3" fmla="*/ 2147483647 h 156"/>
                    <a:gd name="T4" fmla="*/ 2147483647 w 192"/>
                    <a:gd name="T5" fmla="*/ 2147483647 h 156"/>
                    <a:gd name="T6" fmla="*/ 2147483647 w 192"/>
                    <a:gd name="T7" fmla="*/ 2147483647 h 156"/>
                    <a:gd name="T8" fmla="*/ 2147483647 w 192"/>
                    <a:gd name="T9" fmla="*/ 2147483647 h 156"/>
                    <a:gd name="T10" fmla="*/ 2147483647 w 192"/>
                    <a:gd name="T11" fmla="*/ 2147483647 h 156"/>
                    <a:gd name="T12" fmla="*/ 2147483647 w 192"/>
                    <a:gd name="T13" fmla="*/ 2147483647 h 156"/>
                    <a:gd name="T14" fmla="*/ 2147483647 w 192"/>
                    <a:gd name="T15" fmla="*/ 2147483647 h 156"/>
                    <a:gd name="T16" fmla="*/ 2147483647 w 192"/>
                    <a:gd name="T17" fmla="*/ 0 h 156"/>
                    <a:gd name="T18" fmla="*/ 0 w 192"/>
                    <a:gd name="T19" fmla="*/ 2147483647 h 156"/>
                    <a:gd name="T20" fmla="*/ 0 w 192"/>
                    <a:gd name="T21" fmla="*/ 2147483647 h 156"/>
                    <a:gd name="T22" fmla="*/ 2147483647 w 192"/>
                    <a:gd name="T23" fmla="*/ 2147483647 h 156"/>
                    <a:gd name="T24" fmla="*/ 2147483647 w 192"/>
                    <a:gd name="T25" fmla="*/ 2147483647 h 156"/>
                    <a:gd name="T26" fmla="*/ 2147483647 w 192"/>
                    <a:gd name="T27" fmla="*/ 2147483647 h 156"/>
                    <a:gd name="T28" fmla="*/ 2147483647 w 192"/>
                    <a:gd name="T29" fmla="*/ 2147483647 h 156"/>
                    <a:gd name="T30" fmla="*/ 2147483647 w 192"/>
                    <a:gd name="T31" fmla="*/ 2147483647 h 156"/>
                    <a:gd name="T32" fmla="*/ 2147483647 w 192"/>
                    <a:gd name="T33" fmla="*/ 2147483647 h 156"/>
                    <a:gd name="T34" fmla="*/ 2147483647 w 192"/>
                    <a:gd name="T35" fmla="*/ 2147483647 h 156"/>
                    <a:gd name="T36" fmla="*/ 2147483647 w 192"/>
                    <a:gd name="T37" fmla="*/ 2147483647 h 156"/>
                    <a:gd name="T38" fmla="*/ 2147483647 w 192"/>
                    <a:gd name="T39" fmla="*/ 2147483647 h 156"/>
                    <a:gd name="T40" fmla="*/ 2147483647 w 192"/>
                    <a:gd name="T41" fmla="*/ 2147483647 h 156"/>
                    <a:gd name="T42" fmla="*/ 2147483647 w 192"/>
                    <a:gd name="T43" fmla="*/ 2147483647 h 156"/>
                    <a:gd name="T44" fmla="*/ 2147483647 w 192"/>
                    <a:gd name="T45" fmla="*/ 2147483647 h 15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92"/>
                    <a:gd name="T70" fmla="*/ 0 h 156"/>
                    <a:gd name="T71" fmla="*/ 192 w 192"/>
                    <a:gd name="T72" fmla="*/ 156 h 15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92" h="156">
                      <a:moveTo>
                        <a:pt x="0" y="31"/>
                      </a:moveTo>
                      <a:cubicBezTo>
                        <a:pt x="0" y="127"/>
                        <a:pt x="0" y="127"/>
                        <a:pt x="0" y="127"/>
                      </a:cubicBezTo>
                      <a:cubicBezTo>
                        <a:pt x="0" y="145"/>
                        <a:pt x="48" y="156"/>
                        <a:pt x="96" y="156"/>
                      </a:cubicBezTo>
                      <a:cubicBezTo>
                        <a:pt x="143" y="156"/>
                        <a:pt x="192" y="145"/>
                        <a:pt x="192" y="127"/>
                      </a:cubicBezTo>
                      <a:cubicBezTo>
                        <a:pt x="192" y="31"/>
                        <a:pt x="192" y="31"/>
                        <a:pt x="192" y="31"/>
                      </a:cubicBezTo>
                      <a:cubicBezTo>
                        <a:pt x="191" y="32"/>
                        <a:pt x="191" y="32"/>
                        <a:pt x="191" y="32"/>
                      </a:cubicBezTo>
                      <a:cubicBezTo>
                        <a:pt x="192" y="31"/>
                        <a:pt x="192" y="30"/>
                        <a:pt x="192" y="30"/>
                      </a:cubicBezTo>
                      <a:cubicBezTo>
                        <a:pt x="192" y="29"/>
                        <a:pt x="192" y="29"/>
                        <a:pt x="192" y="29"/>
                      </a:cubicBezTo>
                      <a:cubicBezTo>
                        <a:pt x="192" y="11"/>
                        <a:pt x="143" y="0"/>
                        <a:pt x="96" y="0"/>
                      </a:cubicBezTo>
                      <a:cubicBezTo>
                        <a:pt x="48" y="0"/>
                        <a:pt x="0" y="11"/>
                        <a:pt x="0" y="29"/>
                      </a:cubicBezTo>
                      <a:lnTo>
                        <a:pt x="0" y="31"/>
                      </a:lnTo>
                      <a:close/>
                      <a:moveTo>
                        <a:pt x="4" y="29"/>
                      </a:moveTo>
                      <a:cubicBezTo>
                        <a:pt x="4" y="17"/>
                        <a:pt x="41" y="4"/>
                        <a:pt x="96" y="4"/>
                      </a:cubicBezTo>
                      <a:cubicBezTo>
                        <a:pt x="151" y="4"/>
                        <a:pt x="188" y="17"/>
                        <a:pt x="188" y="29"/>
                      </a:cubicBezTo>
                      <a:cubicBezTo>
                        <a:pt x="188" y="30"/>
                        <a:pt x="188" y="30"/>
                        <a:pt x="188" y="30"/>
                      </a:cubicBezTo>
                      <a:cubicBezTo>
                        <a:pt x="188" y="31"/>
                        <a:pt x="188" y="31"/>
                        <a:pt x="188" y="31"/>
                      </a:cubicBezTo>
                      <a:cubicBezTo>
                        <a:pt x="188" y="31"/>
                        <a:pt x="188" y="31"/>
                        <a:pt x="188" y="31"/>
                      </a:cubicBezTo>
                      <a:cubicBezTo>
                        <a:pt x="188" y="31"/>
                        <a:pt x="188" y="31"/>
                        <a:pt x="188" y="31"/>
                      </a:cubicBezTo>
                      <a:cubicBezTo>
                        <a:pt x="188" y="127"/>
                        <a:pt x="188" y="127"/>
                        <a:pt x="188" y="127"/>
                      </a:cubicBezTo>
                      <a:cubicBezTo>
                        <a:pt x="188" y="139"/>
                        <a:pt x="151" y="152"/>
                        <a:pt x="96" y="152"/>
                      </a:cubicBezTo>
                      <a:cubicBezTo>
                        <a:pt x="41" y="152"/>
                        <a:pt x="4" y="139"/>
                        <a:pt x="4" y="127"/>
                      </a:cubicBezTo>
                      <a:cubicBezTo>
                        <a:pt x="4" y="31"/>
                        <a:pt x="4" y="31"/>
                        <a:pt x="4" y="31"/>
                      </a:cubicBezTo>
                      <a:lnTo>
                        <a:pt x="4" y="29"/>
                      </a:lnTo>
                      <a:close/>
                    </a:path>
                  </a:pathLst>
                </a:custGeom>
                <a:solidFill>
                  <a:srgbClr val="231F20"/>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grpSp>
          <p:grpSp>
            <p:nvGrpSpPr>
              <p:cNvPr id="648" name="Group 831"/>
              <p:cNvGrpSpPr>
                <a:grpSpLocks/>
              </p:cNvGrpSpPr>
              <p:nvPr/>
            </p:nvGrpSpPr>
            <p:grpSpPr bwMode="auto">
              <a:xfrm>
                <a:off x="718" y="2918"/>
                <a:ext cx="180" cy="358"/>
                <a:chOff x="4308462" y="3074713"/>
                <a:chExt cx="303213" cy="566295"/>
              </a:xfrm>
            </p:grpSpPr>
            <p:sp>
              <p:nvSpPr>
                <p:cNvPr id="709" name="Freeform 175"/>
                <p:cNvSpPr>
                  <a:spLocks/>
                </p:cNvSpPr>
                <p:nvPr/>
              </p:nvSpPr>
              <p:spPr bwMode="auto">
                <a:xfrm>
                  <a:off x="4311133" y="3442524"/>
                  <a:ext cx="297202" cy="195131"/>
                </a:xfrm>
                <a:custGeom>
                  <a:avLst/>
                  <a:gdLst>
                    <a:gd name="T0" fmla="*/ 2147483647 w 188"/>
                    <a:gd name="T1" fmla="*/ 2147483647 h 123"/>
                    <a:gd name="T2" fmla="*/ 2147483647 w 188"/>
                    <a:gd name="T3" fmla="*/ 2147483647 h 123"/>
                    <a:gd name="T4" fmla="*/ 0 w 188"/>
                    <a:gd name="T5" fmla="*/ 2147483647 h 123"/>
                    <a:gd name="T6" fmla="*/ 0 w 188"/>
                    <a:gd name="T7" fmla="*/ 0 h 123"/>
                    <a:gd name="T8" fmla="*/ 2147483647 w 188"/>
                    <a:gd name="T9" fmla="*/ 0 h 123"/>
                    <a:gd name="T10" fmla="*/ 2147483647 w 188"/>
                    <a:gd name="T11" fmla="*/ 2147483647 h 123"/>
                    <a:gd name="T12" fmla="*/ 0 60000 65536"/>
                    <a:gd name="T13" fmla="*/ 0 60000 65536"/>
                    <a:gd name="T14" fmla="*/ 0 60000 65536"/>
                    <a:gd name="T15" fmla="*/ 0 60000 65536"/>
                    <a:gd name="T16" fmla="*/ 0 60000 65536"/>
                    <a:gd name="T17" fmla="*/ 0 60000 65536"/>
                    <a:gd name="T18" fmla="*/ 0 w 188"/>
                    <a:gd name="T19" fmla="*/ 0 h 123"/>
                    <a:gd name="T20" fmla="*/ 188 w 188"/>
                    <a:gd name="T21" fmla="*/ 123 h 123"/>
                  </a:gdLst>
                  <a:ahLst/>
                  <a:cxnLst>
                    <a:cxn ang="T12">
                      <a:pos x="T0" y="T1"/>
                    </a:cxn>
                    <a:cxn ang="T13">
                      <a:pos x="T2" y="T3"/>
                    </a:cxn>
                    <a:cxn ang="T14">
                      <a:pos x="T4" y="T5"/>
                    </a:cxn>
                    <a:cxn ang="T15">
                      <a:pos x="T6" y="T7"/>
                    </a:cxn>
                    <a:cxn ang="T16">
                      <a:pos x="T8" y="T9"/>
                    </a:cxn>
                    <a:cxn ang="T17">
                      <a:pos x="T10" y="T11"/>
                    </a:cxn>
                  </a:cxnLst>
                  <a:rect l="T18" t="T19" r="T20" b="T21"/>
                  <a:pathLst>
                    <a:path w="188" h="123">
                      <a:moveTo>
                        <a:pt x="188" y="96"/>
                      </a:moveTo>
                      <a:cubicBezTo>
                        <a:pt x="188" y="111"/>
                        <a:pt x="146" y="123"/>
                        <a:pt x="94" y="123"/>
                      </a:cubicBezTo>
                      <a:cubicBezTo>
                        <a:pt x="42" y="123"/>
                        <a:pt x="0" y="111"/>
                        <a:pt x="0" y="96"/>
                      </a:cubicBezTo>
                      <a:cubicBezTo>
                        <a:pt x="0" y="0"/>
                        <a:pt x="0" y="0"/>
                        <a:pt x="0" y="0"/>
                      </a:cubicBezTo>
                      <a:cubicBezTo>
                        <a:pt x="188" y="0"/>
                        <a:pt x="188" y="0"/>
                        <a:pt x="188" y="0"/>
                      </a:cubicBezTo>
                      <a:cubicBezTo>
                        <a:pt x="188" y="96"/>
                        <a:pt x="188" y="96"/>
                        <a:pt x="188" y="96"/>
                      </a:cubicBezTo>
                    </a:path>
                  </a:pathLst>
                </a:custGeom>
                <a:solidFill>
                  <a:srgbClr val="00B050"/>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710" name="Freeform 176"/>
                <p:cNvSpPr>
                  <a:spLocks/>
                </p:cNvSpPr>
                <p:nvPr/>
              </p:nvSpPr>
              <p:spPr bwMode="auto">
                <a:xfrm>
                  <a:off x="4608336" y="3593399"/>
                  <a:ext cx="668" cy="1341"/>
                </a:xfrm>
                <a:custGeom>
                  <a:avLst/>
                  <a:gdLst>
                    <a:gd name="T0" fmla="*/ 0 w 1"/>
                    <a:gd name="T1" fmla="*/ 0 h 1"/>
                    <a:gd name="T2" fmla="*/ 0 w 1"/>
                    <a:gd name="T3" fmla="*/ 0 h 1"/>
                    <a:gd name="T4" fmla="*/ 0 w 1"/>
                    <a:gd name="T5" fmla="*/ 2147483647 h 1"/>
                    <a:gd name="T6" fmla="*/ 0 w 1"/>
                    <a:gd name="T7" fmla="*/ 2147483647 h 1"/>
                    <a:gd name="T8" fmla="*/ 0 w 1"/>
                    <a:gd name="T9" fmla="*/ 0 h 1"/>
                    <a:gd name="T10" fmla="*/ 0 60000 65536"/>
                    <a:gd name="T11" fmla="*/ 0 60000 65536"/>
                    <a:gd name="T12" fmla="*/ 0 60000 65536"/>
                    <a:gd name="T13" fmla="*/ 0 60000 65536"/>
                    <a:gd name="T14" fmla="*/ 0 60000 65536"/>
                    <a:gd name="T15" fmla="*/ 0 w 1"/>
                    <a:gd name="T16" fmla="*/ 0 h 1"/>
                    <a:gd name="T17" fmla="*/ 1 w 1"/>
                    <a:gd name="T18" fmla="*/ 1 h 1"/>
                  </a:gdLst>
                  <a:ahLst/>
                  <a:cxnLst>
                    <a:cxn ang="T10">
                      <a:pos x="T0" y="T1"/>
                    </a:cxn>
                    <a:cxn ang="T11">
                      <a:pos x="T2" y="T3"/>
                    </a:cxn>
                    <a:cxn ang="T12">
                      <a:pos x="T4" y="T5"/>
                    </a:cxn>
                    <a:cxn ang="T13">
                      <a:pos x="T6" y="T7"/>
                    </a:cxn>
                    <a:cxn ang="T14">
                      <a:pos x="T8" y="T9"/>
                    </a:cxn>
                  </a:cxnLst>
                  <a:rect l="T15" t="T16" r="T17" b="T18"/>
                  <a:pathLst>
                    <a:path w="1" h="1">
                      <a:moveTo>
                        <a:pt x="0" y="0"/>
                      </a:moveTo>
                      <a:cubicBezTo>
                        <a:pt x="0" y="0"/>
                        <a:pt x="0" y="0"/>
                        <a:pt x="0" y="0"/>
                      </a:cubicBezTo>
                      <a:cubicBezTo>
                        <a:pt x="0" y="1"/>
                        <a:pt x="0" y="1"/>
                        <a:pt x="0" y="1"/>
                      </a:cubicBezTo>
                      <a:cubicBezTo>
                        <a:pt x="0" y="1"/>
                        <a:pt x="0" y="1"/>
                        <a:pt x="0" y="1"/>
                      </a:cubicBezTo>
                      <a:cubicBezTo>
                        <a:pt x="0" y="0"/>
                        <a:pt x="0" y="0"/>
                        <a:pt x="0" y="0"/>
                      </a:cubicBezTo>
                    </a:path>
                  </a:pathLst>
                </a:custGeom>
                <a:solidFill>
                  <a:srgbClr val="8A98AA"/>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711" name="Freeform 177"/>
                <p:cNvSpPr>
                  <a:spLocks/>
                </p:cNvSpPr>
                <p:nvPr/>
              </p:nvSpPr>
              <p:spPr bwMode="auto">
                <a:xfrm>
                  <a:off x="4311133" y="3591387"/>
                  <a:ext cx="297202" cy="46268"/>
                </a:xfrm>
                <a:custGeom>
                  <a:avLst/>
                  <a:gdLst>
                    <a:gd name="T0" fmla="*/ 0 w 188"/>
                    <a:gd name="T1" fmla="*/ 0 h 29"/>
                    <a:gd name="T2" fmla="*/ 0 w 188"/>
                    <a:gd name="T3" fmla="*/ 2147483647 h 29"/>
                    <a:gd name="T4" fmla="*/ 2147483647 w 188"/>
                    <a:gd name="T5" fmla="*/ 2147483647 h 29"/>
                    <a:gd name="T6" fmla="*/ 2147483647 w 188"/>
                    <a:gd name="T7" fmla="*/ 2147483647 h 29"/>
                    <a:gd name="T8" fmla="*/ 2147483647 w 188"/>
                    <a:gd name="T9" fmla="*/ 2147483647 h 29"/>
                    <a:gd name="T10" fmla="*/ 2147483647 w 188"/>
                    <a:gd name="T11" fmla="*/ 2147483647 h 29"/>
                    <a:gd name="T12" fmla="*/ 0 w 188"/>
                    <a:gd name="T13" fmla="*/ 0 h 29"/>
                    <a:gd name="T14" fmla="*/ 0 60000 65536"/>
                    <a:gd name="T15" fmla="*/ 0 60000 65536"/>
                    <a:gd name="T16" fmla="*/ 0 60000 65536"/>
                    <a:gd name="T17" fmla="*/ 0 60000 65536"/>
                    <a:gd name="T18" fmla="*/ 0 60000 65536"/>
                    <a:gd name="T19" fmla="*/ 0 60000 65536"/>
                    <a:gd name="T20" fmla="*/ 0 60000 65536"/>
                    <a:gd name="T21" fmla="*/ 0 w 188"/>
                    <a:gd name="T22" fmla="*/ 0 h 29"/>
                    <a:gd name="T23" fmla="*/ 188 w 188"/>
                    <a:gd name="T24" fmla="*/ 29 h 2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8" h="29">
                      <a:moveTo>
                        <a:pt x="0" y="0"/>
                      </a:moveTo>
                      <a:cubicBezTo>
                        <a:pt x="0" y="2"/>
                        <a:pt x="0" y="2"/>
                        <a:pt x="0" y="2"/>
                      </a:cubicBezTo>
                      <a:cubicBezTo>
                        <a:pt x="0" y="17"/>
                        <a:pt x="42" y="29"/>
                        <a:pt x="94" y="29"/>
                      </a:cubicBezTo>
                      <a:cubicBezTo>
                        <a:pt x="146" y="29"/>
                        <a:pt x="188" y="17"/>
                        <a:pt x="188" y="2"/>
                      </a:cubicBezTo>
                      <a:cubicBezTo>
                        <a:pt x="188" y="1"/>
                        <a:pt x="188" y="1"/>
                        <a:pt x="188" y="1"/>
                      </a:cubicBezTo>
                      <a:cubicBezTo>
                        <a:pt x="188" y="16"/>
                        <a:pt x="145" y="28"/>
                        <a:pt x="94" y="28"/>
                      </a:cubicBezTo>
                      <a:cubicBezTo>
                        <a:pt x="42" y="28"/>
                        <a:pt x="0" y="16"/>
                        <a:pt x="0" y="0"/>
                      </a:cubicBezTo>
                    </a:path>
                  </a:pathLst>
                </a:custGeom>
                <a:solidFill>
                  <a:srgbClr val="7F8EA2"/>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712" name="Freeform 179"/>
                <p:cNvSpPr>
                  <a:spLocks/>
                </p:cNvSpPr>
                <p:nvPr/>
              </p:nvSpPr>
              <p:spPr bwMode="auto">
                <a:xfrm>
                  <a:off x="4311133" y="3439172"/>
                  <a:ext cx="297202" cy="44927"/>
                </a:xfrm>
                <a:custGeom>
                  <a:avLst/>
                  <a:gdLst>
                    <a:gd name="T0" fmla="*/ 2147483647 w 188"/>
                    <a:gd name="T1" fmla="*/ 2147483647 h 28"/>
                    <a:gd name="T2" fmla="*/ 0 w 188"/>
                    <a:gd name="T3" fmla="*/ 0 h 28"/>
                    <a:gd name="T4" fmla="*/ 0 w 188"/>
                    <a:gd name="T5" fmla="*/ 0 h 28"/>
                    <a:gd name="T6" fmla="*/ 2147483647 w 188"/>
                    <a:gd name="T7" fmla="*/ 2147483647 h 28"/>
                    <a:gd name="T8" fmla="*/ 2147483647 w 188"/>
                    <a:gd name="T9" fmla="*/ 0 h 28"/>
                    <a:gd name="T10" fmla="*/ 2147483647 w 188"/>
                    <a:gd name="T11" fmla="*/ 0 h 28"/>
                    <a:gd name="T12" fmla="*/ 2147483647 w 188"/>
                    <a:gd name="T13" fmla="*/ 2147483647 h 28"/>
                    <a:gd name="T14" fmla="*/ 0 60000 65536"/>
                    <a:gd name="T15" fmla="*/ 0 60000 65536"/>
                    <a:gd name="T16" fmla="*/ 0 60000 65536"/>
                    <a:gd name="T17" fmla="*/ 0 60000 65536"/>
                    <a:gd name="T18" fmla="*/ 0 60000 65536"/>
                    <a:gd name="T19" fmla="*/ 0 60000 65536"/>
                    <a:gd name="T20" fmla="*/ 0 60000 65536"/>
                    <a:gd name="T21" fmla="*/ 0 w 188"/>
                    <a:gd name="T22" fmla="*/ 0 h 28"/>
                    <a:gd name="T23" fmla="*/ 188 w 188"/>
                    <a:gd name="T24" fmla="*/ 28 h 2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8" h="28">
                      <a:moveTo>
                        <a:pt x="94" y="26"/>
                      </a:moveTo>
                      <a:cubicBezTo>
                        <a:pt x="43" y="26"/>
                        <a:pt x="1" y="14"/>
                        <a:pt x="0" y="0"/>
                      </a:cubicBezTo>
                      <a:cubicBezTo>
                        <a:pt x="0" y="0"/>
                        <a:pt x="0" y="0"/>
                        <a:pt x="0" y="0"/>
                      </a:cubicBezTo>
                      <a:cubicBezTo>
                        <a:pt x="0" y="15"/>
                        <a:pt x="42" y="28"/>
                        <a:pt x="94" y="28"/>
                      </a:cubicBezTo>
                      <a:cubicBezTo>
                        <a:pt x="146" y="28"/>
                        <a:pt x="188" y="15"/>
                        <a:pt x="188" y="0"/>
                      </a:cubicBezTo>
                      <a:cubicBezTo>
                        <a:pt x="188" y="0"/>
                        <a:pt x="188" y="0"/>
                        <a:pt x="188" y="0"/>
                      </a:cubicBezTo>
                      <a:cubicBezTo>
                        <a:pt x="186" y="14"/>
                        <a:pt x="145" y="26"/>
                        <a:pt x="94" y="26"/>
                      </a:cubicBezTo>
                      <a:close/>
                    </a:path>
                  </a:pathLst>
                </a:custGeom>
                <a:solidFill>
                  <a:srgbClr val="363B49"/>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713" name="Freeform 180"/>
                <p:cNvSpPr>
                  <a:spLocks noEditPoints="1"/>
                </p:cNvSpPr>
                <p:nvPr/>
              </p:nvSpPr>
              <p:spPr bwMode="auto">
                <a:xfrm>
                  <a:off x="4308462" y="3393574"/>
                  <a:ext cx="303213" cy="247434"/>
                </a:xfrm>
                <a:custGeom>
                  <a:avLst/>
                  <a:gdLst>
                    <a:gd name="T0" fmla="*/ 0 w 192"/>
                    <a:gd name="T1" fmla="*/ 2147483647 h 156"/>
                    <a:gd name="T2" fmla="*/ 0 w 192"/>
                    <a:gd name="T3" fmla="*/ 2147483647 h 156"/>
                    <a:gd name="T4" fmla="*/ 2147483647 w 192"/>
                    <a:gd name="T5" fmla="*/ 2147483647 h 156"/>
                    <a:gd name="T6" fmla="*/ 2147483647 w 192"/>
                    <a:gd name="T7" fmla="*/ 2147483647 h 156"/>
                    <a:gd name="T8" fmla="*/ 2147483647 w 192"/>
                    <a:gd name="T9" fmla="*/ 2147483647 h 156"/>
                    <a:gd name="T10" fmla="*/ 2147483647 w 192"/>
                    <a:gd name="T11" fmla="*/ 2147483647 h 156"/>
                    <a:gd name="T12" fmla="*/ 2147483647 w 192"/>
                    <a:gd name="T13" fmla="*/ 2147483647 h 156"/>
                    <a:gd name="T14" fmla="*/ 2147483647 w 192"/>
                    <a:gd name="T15" fmla="*/ 2147483647 h 156"/>
                    <a:gd name="T16" fmla="*/ 2147483647 w 192"/>
                    <a:gd name="T17" fmla="*/ 0 h 156"/>
                    <a:gd name="T18" fmla="*/ 0 w 192"/>
                    <a:gd name="T19" fmla="*/ 2147483647 h 156"/>
                    <a:gd name="T20" fmla="*/ 0 w 192"/>
                    <a:gd name="T21" fmla="*/ 2147483647 h 156"/>
                    <a:gd name="T22" fmla="*/ 2147483647 w 192"/>
                    <a:gd name="T23" fmla="*/ 2147483647 h 156"/>
                    <a:gd name="T24" fmla="*/ 2147483647 w 192"/>
                    <a:gd name="T25" fmla="*/ 2147483647 h 156"/>
                    <a:gd name="T26" fmla="*/ 2147483647 w 192"/>
                    <a:gd name="T27" fmla="*/ 2147483647 h 156"/>
                    <a:gd name="T28" fmla="*/ 2147483647 w 192"/>
                    <a:gd name="T29" fmla="*/ 2147483647 h 156"/>
                    <a:gd name="T30" fmla="*/ 2147483647 w 192"/>
                    <a:gd name="T31" fmla="*/ 2147483647 h 156"/>
                    <a:gd name="T32" fmla="*/ 2147483647 w 192"/>
                    <a:gd name="T33" fmla="*/ 2147483647 h 156"/>
                    <a:gd name="T34" fmla="*/ 2147483647 w 192"/>
                    <a:gd name="T35" fmla="*/ 2147483647 h 156"/>
                    <a:gd name="T36" fmla="*/ 2147483647 w 192"/>
                    <a:gd name="T37" fmla="*/ 2147483647 h 156"/>
                    <a:gd name="T38" fmla="*/ 2147483647 w 192"/>
                    <a:gd name="T39" fmla="*/ 2147483647 h 156"/>
                    <a:gd name="T40" fmla="*/ 2147483647 w 192"/>
                    <a:gd name="T41" fmla="*/ 2147483647 h 156"/>
                    <a:gd name="T42" fmla="*/ 2147483647 w 192"/>
                    <a:gd name="T43" fmla="*/ 2147483647 h 156"/>
                    <a:gd name="T44" fmla="*/ 2147483647 w 192"/>
                    <a:gd name="T45" fmla="*/ 2147483647 h 15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92"/>
                    <a:gd name="T70" fmla="*/ 0 h 156"/>
                    <a:gd name="T71" fmla="*/ 192 w 192"/>
                    <a:gd name="T72" fmla="*/ 156 h 15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92" h="156">
                      <a:moveTo>
                        <a:pt x="0" y="31"/>
                      </a:moveTo>
                      <a:cubicBezTo>
                        <a:pt x="0" y="127"/>
                        <a:pt x="0" y="127"/>
                        <a:pt x="0" y="127"/>
                      </a:cubicBezTo>
                      <a:cubicBezTo>
                        <a:pt x="0" y="145"/>
                        <a:pt x="48" y="156"/>
                        <a:pt x="96" y="156"/>
                      </a:cubicBezTo>
                      <a:cubicBezTo>
                        <a:pt x="143" y="156"/>
                        <a:pt x="192" y="145"/>
                        <a:pt x="192" y="127"/>
                      </a:cubicBezTo>
                      <a:cubicBezTo>
                        <a:pt x="192" y="31"/>
                        <a:pt x="192" y="31"/>
                        <a:pt x="192" y="31"/>
                      </a:cubicBezTo>
                      <a:cubicBezTo>
                        <a:pt x="191" y="32"/>
                        <a:pt x="191" y="32"/>
                        <a:pt x="191" y="32"/>
                      </a:cubicBezTo>
                      <a:cubicBezTo>
                        <a:pt x="192" y="31"/>
                        <a:pt x="192" y="30"/>
                        <a:pt x="192" y="30"/>
                      </a:cubicBezTo>
                      <a:cubicBezTo>
                        <a:pt x="192" y="29"/>
                        <a:pt x="192" y="29"/>
                        <a:pt x="192" y="29"/>
                      </a:cubicBezTo>
                      <a:cubicBezTo>
                        <a:pt x="192" y="11"/>
                        <a:pt x="143" y="0"/>
                        <a:pt x="96" y="0"/>
                      </a:cubicBezTo>
                      <a:cubicBezTo>
                        <a:pt x="48" y="0"/>
                        <a:pt x="0" y="11"/>
                        <a:pt x="0" y="29"/>
                      </a:cubicBezTo>
                      <a:lnTo>
                        <a:pt x="0" y="31"/>
                      </a:lnTo>
                      <a:close/>
                      <a:moveTo>
                        <a:pt x="4" y="29"/>
                      </a:moveTo>
                      <a:cubicBezTo>
                        <a:pt x="4" y="17"/>
                        <a:pt x="41" y="4"/>
                        <a:pt x="96" y="4"/>
                      </a:cubicBezTo>
                      <a:cubicBezTo>
                        <a:pt x="151" y="4"/>
                        <a:pt x="188" y="17"/>
                        <a:pt x="188" y="29"/>
                      </a:cubicBezTo>
                      <a:cubicBezTo>
                        <a:pt x="188" y="30"/>
                        <a:pt x="188" y="30"/>
                        <a:pt x="188" y="30"/>
                      </a:cubicBezTo>
                      <a:cubicBezTo>
                        <a:pt x="188" y="31"/>
                        <a:pt x="188" y="31"/>
                        <a:pt x="188" y="31"/>
                      </a:cubicBezTo>
                      <a:cubicBezTo>
                        <a:pt x="188" y="31"/>
                        <a:pt x="188" y="31"/>
                        <a:pt x="188" y="31"/>
                      </a:cubicBezTo>
                      <a:cubicBezTo>
                        <a:pt x="188" y="31"/>
                        <a:pt x="188" y="31"/>
                        <a:pt x="188" y="31"/>
                      </a:cubicBezTo>
                      <a:cubicBezTo>
                        <a:pt x="188" y="127"/>
                        <a:pt x="188" y="127"/>
                        <a:pt x="188" y="127"/>
                      </a:cubicBezTo>
                      <a:cubicBezTo>
                        <a:pt x="188" y="139"/>
                        <a:pt x="151" y="152"/>
                        <a:pt x="96" y="152"/>
                      </a:cubicBezTo>
                      <a:cubicBezTo>
                        <a:pt x="41" y="152"/>
                        <a:pt x="4" y="139"/>
                        <a:pt x="4" y="127"/>
                      </a:cubicBezTo>
                      <a:cubicBezTo>
                        <a:pt x="4" y="31"/>
                        <a:pt x="4" y="31"/>
                        <a:pt x="4" y="31"/>
                      </a:cubicBezTo>
                      <a:lnTo>
                        <a:pt x="4" y="29"/>
                      </a:lnTo>
                      <a:close/>
                    </a:path>
                  </a:pathLst>
                </a:custGeom>
                <a:solidFill>
                  <a:srgbClr val="231F20"/>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714" name="Freeform 175"/>
                <p:cNvSpPr>
                  <a:spLocks/>
                </p:cNvSpPr>
                <p:nvPr/>
              </p:nvSpPr>
              <p:spPr bwMode="auto">
                <a:xfrm>
                  <a:off x="4311133" y="3284373"/>
                  <a:ext cx="297202" cy="195131"/>
                </a:xfrm>
                <a:custGeom>
                  <a:avLst/>
                  <a:gdLst>
                    <a:gd name="T0" fmla="*/ 2147483647 w 188"/>
                    <a:gd name="T1" fmla="*/ 2147483647 h 123"/>
                    <a:gd name="T2" fmla="*/ 2147483647 w 188"/>
                    <a:gd name="T3" fmla="*/ 2147483647 h 123"/>
                    <a:gd name="T4" fmla="*/ 0 w 188"/>
                    <a:gd name="T5" fmla="*/ 2147483647 h 123"/>
                    <a:gd name="T6" fmla="*/ 0 w 188"/>
                    <a:gd name="T7" fmla="*/ 0 h 123"/>
                    <a:gd name="T8" fmla="*/ 2147483647 w 188"/>
                    <a:gd name="T9" fmla="*/ 0 h 123"/>
                    <a:gd name="T10" fmla="*/ 2147483647 w 188"/>
                    <a:gd name="T11" fmla="*/ 2147483647 h 123"/>
                    <a:gd name="T12" fmla="*/ 0 60000 65536"/>
                    <a:gd name="T13" fmla="*/ 0 60000 65536"/>
                    <a:gd name="T14" fmla="*/ 0 60000 65536"/>
                    <a:gd name="T15" fmla="*/ 0 60000 65536"/>
                    <a:gd name="T16" fmla="*/ 0 60000 65536"/>
                    <a:gd name="T17" fmla="*/ 0 60000 65536"/>
                    <a:gd name="T18" fmla="*/ 0 w 188"/>
                    <a:gd name="T19" fmla="*/ 0 h 123"/>
                    <a:gd name="T20" fmla="*/ 188 w 188"/>
                    <a:gd name="T21" fmla="*/ 123 h 123"/>
                  </a:gdLst>
                  <a:ahLst/>
                  <a:cxnLst>
                    <a:cxn ang="T12">
                      <a:pos x="T0" y="T1"/>
                    </a:cxn>
                    <a:cxn ang="T13">
                      <a:pos x="T2" y="T3"/>
                    </a:cxn>
                    <a:cxn ang="T14">
                      <a:pos x="T4" y="T5"/>
                    </a:cxn>
                    <a:cxn ang="T15">
                      <a:pos x="T6" y="T7"/>
                    </a:cxn>
                    <a:cxn ang="T16">
                      <a:pos x="T8" y="T9"/>
                    </a:cxn>
                    <a:cxn ang="T17">
                      <a:pos x="T10" y="T11"/>
                    </a:cxn>
                  </a:cxnLst>
                  <a:rect l="T18" t="T19" r="T20" b="T21"/>
                  <a:pathLst>
                    <a:path w="188" h="123">
                      <a:moveTo>
                        <a:pt x="188" y="96"/>
                      </a:moveTo>
                      <a:cubicBezTo>
                        <a:pt x="188" y="111"/>
                        <a:pt x="146" y="123"/>
                        <a:pt x="94" y="123"/>
                      </a:cubicBezTo>
                      <a:cubicBezTo>
                        <a:pt x="42" y="123"/>
                        <a:pt x="0" y="111"/>
                        <a:pt x="0" y="96"/>
                      </a:cubicBezTo>
                      <a:cubicBezTo>
                        <a:pt x="0" y="0"/>
                        <a:pt x="0" y="0"/>
                        <a:pt x="0" y="0"/>
                      </a:cubicBezTo>
                      <a:cubicBezTo>
                        <a:pt x="188" y="0"/>
                        <a:pt x="188" y="0"/>
                        <a:pt x="188" y="0"/>
                      </a:cubicBezTo>
                      <a:cubicBezTo>
                        <a:pt x="188" y="96"/>
                        <a:pt x="188" y="96"/>
                        <a:pt x="188" y="96"/>
                      </a:cubicBezTo>
                    </a:path>
                  </a:pathLst>
                </a:custGeom>
                <a:solidFill>
                  <a:srgbClr val="00B050"/>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715" name="Freeform 176"/>
                <p:cNvSpPr>
                  <a:spLocks/>
                </p:cNvSpPr>
                <p:nvPr/>
              </p:nvSpPr>
              <p:spPr bwMode="auto">
                <a:xfrm>
                  <a:off x="4608336" y="3433693"/>
                  <a:ext cx="668" cy="1341"/>
                </a:xfrm>
                <a:custGeom>
                  <a:avLst/>
                  <a:gdLst>
                    <a:gd name="T0" fmla="*/ 0 w 1"/>
                    <a:gd name="T1" fmla="*/ 0 h 1"/>
                    <a:gd name="T2" fmla="*/ 0 w 1"/>
                    <a:gd name="T3" fmla="*/ 0 h 1"/>
                    <a:gd name="T4" fmla="*/ 0 w 1"/>
                    <a:gd name="T5" fmla="*/ 2147483647 h 1"/>
                    <a:gd name="T6" fmla="*/ 0 w 1"/>
                    <a:gd name="T7" fmla="*/ 2147483647 h 1"/>
                    <a:gd name="T8" fmla="*/ 0 w 1"/>
                    <a:gd name="T9" fmla="*/ 0 h 1"/>
                    <a:gd name="T10" fmla="*/ 0 60000 65536"/>
                    <a:gd name="T11" fmla="*/ 0 60000 65536"/>
                    <a:gd name="T12" fmla="*/ 0 60000 65536"/>
                    <a:gd name="T13" fmla="*/ 0 60000 65536"/>
                    <a:gd name="T14" fmla="*/ 0 60000 65536"/>
                    <a:gd name="T15" fmla="*/ 0 w 1"/>
                    <a:gd name="T16" fmla="*/ 0 h 1"/>
                    <a:gd name="T17" fmla="*/ 1 w 1"/>
                    <a:gd name="T18" fmla="*/ 1 h 1"/>
                  </a:gdLst>
                  <a:ahLst/>
                  <a:cxnLst>
                    <a:cxn ang="T10">
                      <a:pos x="T0" y="T1"/>
                    </a:cxn>
                    <a:cxn ang="T11">
                      <a:pos x="T2" y="T3"/>
                    </a:cxn>
                    <a:cxn ang="T12">
                      <a:pos x="T4" y="T5"/>
                    </a:cxn>
                    <a:cxn ang="T13">
                      <a:pos x="T6" y="T7"/>
                    </a:cxn>
                    <a:cxn ang="T14">
                      <a:pos x="T8" y="T9"/>
                    </a:cxn>
                  </a:cxnLst>
                  <a:rect l="T15" t="T16" r="T17" b="T18"/>
                  <a:pathLst>
                    <a:path w="1" h="1">
                      <a:moveTo>
                        <a:pt x="0" y="0"/>
                      </a:moveTo>
                      <a:cubicBezTo>
                        <a:pt x="0" y="0"/>
                        <a:pt x="0" y="0"/>
                        <a:pt x="0" y="0"/>
                      </a:cubicBezTo>
                      <a:cubicBezTo>
                        <a:pt x="0" y="1"/>
                        <a:pt x="0" y="1"/>
                        <a:pt x="0" y="1"/>
                      </a:cubicBezTo>
                      <a:cubicBezTo>
                        <a:pt x="0" y="1"/>
                        <a:pt x="0" y="1"/>
                        <a:pt x="0" y="1"/>
                      </a:cubicBezTo>
                      <a:cubicBezTo>
                        <a:pt x="0" y="0"/>
                        <a:pt x="0" y="0"/>
                        <a:pt x="0" y="0"/>
                      </a:cubicBezTo>
                    </a:path>
                  </a:pathLst>
                </a:custGeom>
                <a:solidFill>
                  <a:srgbClr val="8A98AA"/>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716" name="Freeform 177"/>
                <p:cNvSpPr>
                  <a:spLocks/>
                </p:cNvSpPr>
                <p:nvPr/>
              </p:nvSpPr>
              <p:spPr bwMode="auto">
                <a:xfrm>
                  <a:off x="4311133" y="3431681"/>
                  <a:ext cx="297202" cy="46268"/>
                </a:xfrm>
                <a:custGeom>
                  <a:avLst/>
                  <a:gdLst>
                    <a:gd name="T0" fmla="*/ 0 w 188"/>
                    <a:gd name="T1" fmla="*/ 0 h 29"/>
                    <a:gd name="T2" fmla="*/ 0 w 188"/>
                    <a:gd name="T3" fmla="*/ 2147483647 h 29"/>
                    <a:gd name="T4" fmla="*/ 2147483647 w 188"/>
                    <a:gd name="T5" fmla="*/ 2147483647 h 29"/>
                    <a:gd name="T6" fmla="*/ 2147483647 w 188"/>
                    <a:gd name="T7" fmla="*/ 2147483647 h 29"/>
                    <a:gd name="T8" fmla="*/ 2147483647 w 188"/>
                    <a:gd name="T9" fmla="*/ 2147483647 h 29"/>
                    <a:gd name="T10" fmla="*/ 2147483647 w 188"/>
                    <a:gd name="T11" fmla="*/ 2147483647 h 29"/>
                    <a:gd name="T12" fmla="*/ 0 w 188"/>
                    <a:gd name="T13" fmla="*/ 0 h 29"/>
                    <a:gd name="T14" fmla="*/ 0 60000 65536"/>
                    <a:gd name="T15" fmla="*/ 0 60000 65536"/>
                    <a:gd name="T16" fmla="*/ 0 60000 65536"/>
                    <a:gd name="T17" fmla="*/ 0 60000 65536"/>
                    <a:gd name="T18" fmla="*/ 0 60000 65536"/>
                    <a:gd name="T19" fmla="*/ 0 60000 65536"/>
                    <a:gd name="T20" fmla="*/ 0 60000 65536"/>
                    <a:gd name="T21" fmla="*/ 0 w 188"/>
                    <a:gd name="T22" fmla="*/ 0 h 29"/>
                    <a:gd name="T23" fmla="*/ 188 w 188"/>
                    <a:gd name="T24" fmla="*/ 29 h 2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8" h="29">
                      <a:moveTo>
                        <a:pt x="0" y="0"/>
                      </a:moveTo>
                      <a:cubicBezTo>
                        <a:pt x="0" y="2"/>
                        <a:pt x="0" y="2"/>
                        <a:pt x="0" y="2"/>
                      </a:cubicBezTo>
                      <a:cubicBezTo>
                        <a:pt x="0" y="17"/>
                        <a:pt x="42" y="29"/>
                        <a:pt x="94" y="29"/>
                      </a:cubicBezTo>
                      <a:cubicBezTo>
                        <a:pt x="146" y="29"/>
                        <a:pt x="188" y="17"/>
                        <a:pt x="188" y="2"/>
                      </a:cubicBezTo>
                      <a:cubicBezTo>
                        <a:pt x="188" y="1"/>
                        <a:pt x="188" y="1"/>
                        <a:pt x="188" y="1"/>
                      </a:cubicBezTo>
                      <a:cubicBezTo>
                        <a:pt x="188" y="16"/>
                        <a:pt x="145" y="28"/>
                        <a:pt x="94" y="28"/>
                      </a:cubicBezTo>
                      <a:cubicBezTo>
                        <a:pt x="42" y="28"/>
                        <a:pt x="0" y="16"/>
                        <a:pt x="0" y="0"/>
                      </a:cubicBezTo>
                    </a:path>
                  </a:pathLst>
                </a:custGeom>
                <a:solidFill>
                  <a:srgbClr val="7F8EA2"/>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717" name="Freeform 180"/>
                <p:cNvSpPr>
                  <a:spLocks noEditPoints="1"/>
                </p:cNvSpPr>
                <p:nvPr/>
              </p:nvSpPr>
              <p:spPr bwMode="auto">
                <a:xfrm>
                  <a:off x="4308462" y="3233868"/>
                  <a:ext cx="303213" cy="247434"/>
                </a:xfrm>
                <a:custGeom>
                  <a:avLst/>
                  <a:gdLst>
                    <a:gd name="T0" fmla="*/ 0 w 192"/>
                    <a:gd name="T1" fmla="*/ 2147483647 h 156"/>
                    <a:gd name="T2" fmla="*/ 0 w 192"/>
                    <a:gd name="T3" fmla="*/ 2147483647 h 156"/>
                    <a:gd name="T4" fmla="*/ 2147483647 w 192"/>
                    <a:gd name="T5" fmla="*/ 2147483647 h 156"/>
                    <a:gd name="T6" fmla="*/ 2147483647 w 192"/>
                    <a:gd name="T7" fmla="*/ 2147483647 h 156"/>
                    <a:gd name="T8" fmla="*/ 2147483647 w 192"/>
                    <a:gd name="T9" fmla="*/ 2147483647 h 156"/>
                    <a:gd name="T10" fmla="*/ 2147483647 w 192"/>
                    <a:gd name="T11" fmla="*/ 2147483647 h 156"/>
                    <a:gd name="T12" fmla="*/ 2147483647 w 192"/>
                    <a:gd name="T13" fmla="*/ 2147483647 h 156"/>
                    <a:gd name="T14" fmla="*/ 2147483647 w 192"/>
                    <a:gd name="T15" fmla="*/ 2147483647 h 156"/>
                    <a:gd name="T16" fmla="*/ 2147483647 w 192"/>
                    <a:gd name="T17" fmla="*/ 0 h 156"/>
                    <a:gd name="T18" fmla="*/ 0 w 192"/>
                    <a:gd name="T19" fmla="*/ 2147483647 h 156"/>
                    <a:gd name="T20" fmla="*/ 0 w 192"/>
                    <a:gd name="T21" fmla="*/ 2147483647 h 156"/>
                    <a:gd name="T22" fmla="*/ 2147483647 w 192"/>
                    <a:gd name="T23" fmla="*/ 2147483647 h 156"/>
                    <a:gd name="T24" fmla="*/ 2147483647 w 192"/>
                    <a:gd name="T25" fmla="*/ 2147483647 h 156"/>
                    <a:gd name="T26" fmla="*/ 2147483647 w 192"/>
                    <a:gd name="T27" fmla="*/ 2147483647 h 156"/>
                    <a:gd name="T28" fmla="*/ 2147483647 w 192"/>
                    <a:gd name="T29" fmla="*/ 2147483647 h 156"/>
                    <a:gd name="T30" fmla="*/ 2147483647 w 192"/>
                    <a:gd name="T31" fmla="*/ 2147483647 h 156"/>
                    <a:gd name="T32" fmla="*/ 2147483647 w 192"/>
                    <a:gd name="T33" fmla="*/ 2147483647 h 156"/>
                    <a:gd name="T34" fmla="*/ 2147483647 w 192"/>
                    <a:gd name="T35" fmla="*/ 2147483647 h 156"/>
                    <a:gd name="T36" fmla="*/ 2147483647 w 192"/>
                    <a:gd name="T37" fmla="*/ 2147483647 h 156"/>
                    <a:gd name="T38" fmla="*/ 2147483647 w 192"/>
                    <a:gd name="T39" fmla="*/ 2147483647 h 156"/>
                    <a:gd name="T40" fmla="*/ 2147483647 w 192"/>
                    <a:gd name="T41" fmla="*/ 2147483647 h 156"/>
                    <a:gd name="T42" fmla="*/ 2147483647 w 192"/>
                    <a:gd name="T43" fmla="*/ 2147483647 h 156"/>
                    <a:gd name="T44" fmla="*/ 2147483647 w 192"/>
                    <a:gd name="T45" fmla="*/ 2147483647 h 15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92"/>
                    <a:gd name="T70" fmla="*/ 0 h 156"/>
                    <a:gd name="T71" fmla="*/ 192 w 192"/>
                    <a:gd name="T72" fmla="*/ 156 h 15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92" h="156">
                      <a:moveTo>
                        <a:pt x="0" y="31"/>
                      </a:moveTo>
                      <a:cubicBezTo>
                        <a:pt x="0" y="127"/>
                        <a:pt x="0" y="127"/>
                        <a:pt x="0" y="127"/>
                      </a:cubicBezTo>
                      <a:cubicBezTo>
                        <a:pt x="0" y="145"/>
                        <a:pt x="48" y="156"/>
                        <a:pt x="96" y="156"/>
                      </a:cubicBezTo>
                      <a:cubicBezTo>
                        <a:pt x="143" y="156"/>
                        <a:pt x="192" y="145"/>
                        <a:pt x="192" y="127"/>
                      </a:cubicBezTo>
                      <a:cubicBezTo>
                        <a:pt x="192" y="31"/>
                        <a:pt x="192" y="31"/>
                        <a:pt x="192" y="31"/>
                      </a:cubicBezTo>
                      <a:cubicBezTo>
                        <a:pt x="191" y="32"/>
                        <a:pt x="191" y="32"/>
                        <a:pt x="191" y="32"/>
                      </a:cubicBezTo>
                      <a:cubicBezTo>
                        <a:pt x="192" y="31"/>
                        <a:pt x="192" y="30"/>
                        <a:pt x="192" y="30"/>
                      </a:cubicBezTo>
                      <a:cubicBezTo>
                        <a:pt x="192" y="29"/>
                        <a:pt x="192" y="29"/>
                        <a:pt x="192" y="29"/>
                      </a:cubicBezTo>
                      <a:cubicBezTo>
                        <a:pt x="192" y="11"/>
                        <a:pt x="143" y="0"/>
                        <a:pt x="96" y="0"/>
                      </a:cubicBezTo>
                      <a:cubicBezTo>
                        <a:pt x="48" y="0"/>
                        <a:pt x="0" y="11"/>
                        <a:pt x="0" y="29"/>
                      </a:cubicBezTo>
                      <a:lnTo>
                        <a:pt x="0" y="31"/>
                      </a:lnTo>
                      <a:close/>
                      <a:moveTo>
                        <a:pt x="4" y="29"/>
                      </a:moveTo>
                      <a:cubicBezTo>
                        <a:pt x="4" y="17"/>
                        <a:pt x="41" y="4"/>
                        <a:pt x="96" y="4"/>
                      </a:cubicBezTo>
                      <a:cubicBezTo>
                        <a:pt x="151" y="4"/>
                        <a:pt x="188" y="17"/>
                        <a:pt x="188" y="29"/>
                      </a:cubicBezTo>
                      <a:cubicBezTo>
                        <a:pt x="188" y="30"/>
                        <a:pt x="188" y="30"/>
                        <a:pt x="188" y="30"/>
                      </a:cubicBezTo>
                      <a:cubicBezTo>
                        <a:pt x="188" y="31"/>
                        <a:pt x="188" y="31"/>
                        <a:pt x="188" y="31"/>
                      </a:cubicBezTo>
                      <a:cubicBezTo>
                        <a:pt x="188" y="31"/>
                        <a:pt x="188" y="31"/>
                        <a:pt x="188" y="31"/>
                      </a:cubicBezTo>
                      <a:cubicBezTo>
                        <a:pt x="188" y="31"/>
                        <a:pt x="188" y="31"/>
                        <a:pt x="188" y="31"/>
                      </a:cubicBezTo>
                      <a:cubicBezTo>
                        <a:pt x="188" y="127"/>
                        <a:pt x="188" y="127"/>
                        <a:pt x="188" y="127"/>
                      </a:cubicBezTo>
                      <a:cubicBezTo>
                        <a:pt x="188" y="139"/>
                        <a:pt x="151" y="152"/>
                        <a:pt x="96" y="152"/>
                      </a:cubicBezTo>
                      <a:cubicBezTo>
                        <a:pt x="41" y="152"/>
                        <a:pt x="4" y="139"/>
                        <a:pt x="4" y="127"/>
                      </a:cubicBezTo>
                      <a:cubicBezTo>
                        <a:pt x="4" y="31"/>
                        <a:pt x="4" y="31"/>
                        <a:pt x="4" y="31"/>
                      </a:cubicBezTo>
                      <a:lnTo>
                        <a:pt x="4" y="29"/>
                      </a:lnTo>
                      <a:close/>
                    </a:path>
                  </a:pathLst>
                </a:custGeom>
                <a:solidFill>
                  <a:srgbClr val="231F20"/>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718" name="Freeform 175"/>
                <p:cNvSpPr>
                  <a:spLocks/>
                </p:cNvSpPr>
                <p:nvPr/>
              </p:nvSpPr>
              <p:spPr bwMode="auto">
                <a:xfrm>
                  <a:off x="4311133" y="3126929"/>
                  <a:ext cx="297202" cy="195131"/>
                </a:xfrm>
                <a:custGeom>
                  <a:avLst/>
                  <a:gdLst>
                    <a:gd name="T0" fmla="*/ 2147483647 w 188"/>
                    <a:gd name="T1" fmla="*/ 2147483647 h 123"/>
                    <a:gd name="T2" fmla="*/ 2147483647 w 188"/>
                    <a:gd name="T3" fmla="*/ 2147483647 h 123"/>
                    <a:gd name="T4" fmla="*/ 0 w 188"/>
                    <a:gd name="T5" fmla="*/ 2147483647 h 123"/>
                    <a:gd name="T6" fmla="*/ 0 w 188"/>
                    <a:gd name="T7" fmla="*/ 0 h 123"/>
                    <a:gd name="T8" fmla="*/ 2147483647 w 188"/>
                    <a:gd name="T9" fmla="*/ 0 h 123"/>
                    <a:gd name="T10" fmla="*/ 2147483647 w 188"/>
                    <a:gd name="T11" fmla="*/ 2147483647 h 123"/>
                    <a:gd name="T12" fmla="*/ 0 60000 65536"/>
                    <a:gd name="T13" fmla="*/ 0 60000 65536"/>
                    <a:gd name="T14" fmla="*/ 0 60000 65536"/>
                    <a:gd name="T15" fmla="*/ 0 60000 65536"/>
                    <a:gd name="T16" fmla="*/ 0 60000 65536"/>
                    <a:gd name="T17" fmla="*/ 0 60000 65536"/>
                    <a:gd name="T18" fmla="*/ 0 w 188"/>
                    <a:gd name="T19" fmla="*/ 0 h 123"/>
                    <a:gd name="T20" fmla="*/ 188 w 188"/>
                    <a:gd name="T21" fmla="*/ 123 h 123"/>
                  </a:gdLst>
                  <a:ahLst/>
                  <a:cxnLst>
                    <a:cxn ang="T12">
                      <a:pos x="T0" y="T1"/>
                    </a:cxn>
                    <a:cxn ang="T13">
                      <a:pos x="T2" y="T3"/>
                    </a:cxn>
                    <a:cxn ang="T14">
                      <a:pos x="T4" y="T5"/>
                    </a:cxn>
                    <a:cxn ang="T15">
                      <a:pos x="T6" y="T7"/>
                    </a:cxn>
                    <a:cxn ang="T16">
                      <a:pos x="T8" y="T9"/>
                    </a:cxn>
                    <a:cxn ang="T17">
                      <a:pos x="T10" y="T11"/>
                    </a:cxn>
                  </a:cxnLst>
                  <a:rect l="T18" t="T19" r="T20" b="T21"/>
                  <a:pathLst>
                    <a:path w="188" h="123">
                      <a:moveTo>
                        <a:pt x="188" y="96"/>
                      </a:moveTo>
                      <a:cubicBezTo>
                        <a:pt x="188" y="111"/>
                        <a:pt x="146" y="123"/>
                        <a:pt x="94" y="123"/>
                      </a:cubicBezTo>
                      <a:cubicBezTo>
                        <a:pt x="42" y="123"/>
                        <a:pt x="0" y="111"/>
                        <a:pt x="0" y="96"/>
                      </a:cubicBezTo>
                      <a:cubicBezTo>
                        <a:pt x="0" y="0"/>
                        <a:pt x="0" y="0"/>
                        <a:pt x="0" y="0"/>
                      </a:cubicBezTo>
                      <a:cubicBezTo>
                        <a:pt x="188" y="0"/>
                        <a:pt x="188" y="0"/>
                        <a:pt x="188" y="0"/>
                      </a:cubicBezTo>
                      <a:cubicBezTo>
                        <a:pt x="188" y="96"/>
                        <a:pt x="188" y="96"/>
                        <a:pt x="188" y="96"/>
                      </a:cubicBezTo>
                    </a:path>
                  </a:pathLst>
                </a:custGeom>
                <a:solidFill>
                  <a:srgbClr val="00B050"/>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719" name="Freeform 176"/>
                <p:cNvSpPr>
                  <a:spLocks/>
                </p:cNvSpPr>
                <p:nvPr/>
              </p:nvSpPr>
              <p:spPr bwMode="auto">
                <a:xfrm>
                  <a:off x="4608336" y="3317637"/>
                  <a:ext cx="668" cy="1341"/>
                </a:xfrm>
                <a:custGeom>
                  <a:avLst/>
                  <a:gdLst>
                    <a:gd name="T0" fmla="*/ 0 w 1"/>
                    <a:gd name="T1" fmla="*/ 0 h 1"/>
                    <a:gd name="T2" fmla="*/ 0 w 1"/>
                    <a:gd name="T3" fmla="*/ 0 h 1"/>
                    <a:gd name="T4" fmla="*/ 0 w 1"/>
                    <a:gd name="T5" fmla="*/ 2147483647 h 1"/>
                    <a:gd name="T6" fmla="*/ 0 w 1"/>
                    <a:gd name="T7" fmla="*/ 2147483647 h 1"/>
                    <a:gd name="T8" fmla="*/ 0 w 1"/>
                    <a:gd name="T9" fmla="*/ 0 h 1"/>
                    <a:gd name="T10" fmla="*/ 0 60000 65536"/>
                    <a:gd name="T11" fmla="*/ 0 60000 65536"/>
                    <a:gd name="T12" fmla="*/ 0 60000 65536"/>
                    <a:gd name="T13" fmla="*/ 0 60000 65536"/>
                    <a:gd name="T14" fmla="*/ 0 60000 65536"/>
                    <a:gd name="T15" fmla="*/ 0 w 1"/>
                    <a:gd name="T16" fmla="*/ 0 h 1"/>
                    <a:gd name="T17" fmla="*/ 1 w 1"/>
                    <a:gd name="T18" fmla="*/ 1 h 1"/>
                  </a:gdLst>
                  <a:ahLst/>
                  <a:cxnLst>
                    <a:cxn ang="T10">
                      <a:pos x="T0" y="T1"/>
                    </a:cxn>
                    <a:cxn ang="T11">
                      <a:pos x="T2" y="T3"/>
                    </a:cxn>
                    <a:cxn ang="T12">
                      <a:pos x="T4" y="T5"/>
                    </a:cxn>
                    <a:cxn ang="T13">
                      <a:pos x="T6" y="T7"/>
                    </a:cxn>
                    <a:cxn ang="T14">
                      <a:pos x="T8" y="T9"/>
                    </a:cxn>
                  </a:cxnLst>
                  <a:rect l="T15" t="T16" r="T17" b="T18"/>
                  <a:pathLst>
                    <a:path w="1" h="1">
                      <a:moveTo>
                        <a:pt x="0" y="0"/>
                      </a:moveTo>
                      <a:cubicBezTo>
                        <a:pt x="0" y="0"/>
                        <a:pt x="0" y="0"/>
                        <a:pt x="0" y="0"/>
                      </a:cubicBezTo>
                      <a:cubicBezTo>
                        <a:pt x="0" y="1"/>
                        <a:pt x="0" y="1"/>
                        <a:pt x="0" y="1"/>
                      </a:cubicBezTo>
                      <a:cubicBezTo>
                        <a:pt x="0" y="1"/>
                        <a:pt x="0" y="1"/>
                        <a:pt x="0" y="1"/>
                      </a:cubicBezTo>
                      <a:cubicBezTo>
                        <a:pt x="0" y="0"/>
                        <a:pt x="0" y="0"/>
                        <a:pt x="0" y="0"/>
                      </a:cubicBezTo>
                    </a:path>
                  </a:pathLst>
                </a:custGeom>
                <a:solidFill>
                  <a:srgbClr val="8A98AA"/>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720" name="Oval 178"/>
                <p:cNvSpPr>
                  <a:spLocks noChangeArrowheads="1"/>
                </p:cNvSpPr>
                <p:nvPr/>
              </p:nvSpPr>
              <p:spPr bwMode="auto">
                <a:xfrm>
                  <a:off x="4311133" y="3080661"/>
                  <a:ext cx="297202" cy="87842"/>
                </a:xfrm>
                <a:prstGeom prst="ellipse">
                  <a:avLst/>
                </a:prstGeom>
                <a:gradFill rotWithShape="1">
                  <a:gsLst>
                    <a:gs pos="0">
                      <a:srgbClr val="C0C1C6"/>
                    </a:gs>
                    <a:gs pos="100000">
                      <a:srgbClr val="DFE0E5"/>
                    </a:gs>
                  </a:gsLst>
                  <a:lin ang="5400000" scaled="1"/>
                </a:gradFill>
                <a:ln w="9525" algn="ctr">
                  <a:noFill/>
                  <a:round/>
                  <a:headEnd/>
                  <a:tailEnd/>
                </a:ln>
              </p:spPr>
              <p:txBody>
                <a:bodyPr lIns="91327" tIns="45667" rIns="91327" bIns="45667"/>
                <a:lstStyle/>
                <a:p>
                  <a:pPr algn="l">
                    <a:buClrTx/>
                    <a:buFontTx/>
                    <a:buNone/>
                  </a:pPr>
                  <a:endParaRPr lang="zh-CN" altLang="zh-CN" sz="1400" dirty="0" smtClean="0">
                    <a:solidFill>
                      <a:srgbClr val="000000"/>
                    </a:solidFill>
                    <a:cs typeface="Calibri" pitchFamily="34" charset="0"/>
                    <a:sym typeface="Lucida Grande" charset="0"/>
                  </a:endParaRPr>
                </a:p>
              </p:txBody>
            </p:sp>
            <p:sp>
              <p:nvSpPr>
                <p:cNvPr id="721" name="Freeform 179"/>
                <p:cNvSpPr>
                  <a:spLocks/>
                </p:cNvSpPr>
                <p:nvPr/>
              </p:nvSpPr>
              <p:spPr bwMode="auto">
                <a:xfrm>
                  <a:off x="4311133" y="3123577"/>
                  <a:ext cx="297202" cy="44927"/>
                </a:xfrm>
                <a:custGeom>
                  <a:avLst/>
                  <a:gdLst>
                    <a:gd name="T0" fmla="*/ 2147483647 w 188"/>
                    <a:gd name="T1" fmla="*/ 2147483647 h 28"/>
                    <a:gd name="T2" fmla="*/ 0 w 188"/>
                    <a:gd name="T3" fmla="*/ 0 h 28"/>
                    <a:gd name="T4" fmla="*/ 0 w 188"/>
                    <a:gd name="T5" fmla="*/ 0 h 28"/>
                    <a:gd name="T6" fmla="*/ 2147483647 w 188"/>
                    <a:gd name="T7" fmla="*/ 2147483647 h 28"/>
                    <a:gd name="T8" fmla="*/ 2147483647 w 188"/>
                    <a:gd name="T9" fmla="*/ 0 h 28"/>
                    <a:gd name="T10" fmla="*/ 2147483647 w 188"/>
                    <a:gd name="T11" fmla="*/ 0 h 28"/>
                    <a:gd name="T12" fmla="*/ 2147483647 w 188"/>
                    <a:gd name="T13" fmla="*/ 2147483647 h 28"/>
                    <a:gd name="T14" fmla="*/ 0 60000 65536"/>
                    <a:gd name="T15" fmla="*/ 0 60000 65536"/>
                    <a:gd name="T16" fmla="*/ 0 60000 65536"/>
                    <a:gd name="T17" fmla="*/ 0 60000 65536"/>
                    <a:gd name="T18" fmla="*/ 0 60000 65536"/>
                    <a:gd name="T19" fmla="*/ 0 60000 65536"/>
                    <a:gd name="T20" fmla="*/ 0 60000 65536"/>
                    <a:gd name="T21" fmla="*/ 0 w 188"/>
                    <a:gd name="T22" fmla="*/ 0 h 28"/>
                    <a:gd name="T23" fmla="*/ 188 w 188"/>
                    <a:gd name="T24" fmla="*/ 28 h 2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8" h="28">
                      <a:moveTo>
                        <a:pt x="94" y="26"/>
                      </a:moveTo>
                      <a:cubicBezTo>
                        <a:pt x="43" y="26"/>
                        <a:pt x="1" y="14"/>
                        <a:pt x="0" y="0"/>
                      </a:cubicBezTo>
                      <a:cubicBezTo>
                        <a:pt x="0" y="0"/>
                        <a:pt x="0" y="0"/>
                        <a:pt x="0" y="0"/>
                      </a:cubicBezTo>
                      <a:cubicBezTo>
                        <a:pt x="0" y="15"/>
                        <a:pt x="42" y="28"/>
                        <a:pt x="94" y="28"/>
                      </a:cubicBezTo>
                      <a:cubicBezTo>
                        <a:pt x="146" y="28"/>
                        <a:pt x="188" y="15"/>
                        <a:pt x="188" y="0"/>
                      </a:cubicBezTo>
                      <a:cubicBezTo>
                        <a:pt x="188" y="0"/>
                        <a:pt x="188" y="0"/>
                        <a:pt x="188" y="0"/>
                      </a:cubicBezTo>
                      <a:cubicBezTo>
                        <a:pt x="186" y="14"/>
                        <a:pt x="145" y="26"/>
                        <a:pt x="94" y="26"/>
                      </a:cubicBezTo>
                      <a:close/>
                    </a:path>
                  </a:pathLst>
                </a:custGeom>
                <a:solidFill>
                  <a:srgbClr val="363B49"/>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722" name="Freeform 180"/>
                <p:cNvSpPr>
                  <a:spLocks noEditPoints="1"/>
                </p:cNvSpPr>
                <p:nvPr/>
              </p:nvSpPr>
              <p:spPr bwMode="auto">
                <a:xfrm>
                  <a:off x="4308462" y="3074713"/>
                  <a:ext cx="303213" cy="247434"/>
                </a:xfrm>
                <a:custGeom>
                  <a:avLst/>
                  <a:gdLst>
                    <a:gd name="T0" fmla="*/ 0 w 192"/>
                    <a:gd name="T1" fmla="*/ 2147483647 h 156"/>
                    <a:gd name="T2" fmla="*/ 0 w 192"/>
                    <a:gd name="T3" fmla="*/ 2147483647 h 156"/>
                    <a:gd name="T4" fmla="*/ 2147483647 w 192"/>
                    <a:gd name="T5" fmla="*/ 2147483647 h 156"/>
                    <a:gd name="T6" fmla="*/ 2147483647 w 192"/>
                    <a:gd name="T7" fmla="*/ 2147483647 h 156"/>
                    <a:gd name="T8" fmla="*/ 2147483647 w 192"/>
                    <a:gd name="T9" fmla="*/ 2147483647 h 156"/>
                    <a:gd name="T10" fmla="*/ 2147483647 w 192"/>
                    <a:gd name="T11" fmla="*/ 2147483647 h 156"/>
                    <a:gd name="T12" fmla="*/ 2147483647 w 192"/>
                    <a:gd name="T13" fmla="*/ 2147483647 h 156"/>
                    <a:gd name="T14" fmla="*/ 2147483647 w 192"/>
                    <a:gd name="T15" fmla="*/ 2147483647 h 156"/>
                    <a:gd name="T16" fmla="*/ 2147483647 w 192"/>
                    <a:gd name="T17" fmla="*/ 0 h 156"/>
                    <a:gd name="T18" fmla="*/ 0 w 192"/>
                    <a:gd name="T19" fmla="*/ 2147483647 h 156"/>
                    <a:gd name="T20" fmla="*/ 0 w 192"/>
                    <a:gd name="T21" fmla="*/ 2147483647 h 156"/>
                    <a:gd name="T22" fmla="*/ 2147483647 w 192"/>
                    <a:gd name="T23" fmla="*/ 2147483647 h 156"/>
                    <a:gd name="T24" fmla="*/ 2147483647 w 192"/>
                    <a:gd name="T25" fmla="*/ 2147483647 h 156"/>
                    <a:gd name="T26" fmla="*/ 2147483647 w 192"/>
                    <a:gd name="T27" fmla="*/ 2147483647 h 156"/>
                    <a:gd name="T28" fmla="*/ 2147483647 w 192"/>
                    <a:gd name="T29" fmla="*/ 2147483647 h 156"/>
                    <a:gd name="T30" fmla="*/ 2147483647 w 192"/>
                    <a:gd name="T31" fmla="*/ 2147483647 h 156"/>
                    <a:gd name="T32" fmla="*/ 2147483647 w 192"/>
                    <a:gd name="T33" fmla="*/ 2147483647 h 156"/>
                    <a:gd name="T34" fmla="*/ 2147483647 w 192"/>
                    <a:gd name="T35" fmla="*/ 2147483647 h 156"/>
                    <a:gd name="T36" fmla="*/ 2147483647 w 192"/>
                    <a:gd name="T37" fmla="*/ 2147483647 h 156"/>
                    <a:gd name="T38" fmla="*/ 2147483647 w 192"/>
                    <a:gd name="T39" fmla="*/ 2147483647 h 156"/>
                    <a:gd name="T40" fmla="*/ 2147483647 w 192"/>
                    <a:gd name="T41" fmla="*/ 2147483647 h 156"/>
                    <a:gd name="T42" fmla="*/ 2147483647 w 192"/>
                    <a:gd name="T43" fmla="*/ 2147483647 h 156"/>
                    <a:gd name="T44" fmla="*/ 2147483647 w 192"/>
                    <a:gd name="T45" fmla="*/ 2147483647 h 15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92"/>
                    <a:gd name="T70" fmla="*/ 0 h 156"/>
                    <a:gd name="T71" fmla="*/ 192 w 192"/>
                    <a:gd name="T72" fmla="*/ 156 h 15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92" h="156">
                      <a:moveTo>
                        <a:pt x="0" y="31"/>
                      </a:moveTo>
                      <a:cubicBezTo>
                        <a:pt x="0" y="127"/>
                        <a:pt x="0" y="127"/>
                        <a:pt x="0" y="127"/>
                      </a:cubicBezTo>
                      <a:cubicBezTo>
                        <a:pt x="0" y="145"/>
                        <a:pt x="48" y="156"/>
                        <a:pt x="96" y="156"/>
                      </a:cubicBezTo>
                      <a:cubicBezTo>
                        <a:pt x="143" y="156"/>
                        <a:pt x="192" y="145"/>
                        <a:pt x="192" y="127"/>
                      </a:cubicBezTo>
                      <a:cubicBezTo>
                        <a:pt x="192" y="31"/>
                        <a:pt x="192" y="31"/>
                        <a:pt x="192" y="31"/>
                      </a:cubicBezTo>
                      <a:cubicBezTo>
                        <a:pt x="191" y="32"/>
                        <a:pt x="191" y="32"/>
                        <a:pt x="191" y="32"/>
                      </a:cubicBezTo>
                      <a:cubicBezTo>
                        <a:pt x="192" y="31"/>
                        <a:pt x="192" y="30"/>
                        <a:pt x="192" y="30"/>
                      </a:cubicBezTo>
                      <a:cubicBezTo>
                        <a:pt x="192" y="29"/>
                        <a:pt x="192" y="29"/>
                        <a:pt x="192" y="29"/>
                      </a:cubicBezTo>
                      <a:cubicBezTo>
                        <a:pt x="192" y="11"/>
                        <a:pt x="143" y="0"/>
                        <a:pt x="96" y="0"/>
                      </a:cubicBezTo>
                      <a:cubicBezTo>
                        <a:pt x="48" y="0"/>
                        <a:pt x="0" y="11"/>
                        <a:pt x="0" y="29"/>
                      </a:cubicBezTo>
                      <a:lnTo>
                        <a:pt x="0" y="31"/>
                      </a:lnTo>
                      <a:close/>
                      <a:moveTo>
                        <a:pt x="4" y="29"/>
                      </a:moveTo>
                      <a:cubicBezTo>
                        <a:pt x="4" y="17"/>
                        <a:pt x="41" y="4"/>
                        <a:pt x="96" y="4"/>
                      </a:cubicBezTo>
                      <a:cubicBezTo>
                        <a:pt x="151" y="4"/>
                        <a:pt x="188" y="17"/>
                        <a:pt x="188" y="29"/>
                      </a:cubicBezTo>
                      <a:cubicBezTo>
                        <a:pt x="188" y="30"/>
                        <a:pt x="188" y="30"/>
                        <a:pt x="188" y="30"/>
                      </a:cubicBezTo>
                      <a:cubicBezTo>
                        <a:pt x="188" y="31"/>
                        <a:pt x="188" y="31"/>
                        <a:pt x="188" y="31"/>
                      </a:cubicBezTo>
                      <a:cubicBezTo>
                        <a:pt x="188" y="31"/>
                        <a:pt x="188" y="31"/>
                        <a:pt x="188" y="31"/>
                      </a:cubicBezTo>
                      <a:cubicBezTo>
                        <a:pt x="188" y="31"/>
                        <a:pt x="188" y="31"/>
                        <a:pt x="188" y="31"/>
                      </a:cubicBezTo>
                      <a:cubicBezTo>
                        <a:pt x="188" y="127"/>
                        <a:pt x="188" y="127"/>
                        <a:pt x="188" y="127"/>
                      </a:cubicBezTo>
                      <a:cubicBezTo>
                        <a:pt x="188" y="139"/>
                        <a:pt x="151" y="152"/>
                        <a:pt x="96" y="152"/>
                      </a:cubicBezTo>
                      <a:cubicBezTo>
                        <a:pt x="41" y="152"/>
                        <a:pt x="4" y="139"/>
                        <a:pt x="4" y="127"/>
                      </a:cubicBezTo>
                      <a:cubicBezTo>
                        <a:pt x="4" y="31"/>
                        <a:pt x="4" y="31"/>
                        <a:pt x="4" y="31"/>
                      </a:cubicBezTo>
                      <a:lnTo>
                        <a:pt x="4" y="29"/>
                      </a:lnTo>
                      <a:close/>
                    </a:path>
                  </a:pathLst>
                </a:custGeom>
                <a:solidFill>
                  <a:srgbClr val="231F20"/>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grpSp>
          <p:grpSp>
            <p:nvGrpSpPr>
              <p:cNvPr id="649" name="Group 846"/>
              <p:cNvGrpSpPr>
                <a:grpSpLocks/>
              </p:cNvGrpSpPr>
              <p:nvPr/>
            </p:nvGrpSpPr>
            <p:grpSpPr bwMode="auto">
              <a:xfrm>
                <a:off x="187" y="2939"/>
                <a:ext cx="181" cy="358"/>
                <a:chOff x="4308462" y="3074713"/>
                <a:chExt cx="303213" cy="566295"/>
              </a:xfrm>
            </p:grpSpPr>
            <p:sp>
              <p:nvSpPr>
                <p:cNvPr id="695" name="Freeform 175"/>
                <p:cNvSpPr>
                  <a:spLocks/>
                </p:cNvSpPr>
                <p:nvPr/>
              </p:nvSpPr>
              <p:spPr bwMode="auto">
                <a:xfrm>
                  <a:off x="4311133" y="3442524"/>
                  <a:ext cx="297202" cy="195131"/>
                </a:xfrm>
                <a:custGeom>
                  <a:avLst/>
                  <a:gdLst>
                    <a:gd name="T0" fmla="*/ 2147483647 w 188"/>
                    <a:gd name="T1" fmla="*/ 2147483647 h 123"/>
                    <a:gd name="T2" fmla="*/ 2147483647 w 188"/>
                    <a:gd name="T3" fmla="*/ 2147483647 h 123"/>
                    <a:gd name="T4" fmla="*/ 0 w 188"/>
                    <a:gd name="T5" fmla="*/ 2147483647 h 123"/>
                    <a:gd name="T6" fmla="*/ 0 w 188"/>
                    <a:gd name="T7" fmla="*/ 0 h 123"/>
                    <a:gd name="T8" fmla="*/ 2147483647 w 188"/>
                    <a:gd name="T9" fmla="*/ 0 h 123"/>
                    <a:gd name="T10" fmla="*/ 2147483647 w 188"/>
                    <a:gd name="T11" fmla="*/ 2147483647 h 123"/>
                    <a:gd name="T12" fmla="*/ 0 60000 65536"/>
                    <a:gd name="T13" fmla="*/ 0 60000 65536"/>
                    <a:gd name="T14" fmla="*/ 0 60000 65536"/>
                    <a:gd name="T15" fmla="*/ 0 60000 65536"/>
                    <a:gd name="T16" fmla="*/ 0 60000 65536"/>
                    <a:gd name="T17" fmla="*/ 0 60000 65536"/>
                    <a:gd name="T18" fmla="*/ 0 w 188"/>
                    <a:gd name="T19" fmla="*/ 0 h 123"/>
                    <a:gd name="T20" fmla="*/ 188 w 188"/>
                    <a:gd name="T21" fmla="*/ 123 h 123"/>
                  </a:gdLst>
                  <a:ahLst/>
                  <a:cxnLst>
                    <a:cxn ang="T12">
                      <a:pos x="T0" y="T1"/>
                    </a:cxn>
                    <a:cxn ang="T13">
                      <a:pos x="T2" y="T3"/>
                    </a:cxn>
                    <a:cxn ang="T14">
                      <a:pos x="T4" y="T5"/>
                    </a:cxn>
                    <a:cxn ang="T15">
                      <a:pos x="T6" y="T7"/>
                    </a:cxn>
                    <a:cxn ang="T16">
                      <a:pos x="T8" y="T9"/>
                    </a:cxn>
                    <a:cxn ang="T17">
                      <a:pos x="T10" y="T11"/>
                    </a:cxn>
                  </a:cxnLst>
                  <a:rect l="T18" t="T19" r="T20" b="T21"/>
                  <a:pathLst>
                    <a:path w="188" h="123">
                      <a:moveTo>
                        <a:pt x="188" y="96"/>
                      </a:moveTo>
                      <a:cubicBezTo>
                        <a:pt x="188" y="111"/>
                        <a:pt x="146" y="123"/>
                        <a:pt x="94" y="123"/>
                      </a:cubicBezTo>
                      <a:cubicBezTo>
                        <a:pt x="42" y="123"/>
                        <a:pt x="0" y="111"/>
                        <a:pt x="0" y="96"/>
                      </a:cubicBezTo>
                      <a:cubicBezTo>
                        <a:pt x="0" y="0"/>
                        <a:pt x="0" y="0"/>
                        <a:pt x="0" y="0"/>
                      </a:cubicBezTo>
                      <a:cubicBezTo>
                        <a:pt x="188" y="0"/>
                        <a:pt x="188" y="0"/>
                        <a:pt x="188" y="0"/>
                      </a:cubicBezTo>
                      <a:cubicBezTo>
                        <a:pt x="188" y="96"/>
                        <a:pt x="188" y="96"/>
                        <a:pt x="188" y="96"/>
                      </a:cubicBezTo>
                    </a:path>
                  </a:pathLst>
                </a:custGeom>
                <a:solidFill>
                  <a:srgbClr val="00FF00"/>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696" name="Freeform 176"/>
                <p:cNvSpPr>
                  <a:spLocks/>
                </p:cNvSpPr>
                <p:nvPr/>
              </p:nvSpPr>
              <p:spPr bwMode="auto">
                <a:xfrm>
                  <a:off x="4608336" y="3593399"/>
                  <a:ext cx="668" cy="1341"/>
                </a:xfrm>
                <a:custGeom>
                  <a:avLst/>
                  <a:gdLst>
                    <a:gd name="T0" fmla="*/ 0 w 1"/>
                    <a:gd name="T1" fmla="*/ 0 h 1"/>
                    <a:gd name="T2" fmla="*/ 0 w 1"/>
                    <a:gd name="T3" fmla="*/ 0 h 1"/>
                    <a:gd name="T4" fmla="*/ 0 w 1"/>
                    <a:gd name="T5" fmla="*/ 2147483647 h 1"/>
                    <a:gd name="T6" fmla="*/ 0 w 1"/>
                    <a:gd name="T7" fmla="*/ 2147483647 h 1"/>
                    <a:gd name="T8" fmla="*/ 0 w 1"/>
                    <a:gd name="T9" fmla="*/ 0 h 1"/>
                    <a:gd name="T10" fmla="*/ 0 60000 65536"/>
                    <a:gd name="T11" fmla="*/ 0 60000 65536"/>
                    <a:gd name="T12" fmla="*/ 0 60000 65536"/>
                    <a:gd name="T13" fmla="*/ 0 60000 65536"/>
                    <a:gd name="T14" fmla="*/ 0 60000 65536"/>
                    <a:gd name="T15" fmla="*/ 0 w 1"/>
                    <a:gd name="T16" fmla="*/ 0 h 1"/>
                    <a:gd name="T17" fmla="*/ 1 w 1"/>
                    <a:gd name="T18" fmla="*/ 1 h 1"/>
                  </a:gdLst>
                  <a:ahLst/>
                  <a:cxnLst>
                    <a:cxn ang="T10">
                      <a:pos x="T0" y="T1"/>
                    </a:cxn>
                    <a:cxn ang="T11">
                      <a:pos x="T2" y="T3"/>
                    </a:cxn>
                    <a:cxn ang="T12">
                      <a:pos x="T4" y="T5"/>
                    </a:cxn>
                    <a:cxn ang="T13">
                      <a:pos x="T6" y="T7"/>
                    </a:cxn>
                    <a:cxn ang="T14">
                      <a:pos x="T8" y="T9"/>
                    </a:cxn>
                  </a:cxnLst>
                  <a:rect l="T15" t="T16" r="T17" b="T18"/>
                  <a:pathLst>
                    <a:path w="1" h="1">
                      <a:moveTo>
                        <a:pt x="0" y="0"/>
                      </a:moveTo>
                      <a:cubicBezTo>
                        <a:pt x="0" y="0"/>
                        <a:pt x="0" y="0"/>
                        <a:pt x="0" y="0"/>
                      </a:cubicBezTo>
                      <a:cubicBezTo>
                        <a:pt x="0" y="1"/>
                        <a:pt x="0" y="1"/>
                        <a:pt x="0" y="1"/>
                      </a:cubicBezTo>
                      <a:cubicBezTo>
                        <a:pt x="0" y="1"/>
                        <a:pt x="0" y="1"/>
                        <a:pt x="0" y="1"/>
                      </a:cubicBezTo>
                      <a:cubicBezTo>
                        <a:pt x="0" y="0"/>
                        <a:pt x="0" y="0"/>
                        <a:pt x="0" y="0"/>
                      </a:cubicBezTo>
                    </a:path>
                  </a:pathLst>
                </a:custGeom>
                <a:solidFill>
                  <a:srgbClr val="8A98AA"/>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697" name="Freeform 177"/>
                <p:cNvSpPr>
                  <a:spLocks/>
                </p:cNvSpPr>
                <p:nvPr/>
              </p:nvSpPr>
              <p:spPr bwMode="auto">
                <a:xfrm>
                  <a:off x="4311133" y="3591387"/>
                  <a:ext cx="297202" cy="46268"/>
                </a:xfrm>
                <a:custGeom>
                  <a:avLst/>
                  <a:gdLst>
                    <a:gd name="T0" fmla="*/ 0 w 188"/>
                    <a:gd name="T1" fmla="*/ 0 h 29"/>
                    <a:gd name="T2" fmla="*/ 0 w 188"/>
                    <a:gd name="T3" fmla="*/ 2147483647 h 29"/>
                    <a:gd name="T4" fmla="*/ 2147483647 w 188"/>
                    <a:gd name="T5" fmla="*/ 2147483647 h 29"/>
                    <a:gd name="T6" fmla="*/ 2147483647 w 188"/>
                    <a:gd name="T7" fmla="*/ 2147483647 h 29"/>
                    <a:gd name="T8" fmla="*/ 2147483647 w 188"/>
                    <a:gd name="T9" fmla="*/ 2147483647 h 29"/>
                    <a:gd name="T10" fmla="*/ 2147483647 w 188"/>
                    <a:gd name="T11" fmla="*/ 2147483647 h 29"/>
                    <a:gd name="T12" fmla="*/ 0 w 188"/>
                    <a:gd name="T13" fmla="*/ 0 h 29"/>
                    <a:gd name="T14" fmla="*/ 0 60000 65536"/>
                    <a:gd name="T15" fmla="*/ 0 60000 65536"/>
                    <a:gd name="T16" fmla="*/ 0 60000 65536"/>
                    <a:gd name="T17" fmla="*/ 0 60000 65536"/>
                    <a:gd name="T18" fmla="*/ 0 60000 65536"/>
                    <a:gd name="T19" fmla="*/ 0 60000 65536"/>
                    <a:gd name="T20" fmla="*/ 0 60000 65536"/>
                    <a:gd name="T21" fmla="*/ 0 w 188"/>
                    <a:gd name="T22" fmla="*/ 0 h 29"/>
                    <a:gd name="T23" fmla="*/ 188 w 188"/>
                    <a:gd name="T24" fmla="*/ 29 h 2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8" h="29">
                      <a:moveTo>
                        <a:pt x="0" y="0"/>
                      </a:moveTo>
                      <a:cubicBezTo>
                        <a:pt x="0" y="2"/>
                        <a:pt x="0" y="2"/>
                        <a:pt x="0" y="2"/>
                      </a:cubicBezTo>
                      <a:cubicBezTo>
                        <a:pt x="0" y="17"/>
                        <a:pt x="42" y="29"/>
                        <a:pt x="94" y="29"/>
                      </a:cubicBezTo>
                      <a:cubicBezTo>
                        <a:pt x="146" y="29"/>
                        <a:pt x="188" y="17"/>
                        <a:pt x="188" y="2"/>
                      </a:cubicBezTo>
                      <a:cubicBezTo>
                        <a:pt x="188" y="1"/>
                        <a:pt x="188" y="1"/>
                        <a:pt x="188" y="1"/>
                      </a:cubicBezTo>
                      <a:cubicBezTo>
                        <a:pt x="188" y="16"/>
                        <a:pt x="145" y="28"/>
                        <a:pt x="94" y="28"/>
                      </a:cubicBezTo>
                      <a:cubicBezTo>
                        <a:pt x="42" y="28"/>
                        <a:pt x="0" y="16"/>
                        <a:pt x="0" y="0"/>
                      </a:cubicBezTo>
                    </a:path>
                  </a:pathLst>
                </a:custGeom>
                <a:solidFill>
                  <a:srgbClr val="7F8EA2"/>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698" name="Freeform 179"/>
                <p:cNvSpPr>
                  <a:spLocks/>
                </p:cNvSpPr>
                <p:nvPr/>
              </p:nvSpPr>
              <p:spPr bwMode="auto">
                <a:xfrm>
                  <a:off x="4311133" y="3439172"/>
                  <a:ext cx="297202" cy="44927"/>
                </a:xfrm>
                <a:custGeom>
                  <a:avLst/>
                  <a:gdLst>
                    <a:gd name="T0" fmla="*/ 2147483647 w 188"/>
                    <a:gd name="T1" fmla="*/ 2147483647 h 28"/>
                    <a:gd name="T2" fmla="*/ 0 w 188"/>
                    <a:gd name="T3" fmla="*/ 0 h 28"/>
                    <a:gd name="T4" fmla="*/ 0 w 188"/>
                    <a:gd name="T5" fmla="*/ 0 h 28"/>
                    <a:gd name="T6" fmla="*/ 2147483647 w 188"/>
                    <a:gd name="T7" fmla="*/ 2147483647 h 28"/>
                    <a:gd name="T8" fmla="*/ 2147483647 w 188"/>
                    <a:gd name="T9" fmla="*/ 0 h 28"/>
                    <a:gd name="T10" fmla="*/ 2147483647 w 188"/>
                    <a:gd name="T11" fmla="*/ 0 h 28"/>
                    <a:gd name="T12" fmla="*/ 2147483647 w 188"/>
                    <a:gd name="T13" fmla="*/ 2147483647 h 28"/>
                    <a:gd name="T14" fmla="*/ 0 60000 65536"/>
                    <a:gd name="T15" fmla="*/ 0 60000 65536"/>
                    <a:gd name="T16" fmla="*/ 0 60000 65536"/>
                    <a:gd name="T17" fmla="*/ 0 60000 65536"/>
                    <a:gd name="T18" fmla="*/ 0 60000 65536"/>
                    <a:gd name="T19" fmla="*/ 0 60000 65536"/>
                    <a:gd name="T20" fmla="*/ 0 60000 65536"/>
                    <a:gd name="T21" fmla="*/ 0 w 188"/>
                    <a:gd name="T22" fmla="*/ 0 h 28"/>
                    <a:gd name="T23" fmla="*/ 188 w 188"/>
                    <a:gd name="T24" fmla="*/ 28 h 2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8" h="28">
                      <a:moveTo>
                        <a:pt x="94" y="26"/>
                      </a:moveTo>
                      <a:cubicBezTo>
                        <a:pt x="43" y="26"/>
                        <a:pt x="1" y="14"/>
                        <a:pt x="0" y="0"/>
                      </a:cubicBezTo>
                      <a:cubicBezTo>
                        <a:pt x="0" y="0"/>
                        <a:pt x="0" y="0"/>
                        <a:pt x="0" y="0"/>
                      </a:cubicBezTo>
                      <a:cubicBezTo>
                        <a:pt x="0" y="15"/>
                        <a:pt x="42" y="28"/>
                        <a:pt x="94" y="28"/>
                      </a:cubicBezTo>
                      <a:cubicBezTo>
                        <a:pt x="146" y="28"/>
                        <a:pt x="188" y="15"/>
                        <a:pt x="188" y="0"/>
                      </a:cubicBezTo>
                      <a:cubicBezTo>
                        <a:pt x="188" y="0"/>
                        <a:pt x="188" y="0"/>
                        <a:pt x="188" y="0"/>
                      </a:cubicBezTo>
                      <a:cubicBezTo>
                        <a:pt x="186" y="14"/>
                        <a:pt x="145" y="26"/>
                        <a:pt x="94" y="26"/>
                      </a:cubicBezTo>
                      <a:close/>
                    </a:path>
                  </a:pathLst>
                </a:custGeom>
                <a:solidFill>
                  <a:srgbClr val="363B49"/>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699" name="Freeform 180"/>
                <p:cNvSpPr>
                  <a:spLocks noEditPoints="1"/>
                </p:cNvSpPr>
                <p:nvPr/>
              </p:nvSpPr>
              <p:spPr bwMode="auto">
                <a:xfrm>
                  <a:off x="4308462" y="3393574"/>
                  <a:ext cx="303213" cy="247434"/>
                </a:xfrm>
                <a:custGeom>
                  <a:avLst/>
                  <a:gdLst>
                    <a:gd name="T0" fmla="*/ 0 w 192"/>
                    <a:gd name="T1" fmla="*/ 2147483647 h 156"/>
                    <a:gd name="T2" fmla="*/ 0 w 192"/>
                    <a:gd name="T3" fmla="*/ 2147483647 h 156"/>
                    <a:gd name="T4" fmla="*/ 2147483647 w 192"/>
                    <a:gd name="T5" fmla="*/ 2147483647 h 156"/>
                    <a:gd name="T6" fmla="*/ 2147483647 w 192"/>
                    <a:gd name="T7" fmla="*/ 2147483647 h 156"/>
                    <a:gd name="T8" fmla="*/ 2147483647 w 192"/>
                    <a:gd name="T9" fmla="*/ 2147483647 h 156"/>
                    <a:gd name="T10" fmla="*/ 2147483647 w 192"/>
                    <a:gd name="T11" fmla="*/ 2147483647 h 156"/>
                    <a:gd name="T12" fmla="*/ 2147483647 w 192"/>
                    <a:gd name="T13" fmla="*/ 2147483647 h 156"/>
                    <a:gd name="T14" fmla="*/ 2147483647 w 192"/>
                    <a:gd name="T15" fmla="*/ 2147483647 h 156"/>
                    <a:gd name="T16" fmla="*/ 2147483647 w 192"/>
                    <a:gd name="T17" fmla="*/ 0 h 156"/>
                    <a:gd name="T18" fmla="*/ 0 w 192"/>
                    <a:gd name="T19" fmla="*/ 2147483647 h 156"/>
                    <a:gd name="T20" fmla="*/ 0 w 192"/>
                    <a:gd name="T21" fmla="*/ 2147483647 h 156"/>
                    <a:gd name="T22" fmla="*/ 2147483647 w 192"/>
                    <a:gd name="T23" fmla="*/ 2147483647 h 156"/>
                    <a:gd name="T24" fmla="*/ 2147483647 w 192"/>
                    <a:gd name="T25" fmla="*/ 2147483647 h 156"/>
                    <a:gd name="T26" fmla="*/ 2147483647 w 192"/>
                    <a:gd name="T27" fmla="*/ 2147483647 h 156"/>
                    <a:gd name="T28" fmla="*/ 2147483647 w 192"/>
                    <a:gd name="T29" fmla="*/ 2147483647 h 156"/>
                    <a:gd name="T30" fmla="*/ 2147483647 w 192"/>
                    <a:gd name="T31" fmla="*/ 2147483647 h 156"/>
                    <a:gd name="T32" fmla="*/ 2147483647 w 192"/>
                    <a:gd name="T33" fmla="*/ 2147483647 h 156"/>
                    <a:gd name="T34" fmla="*/ 2147483647 w 192"/>
                    <a:gd name="T35" fmla="*/ 2147483647 h 156"/>
                    <a:gd name="T36" fmla="*/ 2147483647 w 192"/>
                    <a:gd name="T37" fmla="*/ 2147483647 h 156"/>
                    <a:gd name="T38" fmla="*/ 2147483647 w 192"/>
                    <a:gd name="T39" fmla="*/ 2147483647 h 156"/>
                    <a:gd name="T40" fmla="*/ 2147483647 w 192"/>
                    <a:gd name="T41" fmla="*/ 2147483647 h 156"/>
                    <a:gd name="T42" fmla="*/ 2147483647 w 192"/>
                    <a:gd name="T43" fmla="*/ 2147483647 h 156"/>
                    <a:gd name="T44" fmla="*/ 2147483647 w 192"/>
                    <a:gd name="T45" fmla="*/ 2147483647 h 15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92"/>
                    <a:gd name="T70" fmla="*/ 0 h 156"/>
                    <a:gd name="T71" fmla="*/ 192 w 192"/>
                    <a:gd name="T72" fmla="*/ 156 h 15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92" h="156">
                      <a:moveTo>
                        <a:pt x="0" y="31"/>
                      </a:moveTo>
                      <a:cubicBezTo>
                        <a:pt x="0" y="127"/>
                        <a:pt x="0" y="127"/>
                        <a:pt x="0" y="127"/>
                      </a:cubicBezTo>
                      <a:cubicBezTo>
                        <a:pt x="0" y="145"/>
                        <a:pt x="48" y="156"/>
                        <a:pt x="96" y="156"/>
                      </a:cubicBezTo>
                      <a:cubicBezTo>
                        <a:pt x="143" y="156"/>
                        <a:pt x="192" y="145"/>
                        <a:pt x="192" y="127"/>
                      </a:cubicBezTo>
                      <a:cubicBezTo>
                        <a:pt x="192" y="31"/>
                        <a:pt x="192" y="31"/>
                        <a:pt x="192" y="31"/>
                      </a:cubicBezTo>
                      <a:cubicBezTo>
                        <a:pt x="191" y="32"/>
                        <a:pt x="191" y="32"/>
                        <a:pt x="191" y="32"/>
                      </a:cubicBezTo>
                      <a:cubicBezTo>
                        <a:pt x="192" y="31"/>
                        <a:pt x="192" y="30"/>
                        <a:pt x="192" y="30"/>
                      </a:cubicBezTo>
                      <a:cubicBezTo>
                        <a:pt x="192" y="29"/>
                        <a:pt x="192" y="29"/>
                        <a:pt x="192" y="29"/>
                      </a:cubicBezTo>
                      <a:cubicBezTo>
                        <a:pt x="192" y="11"/>
                        <a:pt x="143" y="0"/>
                        <a:pt x="96" y="0"/>
                      </a:cubicBezTo>
                      <a:cubicBezTo>
                        <a:pt x="48" y="0"/>
                        <a:pt x="0" y="11"/>
                        <a:pt x="0" y="29"/>
                      </a:cubicBezTo>
                      <a:lnTo>
                        <a:pt x="0" y="31"/>
                      </a:lnTo>
                      <a:close/>
                      <a:moveTo>
                        <a:pt x="4" y="29"/>
                      </a:moveTo>
                      <a:cubicBezTo>
                        <a:pt x="4" y="17"/>
                        <a:pt x="41" y="4"/>
                        <a:pt x="96" y="4"/>
                      </a:cubicBezTo>
                      <a:cubicBezTo>
                        <a:pt x="151" y="4"/>
                        <a:pt x="188" y="17"/>
                        <a:pt x="188" y="29"/>
                      </a:cubicBezTo>
                      <a:cubicBezTo>
                        <a:pt x="188" y="30"/>
                        <a:pt x="188" y="30"/>
                        <a:pt x="188" y="30"/>
                      </a:cubicBezTo>
                      <a:cubicBezTo>
                        <a:pt x="188" y="31"/>
                        <a:pt x="188" y="31"/>
                        <a:pt x="188" y="31"/>
                      </a:cubicBezTo>
                      <a:cubicBezTo>
                        <a:pt x="188" y="31"/>
                        <a:pt x="188" y="31"/>
                        <a:pt x="188" y="31"/>
                      </a:cubicBezTo>
                      <a:cubicBezTo>
                        <a:pt x="188" y="31"/>
                        <a:pt x="188" y="31"/>
                        <a:pt x="188" y="31"/>
                      </a:cubicBezTo>
                      <a:cubicBezTo>
                        <a:pt x="188" y="127"/>
                        <a:pt x="188" y="127"/>
                        <a:pt x="188" y="127"/>
                      </a:cubicBezTo>
                      <a:cubicBezTo>
                        <a:pt x="188" y="139"/>
                        <a:pt x="151" y="152"/>
                        <a:pt x="96" y="152"/>
                      </a:cubicBezTo>
                      <a:cubicBezTo>
                        <a:pt x="41" y="152"/>
                        <a:pt x="4" y="139"/>
                        <a:pt x="4" y="127"/>
                      </a:cubicBezTo>
                      <a:cubicBezTo>
                        <a:pt x="4" y="31"/>
                        <a:pt x="4" y="31"/>
                        <a:pt x="4" y="31"/>
                      </a:cubicBezTo>
                      <a:lnTo>
                        <a:pt x="4" y="29"/>
                      </a:lnTo>
                      <a:close/>
                    </a:path>
                  </a:pathLst>
                </a:custGeom>
                <a:solidFill>
                  <a:srgbClr val="231F20"/>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700" name="Freeform 175"/>
                <p:cNvSpPr>
                  <a:spLocks/>
                </p:cNvSpPr>
                <p:nvPr/>
              </p:nvSpPr>
              <p:spPr bwMode="auto">
                <a:xfrm>
                  <a:off x="4311133" y="3284373"/>
                  <a:ext cx="297202" cy="195131"/>
                </a:xfrm>
                <a:custGeom>
                  <a:avLst/>
                  <a:gdLst>
                    <a:gd name="T0" fmla="*/ 2147483647 w 188"/>
                    <a:gd name="T1" fmla="*/ 2147483647 h 123"/>
                    <a:gd name="T2" fmla="*/ 2147483647 w 188"/>
                    <a:gd name="T3" fmla="*/ 2147483647 h 123"/>
                    <a:gd name="T4" fmla="*/ 0 w 188"/>
                    <a:gd name="T5" fmla="*/ 2147483647 h 123"/>
                    <a:gd name="T6" fmla="*/ 0 w 188"/>
                    <a:gd name="T7" fmla="*/ 0 h 123"/>
                    <a:gd name="T8" fmla="*/ 2147483647 w 188"/>
                    <a:gd name="T9" fmla="*/ 0 h 123"/>
                    <a:gd name="T10" fmla="*/ 2147483647 w 188"/>
                    <a:gd name="T11" fmla="*/ 2147483647 h 123"/>
                    <a:gd name="T12" fmla="*/ 0 60000 65536"/>
                    <a:gd name="T13" fmla="*/ 0 60000 65536"/>
                    <a:gd name="T14" fmla="*/ 0 60000 65536"/>
                    <a:gd name="T15" fmla="*/ 0 60000 65536"/>
                    <a:gd name="T16" fmla="*/ 0 60000 65536"/>
                    <a:gd name="T17" fmla="*/ 0 60000 65536"/>
                    <a:gd name="T18" fmla="*/ 0 w 188"/>
                    <a:gd name="T19" fmla="*/ 0 h 123"/>
                    <a:gd name="T20" fmla="*/ 188 w 188"/>
                    <a:gd name="T21" fmla="*/ 123 h 123"/>
                  </a:gdLst>
                  <a:ahLst/>
                  <a:cxnLst>
                    <a:cxn ang="T12">
                      <a:pos x="T0" y="T1"/>
                    </a:cxn>
                    <a:cxn ang="T13">
                      <a:pos x="T2" y="T3"/>
                    </a:cxn>
                    <a:cxn ang="T14">
                      <a:pos x="T4" y="T5"/>
                    </a:cxn>
                    <a:cxn ang="T15">
                      <a:pos x="T6" y="T7"/>
                    </a:cxn>
                    <a:cxn ang="T16">
                      <a:pos x="T8" y="T9"/>
                    </a:cxn>
                    <a:cxn ang="T17">
                      <a:pos x="T10" y="T11"/>
                    </a:cxn>
                  </a:cxnLst>
                  <a:rect l="T18" t="T19" r="T20" b="T21"/>
                  <a:pathLst>
                    <a:path w="188" h="123">
                      <a:moveTo>
                        <a:pt x="188" y="96"/>
                      </a:moveTo>
                      <a:cubicBezTo>
                        <a:pt x="188" y="111"/>
                        <a:pt x="146" y="123"/>
                        <a:pt x="94" y="123"/>
                      </a:cubicBezTo>
                      <a:cubicBezTo>
                        <a:pt x="42" y="123"/>
                        <a:pt x="0" y="111"/>
                        <a:pt x="0" y="96"/>
                      </a:cubicBezTo>
                      <a:cubicBezTo>
                        <a:pt x="0" y="0"/>
                        <a:pt x="0" y="0"/>
                        <a:pt x="0" y="0"/>
                      </a:cubicBezTo>
                      <a:cubicBezTo>
                        <a:pt x="188" y="0"/>
                        <a:pt x="188" y="0"/>
                        <a:pt x="188" y="0"/>
                      </a:cubicBezTo>
                      <a:cubicBezTo>
                        <a:pt x="188" y="96"/>
                        <a:pt x="188" y="96"/>
                        <a:pt x="188" y="96"/>
                      </a:cubicBezTo>
                    </a:path>
                  </a:pathLst>
                </a:custGeom>
                <a:solidFill>
                  <a:srgbClr val="00FF00"/>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701" name="Freeform 176"/>
                <p:cNvSpPr>
                  <a:spLocks/>
                </p:cNvSpPr>
                <p:nvPr/>
              </p:nvSpPr>
              <p:spPr bwMode="auto">
                <a:xfrm>
                  <a:off x="4608336" y="3433693"/>
                  <a:ext cx="668" cy="1341"/>
                </a:xfrm>
                <a:custGeom>
                  <a:avLst/>
                  <a:gdLst>
                    <a:gd name="T0" fmla="*/ 0 w 1"/>
                    <a:gd name="T1" fmla="*/ 0 h 1"/>
                    <a:gd name="T2" fmla="*/ 0 w 1"/>
                    <a:gd name="T3" fmla="*/ 0 h 1"/>
                    <a:gd name="T4" fmla="*/ 0 w 1"/>
                    <a:gd name="T5" fmla="*/ 2147483647 h 1"/>
                    <a:gd name="T6" fmla="*/ 0 w 1"/>
                    <a:gd name="T7" fmla="*/ 2147483647 h 1"/>
                    <a:gd name="T8" fmla="*/ 0 w 1"/>
                    <a:gd name="T9" fmla="*/ 0 h 1"/>
                    <a:gd name="T10" fmla="*/ 0 60000 65536"/>
                    <a:gd name="T11" fmla="*/ 0 60000 65536"/>
                    <a:gd name="T12" fmla="*/ 0 60000 65536"/>
                    <a:gd name="T13" fmla="*/ 0 60000 65536"/>
                    <a:gd name="T14" fmla="*/ 0 60000 65536"/>
                    <a:gd name="T15" fmla="*/ 0 w 1"/>
                    <a:gd name="T16" fmla="*/ 0 h 1"/>
                    <a:gd name="T17" fmla="*/ 1 w 1"/>
                    <a:gd name="T18" fmla="*/ 1 h 1"/>
                  </a:gdLst>
                  <a:ahLst/>
                  <a:cxnLst>
                    <a:cxn ang="T10">
                      <a:pos x="T0" y="T1"/>
                    </a:cxn>
                    <a:cxn ang="T11">
                      <a:pos x="T2" y="T3"/>
                    </a:cxn>
                    <a:cxn ang="T12">
                      <a:pos x="T4" y="T5"/>
                    </a:cxn>
                    <a:cxn ang="T13">
                      <a:pos x="T6" y="T7"/>
                    </a:cxn>
                    <a:cxn ang="T14">
                      <a:pos x="T8" y="T9"/>
                    </a:cxn>
                  </a:cxnLst>
                  <a:rect l="T15" t="T16" r="T17" b="T18"/>
                  <a:pathLst>
                    <a:path w="1" h="1">
                      <a:moveTo>
                        <a:pt x="0" y="0"/>
                      </a:moveTo>
                      <a:cubicBezTo>
                        <a:pt x="0" y="0"/>
                        <a:pt x="0" y="0"/>
                        <a:pt x="0" y="0"/>
                      </a:cubicBezTo>
                      <a:cubicBezTo>
                        <a:pt x="0" y="1"/>
                        <a:pt x="0" y="1"/>
                        <a:pt x="0" y="1"/>
                      </a:cubicBezTo>
                      <a:cubicBezTo>
                        <a:pt x="0" y="1"/>
                        <a:pt x="0" y="1"/>
                        <a:pt x="0" y="1"/>
                      </a:cubicBezTo>
                      <a:cubicBezTo>
                        <a:pt x="0" y="0"/>
                        <a:pt x="0" y="0"/>
                        <a:pt x="0" y="0"/>
                      </a:cubicBezTo>
                    </a:path>
                  </a:pathLst>
                </a:custGeom>
                <a:solidFill>
                  <a:srgbClr val="8A98AA"/>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702" name="Freeform 177"/>
                <p:cNvSpPr>
                  <a:spLocks/>
                </p:cNvSpPr>
                <p:nvPr/>
              </p:nvSpPr>
              <p:spPr bwMode="auto">
                <a:xfrm>
                  <a:off x="4311133" y="3431681"/>
                  <a:ext cx="297202" cy="46268"/>
                </a:xfrm>
                <a:custGeom>
                  <a:avLst/>
                  <a:gdLst>
                    <a:gd name="T0" fmla="*/ 0 w 188"/>
                    <a:gd name="T1" fmla="*/ 0 h 29"/>
                    <a:gd name="T2" fmla="*/ 0 w 188"/>
                    <a:gd name="T3" fmla="*/ 2147483647 h 29"/>
                    <a:gd name="T4" fmla="*/ 2147483647 w 188"/>
                    <a:gd name="T5" fmla="*/ 2147483647 h 29"/>
                    <a:gd name="T6" fmla="*/ 2147483647 w 188"/>
                    <a:gd name="T7" fmla="*/ 2147483647 h 29"/>
                    <a:gd name="T8" fmla="*/ 2147483647 w 188"/>
                    <a:gd name="T9" fmla="*/ 2147483647 h 29"/>
                    <a:gd name="T10" fmla="*/ 2147483647 w 188"/>
                    <a:gd name="T11" fmla="*/ 2147483647 h 29"/>
                    <a:gd name="T12" fmla="*/ 0 w 188"/>
                    <a:gd name="T13" fmla="*/ 0 h 29"/>
                    <a:gd name="T14" fmla="*/ 0 60000 65536"/>
                    <a:gd name="T15" fmla="*/ 0 60000 65536"/>
                    <a:gd name="T16" fmla="*/ 0 60000 65536"/>
                    <a:gd name="T17" fmla="*/ 0 60000 65536"/>
                    <a:gd name="T18" fmla="*/ 0 60000 65536"/>
                    <a:gd name="T19" fmla="*/ 0 60000 65536"/>
                    <a:gd name="T20" fmla="*/ 0 60000 65536"/>
                    <a:gd name="T21" fmla="*/ 0 w 188"/>
                    <a:gd name="T22" fmla="*/ 0 h 29"/>
                    <a:gd name="T23" fmla="*/ 188 w 188"/>
                    <a:gd name="T24" fmla="*/ 29 h 2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8" h="29">
                      <a:moveTo>
                        <a:pt x="0" y="0"/>
                      </a:moveTo>
                      <a:cubicBezTo>
                        <a:pt x="0" y="2"/>
                        <a:pt x="0" y="2"/>
                        <a:pt x="0" y="2"/>
                      </a:cubicBezTo>
                      <a:cubicBezTo>
                        <a:pt x="0" y="17"/>
                        <a:pt x="42" y="29"/>
                        <a:pt x="94" y="29"/>
                      </a:cubicBezTo>
                      <a:cubicBezTo>
                        <a:pt x="146" y="29"/>
                        <a:pt x="188" y="17"/>
                        <a:pt x="188" y="2"/>
                      </a:cubicBezTo>
                      <a:cubicBezTo>
                        <a:pt x="188" y="1"/>
                        <a:pt x="188" y="1"/>
                        <a:pt x="188" y="1"/>
                      </a:cubicBezTo>
                      <a:cubicBezTo>
                        <a:pt x="188" y="16"/>
                        <a:pt x="145" y="28"/>
                        <a:pt x="94" y="28"/>
                      </a:cubicBezTo>
                      <a:cubicBezTo>
                        <a:pt x="42" y="28"/>
                        <a:pt x="0" y="16"/>
                        <a:pt x="0" y="0"/>
                      </a:cubicBezTo>
                    </a:path>
                  </a:pathLst>
                </a:custGeom>
                <a:solidFill>
                  <a:srgbClr val="7F8EA2"/>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703" name="Freeform 180"/>
                <p:cNvSpPr>
                  <a:spLocks noEditPoints="1"/>
                </p:cNvSpPr>
                <p:nvPr/>
              </p:nvSpPr>
              <p:spPr bwMode="auto">
                <a:xfrm>
                  <a:off x="4308462" y="3233868"/>
                  <a:ext cx="303213" cy="247434"/>
                </a:xfrm>
                <a:custGeom>
                  <a:avLst/>
                  <a:gdLst>
                    <a:gd name="T0" fmla="*/ 0 w 192"/>
                    <a:gd name="T1" fmla="*/ 2147483647 h 156"/>
                    <a:gd name="T2" fmla="*/ 0 w 192"/>
                    <a:gd name="T3" fmla="*/ 2147483647 h 156"/>
                    <a:gd name="T4" fmla="*/ 2147483647 w 192"/>
                    <a:gd name="T5" fmla="*/ 2147483647 h 156"/>
                    <a:gd name="T6" fmla="*/ 2147483647 w 192"/>
                    <a:gd name="T7" fmla="*/ 2147483647 h 156"/>
                    <a:gd name="T8" fmla="*/ 2147483647 w 192"/>
                    <a:gd name="T9" fmla="*/ 2147483647 h 156"/>
                    <a:gd name="T10" fmla="*/ 2147483647 w 192"/>
                    <a:gd name="T11" fmla="*/ 2147483647 h 156"/>
                    <a:gd name="T12" fmla="*/ 2147483647 w 192"/>
                    <a:gd name="T13" fmla="*/ 2147483647 h 156"/>
                    <a:gd name="T14" fmla="*/ 2147483647 w 192"/>
                    <a:gd name="T15" fmla="*/ 2147483647 h 156"/>
                    <a:gd name="T16" fmla="*/ 2147483647 w 192"/>
                    <a:gd name="T17" fmla="*/ 0 h 156"/>
                    <a:gd name="T18" fmla="*/ 0 w 192"/>
                    <a:gd name="T19" fmla="*/ 2147483647 h 156"/>
                    <a:gd name="T20" fmla="*/ 0 w 192"/>
                    <a:gd name="T21" fmla="*/ 2147483647 h 156"/>
                    <a:gd name="T22" fmla="*/ 2147483647 w 192"/>
                    <a:gd name="T23" fmla="*/ 2147483647 h 156"/>
                    <a:gd name="T24" fmla="*/ 2147483647 w 192"/>
                    <a:gd name="T25" fmla="*/ 2147483647 h 156"/>
                    <a:gd name="T26" fmla="*/ 2147483647 w 192"/>
                    <a:gd name="T27" fmla="*/ 2147483647 h 156"/>
                    <a:gd name="T28" fmla="*/ 2147483647 w 192"/>
                    <a:gd name="T29" fmla="*/ 2147483647 h 156"/>
                    <a:gd name="T30" fmla="*/ 2147483647 w 192"/>
                    <a:gd name="T31" fmla="*/ 2147483647 h 156"/>
                    <a:gd name="T32" fmla="*/ 2147483647 w 192"/>
                    <a:gd name="T33" fmla="*/ 2147483647 h 156"/>
                    <a:gd name="T34" fmla="*/ 2147483647 w 192"/>
                    <a:gd name="T35" fmla="*/ 2147483647 h 156"/>
                    <a:gd name="T36" fmla="*/ 2147483647 w 192"/>
                    <a:gd name="T37" fmla="*/ 2147483647 h 156"/>
                    <a:gd name="T38" fmla="*/ 2147483647 w 192"/>
                    <a:gd name="T39" fmla="*/ 2147483647 h 156"/>
                    <a:gd name="T40" fmla="*/ 2147483647 w 192"/>
                    <a:gd name="T41" fmla="*/ 2147483647 h 156"/>
                    <a:gd name="T42" fmla="*/ 2147483647 w 192"/>
                    <a:gd name="T43" fmla="*/ 2147483647 h 156"/>
                    <a:gd name="T44" fmla="*/ 2147483647 w 192"/>
                    <a:gd name="T45" fmla="*/ 2147483647 h 15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92"/>
                    <a:gd name="T70" fmla="*/ 0 h 156"/>
                    <a:gd name="T71" fmla="*/ 192 w 192"/>
                    <a:gd name="T72" fmla="*/ 156 h 15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92" h="156">
                      <a:moveTo>
                        <a:pt x="0" y="31"/>
                      </a:moveTo>
                      <a:cubicBezTo>
                        <a:pt x="0" y="127"/>
                        <a:pt x="0" y="127"/>
                        <a:pt x="0" y="127"/>
                      </a:cubicBezTo>
                      <a:cubicBezTo>
                        <a:pt x="0" y="145"/>
                        <a:pt x="48" y="156"/>
                        <a:pt x="96" y="156"/>
                      </a:cubicBezTo>
                      <a:cubicBezTo>
                        <a:pt x="143" y="156"/>
                        <a:pt x="192" y="145"/>
                        <a:pt x="192" y="127"/>
                      </a:cubicBezTo>
                      <a:cubicBezTo>
                        <a:pt x="192" y="31"/>
                        <a:pt x="192" y="31"/>
                        <a:pt x="192" y="31"/>
                      </a:cubicBezTo>
                      <a:cubicBezTo>
                        <a:pt x="191" y="32"/>
                        <a:pt x="191" y="32"/>
                        <a:pt x="191" y="32"/>
                      </a:cubicBezTo>
                      <a:cubicBezTo>
                        <a:pt x="192" y="31"/>
                        <a:pt x="192" y="30"/>
                        <a:pt x="192" y="30"/>
                      </a:cubicBezTo>
                      <a:cubicBezTo>
                        <a:pt x="192" y="29"/>
                        <a:pt x="192" y="29"/>
                        <a:pt x="192" y="29"/>
                      </a:cubicBezTo>
                      <a:cubicBezTo>
                        <a:pt x="192" y="11"/>
                        <a:pt x="143" y="0"/>
                        <a:pt x="96" y="0"/>
                      </a:cubicBezTo>
                      <a:cubicBezTo>
                        <a:pt x="48" y="0"/>
                        <a:pt x="0" y="11"/>
                        <a:pt x="0" y="29"/>
                      </a:cubicBezTo>
                      <a:lnTo>
                        <a:pt x="0" y="31"/>
                      </a:lnTo>
                      <a:close/>
                      <a:moveTo>
                        <a:pt x="4" y="29"/>
                      </a:moveTo>
                      <a:cubicBezTo>
                        <a:pt x="4" y="17"/>
                        <a:pt x="41" y="4"/>
                        <a:pt x="96" y="4"/>
                      </a:cubicBezTo>
                      <a:cubicBezTo>
                        <a:pt x="151" y="4"/>
                        <a:pt x="188" y="17"/>
                        <a:pt x="188" y="29"/>
                      </a:cubicBezTo>
                      <a:cubicBezTo>
                        <a:pt x="188" y="30"/>
                        <a:pt x="188" y="30"/>
                        <a:pt x="188" y="30"/>
                      </a:cubicBezTo>
                      <a:cubicBezTo>
                        <a:pt x="188" y="31"/>
                        <a:pt x="188" y="31"/>
                        <a:pt x="188" y="31"/>
                      </a:cubicBezTo>
                      <a:cubicBezTo>
                        <a:pt x="188" y="31"/>
                        <a:pt x="188" y="31"/>
                        <a:pt x="188" y="31"/>
                      </a:cubicBezTo>
                      <a:cubicBezTo>
                        <a:pt x="188" y="31"/>
                        <a:pt x="188" y="31"/>
                        <a:pt x="188" y="31"/>
                      </a:cubicBezTo>
                      <a:cubicBezTo>
                        <a:pt x="188" y="127"/>
                        <a:pt x="188" y="127"/>
                        <a:pt x="188" y="127"/>
                      </a:cubicBezTo>
                      <a:cubicBezTo>
                        <a:pt x="188" y="139"/>
                        <a:pt x="151" y="152"/>
                        <a:pt x="96" y="152"/>
                      </a:cubicBezTo>
                      <a:cubicBezTo>
                        <a:pt x="41" y="152"/>
                        <a:pt x="4" y="139"/>
                        <a:pt x="4" y="127"/>
                      </a:cubicBezTo>
                      <a:cubicBezTo>
                        <a:pt x="4" y="31"/>
                        <a:pt x="4" y="31"/>
                        <a:pt x="4" y="31"/>
                      </a:cubicBezTo>
                      <a:lnTo>
                        <a:pt x="4" y="29"/>
                      </a:lnTo>
                      <a:close/>
                    </a:path>
                  </a:pathLst>
                </a:custGeom>
                <a:solidFill>
                  <a:srgbClr val="231F20"/>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704" name="Freeform 175"/>
                <p:cNvSpPr>
                  <a:spLocks/>
                </p:cNvSpPr>
                <p:nvPr/>
              </p:nvSpPr>
              <p:spPr bwMode="auto">
                <a:xfrm>
                  <a:off x="4311133" y="3126929"/>
                  <a:ext cx="297202" cy="195131"/>
                </a:xfrm>
                <a:custGeom>
                  <a:avLst/>
                  <a:gdLst>
                    <a:gd name="T0" fmla="*/ 2147483647 w 188"/>
                    <a:gd name="T1" fmla="*/ 2147483647 h 123"/>
                    <a:gd name="T2" fmla="*/ 2147483647 w 188"/>
                    <a:gd name="T3" fmla="*/ 2147483647 h 123"/>
                    <a:gd name="T4" fmla="*/ 0 w 188"/>
                    <a:gd name="T5" fmla="*/ 2147483647 h 123"/>
                    <a:gd name="T6" fmla="*/ 0 w 188"/>
                    <a:gd name="T7" fmla="*/ 0 h 123"/>
                    <a:gd name="T8" fmla="*/ 2147483647 w 188"/>
                    <a:gd name="T9" fmla="*/ 0 h 123"/>
                    <a:gd name="T10" fmla="*/ 2147483647 w 188"/>
                    <a:gd name="T11" fmla="*/ 2147483647 h 123"/>
                    <a:gd name="T12" fmla="*/ 0 60000 65536"/>
                    <a:gd name="T13" fmla="*/ 0 60000 65536"/>
                    <a:gd name="T14" fmla="*/ 0 60000 65536"/>
                    <a:gd name="T15" fmla="*/ 0 60000 65536"/>
                    <a:gd name="T16" fmla="*/ 0 60000 65536"/>
                    <a:gd name="T17" fmla="*/ 0 60000 65536"/>
                    <a:gd name="T18" fmla="*/ 0 w 188"/>
                    <a:gd name="T19" fmla="*/ 0 h 123"/>
                    <a:gd name="T20" fmla="*/ 188 w 188"/>
                    <a:gd name="T21" fmla="*/ 123 h 123"/>
                  </a:gdLst>
                  <a:ahLst/>
                  <a:cxnLst>
                    <a:cxn ang="T12">
                      <a:pos x="T0" y="T1"/>
                    </a:cxn>
                    <a:cxn ang="T13">
                      <a:pos x="T2" y="T3"/>
                    </a:cxn>
                    <a:cxn ang="T14">
                      <a:pos x="T4" y="T5"/>
                    </a:cxn>
                    <a:cxn ang="T15">
                      <a:pos x="T6" y="T7"/>
                    </a:cxn>
                    <a:cxn ang="T16">
                      <a:pos x="T8" y="T9"/>
                    </a:cxn>
                    <a:cxn ang="T17">
                      <a:pos x="T10" y="T11"/>
                    </a:cxn>
                  </a:cxnLst>
                  <a:rect l="T18" t="T19" r="T20" b="T21"/>
                  <a:pathLst>
                    <a:path w="188" h="123">
                      <a:moveTo>
                        <a:pt x="188" y="96"/>
                      </a:moveTo>
                      <a:cubicBezTo>
                        <a:pt x="188" y="111"/>
                        <a:pt x="146" y="123"/>
                        <a:pt x="94" y="123"/>
                      </a:cubicBezTo>
                      <a:cubicBezTo>
                        <a:pt x="42" y="123"/>
                        <a:pt x="0" y="111"/>
                        <a:pt x="0" y="96"/>
                      </a:cubicBezTo>
                      <a:cubicBezTo>
                        <a:pt x="0" y="0"/>
                        <a:pt x="0" y="0"/>
                        <a:pt x="0" y="0"/>
                      </a:cubicBezTo>
                      <a:cubicBezTo>
                        <a:pt x="188" y="0"/>
                        <a:pt x="188" y="0"/>
                        <a:pt x="188" y="0"/>
                      </a:cubicBezTo>
                      <a:cubicBezTo>
                        <a:pt x="188" y="96"/>
                        <a:pt x="188" y="96"/>
                        <a:pt x="188" y="96"/>
                      </a:cubicBezTo>
                    </a:path>
                  </a:pathLst>
                </a:custGeom>
                <a:solidFill>
                  <a:srgbClr val="00FF00"/>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705" name="Freeform 176"/>
                <p:cNvSpPr>
                  <a:spLocks/>
                </p:cNvSpPr>
                <p:nvPr/>
              </p:nvSpPr>
              <p:spPr bwMode="auto">
                <a:xfrm>
                  <a:off x="4608336" y="3317637"/>
                  <a:ext cx="668" cy="1341"/>
                </a:xfrm>
                <a:custGeom>
                  <a:avLst/>
                  <a:gdLst>
                    <a:gd name="T0" fmla="*/ 0 w 1"/>
                    <a:gd name="T1" fmla="*/ 0 h 1"/>
                    <a:gd name="T2" fmla="*/ 0 w 1"/>
                    <a:gd name="T3" fmla="*/ 0 h 1"/>
                    <a:gd name="T4" fmla="*/ 0 w 1"/>
                    <a:gd name="T5" fmla="*/ 2147483647 h 1"/>
                    <a:gd name="T6" fmla="*/ 0 w 1"/>
                    <a:gd name="T7" fmla="*/ 2147483647 h 1"/>
                    <a:gd name="T8" fmla="*/ 0 w 1"/>
                    <a:gd name="T9" fmla="*/ 0 h 1"/>
                    <a:gd name="T10" fmla="*/ 0 60000 65536"/>
                    <a:gd name="T11" fmla="*/ 0 60000 65536"/>
                    <a:gd name="T12" fmla="*/ 0 60000 65536"/>
                    <a:gd name="T13" fmla="*/ 0 60000 65536"/>
                    <a:gd name="T14" fmla="*/ 0 60000 65536"/>
                    <a:gd name="T15" fmla="*/ 0 w 1"/>
                    <a:gd name="T16" fmla="*/ 0 h 1"/>
                    <a:gd name="T17" fmla="*/ 1 w 1"/>
                    <a:gd name="T18" fmla="*/ 1 h 1"/>
                  </a:gdLst>
                  <a:ahLst/>
                  <a:cxnLst>
                    <a:cxn ang="T10">
                      <a:pos x="T0" y="T1"/>
                    </a:cxn>
                    <a:cxn ang="T11">
                      <a:pos x="T2" y="T3"/>
                    </a:cxn>
                    <a:cxn ang="T12">
                      <a:pos x="T4" y="T5"/>
                    </a:cxn>
                    <a:cxn ang="T13">
                      <a:pos x="T6" y="T7"/>
                    </a:cxn>
                    <a:cxn ang="T14">
                      <a:pos x="T8" y="T9"/>
                    </a:cxn>
                  </a:cxnLst>
                  <a:rect l="T15" t="T16" r="T17" b="T18"/>
                  <a:pathLst>
                    <a:path w="1" h="1">
                      <a:moveTo>
                        <a:pt x="0" y="0"/>
                      </a:moveTo>
                      <a:cubicBezTo>
                        <a:pt x="0" y="0"/>
                        <a:pt x="0" y="0"/>
                        <a:pt x="0" y="0"/>
                      </a:cubicBezTo>
                      <a:cubicBezTo>
                        <a:pt x="0" y="1"/>
                        <a:pt x="0" y="1"/>
                        <a:pt x="0" y="1"/>
                      </a:cubicBezTo>
                      <a:cubicBezTo>
                        <a:pt x="0" y="1"/>
                        <a:pt x="0" y="1"/>
                        <a:pt x="0" y="1"/>
                      </a:cubicBezTo>
                      <a:cubicBezTo>
                        <a:pt x="0" y="0"/>
                        <a:pt x="0" y="0"/>
                        <a:pt x="0" y="0"/>
                      </a:cubicBezTo>
                    </a:path>
                  </a:pathLst>
                </a:custGeom>
                <a:solidFill>
                  <a:srgbClr val="8A98AA"/>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706" name="Oval 178"/>
                <p:cNvSpPr>
                  <a:spLocks noChangeArrowheads="1"/>
                </p:cNvSpPr>
                <p:nvPr/>
              </p:nvSpPr>
              <p:spPr bwMode="auto">
                <a:xfrm>
                  <a:off x="4311133" y="3080661"/>
                  <a:ext cx="297202" cy="87842"/>
                </a:xfrm>
                <a:prstGeom prst="ellipse">
                  <a:avLst/>
                </a:prstGeom>
                <a:gradFill rotWithShape="1">
                  <a:gsLst>
                    <a:gs pos="0">
                      <a:srgbClr val="C0C1C6"/>
                    </a:gs>
                    <a:gs pos="100000">
                      <a:srgbClr val="DFE0E5"/>
                    </a:gs>
                  </a:gsLst>
                  <a:lin ang="5400000" scaled="1"/>
                </a:gradFill>
                <a:ln w="9525" algn="ctr">
                  <a:noFill/>
                  <a:round/>
                  <a:headEnd/>
                  <a:tailEnd/>
                </a:ln>
              </p:spPr>
              <p:txBody>
                <a:bodyPr lIns="91327" tIns="45667" rIns="91327" bIns="45667"/>
                <a:lstStyle/>
                <a:p>
                  <a:pPr algn="l">
                    <a:buClrTx/>
                    <a:buFontTx/>
                    <a:buNone/>
                  </a:pPr>
                  <a:endParaRPr lang="zh-CN" altLang="zh-CN" sz="1400" dirty="0" smtClean="0">
                    <a:solidFill>
                      <a:srgbClr val="000000"/>
                    </a:solidFill>
                    <a:cs typeface="Calibri" pitchFamily="34" charset="0"/>
                    <a:sym typeface="Lucida Grande" charset="0"/>
                  </a:endParaRPr>
                </a:p>
              </p:txBody>
            </p:sp>
            <p:sp>
              <p:nvSpPr>
                <p:cNvPr id="707" name="Freeform 179"/>
                <p:cNvSpPr>
                  <a:spLocks/>
                </p:cNvSpPr>
                <p:nvPr/>
              </p:nvSpPr>
              <p:spPr bwMode="auto">
                <a:xfrm>
                  <a:off x="4311133" y="3123577"/>
                  <a:ext cx="297202" cy="44927"/>
                </a:xfrm>
                <a:custGeom>
                  <a:avLst/>
                  <a:gdLst>
                    <a:gd name="T0" fmla="*/ 2147483647 w 188"/>
                    <a:gd name="T1" fmla="*/ 2147483647 h 28"/>
                    <a:gd name="T2" fmla="*/ 0 w 188"/>
                    <a:gd name="T3" fmla="*/ 0 h 28"/>
                    <a:gd name="T4" fmla="*/ 0 w 188"/>
                    <a:gd name="T5" fmla="*/ 0 h 28"/>
                    <a:gd name="T6" fmla="*/ 2147483647 w 188"/>
                    <a:gd name="T7" fmla="*/ 2147483647 h 28"/>
                    <a:gd name="T8" fmla="*/ 2147483647 w 188"/>
                    <a:gd name="T9" fmla="*/ 0 h 28"/>
                    <a:gd name="T10" fmla="*/ 2147483647 w 188"/>
                    <a:gd name="T11" fmla="*/ 0 h 28"/>
                    <a:gd name="T12" fmla="*/ 2147483647 w 188"/>
                    <a:gd name="T13" fmla="*/ 2147483647 h 28"/>
                    <a:gd name="T14" fmla="*/ 0 60000 65536"/>
                    <a:gd name="T15" fmla="*/ 0 60000 65536"/>
                    <a:gd name="T16" fmla="*/ 0 60000 65536"/>
                    <a:gd name="T17" fmla="*/ 0 60000 65536"/>
                    <a:gd name="T18" fmla="*/ 0 60000 65536"/>
                    <a:gd name="T19" fmla="*/ 0 60000 65536"/>
                    <a:gd name="T20" fmla="*/ 0 60000 65536"/>
                    <a:gd name="T21" fmla="*/ 0 w 188"/>
                    <a:gd name="T22" fmla="*/ 0 h 28"/>
                    <a:gd name="T23" fmla="*/ 188 w 188"/>
                    <a:gd name="T24" fmla="*/ 28 h 2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8" h="28">
                      <a:moveTo>
                        <a:pt x="94" y="26"/>
                      </a:moveTo>
                      <a:cubicBezTo>
                        <a:pt x="43" y="26"/>
                        <a:pt x="1" y="14"/>
                        <a:pt x="0" y="0"/>
                      </a:cubicBezTo>
                      <a:cubicBezTo>
                        <a:pt x="0" y="0"/>
                        <a:pt x="0" y="0"/>
                        <a:pt x="0" y="0"/>
                      </a:cubicBezTo>
                      <a:cubicBezTo>
                        <a:pt x="0" y="15"/>
                        <a:pt x="42" y="28"/>
                        <a:pt x="94" y="28"/>
                      </a:cubicBezTo>
                      <a:cubicBezTo>
                        <a:pt x="146" y="28"/>
                        <a:pt x="188" y="15"/>
                        <a:pt x="188" y="0"/>
                      </a:cubicBezTo>
                      <a:cubicBezTo>
                        <a:pt x="188" y="0"/>
                        <a:pt x="188" y="0"/>
                        <a:pt x="188" y="0"/>
                      </a:cubicBezTo>
                      <a:cubicBezTo>
                        <a:pt x="186" y="14"/>
                        <a:pt x="145" y="26"/>
                        <a:pt x="94" y="26"/>
                      </a:cubicBezTo>
                      <a:close/>
                    </a:path>
                  </a:pathLst>
                </a:custGeom>
                <a:solidFill>
                  <a:srgbClr val="363B49"/>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708" name="Freeform 180"/>
                <p:cNvSpPr>
                  <a:spLocks noEditPoints="1"/>
                </p:cNvSpPr>
                <p:nvPr/>
              </p:nvSpPr>
              <p:spPr bwMode="auto">
                <a:xfrm>
                  <a:off x="4308462" y="3074713"/>
                  <a:ext cx="303213" cy="247434"/>
                </a:xfrm>
                <a:custGeom>
                  <a:avLst/>
                  <a:gdLst>
                    <a:gd name="T0" fmla="*/ 0 w 192"/>
                    <a:gd name="T1" fmla="*/ 2147483647 h 156"/>
                    <a:gd name="T2" fmla="*/ 0 w 192"/>
                    <a:gd name="T3" fmla="*/ 2147483647 h 156"/>
                    <a:gd name="T4" fmla="*/ 2147483647 w 192"/>
                    <a:gd name="T5" fmla="*/ 2147483647 h 156"/>
                    <a:gd name="T6" fmla="*/ 2147483647 w 192"/>
                    <a:gd name="T7" fmla="*/ 2147483647 h 156"/>
                    <a:gd name="T8" fmla="*/ 2147483647 w 192"/>
                    <a:gd name="T9" fmla="*/ 2147483647 h 156"/>
                    <a:gd name="T10" fmla="*/ 2147483647 w 192"/>
                    <a:gd name="T11" fmla="*/ 2147483647 h 156"/>
                    <a:gd name="T12" fmla="*/ 2147483647 w 192"/>
                    <a:gd name="T13" fmla="*/ 2147483647 h 156"/>
                    <a:gd name="T14" fmla="*/ 2147483647 w 192"/>
                    <a:gd name="T15" fmla="*/ 2147483647 h 156"/>
                    <a:gd name="T16" fmla="*/ 2147483647 w 192"/>
                    <a:gd name="T17" fmla="*/ 0 h 156"/>
                    <a:gd name="T18" fmla="*/ 0 w 192"/>
                    <a:gd name="T19" fmla="*/ 2147483647 h 156"/>
                    <a:gd name="T20" fmla="*/ 0 w 192"/>
                    <a:gd name="T21" fmla="*/ 2147483647 h 156"/>
                    <a:gd name="T22" fmla="*/ 2147483647 w 192"/>
                    <a:gd name="T23" fmla="*/ 2147483647 h 156"/>
                    <a:gd name="T24" fmla="*/ 2147483647 w 192"/>
                    <a:gd name="T25" fmla="*/ 2147483647 h 156"/>
                    <a:gd name="T26" fmla="*/ 2147483647 w 192"/>
                    <a:gd name="T27" fmla="*/ 2147483647 h 156"/>
                    <a:gd name="T28" fmla="*/ 2147483647 w 192"/>
                    <a:gd name="T29" fmla="*/ 2147483647 h 156"/>
                    <a:gd name="T30" fmla="*/ 2147483647 w 192"/>
                    <a:gd name="T31" fmla="*/ 2147483647 h 156"/>
                    <a:gd name="T32" fmla="*/ 2147483647 w 192"/>
                    <a:gd name="T33" fmla="*/ 2147483647 h 156"/>
                    <a:gd name="T34" fmla="*/ 2147483647 w 192"/>
                    <a:gd name="T35" fmla="*/ 2147483647 h 156"/>
                    <a:gd name="T36" fmla="*/ 2147483647 w 192"/>
                    <a:gd name="T37" fmla="*/ 2147483647 h 156"/>
                    <a:gd name="T38" fmla="*/ 2147483647 w 192"/>
                    <a:gd name="T39" fmla="*/ 2147483647 h 156"/>
                    <a:gd name="T40" fmla="*/ 2147483647 w 192"/>
                    <a:gd name="T41" fmla="*/ 2147483647 h 156"/>
                    <a:gd name="T42" fmla="*/ 2147483647 w 192"/>
                    <a:gd name="T43" fmla="*/ 2147483647 h 156"/>
                    <a:gd name="T44" fmla="*/ 2147483647 w 192"/>
                    <a:gd name="T45" fmla="*/ 2147483647 h 15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92"/>
                    <a:gd name="T70" fmla="*/ 0 h 156"/>
                    <a:gd name="T71" fmla="*/ 192 w 192"/>
                    <a:gd name="T72" fmla="*/ 156 h 15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92" h="156">
                      <a:moveTo>
                        <a:pt x="0" y="31"/>
                      </a:moveTo>
                      <a:cubicBezTo>
                        <a:pt x="0" y="127"/>
                        <a:pt x="0" y="127"/>
                        <a:pt x="0" y="127"/>
                      </a:cubicBezTo>
                      <a:cubicBezTo>
                        <a:pt x="0" y="145"/>
                        <a:pt x="48" y="156"/>
                        <a:pt x="96" y="156"/>
                      </a:cubicBezTo>
                      <a:cubicBezTo>
                        <a:pt x="143" y="156"/>
                        <a:pt x="192" y="145"/>
                        <a:pt x="192" y="127"/>
                      </a:cubicBezTo>
                      <a:cubicBezTo>
                        <a:pt x="192" y="31"/>
                        <a:pt x="192" y="31"/>
                        <a:pt x="192" y="31"/>
                      </a:cubicBezTo>
                      <a:cubicBezTo>
                        <a:pt x="191" y="32"/>
                        <a:pt x="191" y="32"/>
                        <a:pt x="191" y="32"/>
                      </a:cubicBezTo>
                      <a:cubicBezTo>
                        <a:pt x="192" y="31"/>
                        <a:pt x="192" y="30"/>
                        <a:pt x="192" y="30"/>
                      </a:cubicBezTo>
                      <a:cubicBezTo>
                        <a:pt x="192" y="29"/>
                        <a:pt x="192" y="29"/>
                        <a:pt x="192" y="29"/>
                      </a:cubicBezTo>
                      <a:cubicBezTo>
                        <a:pt x="192" y="11"/>
                        <a:pt x="143" y="0"/>
                        <a:pt x="96" y="0"/>
                      </a:cubicBezTo>
                      <a:cubicBezTo>
                        <a:pt x="48" y="0"/>
                        <a:pt x="0" y="11"/>
                        <a:pt x="0" y="29"/>
                      </a:cubicBezTo>
                      <a:lnTo>
                        <a:pt x="0" y="31"/>
                      </a:lnTo>
                      <a:close/>
                      <a:moveTo>
                        <a:pt x="4" y="29"/>
                      </a:moveTo>
                      <a:cubicBezTo>
                        <a:pt x="4" y="17"/>
                        <a:pt x="41" y="4"/>
                        <a:pt x="96" y="4"/>
                      </a:cubicBezTo>
                      <a:cubicBezTo>
                        <a:pt x="151" y="4"/>
                        <a:pt x="188" y="17"/>
                        <a:pt x="188" y="29"/>
                      </a:cubicBezTo>
                      <a:cubicBezTo>
                        <a:pt x="188" y="30"/>
                        <a:pt x="188" y="30"/>
                        <a:pt x="188" y="30"/>
                      </a:cubicBezTo>
                      <a:cubicBezTo>
                        <a:pt x="188" y="31"/>
                        <a:pt x="188" y="31"/>
                        <a:pt x="188" y="31"/>
                      </a:cubicBezTo>
                      <a:cubicBezTo>
                        <a:pt x="188" y="31"/>
                        <a:pt x="188" y="31"/>
                        <a:pt x="188" y="31"/>
                      </a:cubicBezTo>
                      <a:cubicBezTo>
                        <a:pt x="188" y="31"/>
                        <a:pt x="188" y="31"/>
                        <a:pt x="188" y="31"/>
                      </a:cubicBezTo>
                      <a:cubicBezTo>
                        <a:pt x="188" y="127"/>
                        <a:pt x="188" y="127"/>
                        <a:pt x="188" y="127"/>
                      </a:cubicBezTo>
                      <a:cubicBezTo>
                        <a:pt x="188" y="139"/>
                        <a:pt x="151" y="152"/>
                        <a:pt x="96" y="152"/>
                      </a:cubicBezTo>
                      <a:cubicBezTo>
                        <a:pt x="41" y="152"/>
                        <a:pt x="4" y="139"/>
                        <a:pt x="4" y="127"/>
                      </a:cubicBezTo>
                      <a:cubicBezTo>
                        <a:pt x="4" y="31"/>
                        <a:pt x="4" y="31"/>
                        <a:pt x="4" y="31"/>
                      </a:cubicBezTo>
                      <a:lnTo>
                        <a:pt x="4" y="29"/>
                      </a:lnTo>
                      <a:close/>
                    </a:path>
                  </a:pathLst>
                </a:custGeom>
                <a:solidFill>
                  <a:srgbClr val="231F20"/>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grpSp>
          <p:grpSp>
            <p:nvGrpSpPr>
              <p:cNvPr id="650" name="Group 861"/>
              <p:cNvGrpSpPr>
                <a:grpSpLocks/>
              </p:cNvGrpSpPr>
              <p:nvPr/>
            </p:nvGrpSpPr>
            <p:grpSpPr bwMode="auto">
              <a:xfrm>
                <a:off x="523" y="2958"/>
                <a:ext cx="181" cy="358"/>
                <a:chOff x="4308462" y="3074713"/>
                <a:chExt cx="303213" cy="566295"/>
              </a:xfrm>
            </p:grpSpPr>
            <p:sp>
              <p:nvSpPr>
                <p:cNvPr id="681" name="Freeform 175"/>
                <p:cNvSpPr>
                  <a:spLocks/>
                </p:cNvSpPr>
                <p:nvPr/>
              </p:nvSpPr>
              <p:spPr bwMode="auto">
                <a:xfrm>
                  <a:off x="4311133" y="3442524"/>
                  <a:ext cx="297202" cy="195131"/>
                </a:xfrm>
                <a:custGeom>
                  <a:avLst/>
                  <a:gdLst>
                    <a:gd name="T0" fmla="*/ 2147483647 w 188"/>
                    <a:gd name="T1" fmla="*/ 2147483647 h 123"/>
                    <a:gd name="T2" fmla="*/ 2147483647 w 188"/>
                    <a:gd name="T3" fmla="*/ 2147483647 h 123"/>
                    <a:gd name="T4" fmla="*/ 0 w 188"/>
                    <a:gd name="T5" fmla="*/ 2147483647 h 123"/>
                    <a:gd name="T6" fmla="*/ 0 w 188"/>
                    <a:gd name="T7" fmla="*/ 0 h 123"/>
                    <a:gd name="T8" fmla="*/ 2147483647 w 188"/>
                    <a:gd name="T9" fmla="*/ 0 h 123"/>
                    <a:gd name="T10" fmla="*/ 2147483647 w 188"/>
                    <a:gd name="T11" fmla="*/ 2147483647 h 123"/>
                    <a:gd name="T12" fmla="*/ 0 60000 65536"/>
                    <a:gd name="T13" fmla="*/ 0 60000 65536"/>
                    <a:gd name="T14" fmla="*/ 0 60000 65536"/>
                    <a:gd name="T15" fmla="*/ 0 60000 65536"/>
                    <a:gd name="T16" fmla="*/ 0 60000 65536"/>
                    <a:gd name="T17" fmla="*/ 0 60000 65536"/>
                    <a:gd name="T18" fmla="*/ 0 w 188"/>
                    <a:gd name="T19" fmla="*/ 0 h 123"/>
                    <a:gd name="T20" fmla="*/ 188 w 188"/>
                    <a:gd name="T21" fmla="*/ 123 h 123"/>
                  </a:gdLst>
                  <a:ahLst/>
                  <a:cxnLst>
                    <a:cxn ang="T12">
                      <a:pos x="T0" y="T1"/>
                    </a:cxn>
                    <a:cxn ang="T13">
                      <a:pos x="T2" y="T3"/>
                    </a:cxn>
                    <a:cxn ang="T14">
                      <a:pos x="T4" y="T5"/>
                    </a:cxn>
                    <a:cxn ang="T15">
                      <a:pos x="T6" y="T7"/>
                    </a:cxn>
                    <a:cxn ang="T16">
                      <a:pos x="T8" y="T9"/>
                    </a:cxn>
                    <a:cxn ang="T17">
                      <a:pos x="T10" y="T11"/>
                    </a:cxn>
                  </a:cxnLst>
                  <a:rect l="T18" t="T19" r="T20" b="T21"/>
                  <a:pathLst>
                    <a:path w="188" h="123">
                      <a:moveTo>
                        <a:pt x="188" y="96"/>
                      </a:moveTo>
                      <a:cubicBezTo>
                        <a:pt x="188" y="111"/>
                        <a:pt x="146" y="123"/>
                        <a:pt x="94" y="123"/>
                      </a:cubicBezTo>
                      <a:cubicBezTo>
                        <a:pt x="42" y="123"/>
                        <a:pt x="0" y="111"/>
                        <a:pt x="0" y="96"/>
                      </a:cubicBezTo>
                      <a:cubicBezTo>
                        <a:pt x="0" y="0"/>
                        <a:pt x="0" y="0"/>
                        <a:pt x="0" y="0"/>
                      </a:cubicBezTo>
                      <a:cubicBezTo>
                        <a:pt x="188" y="0"/>
                        <a:pt x="188" y="0"/>
                        <a:pt x="188" y="0"/>
                      </a:cubicBezTo>
                      <a:cubicBezTo>
                        <a:pt x="188" y="96"/>
                        <a:pt x="188" y="96"/>
                        <a:pt x="188" y="96"/>
                      </a:cubicBezTo>
                    </a:path>
                  </a:pathLst>
                </a:custGeom>
                <a:solidFill>
                  <a:srgbClr val="FFFF00"/>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682" name="Freeform 176"/>
                <p:cNvSpPr>
                  <a:spLocks/>
                </p:cNvSpPr>
                <p:nvPr/>
              </p:nvSpPr>
              <p:spPr bwMode="auto">
                <a:xfrm>
                  <a:off x="4608336" y="3593399"/>
                  <a:ext cx="668" cy="1341"/>
                </a:xfrm>
                <a:custGeom>
                  <a:avLst/>
                  <a:gdLst>
                    <a:gd name="T0" fmla="*/ 0 w 1"/>
                    <a:gd name="T1" fmla="*/ 0 h 1"/>
                    <a:gd name="T2" fmla="*/ 0 w 1"/>
                    <a:gd name="T3" fmla="*/ 0 h 1"/>
                    <a:gd name="T4" fmla="*/ 0 w 1"/>
                    <a:gd name="T5" fmla="*/ 2147483647 h 1"/>
                    <a:gd name="T6" fmla="*/ 0 w 1"/>
                    <a:gd name="T7" fmla="*/ 2147483647 h 1"/>
                    <a:gd name="T8" fmla="*/ 0 w 1"/>
                    <a:gd name="T9" fmla="*/ 0 h 1"/>
                    <a:gd name="T10" fmla="*/ 0 60000 65536"/>
                    <a:gd name="T11" fmla="*/ 0 60000 65536"/>
                    <a:gd name="T12" fmla="*/ 0 60000 65536"/>
                    <a:gd name="T13" fmla="*/ 0 60000 65536"/>
                    <a:gd name="T14" fmla="*/ 0 60000 65536"/>
                    <a:gd name="T15" fmla="*/ 0 w 1"/>
                    <a:gd name="T16" fmla="*/ 0 h 1"/>
                    <a:gd name="T17" fmla="*/ 1 w 1"/>
                    <a:gd name="T18" fmla="*/ 1 h 1"/>
                  </a:gdLst>
                  <a:ahLst/>
                  <a:cxnLst>
                    <a:cxn ang="T10">
                      <a:pos x="T0" y="T1"/>
                    </a:cxn>
                    <a:cxn ang="T11">
                      <a:pos x="T2" y="T3"/>
                    </a:cxn>
                    <a:cxn ang="T12">
                      <a:pos x="T4" y="T5"/>
                    </a:cxn>
                    <a:cxn ang="T13">
                      <a:pos x="T6" y="T7"/>
                    </a:cxn>
                    <a:cxn ang="T14">
                      <a:pos x="T8" y="T9"/>
                    </a:cxn>
                  </a:cxnLst>
                  <a:rect l="T15" t="T16" r="T17" b="T18"/>
                  <a:pathLst>
                    <a:path w="1" h="1">
                      <a:moveTo>
                        <a:pt x="0" y="0"/>
                      </a:moveTo>
                      <a:cubicBezTo>
                        <a:pt x="0" y="0"/>
                        <a:pt x="0" y="0"/>
                        <a:pt x="0" y="0"/>
                      </a:cubicBezTo>
                      <a:cubicBezTo>
                        <a:pt x="0" y="1"/>
                        <a:pt x="0" y="1"/>
                        <a:pt x="0" y="1"/>
                      </a:cubicBezTo>
                      <a:cubicBezTo>
                        <a:pt x="0" y="1"/>
                        <a:pt x="0" y="1"/>
                        <a:pt x="0" y="1"/>
                      </a:cubicBezTo>
                      <a:cubicBezTo>
                        <a:pt x="0" y="0"/>
                        <a:pt x="0" y="0"/>
                        <a:pt x="0" y="0"/>
                      </a:cubicBezTo>
                    </a:path>
                  </a:pathLst>
                </a:custGeom>
                <a:solidFill>
                  <a:srgbClr val="8A98AA"/>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683" name="Freeform 177"/>
                <p:cNvSpPr>
                  <a:spLocks/>
                </p:cNvSpPr>
                <p:nvPr/>
              </p:nvSpPr>
              <p:spPr bwMode="auto">
                <a:xfrm>
                  <a:off x="4311133" y="3591387"/>
                  <a:ext cx="297202" cy="46268"/>
                </a:xfrm>
                <a:custGeom>
                  <a:avLst/>
                  <a:gdLst>
                    <a:gd name="T0" fmla="*/ 0 w 188"/>
                    <a:gd name="T1" fmla="*/ 0 h 29"/>
                    <a:gd name="T2" fmla="*/ 0 w 188"/>
                    <a:gd name="T3" fmla="*/ 2147483647 h 29"/>
                    <a:gd name="T4" fmla="*/ 2147483647 w 188"/>
                    <a:gd name="T5" fmla="*/ 2147483647 h 29"/>
                    <a:gd name="T6" fmla="*/ 2147483647 w 188"/>
                    <a:gd name="T7" fmla="*/ 2147483647 h 29"/>
                    <a:gd name="T8" fmla="*/ 2147483647 w 188"/>
                    <a:gd name="T9" fmla="*/ 2147483647 h 29"/>
                    <a:gd name="T10" fmla="*/ 2147483647 w 188"/>
                    <a:gd name="T11" fmla="*/ 2147483647 h 29"/>
                    <a:gd name="T12" fmla="*/ 0 w 188"/>
                    <a:gd name="T13" fmla="*/ 0 h 29"/>
                    <a:gd name="T14" fmla="*/ 0 60000 65536"/>
                    <a:gd name="T15" fmla="*/ 0 60000 65536"/>
                    <a:gd name="T16" fmla="*/ 0 60000 65536"/>
                    <a:gd name="T17" fmla="*/ 0 60000 65536"/>
                    <a:gd name="T18" fmla="*/ 0 60000 65536"/>
                    <a:gd name="T19" fmla="*/ 0 60000 65536"/>
                    <a:gd name="T20" fmla="*/ 0 60000 65536"/>
                    <a:gd name="T21" fmla="*/ 0 w 188"/>
                    <a:gd name="T22" fmla="*/ 0 h 29"/>
                    <a:gd name="T23" fmla="*/ 188 w 188"/>
                    <a:gd name="T24" fmla="*/ 29 h 2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8" h="29">
                      <a:moveTo>
                        <a:pt x="0" y="0"/>
                      </a:moveTo>
                      <a:cubicBezTo>
                        <a:pt x="0" y="2"/>
                        <a:pt x="0" y="2"/>
                        <a:pt x="0" y="2"/>
                      </a:cubicBezTo>
                      <a:cubicBezTo>
                        <a:pt x="0" y="17"/>
                        <a:pt x="42" y="29"/>
                        <a:pt x="94" y="29"/>
                      </a:cubicBezTo>
                      <a:cubicBezTo>
                        <a:pt x="146" y="29"/>
                        <a:pt x="188" y="17"/>
                        <a:pt x="188" y="2"/>
                      </a:cubicBezTo>
                      <a:cubicBezTo>
                        <a:pt x="188" y="1"/>
                        <a:pt x="188" y="1"/>
                        <a:pt x="188" y="1"/>
                      </a:cubicBezTo>
                      <a:cubicBezTo>
                        <a:pt x="188" y="16"/>
                        <a:pt x="145" y="28"/>
                        <a:pt x="94" y="28"/>
                      </a:cubicBezTo>
                      <a:cubicBezTo>
                        <a:pt x="42" y="28"/>
                        <a:pt x="0" y="16"/>
                        <a:pt x="0" y="0"/>
                      </a:cubicBezTo>
                    </a:path>
                  </a:pathLst>
                </a:custGeom>
                <a:solidFill>
                  <a:srgbClr val="7F8EA2"/>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684" name="Freeform 179"/>
                <p:cNvSpPr>
                  <a:spLocks/>
                </p:cNvSpPr>
                <p:nvPr/>
              </p:nvSpPr>
              <p:spPr bwMode="auto">
                <a:xfrm>
                  <a:off x="4311133" y="3439172"/>
                  <a:ext cx="297202" cy="44927"/>
                </a:xfrm>
                <a:custGeom>
                  <a:avLst/>
                  <a:gdLst>
                    <a:gd name="T0" fmla="*/ 2147483647 w 188"/>
                    <a:gd name="T1" fmla="*/ 2147483647 h 28"/>
                    <a:gd name="T2" fmla="*/ 0 w 188"/>
                    <a:gd name="T3" fmla="*/ 0 h 28"/>
                    <a:gd name="T4" fmla="*/ 0 w 188"/>
                    <a:gd name="T5" fmla="*/ 0 h 28"/>
                    <a:gd name="T6" fmla="*/ 2147483647 w 188"/>
                    <a:gd name="T7" fmla="*/ 2147483647 h 28"/>
                    <a:gd name="T8" fmla="*/ 2147483647 w 188"/>
                    <a:gd name="T9" fmla="*/ 0 h 28"/>
                    <a:gd name="T10" fmla="*/ 2147483647 w 188"/>
                    <a:gd name="T11" fmla="*/ 0 h 28"/>
                    <a:gd name="T12" fmla="*/ 2147483647 w 188"/>
                    <a:gd name="T13" fmla="*/ 2147483647 h 28"/>
                    <a:gd name="T14" fmla="*/ 0 60000 65536"/>
                    <a:gd name="T15" fmla="*/ 0 60000 65536"/>
                    <a:gd name="T16" fmla="*/ 0 60000 65536"/>
                    <a:gd name="T17" fmla="*/ 0 60000 65536"/>
                    <a:gd name="T18" fmla="*/ 0 60000 65536"/>
                    <a:gd name="T19" fmla="*/ 0 60000 65536"/>
                    <a:gd name="T20" fmla="*/ 0 60000 65536"/>
                    <a:gd name="T21" fmla="*/ 0 w 188"/>
                    <a:gd name="T22" fmla="*/ 0 h 28"/>
                    <a:gd name="T23" fmla="*/ 188 w 188"/>
                    <a:gd name="T24" fmla="*/ 28 h 2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8" h="28">
                      <a:moveTo>
                        <a:pt x="94" y="26"/>
                      </a:moveTo>
                      <a:cubicBezTo>
                        <a:pt x="43" y="26"/>
                        <a:pt x="1" y="14"/>
                        <a:pt x="0" y="0"/>
                      </a:cubicBezTo>
                      <a:cubicBezTo>
                        <a:pt x="0" y="0"/>
                        <a:pt x="0" y="0"/>
                        <a:pt x="0" y="0"/>
                      </a:cubicBezTo>
                      <a:cubicBezTo>
                        <a:pt x="0" y="15"/>
                        <a:pt x="42" y="28"/>
                        <a:pt x="94" y="28"/>
                      </a:cubicBezTo>
                      <a:cubicBezTo>
                        <a:pt x="146" y="28"/>
                        <a:pt x="188" y="15"/>
                        <a:pt x="188" y="0"/>
                      </a:cubicBezTo>
                      <a:cubicBezTo>
                        <a:pt x="188" y="0"/>
                        <a:pt x="188" y="0"/>
                        <a:pt x="188" y="0"/>
                      </a:cubicBezTo>
                      <a:cubicBezTo>
                        <a:pt x="186" y="14"/>
                        <a:pt x="145" y="26"/>
                        <a:pt x="94" y="26"/>
                      </a:cubicBezTo>
                      <a:close/>
                    </a:path>
                  </a:pathLst>
                </a:custGeom>
                <a:solidFill>
                  <a:srgbClr val="363B49"/>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685" name="Freeform 180"/>
                <p:cNvSpPr>
                  <a:spLocks noEditPoints="1"/>
                </p:cNvSpPr>
                <p:nvPr/>
              </p:nvSpPr>
              <p:spPr bwMode="auto">
                <a:xfrm>
                  <a:off x="4308462" y="3393574"/>
                  <a:ext cx="303213" cy="247434"/>
                </a:xfrm>
                <a:custGeom>
                  <a:avLst/>
                  <a:gdLst>
                    <a:gd name="T0" fmla="*/ 0 w 192"/>
                    <a:gd name="T1" fmla="*/ 2147483647 h 156"/>
                    <a:gd name="T2" fmla="*/ 0 w 192"/>
                    <a:gd name="T3" fmla="*/ 2147483647 h 156"/>
                    <a:gd name="T4" fmla="*/ 2147483647 w 192"/>
                    <a:gd name="T5" fmla="*/ 2147483647 h 156"/>
                    <a:gd name="T6" fmla="*/ 2147483647 w 192"/>
                    <a:gd name="T7" fmla="*/ 2147483647 h 156"/>
                    <a:gd name="T8" fmla="*/ 2147483647 w 192"/>
                    <a:gd name="T9" fmla="*/ 2147483647 h 156"/>
                    <a:gd name="T10" fmla="*/ 2147483647 w 192"/>
                    <a:gd name="T11" fmla="*/ 2147483647 h 156"/>
                    <a:gd name="T12" fmla="*/ 2147483647 w 192"/>
                    <a:gd name="T13" fmla="*/ 2147483647 h 156"/>
                    <a:gd name="T14" fmla="*/ 2147483647 w 192"/>
                    <a:gd name="T15" fmla="*/ 2147483647 h 156"/>
                    <a:gd name="T16" fmla="*/ 2147483647 w 192"/>
                    <a:gd name="T17" fmla="*/ 0 h 156"/>
                    <a:gd name="T18" fmla="*/ 0 w 192"/>
                    <a:gd name="T19" fmla="*/ 2147483647 h 156"/>
                    <a:gd name="T20" fmla="*/ 0 w 192"/>
                    <a:gd name="T21" fmla="*/ 2147483647 h 156"/>
                    <a:gd name="T22" fmla="*/ 2147483647 w 192"/>
                    <a:gd name="T23" fmla="*/ 2147483647 h 156"/>
                    <a:gd name="T24" fmla="*/ 2147483647 w 192"/>
                    <a:gd name="T25" fmla="*/ 2147483647 h 156"/>
                    <a:gd name="T26" fmla="*/ 2147483647 w 192"/>
                    <a:gd name="T27" fmla="*/ 2147483647 h 156"/>
                    <a:gd name="T28" fmla="*/ 2147483647 w 192"/>
                    <a:gd name="T29" fmla="*/ 2147483647 h 156"/>
                    <a:gd name="T30" fmla="*/ 2147483647 w 192"/>
                    <a:gd name="T31" fmla="*/ 2147483647 h 156"/>
                    <a:gd name="T32" fmla="*/ 2147483647 w 192"/>
                    <a:gd name="T33" fmla="*/ 2147483647 h 156"/>
                    <a:gd name="T34" fmla="*/ 2147483647 w 192"/>
                    <a:gd name="T35" fmla="*/ 2147483647 h 156"/>
                    <a:gd name="T36" fmla="*/ 2147483647 w 192"/>
                    <a:gd name="T37" fmla="*/ 2147483647 h 156"/>
                    <a:gd name="T38" fmla="*/ 2147483647 w 192"/>
                    <a:gd name="T39" fmla="*/ 2147483647 h 156"/>
                    <a:gd name="T40" fmla="*/ 2147483647 w 192"/>
                    <a:gd name="T41" fmla="*/ 2147483647 h 156"/>
                    <a:gd name="T42" fmla="*/ 2147483647 w 192"/>
                    <a:gd name="T43" fmla="*/ 2147483647 h 156"/>
                    <a:gd name="T44" fmla="*/ 2147483647 w 192"/>
                    <a:gd name="T45" fmla="*/ 2147483647 h 15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92"/>
                    <a:gd name="T70" fmla="*/ 0 h 156"/>
                    <a:gd name="T71" fmla="*/ 192 w 192"/>
                    <a:gd name="T72" fmla="*/ 156 h 15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92" h="156">
                      <a:moveTo>
                        <a:pt x="0" y="31"/>
                      </a:moveTo>
                      <a:cubicBezTo>
                        <a:pt x="0" y="127"/>
                        <a:pt x="0" y="127"/>
                        <a:pt x="0" y="127"/>
                      </a:cubicBezTo>
                      <a:cubicBezTo>
                        <a:pt x="0" y="145"/>
                        <a:pt x="48" y="156"/>
                        <a:pt x="96" y="156"/>
                      </a:cubicBezTo>
                      <a:cubicBezTo>
                        <a:pt x="143" y="156"/>
                        <a:pt x="192" y="145"/>
                        <a:pt x="192" y="127"/>
                      </a:cubicBezTo>
                      <a:cubicBezTo>
                        <a:pt x="192" y="31"/>
                        <a:pt x="192" y="31"/>
                        <a:pt x="192" y="31"/>
                      </a:cubicBezTo>
                      <a:cubicBezTo>
                        <a:pt x="191" y="32"/>
                        <a:pt x="191" y="32"/>
                        <a:pt x="191" y="32"/>
                      </a:cubicBezTo>
                      <a:cubicBezTo>
                        <a:pt x="192" y="31"/>
                        <a:pt x="192" y="30"/>
                        <a:pt x="192" y="30"/>
                      </a:cubicBezTo>
                      <a:cubicBezTo>
                        <a:pt x="192" y="29"/>
                        <a:pt x="192" y="29"/>
                        <a:pt x="192" y="29"/>
                      </a:cubicBezTo>
                      <a:cubicBezTo>
                        <a:pt x="192" y="11"/>
                        <a:pt x="143" y="0"/>
                        <a:pt x="96" y="0"/>
                      </a:cubicBezTo>
                      <a:cubicBezTo>
                        <a:pt x="48" y="0"/>
                        <a:pt x="0" y="11"/>
                        <a:pt x="0" y="29"/>
                      </a:cubicBezTo>
                      <a:lnTo>
                        <a:pt x="0" y="31"/>
                      </a:lnTo>
                      <a:close/>
                      <a:moveTo>
                        <a:pt x="4" y="29"/>
                      </a:moveTo>
                      <a:cubicBezTo>
                        <a:pt x="4" y="17"/>
                        <a:pt x="41" y="4"/>
                        <a:pt x="96" y="4"/>
                      </a:cubicBezTo>
                      <a:cubicBezTo>
                        <a:pt x="151" y="4"/>
                        <a:pt x="188" y="17"/>
                        <a:pt x="188" y="29"/>
                      </a:cubicBezTo>
                      <a:cubicBezTo>
                        <a:pt x="188" y="30"/>
                        <a:pt x="188" y="30"/>
                        <a:pt x="188" y="30"/>
                      </a:cubicBezTo>
                      <a:cubicBezTo>
                        <a:pt x="188" y="31"/>
                        <a:pt x="188" y="31"/>
                        <a:pt x="188" y="31"/>
                      </a:cubicBezTo>
                      <a:cubicBezTo>
                        <a:pt x="188" y="31"/>
                        <a:pt x="188" y="31"/>
                        <a:pt x="188" y="31"/>
                      </a:cubicBezTo>
                      <a:cubicBezTo>
                        <a:pt x="188" y="31"/>
                        <a:pt x="188" y="31"/>
                        <a:pt x="188" y="31"/>
                      </a:cubicBezTo>
                      <a:cubicBezTo>
                        <a:pt x="188" y="127"/>
                        <a:pt x="188" y="127"/>
                        <a:pt x="188" y="127"/>
                      </a:cubicBezTo>
                      <a:cubicBezTo>
                        <a:pt x="188" y="139"/>
                        <a:pt x="151" y="152"/>
                        <a:pt x="96" y="152"/>
                      </a:cubicBezTo>
                      <a:cubicBezTo>
                        <a:pt x="41" y="152"/>
                        <a:pt x="4" y="139"/>
                        <a:pt x="4" y="127"/>
                      </a:cubicBezTo>
                      <a:cubicBezTo>
                        <a:pt x="4" y="31"/>
                        <a:pt x="4" y="31"/>
                        <a:pt x="4" y="31"/>
                      </a:cubicBezTo>
                      <a:lnTo>
                        <a:pt x="4" y="29"/>
                      </a:lnTo>
                      <a:close/>
                    </a:path>
                  </a:pathLst>
                </a:custGeom>
                <a:solidFill>
                  <a:srgbClr val="231F20"/>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686" name="Freeform 175"/>
                <p:cNvSpPr>
                  <a:spLocks/>
                </p:cNvSpPr>
                <p:nvPr/>
              </p:nvSpPr>
              <p:spPr bwMode="auto">
                <a:xfrm>
                  <a:off x="4311133" y="3284373"/>
                  <a:ext cx="297202" cy="195131"/>
                </a:xfrm>
                <a:custGeom>
                  <a:avLst/>
                  <a:gdLst>
                    <a:gd name="T0" fmla="*/ 2147483647 w 188"/>
                    <a:gd name="T1" fmla="*/ 2147483647 h 123"/>
                    <a:gd name="T2" fmla="*/ 2147483647 w 188"/>
                    <a:gd name="T3" fmla="*/ 2147483647 h 123"/>
                    <a:gd name="T4" fmla="*/ 0 w 188"/>
                    <a:gd name="T5" fmla="*/ 2147483647 h 123"/>
                    <a:gd name="T6" fmla="*/ 0 w 188"/>
                    <a:gd name="T7" fmla="*/ 0 h 123"/>
                    <a:gd name="T8" fmla="*/ 2147483647 w 188"/>
                    <a:gd name="T9" fmla="*/ 0 h 123"/>
                    <a:gd name="T10" fmla="*/ 2147483647 w 188"/>
                    <a:gd name="T11" fmla="*/ 2147483647 h 123"/>
                    <a:gd name="T12" fmla="*/ 0 60000 65536"/>
                    <a:gd name="T13" fmla="*/ 0 60000 65536"/>
                    <a:gd name="T14" fmla="*/ 0 60000 65536"/>
                    <a:gd name="T15" fmla="*/ 0 60000 65536"/>
                    <a:gd name="T16" fmla="*/ 0 60000 65536"/>
                    <a:gd name="T17" fmla="*/ 0 60000 65536"/>
                    <a:gd name="T18" fmla="*/ 0 w 188"/>
                    <a:gd name="T19" fmla="*/ 0 h 123"/>
                    <a:gd name="T20" fmla="*/ 188 w 188"/>
                    <a:gd name="T21" fmla="*/ 123 h 123"/>
                  </a:gdLst>
                  <a:ahLst/>
                  <a:cxnLst>
                    <a:cxn ang="T12">
                      <a:pos x="T0" y="T1"/>
                    </a:cxn>
                    <a:cxn ang="T13">
                      <a:pos x="T2" y="T3"/>
                    </a:cxn>
                    <a:cxn ang="T14">
                      <a:pos x="T4" y="T5"/>
                    </a:cxn>
                    <a:cxn ang="T15">
                      <a:pos x="T6" y="T7"/>
                    </a:cxn>
                    <a:cxn ang="T16">
                      <a:pos x="T8" y="T9"/>
                    </a:cxn>
                    <a:cxn ang="T17">
                      <a:pos x="T10" y="T11"/>
                    </a:cxn>
                  </a:cxnLst>
                  <a:rect l="T18" t="T19" r="T20" b="T21"/>
                  <a:pathLst>
                    <a:path w="188" h="123">
                      <a:moveTo>
                        <a:pt x="188" y="96"/>
                      </a:moveTo>
                      <a:cubicBezTo>
                        <a:pt x="188" y="111"/>
                        <a:pt x="146" y="123"/>
                        <a:pt x="94" y="123"/>
                      </a:cubicBezTo>
                      <a:cubicBezTo>
                        <a:pt x="42" y="123"/>
                        <a:pt x="0" y="111"/>
                        <a:pt x="0" y="96"/>
                      </a:cubicBezTo>
                      <a:cubicBezTo>
                        <a:pt x="0" y="0"/>
                        <a:pt x="0" y="0"/>
                        <a:pt x="0" y="0"/>
                      </a:cubicBezTo>
                      <a:cubicBezTo>
                        <a:pt x="188" y="0"/>
                        <a:pt x="188" y="0"/>
                        <a:pt x="188" y="0"/>
                      </a:cubicBezTo>
                      <a:cubicBezTo>
                        <a:pt x="188" y="96"/>
                        <a:pt x="188" y="96"/>
                        <a:pt x="188" y="96"/>
                      </a:cubicBezTo>
                    </a:path>
                  </a:pathLst>
                </a:custGeom>
                <a:solidFill>
                  <a:srgbClr val="FFFF00"/>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687" name="Freeform 176"/>
                <p:cNvSpPr>
                  <a:spLocks/>
                </p:cNvSpPr>
                <p:nvPr/>
              </p:nvSpPr>
              <p:spPr bwMode="auto">
                <a:xfrm>
                  <a:off x="4608336" y="3433693"/>
                  <a:ext cx="668" cy="1341"/>
                </a:xfrm>
                <a:custGeom>
                  <a:avLst/>
                  <a:gdLst>
                    <a:gd name="T0" fmla="*/ 0 w 1"/>
                    <a:gd name="T1" fmla="*/ 0 h 1"/>
                    <a:gd name="T2" fmla="*/ 0 w 1"/>
                    <a:gd name="T3" fmla="*/ 0 h 1"/>
                    <a:gd name="T4" fmla="*/ 0 w 1"/>
                    <a:gd name="T5" fmla="*/ 2147483647 h 1"/>
                    <a:gd name="T6" fmla="*/ 0 w 1"/>
                    <a:gd name="T7" fmla="*/ 2147483647 h 1"/>
                    <a:gd name="T8" fmla="*/ 0 w 1"/>
                    <a:gd name="T9" fmla="*/ 0 h 1"/>
                    <a:gd name="T10" fmla="*/ 0 60000 65536"/>
                    <a:gd name="T11" fmla="*/ 0 60000 65536"/>
                    <a:gd name="T12" fmla="*/ 0 60000 65536"/>
                    <a:gd name="T13" fmla="*/ 0 60000 65536"/>
                    <a:gd name="T14" fmla="*/ 0 60000 65536"/>
                    <a:gd name="T15" fmla="*/ 0 w 1"/>
                    <a:gd name="T16" fmla="*/ 0 h 1"/>
                    <a:gd name="T17" fmla="*/ 1 w 1"/>
                    <a:gd name="T18" fmla="*/ 1 h 1"/>
                  </a:gdLst>
                  <a:ahLst/>
                  <a:cxnLst>
                    <a:cxn ang="T10">
                      <a:pos x="T0" y="T1"/>
                    </a:cxn>
                    <a:cxn ang="T11">
                      <a:pos x="T2" y="T3"/>
                    </a:cxn>
                    <a:cxn ang="T12">
                      <a:pos x="T4" y="T5"/>
                    </a:cxn>
                    <a:cxn ang="T13">
                      <a:pos x="T6" y="T7"/>
                    </a:cxn>
                    <a:cxn ang="T14">
                      <a:pos x="T8" y="T9"/>
                    </a:cxn>
                  </a:cxnLst>
                  <a:rect l="T15" t="T16" r="T17" b="T18"/>
                  <a:pathLst>
                    <a:path w="1" h="1">
                      <a:moveTo>
                        <a:pt x="0" y="0"/>
                      </a:moveTo>
                      <a:cubicBezTo>
                        <a:pt x="0" y="0"/>
                        <a:pt x="0" y="0"/>
                        <a:pt x="0" y="0"/>
                      </a:cubicBezTo>
                      <a:cubicBezTo>
                        <a:pt x="0" y="1"/>
                        <a:pt x="0" y="1"/>
                        <a:pt x="0" y="1"/>
                      </a:cubicBezTo>
                      <a:cubicBezTo>
                        <a:pt x="0" y="1"/>
                        <a:pt x="0" y="1"/>
                        <a:pt x="0" y="1"/>
                      </a:cubicBezTo>
                      <a:cubicBezTo>
                        <a:pt x="0" y="0"/>
                        <a:pt x="0" y="0"/>
                        <a:pt x="0" y="0"/>
                      </a:cubicBezTo>
                    </a:path>
                  </a:pathLst>
                </a:custGeom>
                <a:solidFill>
                  <a:srgbClr val="8A98AA"/>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688" name="Freeform 177"/>
                <p:cNvSpPr>
                  <a:spLocks/>
                </p:cNvSpPr>
                <p:nvPr/>
              </p:nvSpPr>
              <p:spPr bwMode="auto">
                <a:xfrm>
                  <a:off x="4311133" y="3431681"/>
                  <a:ext cx="297202" cy="46268"/>
                </a:xfrm>
                <a:custGeom>
                  <a:avLst/>
                  <a:gdLst>
                    <a:gd name="T0" fmla="*/ 0 w 188"/>
                    <a:gd name="T1" fmla="*/ 0 h 29"/>
                    <a:gd name="T2" fmla="*/ 0 w 188"/>
                    <a:gd name="T3" fmla="*/ 2147483647 h 29"/>
                    <a:gd name="T4" fmla="*/ 2147483647 w 188"/>
                    <a:gd name="T5" fmla="*/ 2147483647 h 29"/>
                    <a:gd name="T6" fmla="*/ 2147483647 w 188"/>
                    <a:gd name="T7" fmla="*/ 2147483647 h 29"/>
                    <a:gd name="T8" fmla="*/ 2147483647 w 188"/>
                    <a:gd name="T9" fmla="*/ 2147483647 h 29"/>
                    <a:gd name="T10" fmla="*/ 2147483647 w 188"/>
                    <a:gd name="T11" fmla="*/ 2147483647 h 29"/>
                    <a:gd name="T12" fmla="*/ 0 w 188"/>
                    <a:gd name="T13" fmla="*/ 0 h 29"/>
                    <a:gd name="T14" fmla="*/ 0 60000 65536"/>
                    <a:gd name="T15" fmla="*/ 0 60000 65536"/>
                    <a:gd name="T16" fmla="*/ 0 60000 65536"/>
                    <a:gd name="T17" fmla="*/ 0 60000 65536"/>
                    <a:gd name="T18" fmla="*/ 0 60000 65536"/>
                    <a:gd name="T19" fmla="*/ 0 60000 65536"/>
                    <a:gd name="T20" fmla="*/ 0 60000 65536"/>
                    <a:gd name="T21" fmla="*/ 0 w 188"/>
                    <a:gd name="T22" fmla="*/ 0 h 29"/>
                    <a:gd name="T23" fmla="*/ 188 w 188"/>
                    <a:gd name="T24" fmla="*/ 29 h 2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8" h="29">
                      <a:moveTo>
                        <a:pt x="0" y="0"/>
                      </a:moveTo>
                      <a:cubicBezTo>
                        <a:pt x="0" y="2"/>
                        <a:pt x="0" y="2"/>
                        <a:pt x="0" y="2"/>
                      </a:cubicBezTo>
                      <a:cubicBezTo>
                        <a:pt x="0" y="17"/>
                        <a:pt x="42" y="29"/>
                        <a:pt x="94" y="29"/>
                      </a:cubicBezTo>
                      <a:cubicBezTo>
                        <a:pt x="146" y="29"/>
                        <a:pt x="188" y="17"/>
                        <a:pt x="188" y="2"/>
                      </a:cubicBezTo>
                      <a:cubicBezTo>
                        <a:pt x="188" y="1"/>
                        <a:pt x="188" y="1"/>
                        <a:pt x="188" y="1"/>
                      </a:cubicBezTo>
                      <a:cubicBezTo>
                        <a:pt x="188" y="16"/>
                        <a:pt x="145" y="28"/>
                        <a:pt x="94" y="28"/>
                      </a:cubicBezTo>
                      <a:cubicBezTo>
                        <a:pt x="42" y="28"/>
                        <a:pt x="0" y="16"/>
                        <a:pt x="0" y="0"/>
                      </a:cubicBezTo>
                    </a:path>
                  </a:pathLst>
                </a:custGeom>
                <a:solidFill>
                  <a:srgbClr val="7F8EA2"/>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689" name="Freeform 180"/>
                <p:cNvSpPr>
                  <a:spLocks noEditPoints="1"/>
                </p:cNvSpPr>
                <p:nvPr/>
              </p:nvSpPr>
              <p:spPr bwMode="auto">
                <a:xfrm>
                  <a:off x="4308462" y="3233868"/>
                  <a:ext cx="303213" cy="247434"/>
                </a:xfrm>
                <a:custGeom>
                  <a:avLst/>
                  <a:gdLst>
                    <a:gd name="T0" fmla="*/ 0 w 192"/>
                    <a:gd name="T1" fmla="*/ 2147483647 h 156"/>
                    <a:gd name="T2" fmla="*/ 0 w 192"/>
                    <a:gd name="T3" fmla="*/ 2147483647 h 156"/>
                    <a:gd name="T4" fmla="*/ 2147483647 w 192"/>
                    <a:gd name="T5" fmla="*/ 2147483647 h 156"/>
                    <a:gd name="T6" fmla="*/ 2147483647 w 192"/>
                    <a:gd name="T7" fmla="*/ 2147483647 h 156"/>
                    <a:gd name="T8" fmla="*/ 2147483647 w 192"/>
                    <a:gd name="T9" fmla="*/ 2147483647 h 156"/>
                    <a:gd name="T10" fmla="*/ 2147483647 w 192"/>
                    <a:gd name="T11" fmla="*/ 2147483647 h 156"/>
                    <a:gd name="T12" fmla="*/ 2147483647 w 192"/>
                    <a:gd name="T13" fmla="*/ 2147483647 h 156"/>
                    <a:gd name="T14" fmla="*/ 2147483647 w 192"/>
                    <a:gd name="T15" fmla="*/ 2147483647 h 156"/>
                    <a:gd name="T16" fmla="*/ 2147483647 w 192"/>
                    <a:gd name="T17" fmla="*/ 0 h 156"/>
                    <a:gd name="T18" fmla="*/ 0 w 192"/>
                    <a:gd name="T19" fmla="*/ 2147483647 h 156"/>
                    <a:gd name="T20" fmla="*/ 0 w 192"/>
                    <a:gd name="T21" fmla="*/ 2147483647 h 156"/>
                    <a:gd name="T22" fmla="*/ 2147483647 w 192"/>
                    <a:gd name="T23" fmla="*/ 2147483647 h 156"/>
                    <a:gd name="T24" fmla="*/ 2147483647 w 192"/>
                    <a:gd name="T25" fmla="*/ 2147483647 h 156"/>
                    <a:gd name="T26" fmla="*/ 2147483647 w 192"/>
                    <a:gd name="T27" fmla="*/ 2147483647 h 156"/>
                    <a:gd name="T28" fmla="*/ 2147483647 w 192"/>
                    <a:gd name="T29" fmla="*/ 2147483647 h 156"/>
                    <a:gd name="T30" fmla="*/ 2147483647 w 192"/>
                    <a:gd name="T31" fmla="*/ 2147483647 h 156"/>
                    <a:gd name="T32" fmla="*/ 2147483647 w 192"/>
                    <a:gd name="T33" fmla="*/ 2147483647 h 156"/>
                    <a:gd name="T34" fmla="*/ 2147483647 w 192"/>
                    <a:gd name="T35" fmla="*/ 2147483647 h 156"/>
                    <a:gd name="T36" fmla="*/ 2147483647 w 192"/>
                    <a:gd name="T37" fmla="*/ 2147483647 h 156"/>
                    <a:gd name="T38" fmla="*/ 2147483647 w 192"/>
                    <a:gd name="T39" fmla="*/ 2147483647 h 156"/>
                    <a:gd name="T40" fmla="*/ 2147483647 w 192"/>
                    <a:gd name="T41" fmla="*/ 2147483647 h 156"/>
                    <a:gd name="T42" fmla="*/ 2147483647 w 192"/>
                    <a:gd name="T43" fmla="*/ 2147483647 h 156"/>
                    <a:gd name="T44" fmla="*/ 2147483647 w 192"/>
                    <a:gd name="T45" fmla="*/ 2147483647 h 15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92"/>
                    <a:gd name="T70" fmla="*/ 0 h 156"/>
                    <a:gd name="T71" fmla="*/ 192 w 192"/>
                    <a:gd name="T72" fmla="*/ 156 h 15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92" h="156">
                      <a:moveTo>
                        <a:pt x="0" y="31"/>
                      </a:moveTo>
                      <a:cubicBezTo>
                        <a:pt x="0" y="127"/>
                        <a:pt x="0" y="127"/>
                        <a:pt x="0" y="127"/>
                      </a:cubicBezTo>
                      <a:cubicBezTo>
                        <a:pt x="0" y="145"/>
                        <a:pt x="48" y="156"/>
                        <a:pt x="96" y="156"/>
                      </a:cubicBezTo>
                      <a:cubicBezTo>
                        <a:pt x="143" y="156"/>
                        <a:pt x="192" y="145"/>
                        <a:pt x="192" y="127"/>
                      </a:cubicBezTo>
                      <a:cubicBezTo>
                        <a:pt x="192" y="31"/>
                        <a:pt x="192" y="31"/>
                        <a:pt x="192" y="31"/>
                      </a:cubicBezTo>
                      <a:cubicBezTo>
                        <a:pt x="191" y="32"/>
                        <a:pt x="191" y="32"/>
                        <a:pt x="191" y="32"/>
                      </a:cubicBezTo>
                      <a:cubicBezTo>
                        <a:pt x="192" y="31"/>
                        <a:pt x="192" y="30"/>
                        <a:pt x="192" y="30"/>
                      </a:cubicBezTo>
                      <a:cubicBezTo>
                        <a:pt x="192" y="29"/>
                        <a:pt x="192" y="29"/>
                        <a:pt x="192" y="29"/>
                      </a:cubicBezTo>
                      <a:cubicBezTo>
                        <a:pt x="192" y="11"/>
                        <a:pt x="143" y="0"/>
                        <a:pt x="96" y="0"/>
                      </a:cubicBezTo>
                      <a:cubicBezTo>
                        <a:pt x="48" y="0"/>
                        <a:pt x="0" y="11"/>
                        <a:pt x="0" y="29"/>
                      </a:cubicBezTo>
                      <a:lnTo>
                        <a:pt x="0" y="31"/>
                      </a:lnTo>
                      <a:close/>
                      <a:moveTo>
                        <a:pt x="4" y="29"/>
                      </a:moveTo>
                      <a:cubicBezTo>
                        <a:pt x="4" y="17"/>
                        <a:pt x="41" y="4"/>
                        <a:pt x="96" y="4"/>
                      </a:cubicBezTo>
                      <a:cubicBezTo>
                        <a:pt x="151" y="4"/>
                        <a:pt x="188" y="17"/>
                        <a:pt x="188" y="29"/>
                      </a:cubicBezTo>
                      <a:cubicBezTo>
                        <a:pt x="188" y="30"/>
                        <a:pt x="188" y="30"/>
                        <a:pt x="188" y="30"/>
                      </a:cubicBezTo>
                      <a:cubicBezTo>
                        <a:pt x="188" y="31"/>
                        <a:pt x="188" y="31"/>
                        <a:pt x="188" y="31"/>
                      </a:cubicBezTo>
                      <a:cubicBezTo>
                        <a:pt x="188" y="31"/>
                        <a:pt x="188" y="31"/>
                        <a:pt x="188" y="31"/>
                      </a:cubicBezTo>
                      <a:cubicBezTo>
                        <a:pt x="188" y="31"/>
                        <a:pt x="188" y="31"/>
                        <a:pt x="188" y="31"/>
                      </a:cubicBezTo>
                      <a:cubicBezTo>
                        <a:pt x="188" y="127"/>
                        <a:pt x="188" y="127"/>
                        <a:pt x="188" y="127"/>
                      </a:cubicBezTo>
                      <a:cubicBezTo>
                        <a:pt x="188" y="139"/>
                        <a:pt x="151" y="152"/>
                        <a:pt x="96" y="152"/>
                      </a:cubicBezTo>
                      <a:cubicBezTo>
                        <a:pt x="41" y="152"/>
                        <a:pt x="4" y="139"/>
                        <a:pt x="4" y="127"/>
                      </a:cubicBezTo>
                      <a:cubicBezTo>
                        <a:pt x="4" y="31"/>
                        <a:pt x="4" y="31"/>
                        <a:pt x="4" y="31"/>
                      </a:cubicBezTo>
                      <a:lnTo>
                        <a:pt x="4" y="29"/>
                      </a:lnTo>
                      <a:close/>
                    </a:path>
                  </a:pathLst>
                </a:custGeom>
                <a:solidFill>
                  <a:srgbClr val="231F20"/>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690" name="Freeform 175"/>
                <p:cNvSpPr>
                  <a:spLocks/>
                </p:cNvSpPr>
                <p:nvPr/>
              </p:nvSpPr>
              <p:spPr bwMode="auto">
                <a:xfrm>
                  <a:off x="4311133" y="3126929"/>
                  <a:ext cx="297202" cy="195131"/>
                </a:xfrm>
                <a:custGeom>
                  <a:avLst/>
                  <a:gdLst>
                    <a:gd name="T0" fmla="*/ 2147483647 w 188"/>
                    <a:gd name="T1" fmla="*/ 2147483647 h 123"/>
                    <a:gd name="T2" fmla="*/ 2147483647 w 188"/>
                    <a:gd name="T3" fmla="*/ 2147483647 h 123"/>
                    <a:gd name="T4" fmla="*/ 0 w 188"/>
                    <a:gd name="T5" fmla="*/ 2147483647 h 123"/>
                    <a:gd name="T6" fmla="*/ 0 w 188"/>
                    <a:gd name="T7" fmla="*/ 0 h 123"/>
                    <a:gd name="T8" fmla="*/ 2147483647 w 188"/>
                    <a:gd name="T9" fmla="*/ 0 h 123"/>
                    <a:gd name="T10" fmla="*/ 2147483647 w 188"/>
                    <a:gd name="T11" fmla="*/ 2147483647 h 123"/>
                    <a:gd name="T12" fmla="*/ 0 60000 65536"/>
                    <a:gd name="T13" fmla="*/ 0 60000 65536"/>
                    <a:gd name="T14" fmla="*/ 0 60000 65536"/>
                    <a:gd name="T15" fmla="*/ 0 60000 65536"/>
                    <a:gd name="T16" fmla="*/ 0 60000 65536"/>
                    <a:gd name="T17" fmla="*/ 0 60000 65536"/>
                    <a:gd name="T18" fmla="*/ 0 w 188"/>
                    <a:gd name="T19" fmla="*/ 0 h 123"/>
                    <a:gd name="T20" fmla="*/ 188 w 188"/>
                    <a:gd name="T21" fmla="*/ 123 h 123"/>
                  </a:gdLst>
                  <a:ahLst/>
                  <a:cxnLst>
                    <a:cxn ang="T12">
                      <a:pos x="T0" y="T1"/>
                    </a:cxn>
                    <a:cxn ang="T13">
                      <a:pos x="T2" y="T3"/>
                    </a:cxn>
                    <a:cxn ang="T14">
                      <a:pos x="T4" y="T5"/>
                    </a:cxn>
                    <a:cxn ang="T15">
                      <a:pos x="T6" y="T7"/>
                    </a:cxn>
                    <a:cxn ang="T16">
                      <a:pos x="T8" y="T9"/>
                    </a:cxn>
                    <a:cxn ang="T17">
                      <a:pos x="T10" y="T11"/>
                    </a:cxn>
                  </a:cxnLst>
                  <a:rect l="T18" t="T19" r="T20" b="T21"/>
                  <a:pathLst>
                    <a:path w="188" h="123">
                      <a:moveTo>
                        <a:pt x="188" y="96"/>
                      </a:moveTo>
                      <a:cubicBezTo>
                        <a:pt x="188" y="111"/>
                        <a:pt x="146" y="123"/>
                        <a:pt x="94" y="123"/>
                      </a:cubicBezTo>
                      <a:cubicBezTo>
                        <a:pt x="42" y="123"/>
                        <a:pt x="0" y="111"/>
                        <a:pt x="0" y="96"/>
                      </a:cubicBezTo>
                      <a:cubicBezTo>
                        <a:pt x="0" y="0"/>
                        <a:pt x="0" y="0"/>
                        <a:pt x="0" y="0"/>
                      </a:cubicBezTo>
                      <a:cubicBezTo>
                        <a:pt x="188" y="0"/>
                        <a:pt x="188" y="0"/>
                        <a:pt x="188" y="0"/>
                      </a:cubicBezTo>
                      <a:cubicBezTo>
                        <a:pt x="188" y="96"/>
                        <a:pt x="188" y="96"/>
                        <a:pt x="188" y="96"/>
                      </a:cubicBezTo>
                    </a:path>
                  </a:pathLst>
                </a:custGeom>
                <a:solidFill>
                  <a:srgbClr val="FFFF00"/>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691" name="Freeform 176"/>
                <p:cNvSpPr>
                  <a:spLocks/>
                </p:cNvSpPr>
                <p:nvPr/>
              </p:nvSpPr>
              <p:spPr bwMode="auto">
                <a:xfrm>
                  <a:off x="4608336" y="3317637"/>
                  <a:ext cx="668" cy="1341"/>
                </a:xfrm>
                <a:custGeom>
                  <a:avLst/>
                  <a:gdLst>
                    <a:gd name="T0" fmla="*/ 0 w 1"/>
                    <a:gd name="T1" fmla="*/ 0 h 1"/>
                    <a:gd name="T2" fmla="*/ 0 w 1"/>
                    <a:gd name="T3" fmla="*/ 0 h 1"/>
                    <a:gd name="T4" fmla="*/ 0 w 1"/>
                    <a:gd name="T5" fmla="*/ 2147483647 h 1"/>
                    <a:gd name="T6" fmla="*/ 0 w 1"/>
                    <a:gd name="T7" fmla="*/ 2147483647 h 1"/>
                    <a:gd name="T8" fmla="*/ 0 w 1"/>
                    <a:gd name="T9" fmla="*/ 0 h 1"/>
                    <a:gd name="T10" fmla="*/ 0 60000 65536"/>
                    <a:gd name="T11" fmla="*/ 0 60000 65536"/>
                    <a:gd name="T12" fmla="*/ 0 60000 65536"/>
                    <a:gd name="T13" fmla="*/ 0 60000 65536"/>
                    <a:gd name="T14" fmla="*/ 0 60000 65536"/>
                    <a:gd name="T15" fmla="*/ 0 w 1"/>
                    <a:gd name="T16" fmla="*/ 0 h 1"/>
                    <a:gd name="T17" fmla="*/ 1 w 1"/>
                    <a:gd name="T18" fmla="*/ 1 h 1"/>
                  </a:gdLst>
                  <a:ahLst/>
                  <a:cxnLst>
                    <a:cxn ang="T10">
                      <a:pos x="T0" y="T1"/>
                    </a:cxn>
                    <a:cxn ang="T11">
                      <a:pos x="T2" y="T3"/>
                    </a:cxn>
                    <a:cxn ang="T12">
                      <a:pos x="T4" y="T5"/>
                    </a:cxn>
                    <a:cxn ang="T13">
                      <a:pos x="T6" y="T7"/>
                    </a:cxn>
                    <a:cxn ang="T14">
                      <a:pos x="T8" y="T9"/>
                    </a:cxn>
                  </a:cxnLst>
                  <a:rect l="T15" t="T16" r="T17" b="T18"/>
                  <a:pathLst>
                    <a:path w="1" h="1">
                      <a:moveTo>
                        <a:pt x="0" y="0"/>
                      </a:moveTo>
                      <a:cubicBezTo>
                        <a:pt x="0" y="0"/>
                        <a:pt x="0" y="0"/>
                        <a:pt x="0" y="0"/>
                      </a:cubicBezTo>
                      <a:cubicBezTo>
                        <a:pt x="0" y="1"/>
                        <a:pt x="0" y="1"/>
                        <a:pt x="0" y="1"/>
                      </a:cubicBezTo>
                      <a:cubicBezTo>
                        <a:pt x="0" y="1"/>
                        <a:pt x="0" y="1"/>
                        <a:pt x="0" y="1"/>
                      </a:cubicBezTo>
                      <a:cubicBezTo>
                        <a:pt x="0" y="0"/>
                        <a:pt x="0" y="0"/>
                        <a:pt x="0" y="0"/>
                      </a:cubicBezTo>
                    </a:path>
                  </a:pathLst>
                </a:custGeom>
                <a:solidFill>
                  <a:srgbClr val="8A98AA"/>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692" name="Oval 178"/>
                <p:cNvSpPr>
                  <a:spLocks noChangeArrowheads="1"/>
                </p:cNvSpPr>
                <p:nvPr/>
              </p:nvSpPr>
              <p:spPr bwMode="auto">
                <a:xfrm>
                  <a:off x="4311133" y="3080661"/>
                  <a:ext cx="297202" cy="87842"/>
                </a:xfrm>
                <a:prstGeom prst="ellipse">
                  <a:avLst/>
                </a:prstGeom>
                <a:gradFill rotWithShape="1">
                  <a:gsLst>
                    <a:gs pos="0">
                      <a:srgbClr val="C0C1C6"/>
                    </a:gs>
                    <a:gs pos="100000">
                      <a:srgbClr val="DFE0E5"/>
                    </a:gs>
                  </a:gsLst>
                  <a:lin ang="5400000" scaled="1"/>
                </a:gradFill>
                <a:ln w="9525" algn="ctr">
                  <a:noFill/>
                  <a:round/>
                  <a:headEnd/>
                  <a:tailEnd/>
                </a:ln>
              </p:spPr>
              <p:txBody>
                <a:bodyPr lIns="91327" tIns="45667" rIns="91327" bIns="45667"/>
                <a:lstStyle/>
                <a:p>
                  <a:pPr algn="l">
                    <a:buClrTx/>
                    <a:buFontTx/>
                    <a:buNone/>
                  </a:pPr>
                  <a:endParaRPr lang="zh-CN" altLang="zh-CN" sz="1400" dirty="0" smtClean="0">
                    <a:solidFill>
                      <a:srgbClr val="000000"/>
                    </a:solidFill>
                    <a:cs typeface="Calibri" pitchFamily="34" charset="0"/>
                    <a:sym typeface="Lucida Grande" charset="0"/>
                  </a:endParaRPr>
                </a:p>
              </p:txBody>
            </p:sp>
            <p:sp>
              <p:nvSpPr>
                <p:cNvPr id="693" name="Freeform 179"/>
                <p:cNvSpPr>
                  <a:spLocks/>
                </p:cNvSpPr>
                <p:nvPr/>
              </p:nvSpPr>
              <p:spPr bwMode="auto">
                <a:xfrm>
                  <a:off x="4311133" y="3123577"/>
                  <a:ext cx="297202" cy="44927"/>
                </a:xfrm>
                <a:custGeom>
                  <a:avLst/>
                  <a:gdLst>
                    <a:gd name="T0" fmla="*/ 2147483647 w 188"/>
                    <a:gd name="T1" fmla="*/ 2147483647 h 28"/>
                    <a:gd name="T2" fmla="*/ 0 w 188"/>
                    <a:gd name="T3" fmla="*/ 0 h 28"/>
                    <a:gd name="T4" fmla="*/ 0 w 188"/>
                    <a:gd name="T5" fmla="*/ 0 h 28"/>
                    <a:gd name="T6" fmla="*/ 2147483647 w 188"/>
                    <a:gd name="T7" fmla="*/ 2147483647 h 28"/>
                    <a:gd name="T8" fmla="*/ 2147483647 w 188"/>
                    <a:gd name="T9" fmla="*/ 0 h 28"/>
                    <a:gd name="T10" fmla="*/ 2147483647 w 188"/>
                    <a:gd name="T11" fmla="*/ 0 h 28"/>
                    <a:gd name="T12" fmla="*/ 2147483647 w 188"/>
                    <a:gd name="T13" fmla="*/ 2147483647 h 28"/>
                    <a:gd name="T14" fmla="*/ 0 60000 65536"/>
                    <a:gd name="T15" fmla="*/ 0 60000 65536"/>
                    <a:gd name="T16" fmla="*/ 0 60000 65536"/>
                    <a:gd name="T17" fmla="*/ 0 60000 65536"/>
                    <a:gd name="T18" fmla="*/ 0 60000 65536"/>
                    <a:gd name="T19" fmla="*/ 0 60000 65536"/>
                    <a:gd name="T20" fmla="*/ 0 60000 65536"/>
                    <a:gd name="T21" fmla="*/ 0 w 188"/>
                    <a:gd name="T22" fmla="*/ 0 h 28"/>
                    <a:gd name="T23" fmla="*/ 188 w 188"/>
                    <a:gd name="T24" fmla="*/ 28 h 2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8" h="28">
                      <a:moveTo>
                        <a:pt x="94" y="26"/>
                      </a:moveTo>
                      <a:cubicBezTo>
                        <a:pt x="43" y="26"/>
                        <a:pt x="1" y="14"/>
                        <a:pt x="0" y="0"/>
                      </a:cubicBezTo>
                      <a:cubicBezTo>
                        <a:pt x="0" y="0"/>
                        <a:pt x="0" y="0"/>
                        <a:pt x="0" y="0"/>
                      </a:cubicBezTo>
                      <a:cubicBezTo>
                        <a:pt x="0" y="15"/>
                        <a:pt x="42" y="28"/>
                        <a:pt x="94" y="28"/>
                      </a:cubicBezTo>
                      <a:cubicBezTo>
                        <a:pt x="146" y="28"/>
                        <a:pt x="188" y="15"/>
                        <a:pt x="188" y="0"/>
                      </a:cubicBezTo>
                      <a:cubicBezTo>
                        <a:pt x="188" y="0"/>
                        <a:pt x="188" y="0"/>
                        <a:pt x="188" y="0"/>
                      </a:cubicBezTo>
                      <a:cubicBezTo>
                        <a:pt x="186" y="14"/>
                        <a:pt x="145" y="26"/>
                        <a:pt x="94" y="26"/>
                      </a:cubicBezTo>
                      <a:close/>
                    </a:path>
                  </a:pathLst>
                </a:custGeom>
                <a:solidFill>
                  <a:srgbClr val="363B49"/>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694" name="Freeform 180"/>
                <p:cNvSpPr>
                  <a:spLocks noEditPoints="1"/>
                </p:cNvSpPr>
                <p:nvPr/>
              </p:nvSpPr>
              <p:spPr bwMode="auto">
                <a:xfrm>
                  <a:off x="4308462" y="3074713"/>
                  <a:ext cx="303213" cy="247434"/>
                </a:xfrm>
                <a:custGeom>
                  <a:avLst/>
                  <a:gdLst>
                    <a:gd name="T0" fmla="*/ 0 w 192"/>
                    <a:gd name="T1" fmla="*/ 2147483647 h 156"/>
                    <a:gd name="T2" fmla="*/ 0 w 192"/>
                    <a:gd name="T3" fmla="*/ 2147483647 h 156"/>
                    <a:gd name="T4" fmla="*/ 2147483647 w 192"/>
                    <a:gd name="T5" fmla="*/ 2147483647 h 156"/>
                    <a:gd name="T6" fmla="*/ 2147483647 w 192"/>
                    <a:gd name="T7" fmla="*/ 2147483647 h 156"/>
                    <a:gd name="T8" fmla="*/ 2147483647 w 192"/>
                    <a:gd name="T9" fmla="*/ 2147483647 h 156"/>
                    <a:gd name="T10" fmla="*/ 2147483647 w 192"/>
                    <a:gd name="T11" fmla="*/ 2147483647 h 156"/>
                    <a:gd name="T12" fmla="*/ 2147483647 w 192"/>
                    <a:gd name="T13" fmla="*/ 2147483647 h 156"/>
                    <a:gd name="T14" fmla="*/ 2147483647 w 192"/>
                    <a:gd name="T15" fmla="*/ 2147483647 h 156"/>
                    <a:gd name="T16" fmla="*/ 2147483647 w 192"/>
                    <a:gd name="T17" fmla="*/ 0 h 156"/>
                    <a:gd name="T18" fmla="*/ 0 w 192"/>
                    <a:gd name="T19" fmla="*/ 2147483647 h 156"/>
                    <a:gd name="T20" fmla="*/ 0 w 192"/>
                    <a:gd name="T21" fmla="*/ 2147483647 h 156"/>
                    <a:gd name="T22" fmla="*/ 2147483647 w 192"/>
                    <a:gd name="T23" fmla="*/ 2147483647 h 156"/>
                    <a:gd name="T24" fmla="*/ 2147483647 w 192"/>
                    <a:gd name="T25" fmla="*/ 2147483647 h 156"/>
                    <a:gd name="T26" fmla="*/ 2147483647 w 192"/>
                    <a:gd name="T27" fmla="*/ 2147483647 h 156"/>
                    <a:gd name="T28" fmla="*/ 2147483647 w 192"/>
                    <a:gd name="T29" fmla="*/ 2147483647 h 156"/>
                    <a:gd name="T30" fmla="*/ 2147483647 w 192"/>
                    <a:gd name="T31" fmla="*/ 2147483647 h 156"/>
                    <a:gd name="T32" fmla="*/ 2147483647 w 192"/>
                    <a:gd name="T33" fmla="*/ 2147483647 h 156"/>
                    <a:gd name="T34" fmla="*/ 2147483647 w 192"/>
                    <a:gd name="T35" fmla="*/ 2147483647 h 156"/>
                    <a:gd name="T36" fmla="*/ 2147483647 w 192"/>
                    <a:gd name="T37" fmla="*/ 2147483647 h 156"/>
                    <a:gd name="T38" fmla="*/ 2147483647 w 192"/>
                    <a:gd name="T39" fmla="*/ 2147483647 h 156"/>
                    <a:gd name="T40" fmla="*/ 2147483647 w 192"/>
                    <a:gd name="T41" fmla="*/ 2147483647 h 156"/>
                    <a:gd name="T42" fmla="*/ 2147483647 w 192"/>
                    <a:gd name="T43" fmla="*/ 2147483647 h 156"/>
                    <a:gd name="T44" fmla="*/ 2147483647 w 192"/>
                    <a:gd name="T45" fmla="*/ 2147483647 h 15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92"/>
                    <a:gd name="T70" fmla="*/ 0 h 156"/>
                    <a:gd name="T71" fmla="*/ 192 w 192"/>
                    <a:gd name="T72" fmla="*/ 156 h 15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92" h="156">
                      <a:moveTo>
                        <a:pt x="0" y="31"/>
                      </a:moveTo>
                      <a:cubicBezTo>
                        <a:pt x="0" y="127"/>
                        <a:pt x="0" y="127"/>
                        <a:pt x="0" y="127"/>
                      </a:cubicBezTo>
                      <a:cubicBezTo>
                        <a:pt x="0" y="145"/>
                        <a:pt x="48" y="156"/>
                        <a:pt x="96" y="156"/>
                      </a:cubicBezTo>
                      <a:cubicBezTo>
                        <a:pt x="143" y="156"/>
                        <a:pt x="192" y="145"/>
                        <a:pt x="192" y="127"/>
                      </a:cubicBezTo>
                      <a:cubicBezTo>
                        <a:pt x="192" y="31"/>
                        <a:pt x="192" y="31"/>
                        <a:pt x="192" y="31"/>
                      </a:cubicBezTo>
                      <a:cubicBezTo>
                        <a:pt x="191" y="32"/>
                        <a:pt x="191" y="32"/>
                        <a:pt x="191" y="32"/>
                      </a:cubicBezTo>
                      <a:cubicBezTo>
                        <a:pt x="192" y="31"/>
                        <a:pt x="192" y="30"/>
                        <a:pt x="192" y="30"/>
                      </a:cubicBezTo>
                      <a:cubicBezTo>
                        <a:pt x="192" y="29"/>
                        <a:pt x="192" y="29"/>
                        <a:pt x="192" y="29"/>
                      </a:cubicBezTo>
                      <a:cubicBezTo>
                        <a:pt x="192" y="11"/>
                        <a:pt x="143" y="0"/>
                        <a:pt x="96" y="0"/>
                      </a:cubicBezTo>
                      <a:cubicBezTo>
                        <a:pt x="48" y="0"/>
                        <a:pt x="0" y="11"/>
                        <a:pt x="0" y="29"/>
                      </a:cubicBezTo>
                      <a:lnTo>
                        <a:pt x="0" y="31"/>
                      </a:lnTo>
                      <a:close/>
                      <a:moveTo>
                        <a:pt x="4" y="29"/>
                      </a:moveTo>
                      <a:cubicBezTo>
                        <a:pt x="4" y="17"/>
                        <a:pt x="41" y="4"/>
                        <a:pt x="96" y="4"/>
                      </a:cubicBezTo>
                      <a:cubicBezTo>
                        <a:pt x="151" y="4"/>
                        <a:pt x="188" y="17"/>
                        <a:pt x="188" y="29"/>
                      </a:cubicBezTo>
                      <a:cubicBezTo>
                        <a:pt x="188" y="30"/>
                        <a:pt x="188" y="30"/>
                        <a:pt x="188" y="30"/>
                      </a:cubicBezTo>
                      <a:cubicBezTo>
                        <a:pt x="188" y="31"/>
                        <a:pt x="188" y="31"/>
                        <a:pt x="188" y="31"/>
                      </a:cubicBezTo>
                      <a:cubicBezTo>
                        <a:pt x="188" y="31"/>
                        <a:pt x="188" y="31"/>
                        <a:pt x="188" y="31"/>
                      </a:cubicBezTo>
                      <a:cubicBezTo>
                        <a:pt x="188" y="31"/>
                        <a:pt x="188" y="31"/>
                        <a:pt x="188" y="31"/>
                      </a:cubicBezTo>
                      <a:cubicBezTo>
                        <a:pt x="188" y="127"/>
                        <a:pt x="188" y="127"/>
                        <a:pt x="188" y="127"/>
                      </a:cubicBezTo>
                      <a:cubicBezTo>
                        <a:pt x="188" y="139"/>
                        <a:pt x="151" y="152"/>
                        <a:pt x="96" y="152"/>
                      </a:cubicBezTo>
                      <a:cubicBezTo>
                        <a:pt x="41" y="152"/>
                        <a:pt x="4" y="139"/>
                        <a:pt x="4" y="127"/>
                      </a:cubicBezTo>
                      <a:cubicBezTo>
                        <a:pt x="4" y="31"/>
                        <a:pt x="4" y="31"/>
                        <a:pt x="4" y="31"/>
                      </a:cubicBezTo>
                      <a:lnTo>
                        <a:pt x="4" y="29"/>
                      </a:lnTo>
                      <a:close/>
                    </a:path>
                  </a:pathLst>
                </a:custGeom>
                <a:solidFill>
                  <a:srgbClr val="231F20"/>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grpSp>
          <p:grpSp>
            <p:nvGrpSpPr>
              <p:cNvPr id="651" name="Group 876"/>
              <p:cNvGrpSpPr>
                <a:grpSpLocks/>
              </p:cNvGrpSpPr>
              <p:nvPr/>
            </p:nvGrpSpPr>
            <p:grpSpPr bwMode="auto">
              <a:xfrm>
                <a:off x="330" y="2994"/>
                <a:ext cx="180" cy="358"/>
                <a:chOff x="4308462" y="3074713"/>
                <a:chExt cx="303213" cy="566295"/>
              </a:xfrm>
            </p:grpSpPr>
            <p:sp>
              <p:nvSpPr>
                <p:cNvPr id="667" name="Freeform 175"/>
                <p:cNvSpPr>
                  <a:spLocks/>
                </p:cNvSpPr>
                <p:nvPr/>
              </p:nvSpPr>
              <p:spPr bwMode="auto">
                <a:xfrm>
                  <a:off x="4311133" y="3442524"/>
                  <a:ext cx="297202" cy="195131"/>
                </a:xfrm>
                <a:custGeom>
                  <a:avLst/>
                  <a:gdLst>
                    <a:gd name="T0" fmla="*/ 2147483647 w 188"/>
                    <a:gd name="T1" fmla="*/ 2147483647 h 123"/>
                    <a:gd name="T2" fmla="*/ 2147483647 w 188"/>
                    <a:gd name="T3" fmla="*/ 2147483647 h 123"/>
                    <a:gd name="T4" fmla="*/ 0 w 188"/>
                    <a:gd name="T5" fmla="*/ 2147483647 h 123"/>
                    <a:gd name="T6" fmla="*/ 0 w 188"/>
                    <a:gd name="T7" fmla="*/ 0 h 123"/>
                    <a:gd name="T8" fmla="*/ 2147483647 w 188"/>
                    <a:gd name="T9" fmla="*/ 0 h 123"/>
                    <a:gd name="T10" fmla="*/ 2147483647 w 188"/>
                    <a:gd name="T11" fmla="*/ 2147483647 h 123"/>
                    <a:gd name="T12" fmla="*/ 0 60000 65536"/>
                    <a:gd name="T13" fmla="*/ 0 60000 65536"/>
                    <a:gd name="T14" fmla="*/ 0 60000 65536"/>
                    <a:gd name="T15" fmla="*/ 0 60000 65536"/>
                    <a:gd name="T16" fmla="*/ 0 60000 65536"/>
                    <a:gd name="T17" fmla="*/ 0 60000 65536"/>
                    <a:gd name="T18" fmla="*/ 0 w 188"/>
                    <a:gd name="T19" fmla="*/ 0 h 123"/>
                    <a:gd name="T20" fmla="*/ 188 w 188"/>
                    <a:gd name="T21" fmla="*/ 123 h 123"/>
                  </a:gdLst>
                  <a:ahLst/>
                  <a:cxnLst>
                    <a:cxn ang="T12">
                      <a:pos x="T0" y="T1"/>
                    </a:cxn>
                    <a:cxn ang="T13">
                      <a:pos x="T2" y="T3"/>
                    </a:cxn>
                    <a:cxn ang="T14">
                      <a:pos x="T4" y="T5"/>
                    </a:cxn>
                    <a:cxn ang="T15">
                      <a:pos x="T6" y="T7"/>
                    </a:cxn>
                    <a:cxn ang="T16">
                      <a:pos x="T8" y="T9"/>
                    </a:cxn>
                    <a:cxn ang="T17">
                      <a:pos x="T10" y="T11"/>
                    </a:cxn>
                  </a:cxnLst>
                  <a:rect l="T18" t="T19" r="T20" b="T21"/>
                  <a:pathLst>
                    <a:path w="188" h="123">
                      <a:moveTo>
                        <a:pt x="188" y="96"/>
                      </a:moveTo>
                      <a:cubicBezTo>
                        <a:pt x="188" y="111"/>
                        <a:pt x="146" y="123"/>
                        <a:pt x="94" y="123"/>
                      </a:cubicBezTo>
                      <a:cubicBezTo>
                        <a:pt x="42" y="123"/>
                        <a:pt x="0" y="111"/>
                        <a:pt x="0" y="96"/>
                      </a:cubicBezTo>
                      <a:cubicBezTo>
                        <a:pt x="0" y="0"/>
                        <a:pt x="0" y="0"/>
                        <a:pt x="0" y="0"/>
                      </a:cubicBezTo>
                      <a:cubicBezTo>
                        <a:pt x="188" y="0"/>
                        <a:pt x="188" y="0"/>
                        <a:pt x="188" y="0"/>
                      </a:cubicBezTo>
                      <a:cubicBezTo>
                        <a:pt x="188" y="96"/>
                        <a:pt x="188" y="96"/>
                        <a:pt x="188" y="96"/>
                      </a:cubicBezTo>
                    </a:path>
                  </a:pathLst>
                </a:custGeom>
                <a:solidFill>
                  <a:srgbClr val="9933FF"/>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668" name="Freeform 176"/>
                <p:cNvSpPr>
                  <a:spLocks/>
                </p:cNvSpPr>
                <p:nvPr/>
              </p:nvSpPr>
              <p:spPr bwMode="auto">
                <a:xfrm>
                  <a:off x="4608336" y="3593399"/>
                  <a:ext cx="668" cy="1341"/>
                </a:xfrm>
                <a:custGeom>
                  <a:avLst/>
                  <a:gdLst>
                    <a:gd name="T0" fmla="*/ 0 w 1"/>
                    <a:gd name="T1" fmla="*/ 0 h 1"/>
                    <a:gd name="T2" fmla="*/ 0 w 1"/>
                    <a:gd name="T3" fmla="*/ 0 h 1"/>
                    <a:gd name="T4" fmla="*/ 0 w 1"/>
                    <a:gd name="T5" fmla="*/ 2147483647 h 1"/>
                    <a:gd name="T6" fmla="*/ 0 w 1"/>
                    <a:gd name="T7" fmla="*/ 2147483647 h 1"/>
                    <a:gd name="T8" fmla="*/ 0 w 1"/>
                    <a:gd name="T9" fmla="*/ 0 h 1"/>
                    <a:gd name="T10" fmla="*/ 0 60000 65536"/>
                    <a:gd name="T11" fmla="*/ 0 60000 65536"/>
                    <a:gd name="T12" fmla="*/ 0 60000 65536"/>
                    <a:gd name="T13" fmla="*/ 0 60000 65536"/>
                    <a:gd name="T14" fmla="*/ 0 60000 65536"/>
                    <a:gd name="T15" fmla="*/ 0 w 1"/>
                    <a:gd name="T16" fmla="*/ 0 h 1"/>
                    <a:gd name="T17" fmla="*/ 1 w 1"/>
                    <a:gd name="T18" fmla="*/ 1 h 1"/>
                  </a:gdLst>
                  <a:ahLst/>
                  <a:cxnLst>
                    <a:cxn ang="T10">
                      <a:pos x="T0" y="T1"/>
                    </a:cxn>
                    <a:cxn ang="T11">
                      <a:pos x="T2" y="T3"/>
                    </a:cxn>
                    <a:cxn ang="T12">
                      <a:pos x="T4" y="T5"/>
                    </a:cxn>
                    <a:cxn ang="T13">
                      <a:pos x="T6" y="T7"/>
                    </a:cxn>
                    <a:cxn ang="T14">
                      <a:pos x="T8" y="T9"/>
                    </a:cxn>
                  </a:cxnLst>
                  <a:rect l="T15" t="T16" r="T17" b="T18"/>
                  <a:pathLst>
                    <a:path w="1" h="1">
                      <a:moveTo>
                        <a:pt x="0" y="0"/>
                      </a:moveTo>
                      <a:cubicBezTo>
                        <a:pt x="0" y="0"/>
                        <a:pt x="0" y="0"/>
                        <a:pt x="0" y="0"/>
                      </a:cubicBezTo>
                      <a:cubicBezTo>
                        <a:pt x="0" y="1"/>
                        <a:pt x="0" y="1"/>
                        <a:pt x="0" y="1"/>
                      </a:cubicBezTo>
                      <a:cubicBezTo>
                        <a:pt x="0" y="1"/>
                        <a:pt x="0" y="1"/>
                        <a:pt x="0" y="1"/>
                      </a:cubicBezTo>
                      <a:cubicBezTo>
                        <a:pt x="0" y="0"/>
                        <a:pt x="0" y="0"/>
                        <a:pt x="0" y="0"/>
                      </a:cubicBezTo>
                    </a:path>
                  </a:pathLst>
                </a:custGeom>
                <a:solidFill>
                  <a:srgbClr val="8A98AA"/>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669" name="Freeform 177"/>
                <p:cNvSpPr>
                  <a:spLocks/>
                </p:cNvSpPr>
                <p:nvPr/>
              </p:nvSpPr>
              <p:spPr bwMode="auto">
                <a:xfrm>
                  <a:off x="4311133" y="3591387"/>
                  <a:ext cx="297202" cy="46268"/>
                </a:xfrm>
                <a:custGeom>
                  <a:avLst/>
                  <a:gdLst>
                    <a:gd name="T0" fmla="*/ 0 w 188"/>
                    <a:gd name="T1" fmla="*/ 0 h 29"/>
                    <a:gd name="T2" fmla="*/ 0 w 188"/>
                    <a:gd name="T3" fmla="*/ 2147483647 h 29"/>
                    <a:gd name="T4" fmla="*/ 2147483647 w 188"/>
                    <a:gd name="T5" fmla="*/ 2147483647 h 29"/>
                    <a:gd name="T6" fmla="*/ 2147483647 w 188"/>
                    <a:gd name="T7" fmla="*/ 2147483647 h 29"/>
                    <a:gd name="T8" fmla="*/ 2147483647 w 188"/>
                    <a:gd name="T9" fmla="*/ 2147483647 h 29"/>
                    <a:gd name="T10" fmla="*/ 2147483647 w 188"/>
                    <a:gd name="T11" fmla="*/ 2147483647 h 29"/>
                    <a:gd name="T12" fmla="*/ 0 w 188"/>
                    <a:gd name="T13" fmla="*/ 0 h 29"/>
                    <a:gd name="T14" fmla="*/ 0 60000 65536"/>
                    <a:gd name="T15" fmla="*/ 0 60000 65536"/>
                    <a:gd name="T16" fmla="*/ 0 60000 65536"/>
                    <a:gd name="T17" fmla="*/ 0 60000 65536"/>
                    <a:gd name="T18" fmla="*/ 0 60000 65536"/>
                    <a:gd name="T19" fmla="*/ 0 60000 65536"/>
                    <a:gd name="T20" fmla="*/ 0 60000 65536"/>
                    <a:gd name="T21" fmla="*/ 0 w 188"/>
                    <a:gd name="T22" fmla="*/ 0 h 29"/>
                    <a:gd name="T23" fmla="*/ 188 w 188"/>
                    <a:gd name="T24" fmla="*/ 29 h 2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8" h="29">
                      <a:moveTo>
                        <a:pt x="0" y="0"/>
                      </a:moveTo>
                      <a:cubicBezTo>
                        <a:pt x="0" y="2"/>
                        <a:pt x="0" y="2"/>
                        <a:pt x="0" y="2"/>
                      </a:cubicBezTo>
                      <a:cubicBezTo>
                        <a:pt x="0" y="17"/>
                        <a:pt x="42" y="29"/>
                        <a:pt x="94" y="29"/>
                      </a:cubicBezTo>
                      <a:cubicBezTo>
                        <a:pt x="146" y="29"/>
                        <a:pt x="188" y="17"/>
                        <a:pt x="188" y="2"/>
                      </a:cubicBezTo>
                      <a:cubicBezTo>
                        <a:pt x="188" y="1"/>
                        <a:pt x="188" y="1"/>
                        <a:pt x="188" y="1"/>
                      </a:cubicBezTo>
                      <a:cubicBezTo>
                        <a:pt x="188" y="16"/>
                        <a:pt x="145" y="28"/>
                        <a:pt x="94" y="28"/>
                      </a:cubicBezTo>
                      <a:cubicBezTo>
                        <a:pt x="42" y="28"/>
                        <a:pt x="0" y="16"/>
                        <a:pt x="0" y="0"/>
                      </a:cubicBezTo>
                    </a:path>
                  </a:pathLst>
                </a:custGeom>
                <a:solidFill>
                  <a:srgbClr val="7F8EA2"/>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670" name="Freeform 179"/>
                <p:cNvSpPr>
                  <a:spLocks/>
                </p:cNvSpPr>
                <p:nvPr/>
              </p:nvSpPr>
              <p:spPr bwMode="auto">
                <a:xfrm>
                  <a:off x="4311133" y="3439172"/>
                  <a:ext cx="297202" cy="44927"/>
                </a:xfrm>
                <a:custGeom>
                  <a:avLst/>
                  <a:gdLst>
                    <a:gd name="T0" fmla="*/ 2147483647 w 188"/>
                    <a:gd name="T1" fmla="*/ 2147483647 h 28"/>
                    <a:gd name="T2" fmla="*/ 0 w 188"/>
                    <a:gd name="T3" fmla="*/ 0 h 28"/>
                    <a:gd name="T4" fmla="*/ 0 w 188"/>
                    <a:gd name="T5" fmla="*/ 0 h 28"/>
                    <a:gd name="T6" fmla="*/ 2147483647 w 188"/>
                    <a:gd name="T7" fmla="*/ 2147483647 h 28"/>
                    <a:gd name="T8" fmla="*/ 2147483647 w 188"/>
                    <a:gd name="T9" fmla="*/ 0 h 28"/>
                    <a:gd name="T10" fmla="*/ 2147483647 w 188"/>
                    <a:gd name="T11" fmla="*/ 0 h 28"/>
                    <a:gd name="T12" fmla="*/ 2147483647 w 188"/>
                    <a:gd name="T13" fmla="*/ 2147483647 h 28"/>
                    <a:gd name="T14" fmla="*/ 0 60000 65536"/>
                    <a:gd name="T15" fmla="*/ 0 60000 65536"/>
                    <a:gd name="T16" fmla="*/ 0 60000 65536"/>
                    <a:gd name="T17" fmla="*/ 0 60000 65536"/>
                    <a:gd name="T18" fmla="*/ 0 60000 65536"/>
                    <a:gd name="T19" fmla="*/ 0 60000 65536"/>
                    <a:gd name="T20" fmla="*/ 0 60000 65536"/>
                    <a:gd name="T21" fmla="*/ 0 w 188"/>
                    <a:gd name="T22" fmla="*/ 0 h 28"/>
                    <a:gd name="T23" fmla="*/ 188 w 188"/>
                    <a:gd name="T24" fmla="*/ 28 h 2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8" h="28">
                      <a:moveTo>
                        <a:pt x="94" y="26"/>
                      </a:moveTo>
                      <a:cubicBezTo>
                        <a:pt x="43" y="26"/>
                        <a:pt x="1" y="14"/>
                        <a:pt x="0" y="0"/>
                      </a:cubicBezTo>
                      <a:cubicBezTo>
                        <a:pt x="0" y="0"/>
                        <a:pt x="0" y="0"/>
                        <a:pt x="0" y="0"/>
                      </a:cubicBezTo>
                      <a:cubicBezTo>
                        <a:pt x="0" y="15"/>
                        <a:pt x="42" y="28"/>
                        <a:pt x="94" y="28"/>
                      </a:cubicBezTo>
                      <a:cubicBezTo>
                        <a:pt x="146" y="28"/>
                        <a:pt x="188" y="15"/>
                        <a:pt x="188" y="0"/>
                      </a:cubicBezTo>
                      <a:cubicBezTo>
                        <a:pt x="188" y="0"/>
                        <a:pt x="188" y="0"/>
                        <a:pt x="188" y="0"/>
                      </a:cubicBezTo>
                      <a:cubicBezTo>
                        <a:pt x="186" y="14"/>
                        <a:pt x="145" y="26"/>
                        <a:pt x="94" y="26"/>
                      </a:cubicBezTo>
                      <a:close/>
                    </a:path>
                  </a:pathLst>
                </a:custGeom>
                <a:solidFill>
                  <a:srgbClr val="363B49"/>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671" name="Freeform 180"/>
                <p:cNvSpPr>
                  <a:spLocks noEditPoints="1"/>
                </p:cNvSpPr>
                <p:nvPr/>
              </p:nvSpPr>
              <p:spPr bwMode="auto">
                <a:xfrm>
                  <a:off x="4308462" y="3393574"/>
                  <a:ext cx="303213" cy="247434"/>
                </a:xfrm>
                <a:custGeom>
                  <a:avLst/>
                  <a:gdLst>
                    <a:gd name="T0" fmla="*/ 0 w 192"/>
                    <a:gd name="T1" fmla="*/ 2147483647 h 156"/>
                    <a:gd name="T2" fmla="*/ 0 w 192"/>
                    <a:gd name="T3" fmla="*/ 2147483647 h 156"/>
                    <a:gd name="T4" fmla="*/ 2147483647 w 192"/>
                    <a:gd name="T5" fmla="*/ 2147483647 h 156"/>
                    <a:gd name="T6" fmla="*/ 2147483647 w 192"/>
                    <a:gd name="T7" fmla="*/ 2147483647 h 156"/>
                    <a:gd name="T8" fmla="*/ 2147483647 w 192"/>
                    <a:gd name="T9" fmla="*/ 2147483647 h 156"/>
                    <a:gd name="T10" fmla="*/ 2147483647 w 192"/>
                    <a:gd name="T11" fmla="*/ 2147483647 h 156"/>
                    <a:gd name="T12" fmla="*/ 2147483647 w 192"/>
                    <a:gd name="T13" fmla="*/ 2147483647 h 156"/>
                    <a:gd name="T14" fmla="*/ 2147483647 w 192"/>
                    <a:gd name="T15" fmla="*/ 2147483647 h 156"/>
                    <a:gd name="T16" fmla="*/ 2147483647 w 192"/>
                    <a:gd name="T17" fmla="*/ 0 h 156"/>
                    <a:gd name="T18" fmla="*/ 0 w 192"/>
                    <a:gd name="T19" fmla="*/ 2147483647 h 156"/>
                    <a:gd name="T20" fmla="*/ 0 w 192"/>
                    <a:gd name="T21" fmla="*/ 2147483647 h 156"/>
                    <a:gd name="T22" fmla="*/ 2147483647 w 192"/>
                    <a:gd name="T23" fmla="*/ 2147483647 h 156"/>
                    <a:gd name="T24" fmla="*/ 2147483647 w 192"/>
                    <a:gd name="T25" fmla="*/ 2147483647 h 156"/>
                    <a:gd name="T26" fmla="*/ 2147483647 w 192"/>
                    <a:gd name="T27" fmla="*/ 2147483647 h 156"/>
                    <a:gd name="T28" fmla="*/ 2147483647 w 192"/>
                    <a:gd name="T29" fmla="*/ 2147483647 h 156"/>
                    <a:gd name="T30" fmla="*/ 2147483647 w 192"/>
                    <a:gd name="T31" fmla="*/ 2147483647 h 156"/>
                    <a:gd name="T32" fmla="*/ 2147483647 w 192"/>
                    <a:gd name="T33" fmla="*/ 2147483647 h 156"/>
                    <a:gd name="T34" fmla="*/ 2147483647 w 192"/>
                    <a:gd name="T35" fmla="*/ 2147483647 h 156"/>
                    <a:gd name="T36" fmla="*/ 2147483647 w 192"/>
                    <a:gd name="T37" fmla="*/ 2147483647 h 156"/>
                    <a:gd name="T38" fmla="*/ 2147483647 w 192"/>
                    <a:gd name="T39" fmla="*/ 2147483647 h 156"/>
                    <a:gd name="T40" fmla="*/ 2147483647 w 192"/>
                    <a:gd name="T41" fmla="*/ 2147483647 h 156"/>
                    <a:gd name="T42" fmla="*/ 2147483647 w 192"/>
                    <a:gd name="T43" fmla="*/ 2147483647 h 156"/>
                    <a:gd name="T44" fmla="*/ 2147483647 w 192"/>
                    <a:gd name="T45" fmla="*/ 2147483647 h 15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92"/>
                    <a:gd name="T70" fmla="*/ 0 h 156"/>
                    <a:gd name="T71" fmla="*/ 192 w 192"/>
                    <a:gd name="T72" fmla="*/ 156 h 15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92" h="156">
                      <a:moveTo>
                        <a:pt x="0" y="31"/>
                      </a:moveTo>
                      <a:cubicBezTo>
                        <a:pt x="0" y="127"/>
                        <a:pt x="0" y="127"/>
                        <a:pt x="0" y="127"/>
                      </a:cubicBezTo>
                      <a:cubicBezTo>
                        <a:pt x="0" y="145"/>
                        <a:pt x="48" y="156"/>
                        <a:pt x="96" y="156"/>
                      </a:cubicBezTo>
                      <a:cubicBezTo>
                        <a:pt x="143" y="156"/>
                        <a:pt x="192" y="145"/>
                        <a:pt x="192" y="127"/>
                      </a:cubicBezTo>
                      <a:cubicBezTo>
                        <a:pt x="192" y="31"/>
                        <a:pt x="192" y="31"/>
                        <a:pt x="192" y="31"/>
                      </a:cubicBezTo>
                      <a:cubicBezTo>
                        <a:pt x="191" y="32"/>
                        <a:pt x="191" y="32"/>
                        <a:pt x="191" y="32"/>
                      </a:cubicBezTo>
                      <a:cubicBezTo>
                        <a:pt x="192" y="31"/>
                        <a:pt x="192" y="30"/>
                        <a:pt x="192" y="30"/>
                      </a:cubicBezTo>
                      <a:cubicBezTo>
                        <a:pt x="192" y="29"/>
                        <a:pt x="192" y="29"/>
                        <a:pt x="192" y="29"/>
                      </a:cubicBezTo>
                      <a:cubicBezTo>
                        <a:pt x="192" y="11"/>
                        <a:pt x="143" y="0"/>
                        <a:pt x="96" y="0"/>
                      </a:cubicBezTo>
                      <a:cubicBezTo>
                        <a:pt x="48" y="0"/>
                        <a:pt x="0" y="11"/>
                        <a:pt x="0" y="29"/>
                      </a:cubicBezTo>
                      <a:lnTo>
                        <a:pt x="0" y="31"/>
                      </a:lnTo>
                      <a:close/>
                      <a:moveTo>
                        <a:pt x="4" y="29"/>
                      </a:moveTo>
                      <a:cubicBezTo>
                        <a:pt x="4" y="17"/>
                        <a:pt x="41" y="4"/>
                        <a:pt x="96" y="4"/>
                      </a:cubicBezTo>
                      <a:cubicBezTo>
                        <a:pt x="151" y="4"/>
                        <a:pt x="188" y="17"/>
                        <a:pt x="188" y="29"/>
                      </a:cubicBezTo>
                      <a:cubicBezTo>
                        <a:pt x="188" y="30"/>
                        <a:pt x="188" y="30"/>
                        <a:pt x="188" y="30"/>
                      </a:cubicBezTo>
                      <a:cubicBezTo>
                        <a:pt x="188" y="31"/>
                        <a:pt x="188" y="31"/>
                        <a:pt x="188" y="31"/>
                      </a:cubicBezTo>
                      <a:cubicBezTo>
                        <a:pt x="188" y="31"/>
                        <a:pt x="188" y="31"/>
                        <a:pt x="188" y="31"/>
                      </a:cubicBezTo>
                      <a:cubicBezTo>
                        <a:pt x="188" y="31"/>
                        <a:pt x="188" y="31"/>
                        <a:pt x="188" y="31"/>
                      </a:cubicBezTo>
                      <a:cubicBezTo>
                        <a:pt x="188" y="127"/>
                        <a:pt x="188" y="127"/>
                        <a:pt x="188" y="127"/>
                      </a:cubicBezTo>
                      <a:cubicBezTo>
                        <a:pt x="188" y="139"/>
                        <a:pt x="151" y="152"/>
                        <a:pt x="96" y="152"/>
                      </a:cubicBezTo>
                      <a:cubicBezTo>
                        <a:pt x="41" y="152"/>
                        <a:pt x="4" y="139"/>
                        <a:pt x="4" y="127"/>
                      </a:cubicBezTo>
                      <a:cubicBezTo>
                        <a:pt x="4" y="31"/>
                        <a:pt x="4" y="31"/>
                        <a:pt x="4" y="31"/>
                      </a:cubicBezTo>
                      <a:lnTo>
                        <a:pt x="4" y="29"/>
                      </a:lnTo>
                      <a:close/>
                    </a:path>
                  </a:pathLst>
                </a:custGeom>
                <a:solidFill>
                  <a:srgbClr val="231F20"/>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672" name="Freeform 175"/>
                <p:cNvSpPr>
                  <a:spLocks/>
                </p:cNvSpPr>
                <p:nvPr/>
              </p:nvSpPr>
              <p:spPr bwMode="auto">
                <a:xfrm>
                  <a:off x="4311133" y="3284373"/>
                  <a:ext cx="297202" cy="195131"/>
                </a:xfrm>
                <a:custGeom>
                  <a:avLst/>
                  <a:gdLst>
                    <a:gd name="T0" fmla="*/ 2147483647 w 188"/>
                    <a:gd name="T1" fmla="*/ 2147483647 h 123"/>
                    <a:gd name="T2" fmla="*/ 2147483647 w 188"/>
                    <a:gd name="T3" fmla="*/ 2147483647 h 123"/>
                    <a:gd name="T4" fmla="*/ 0 w 188"/>
                    <a:gd name="T5" fmla="*/ 2147483647 h 123"/>
                    <a:gd name="T6" fmla="*/ 0 w 188"/>
                    <a:gd name="T7" fmla="*/ 0 h 123"/>
                    <a:gd name="T8" fmla="*/ 2147483647 w 188"/>
                    <a:gd name="T9" fmla="*/ 0 h 123"/>
                    <a:gd name="T10" fmla="*/ 2147483647 w 188"/>
                    <a:gd name="T11" fmla="*/ 2147483647 h 123"/>
                    <a:gd name="T12" fmla="*/ 0 60000 65536"/>
                    <a:gd name="T13" fmla="*/ 0 60000 65536"/>
                    <a:gd name="T14" fmla="*/ 0 60000 65536"/>
                    <a:gd name="T15" fmla="*/ 0 60000 65536"/>
                    <a:gd name="T16" fmla="*/ 0 60000 65536"/>
                    <a:gd name="T17" fmla="*/ 0 60000 65536"/>
                    <a:gd name="T18" fmla="*/ 0 w 188"/>
                    <a:gd name="T19" fmla="*/ 0 h 123"/>
                    <a:gd name="T20" fmla="*/ 188 w 188"/>
                    <a:gd name="T21" fmla="*/ 123 h 123"/>
                  </a:gdLst>
                  <a:ahLst/>
                  <a:cxnLst>
                    <a:cxn ang="T12">
                      <a:pos x="T0" y="T1"/>
                    </a:cxn>
                    <a:cxn ang="T13">
                      <a:pos x="T2" y="T3"/>
                    </a:cxn>
                    <a:cxn ang="T14">
                      <a:pos x="T4" y="T5"/>
                    </a:cxn>
                    <a:cxn ang="T15">
                      <a:pos x="T6" y="T7"/>
                    </a:cxn>
                    <a:cxn ang="T16">
                      <a:pos x="T8" y="T9"/>
                    </a:cxn>
                    <a:cxn ang="T17">
                      <a:pos x="T10" y="T11"/>
                    </a:cxn>
                  </a:cxnLst>
                  <a:rect l="T18" t="T19" r="T20" b="T21"/>
                  <a:pathLst>
                    <a:path w="188" h="123">
                      <a:moveTo>
                        <a:pt x="188" y="96"/>
                      </a:moveTo>
                      <a:cubicBezTo>
                        <a:pt x="188" y="111"/>
                        <a:pt x="146" y="123"/>
                        <a:pt x="94" y="123"/>
                      </a:cubicBezTo>
                      <a:cubicBezTo>
                        <a:pt x="42" y="123"/>
                        <a:pt x="0" y="111"/>
                        <a:pt x="0" y="96"/>
                      </a:cubicBezTo>
                      <a:cubicBezTo>
                        <a:pt x="0" y="0"/>
                        <a:pt x="0" y="0"/>
                        <a:pt x="0" y="0"/>
                      </a:cubicBezTo>
                      <a:cubicBezTo>
                        <a:pt x="188" y="0"/>
                        <a:pt x="188" y="0"/>
                        <a:pt x="188" y="0"/>
                      </a:cubicBezTo>
                      <a:cubicBezTo>
                        <a:pt x="188" y="96"/>
                        <a:pt x="188" y="96"/>
                        <a:pt x="188" y="96"/>
                      </a:cubicBezTo>
                    </a:path>
                  </a:pathLst>
                </a:custGeom>
                <a:solidFill>
                  <a:srgbClr val="9933FF"/>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673" name="Freeform 176"/>
                <p:cNvSpPr>
                  <a:spLocks/>
                </p:cNvSpPr>
                <p:nvPr/>
              </p:nvSpPr>
              <p:spPr bwMode="auto">
                <a:xfrm>
                  <a:off x="4608336" y="3433693"/>
                  <a:ext cx="668" cy="1341"/>
                </a:xfrm>
                <a:custGeom>
                  <a:avLst/>
                  <a:gdLst>
                    <a:gd name="T0" fmla="*/ 0 w 1"/>
                    <a:gd name="T1" fmla="*/ 0 h 1"/>
                    <a:gd name="T2" fmla="*/ 0 w 1"/>
                    <a:gd name="T3" fmla="*/ 0 h 1"/>
                    <a:gd name="T4" fmla="*/ 0 w 1"/>
                    <a:gd name="T5" fmla="*/ 2147483647 h 1"/>
                    <a:gd name="T6" fmla="*/ 0 w 1"/>
                    <a:gd name="T7" fmla="*/ 2147483647 h 1"/>
                    <a:gd name="T8" fmla="*/ 0 w 1"/>
                    <a:gd name="T9" fmla="*/ 0 h 1"/>
                    <a:gd name="T10" fmla="*/ 0 60000 65536"/>
                    <a:gd name="T11" fmla="*/ 0 60000 65536"/>
                    <a:gd name="T12" fmla="*/ 0 60000 65536"/>
                    <a:gd name="T13" fmla="*/ 0 60000 65536"/>
                    <a:gd name="T14" fmla="*/ 0 60000 65536"/>
                    <a:gd name="T15" fmla="*/ 0 w 1"/>
                    <a:gd name="T16" fmla="*/ 0 h 1"/>
                    <a:gd name="T17" fmla="*/ 1 w 1"/>
                    <a:gd name="T18" fmla="*/ 1 h 1"/>
                  </a:gdLst>
                  <a:ahLst/>
                  <a:cxnLst>
                    <a:cxn ang="T10">
                      <a:pos x="T0" y="T1"/>
                    </a:cxn>
                    <a:cxn ang="T11">
                      <a:pos x="T2" y="T3"/>
                    </a:cxn>
                    <a:cxn ang="T12">
                      <a:pos x="T4" y="T5"/>
                    </a:cxn>
                    <a:cxn ang="T13">
                      <a:pos x="T6" y="T7"/>
                    </a:cxn>
                    <a:cxn ang="T14">
                      <a:pos x="T8" y="T9"/>
                    </a:cxn>
                  </a:cxnLst>
                  <a:rect l="T15" t="T16" r="T17" b="T18"/>
                  <a:pathLst>
                    <a:path w="1" h="1">
                      <a:moveTo>
                        <a:pt x="0" y="0"/>
                      </a:moveTo>
                      <a:cubicBezTo>
                        <a:pt x="0" y="0"/>
                        <a:pt x="0" y="0"/>
                        <a:pt x="0" y="0"/>
                      </a:cubicBezTo>
                      <a:cubicBezTo>
                        <a:pt x="0" y="1"/>
                        <a:pt x="0" y="1"/>
                        <a:pt x="0" y="1"/>
                      </a:cubicBezTo>
                      <a:cubicBezTo>
                        <a:pt x="0" y="1"/>
                        <a:pt x="0" y="1"/>
                        <a:pt x="0" y="1"/>
                      </a:cubicBezTo>
                      <a:cubicBezTo>
                        <a:pt x="0" y="0"/>
                        <a:pt x="0" y="0"/>
                        <a:pt x="0" y="0"/>
                      </a:cubicBezTo>
                    </a:path>
                  </a:pathLst>
                </a:custGeom>
                <a:solidFill>
                  <a:srgbClr val="8A98AA"/>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674" name="Freeform 177"/>
                <p:cNvSpPr>
                  <a:spLocks/>
                </p:cNvSpPr>
                <p:nvPr/>
              </p:nvSpPr>
              <p:spPr bwMode="auto">
                <a:xfrm>
                  <a:off x="4311133" y="3431681"/>
                  <a:ext cx="297202" cy="46268"/>
                </a:xfrm>
                <a:custGeom>
                  <a:avLst/>
                  <a:gdLst>
                    <a:gd name="T0" fmla="*/ 0 w 188"/>
                    <a:gd name="T1" fmla="*/ 0 h 29"/>
                    <a:gd name="T2" fmla="*/ 0 w 188"/>
                    <a:gd name="T3" fmla="*/ 2147483647 h 29"/>
                    <a:gd name="T4" fmla="*/ 2147483647 w 188"/>
                    <a:gd name="T5" fmla="*/ 2147483647 h 29"/>
                    <a:gd name="T6" fmla="*/ 2147483647 w 188"/>
                    <a:gd name="T7" fmla="*/ 2147483647 h 29"/>
                    <a:gd name="T8" fmla="*/ 2147483647 w 188"/>
                    <a:gd name="T9" fmla="*/ 2147483647 h 29"/>
                    <a:gd name="T10" fmla="*/ 2147483647 w 188"/>
                    <a:gd name="T11" fmla="*/ 2147483647 h 29"/>
                    <a:gd name="T12" fmla="*/ 0 w 188"/>
                    <a:gd name="T13" fmla="*/ 0 h 29"/>
                    <a:gd name="T14" fmla="*/ 0 60000 65536"/>
                    <a:gd name="T15" fmla="*/ 0 60000 65536"/>
                    <a:gd name="T16" fmla="*/ 0 60000 65536"/>
                    <a:gd name="T17" fmla="*/ 0 60000 65536"/>
                    <a:gd name="T18" fmla="*/ 0 60000 65536"/>
                    <a:gd name="T19" fmla="*/ 0 60000 65536"/>
                    <a:gd name="T20" fmla="*/ 0 60000 65536"/>
                    <a:gd name="T21" fmla="*/ 0 w 188"/>
                    <a:gd name="T22" fmla="*/ 0 h 29"/>
                    <a:gd name="T23" fmla="*/ 188 w 188"/>
                    <a:gd name="T24" fmla="*/ 29 h 2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8" h="29">
                      <a:moveTo>
                        <a:pt x="0" y="0"/>
                      </a:moveTo>
                      <a:cubicBezTo>
                        <a:pt x="0" y="2"/>
                        <a:pt x="0" y="2"/>
                        <a:pt x="0" y="2"/>
                      </a:cubicBezTo>
                      <a:cubicBezTo>
                        <a:pt x="0" y="17"/>
                        <a:pt x="42" y="29"/>
                        <a:pt x="94" y="29"/>
                      </a:cubicBezTo>
                      <a:cubicBezTo>
                        <a:pt x="146" y="29"/>
                        <a:pt x="188" y="17"/>
                        <a:pt x="188" y="2"/>
                      </a:cubicBezTo>
                      <a:cubicBezTo>
                        <a:pt x="188" y="1"/>
                        <a:pt x="188" y="1"/>
                        <a:pt x="188" y="1"/>
                      </a:cubicBezTo>
                      <a:cubicBezTo>
                        <a:pt x="188" y="16"/>
                        <a:pt x="145" y="28"/>
                        <a:pt x="94" y="28"/>
                      </a:cubicBezTo>
                      <a:cubicBezTo>
                        <a:pt x="42" y="28"/>
                        <a:pt x="0" y="16"/>
                        <a:pt x="0" y="0"/>
                      </a:cubicBezTo>
                    </a:path>
                  </a:pathLst>
                </a:custGeom>
                <a:solidFill>
                  <a:srgbClr val="7F8EA2"/>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675" name="Freeform 180"/>
                <p:cNvSpPr>
                  <a:spLocks noEditPoints="1"/>
                </p:cNvSpPr>
                <p:nvPr/>
              </p:nvSpPr>
              <p:spPr bwMode="auto">
                <a:xfrm>
                  <a:off x="4308462" y="3233868"/>
                  <a:ext cx="303213" cy="247434"/>
                </a:xfrm>
                <a:custGeom>
                  <a:avLst/>
                  <a:gdLst>
                    <a:gd name="T0" fmla="*/ 0 w 192"/>
                    <a:gd name="T1" fmla="*/ 2147483647 h 156"/>
                    <a:gd name="T2" fmla="*/ 0 w 192"/>
                    <a:gd name="T3" fmla="*/ 2147483647 h 156"/>
                    <a:gd name="T4" fmla="*/ 2147483647 w 192"/>
                    <a:gd name="T5" fmla="*/ 2147483647 h 156"/>
                    <a:gd name="T6" fmla="*/ 2147483647 w 192"/>
                    <a:gd name="T7" fmla="*/ 2147483647 h 156"/>
                    <a:gd name="T8" fmla="*/ 2147483647 w 192"/>
                    <a:gd name="T9" fmla="*/ 2147483647 h 156"/>
                    <a:gd name="T10" fmla="*/ 2147483647 w 192"/>
                    <a:gd name="T11" fmla="*/ 2147483647 h 156"/>
                    <a:gd name="T12" fmla="*/ 2147483647 w 192"/>
                    <a:gd name="T13" fmla="*/ 2147483647 h 156"/>
                    <a:gd name="T14" fmla="*/ 2147483647 w 192"/>
                    <a:gd name="T15" fmla="*/ 2147483647 h 156"/>
                    <a:gd name="T16" fmla="*/ 2147483647 w 192"/>
                    <a:gd name="T17" fmla="*/ 0 h 156"/>
                    <a:gd name="T18" fmla="*/ 0 w 192"/>
                    <a:gd name="T19" fmla="*/ 2147483647 h 156"/>
                    <a:gd name="T20" fmla="*/ 0 w 192"/>
                    <a:gd name="T21" fmla="*/ 2147483647 h 156"/>
                    <a:gd name="T22" fmla="*/ 2147483647 w 192"/>
                    <a:gd name="T23" fmla="*/ 2147483647 h 156"/>
                    <a:gd name="T24" fmla="*/ 2147483647 w 192"/>
                    <a:gd name="T25" fmla="*/ 2147483647 h 156"/>
                    <a:gd name="T26" fmla="*/ 2147483647 w 192"/>
                    <a:gd name="T27" fmla="*/ 2147483647 h 156"/>
                    <a:gd name="T28" fmla="*/ 2147483647 w 192"/>
                    <a:gd name="T29" fmla="*/ 2147483647 h 156"/>
                    <a:gd name="T30" fmla="*/ 2147483647 w 192"/>
                    <a:gd name="T31" fmla="*/ 2147483647 h 156"/>
                    <a:gd name="T32" fmla="*/ 2147483647 w 192"/>
                    <a:gd name="T33" fmla="*/ 2147483647 h 156"/>
                    <a:gd name="T34" fmla="*/ 2147483647 w 192"/>
                    <a:gd name="T35" fmla="*/ 2147483647 h 156"/>
                    <a:gd name="T36" fmla="*/ 2147483647 w 192"/>
                    <a:gd name="T37" fmla="*/ 2147483647 h 156"/>
                    <a:gd name="T38" fmla="*/ 2147483647 w 192"/>
                    <a:gd name="T39" fmla="*/ 2147483647 h 156"/>
                    <a:gd name="T40" fmla="*/ 2147483647 w 192"/>
                    <a:gd name="T41" fmla="*/ 2147483647 h 156"/>
                    <a:gd name="T42" fmla="*/ 2147483647 w 192"/>
                    <a:gd name="T43" fmla="*/ 2147483647 h 156"/>
                    <a:gd name="T44" fmla="*/ 2147483647 w 192"/>
                    <a:gd name="T45" fmla="*/ 2147483647 h 15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92"/>
                    <a:gd name="T70" fmla="*/ 0 h 156"/>
                    <a:gd name="T71" fmla="*/ 192 w 192"/>
                    <a:gd name="T72" fmla="*/ 156 h 15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92" h="156">
                      <a:moveTo>
                        <a:pt x="0" y="31"/>
                      </a:moveTo>
                      <a:cubicBezTo>
                        <a:pt x="0" y="127"/>
                        <a:pt x="0" y="127"/>
                        <a:pt x="0" y="127"/>
                      </a:cubicBezTo>
                      <a:cubicBezTo>
                        <a:pt x="0" y="145"/>
                        <a:pt x="48" y="156"/>
                        <a:pt x="96" y="156"/>
                      </a:cubicBezTo>
                      <a:cubicBezTo>
                        <a:pt x="143" y="156"/>
                        <a:pt x="192" y="145"/>
                        <a:pt x="192" y="127"/>
                      </a:cubicBezTo>
                      <a:cubicBezTo>
                        <a:pt x="192" y="31"/>
                        <a:pt x="192" y="31"/>
                        <a:pt x="192" y="31"/>
                      </a:cubicBezTo>
                      <a:cubicBezTo>
                        <a:pt x="191" y="32"/>
                        <a:pt x="191" y="32"/>
                        <a:pt x="191" y="32"/>
                      </a:cubicBezTo>
                      <a:cubicBezTo>
                        <a:pt x="192" y="31"/>
                        <a:pt x="192" y="30"/>
                        <a:pt x="192" y="30"/>
                      </a:cubicBezTo>
                      <a:cubicBezTo>
                        <a:pt x="192" y="29"/>
                        <a:pt x="192" y="29"/>
                        <a:pt x="192" y="29"/>
                      </a:cubicBezTo>
                      <a:cubicBezTo>
                        <a:pt x="192" y="11"/>
                        <a:pt x="143" y="0"/>
                        <a:pt x="96" y="0"/>
                      </a:cubicBezTo>
                      <a:cubicBezTo>
                        <a:pt x="48" y="0"/>
                        <a:pt x="0" y="11"/>
                        <a:pt x="0" y="29"/>
                      </a:cubicBezTo>
                      <a:lnTo>
                        <a:pt x="0" y="31"/>
                      </a:lnTo>
                      <a:close/>
                      <a:moveTo>
                        <a:pt x="4" y="29"/>
                      </a:moveTo>
                      <a:cubicBezTo>
                        <a:pt x="4" y="17"/>
                        <a:pt x="41" y="4"/>
                        <a:pt x="96" y="4"/>
                      </a:cubicBezTo>
                      <a:cubicBezTo>
                        <a:pt x="151" y="4"/>
                        <a:pt x="188" y="17"/>
                        <a:pt x="188" y="29"/>
                      </a:cubicBezTo>
                      <a:cubicBezTo>
                        <a:pt x="188" y="30"/>
                        <a:pt x="188" y="30"/>
                        <a:pt x="188" y="30"/>
                      </a:cubicBezTo>
                      <a:cubicBezTo>
                        <a:pt x="188" y="31"/>
                        <a:pt x="188" y="31"/>
                        <a:pt x="188" y="31"/>
                      </a:cubicBezTo>
                      <a:cubicBezTo>
                        <a:pt x="188" y="31"/>
                        <a:pt x="188" y="31"/>
                        <a:pt x="188" y="31"/>
                      </a:cubicBezTo>
                      <a:cubicBezTo>
                        <a:pt x="188" y="31"/>
                        <a:pt x="188" y="31"/>
                        <a:pt x="188" y="31"/>
                      </a:cubicBezTo>
                      <a:cubicBezTo>
                        <a:pt x="188" y="127"/>
                        <a:pt x="188" y="127"/>
                        <a:pt x="188" y="127"/>
                      </a:cubicBezTo>
                      <a:cubicBezTo>
                        <a:pt x="188" y="139"/>
                        <a:pt x="151" y="152"/>
                        <a:pt x="96" y="152"/>
                      </a:cubicBezTo>
                      <a:cubicBezTo>
                        <a:pt x="41" y="152"/>
                        <a:pt x="4" y="139"/>
                        <a:pt x="4" y="127"/>
                      </a:cubicBezTo>
                      <a:cubicBezTo>
                        <a:pt x="4" y="31"/>
                        <a:pt x="4" y="31"/>
                        <a:pt x="4" y="31"/>
                      </a:cubicBezTo>
                      <a:lnTo>
                        <a:pt x="4" y="29"/>
                      </a:lnTo>
                      <a:close/>
                    </a:path>
                  </a:pathLst>
                </a:custGeom>
                <a:solidFill>
                  <a:srgbClr val="231F20"/>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676" name="Freeform 175"/>
                <p:cNvSpPr>
                  <a:spLocks/>
                </p:cNvSpPr>
                <p:nvPr/>
              </p:nvSpPr>
              <p:spPr bwMode="auto">
                <a:xfrm>
                  <a:off x="4311133" y="3126929"/>
                  <a:ext cx="297202" cy="195131"/>
                </a:xfrm>
                <a:custGeom>
                  <a:avLst/>
                  <a:gdLst>
                    <a:gd name="T0" fmla="*/ 2147483647 w 188"/>
                    <a:gd name="T1" fmla="*/ 2147483647 h 123"/>
                    <a:gd name="T2" fmla="*/ 2147483647 w 188"/>
                    <a:gd name="T3" fmla="*/ 2147483647 h 123"/>
                    <a:gd name="T4" fmla="*/ 0 w 188"/>
                    <a:gd name="T5" fmla="*/ 2147483647 h 123"/>
                    <a:gd name="T6" fmla="*/ 0 w 188"/>
                    <a:gd name="T7" fmla="*/ 0 h 123"/>
                    <a:gd name="T8" fmla="*/ 2147483647 w 188"/>
                    <a:gd name="T9" fmla="*/ 0 h 123"/>
                    <a:gd name="T10" fmla="*/ 2147483647 w 188"/>
                    <a:gd name="T11" fmla="*/ 2147483647 h 123"/>
                    <a:gd name="T12" fmla="*/ 0 60000 65536"/>
                    <a:gd name="T13" fmla="*/ 0 60000 65536"/>
                    <a:gd name="T14" fmla="*/ 0 60000 65536"/>
                    <a:gd name="T15" fmla="*/ 0 60000 65536"/>
                    <a:gd name="T16" fmla="*/ 0 60000 65536"/>
                    <a:gd name="T17" fmla="*/ 0 60000 65536"/>
                    <a:gd name="T18" fmla="*/ 0 w 188"/>
                    <a:gd name="T19" fmla="*/ 0 h 123"/>
                    <a:gd name="T20" fmla="*/ 188 w 188"/>
                    <a:gd name="T21" fmla="*/ 123 h 123"/>
                  </a:gdLst>
                  <a:ahLst/>
                  <a:cxnLst>
                    <a:cxn ang="T12">
                      <a:pos x="T0" y="T1"/>
                    </a:cxn>
                    <a:cxn ang="T13">
                      <a:pos x="T2" y="T3"/>
                    </a:cxn>
                    <a:cxn ang="T14">
                      <a:pos x="T4" y="T5"/>
                    </a:cxn>
                    <a:cxn ang="T15">
                      <a:pos x="T6" y="T7"/>
                    </a:cxn>
                    <a:cxn ang="T16">
                      <a:pos x="T8" y="T9"/>
                    </a:cxn>
                    <a:cxn ang="T17">
                      <a:pos x="T10" y="T11"/>
                    </a:cxn>
                  </a:cxnLst>
                  <a:rect l="T18" t="T19" r="T20" b="T21"/>
                  <a:pathLst>
                    <a:path w="188" h="123">
                      <a:moveTo>
                        <a:pt x="188" y="96"/>
                      </a:moveTo>
                      <a:cubicBezTo>
                        <a:pt x="188" y="111"/>
                        <a:pt x="146" y="123"/>
                        <a:pt x="94" y="123"/>
                      </a:cubicBezTo>
                      <a:cubicBezTo>
                        <a:pt x="42" y="123"/>
                        <a:pt x="0" y="111"/>
                        <a:pt x="0" y="96"/>
                      </a:cubicBezTo>
                      <a:cubicBezTo>
                        <a:pt x="0" y="0"/>
                        <a:pt x="0" y="0"/>
                        <a:pt x="0" y="0"/>
                      </a:cubicBezTo>
                      <a:cubicBezTo>
                        <a:pt x="188" y="0"/>
                        <a:pt x="188" y="0"/>
                        <a:pt x="188" y="0"/>
                      </a:cubicBezTo>
                      <a:cubicBezTo>
                        <a:pt x="188" y="96"/>
                        <a:pt x="188" y="96"/>
                        <a:pt x="188" y="96"/>
                      </a:cubicBezTo>
                    </a:path>
                  </a:pathLst>
                </a:custGeom>
                <a:solidFill>
                  <a:srgbClr val="9933FF"/>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677" name="Freeform 176"/>
                <p:cNvSpPr>
                  <a:spLocks/>
                </p:cNvSpPr>
                <p:nvPr/>
              </p:nvSpPr>
              <p:spPr bwMode="auto">
                <a:xfrm>
                  <a:off x="4608336" y="3317637"/>
                  <a:ext cx="668" cy="1341"/>
                </a:xfrm>
                <a:custGeom>
                  <a:avLst/>
                  <a:gdLst>
                    <a:gd name="T0" fmla="*/ 0 w 1"/>
                    <a:gd name="T1" fmla="*/ 0 h 1"/>
                    <a:gd name="T2" fmla="*/ 0 w 1"/>
                    <a:gd name="T3" fmla="*/ 0 h 1"/>
                    <a:gd name="T4" fmla="*/ 0 w 1"/>
                    <a:gd name="T5" fmla="*/ 2147483647 h 1"/>
                    <a:gd name="T6" fmla="*/ 0 w 1"/>
                    <a:gd name="T7" fmla="*/ 2147483647 h 1"/>
                    <a:gd name="T8" fmla="*/ 0 w 1"/>
                    <a:gd name="T9" fmla="*/ 0 h 1"/>
                    <a:gd name="T10" fmla="*/ 0 60000 65536"/>
                    <a:gd name="T11" fmla="*/ 0 60000 65536"/>
                    <a:gd name="T12" fmla="*/ 0 60000 65536"/>
                    <a:gd name="T13" fmla="*/ 0 60000 65536"/>
                    <a:gd name="T14" fmla="*/ 0 60000 65536"/>
                    <a:gd name="T15" fmla="*/ 0 w 1"/>
                    <a:gd name="T16" fmla="*/ 0 h 1"/>
                    <a:gd name="T17" fmla="*/ 1 w 1"/>
                    <a:gd name="T18" fmla="*/ 1 h 1"/>
                  </a:gdLst>
                  <a:ahLst/>
                  <a:cxnLst>
                    <a:cxn ang="T10">
                      <a:pos x="T0" y="T1"/>
                    </a:cxn>
                    <a:cxn ang="T11">
                      <a:pos x="T2" y="T3"/>
                    </a:cxn>
                    <a:cxn ang="T12">
                      <a:pos x="T4" y="T5"/>
                    </a:cxn>
                    <a:cxn ang="T13">
                      <a:pos x="T6" y="T7"/>
                    </a:cxn>
                    <a:cxn ang="T14">
                      <a:pos x="T8" y="T9"/>
                    </a:cxn>
                  </a:cxnLst>
                  <a:rect l="T15" t="T16" r="T17" b="T18"/>
                  <a:pathLst>
                    <a:path w="1" h="1">
                      <a:moveTo>
                        <a:pt x="0" y="0"/>
                      </a:moveTo>
                      <a:cubicBezTo>
                        <a:pt x="0" y="0"/>
                        <a:pt x="0" y="0"/>
                        <a:pt x="0" y="0"/>
                      </a:cubicBezTo>
                      <a:cubicBezTo>
                        <a:pt x="0" y="1"/>
                        <a:pt x="0" y="1"/>
                        <a:pt x="0" y="1"/>
                      </a:cubicBezTo>
                      <a:cubicBezTo>
                        <a:pt x="0" y="1"/>
                        <a:pt x="0" y="1"/>
                        <a:pt x="0" y="1"/>
                      </a:cubicBezTo>
                      <a:cubicBezTo>
                        <a:pt x="0" y="0"/>
                        <a:pt x="0" y="0"/>
                        <a:pt x="0" y="0"/>
                      </a:cubicBezTo>
                    </a:path>
                  </a:pathLst>
                </a:custGeom>
                <a:solidFill>
                  <a:srgbClr val="8A98AA"/>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678" name="Oval 178"/>
                <p:cNvSpPr>
                  <a:spLocks noChangeArrowheads="1"/>
                </p:cNvSpPr>
                <p:nvPr/>
              </p:nvSpPr>
              <p:spPr bwMode="auto">
                <a:xfrm>
                  <a:off x="4311133" y="3080661"/>
                  <a:ext cx="297202" cy="87842"/>
                </a:xfrm>
                <a:prstGeom prst="ellipse">
                  <a:avLst/>
                </a:prstGeom>
                <a:gradFill rotWithShape="1">
                  <a:gsLst>
                    <a:gs pos="0">
                      <a:srgbClr val="C0C1C6"/>
                    </a:gs>
                    <a:gs pos="100000">
                      <a:srgbClr val="DFE0E5"/>
                    </a:gs>
                  </a:gsLst>
                  <a:lin ang="5400000" scaled="1"/>
                </a:gradFill>
                <a:ln w="9525" algn="ctr">
                  <a:noFill/>
                  <a:round/>
                  <a:headEnd/>
                  <a:tailEnd/>
                </a:ln>
              </p:spPr>
              <p:txBody>
                <a:bodyPr lIns="91327" tIns="45667" rIns="91327" bIns="45667"/>
                <a:lstStyle/>
                <a:p>
                  <a:pPr algn="l">
                    <a:buClrTx/>
                    <a:buFontTx/>
                    <a:buNone/>
                  </a:pPr>
                  <a:endParaRPr lang="zh-CN" altLang="zh-CN" sz="1400" dirty="0" smtClean="0">
                    <a:solidFill>
                      <a:srgbClr val="000000"/>
                    </a:solidFill>
                    <a:cs typeface="Calibri" pitchFamily="34" charset="0"/>
                    <a:sym typeface="Lucida Grande" charset="0"/>
                  </a:endParaRPr>
                </a:p>
              </p:txBody>
            </p:sp>
            <p:sp>
              <p:nvSpPr>
                <p:cNvPr id="679" name="Freeform 179"/>
                <p:cNvSpPr>
                  <a:spLocks/>
                </p:cNvSpPr>
                <p:nvPr/>
              </p:nvSpPr>
              <p:spPr bwMode="auto">
                <a:xfrm>
                  <a:off x="4311133" y="3123577"/>
                  <a:ext cx="297202" cy="44927"/>
                </a:xfrm>
                <a:custGeom>
                  <a:avLst/>
                  <a:gdLst>
                    <a:gd name="T0" fmla="*/ 2147483647 w 188"/>
                    <a:gd name="T1" fmla="*/ 2147483647 h 28"/>
                    <a:gd name="T2" fmla="*/ 0 w 188"/>
                    <a:gd name="T3" fmla="*/ 0 h 28"/>
                    <a:gd name="T4" fmla="*/ 0 w 188"/>
                    <a:gd name="T5" fmla="*/ 0 h 28"/>
                    <a:gd name="T6" fmla="*/ 2147483647 w 188"/>
                    <a:gd name="T7" fmla="*/ 2147483647 h 28"/>
                    <a:gd name="T8" fmla="*/ 2147483647 w 188"/>
                    <a:gd name="T9" fmla="*/ 0 h 28"/>
                    <a:gd name="T10" fmla="*/ 2147483647 w 188"/>
                    <a:gd name="T11" fmla="*/ 0 h 28"/>
                    <a:gd name="T12" fmla="*/ 2147483647 w 188"/>
                    <a:gd name="T13" fmla="*/ 2147483647 h 28"/>
                    <a:gd name="T14" fmla="*/ 0 60000 65536"/>
                    <a:gd name="T15" fmla="*/ 0 60000 65536"/>
                    <a:gd name="T16" fmla="*/ 0 60000 65536"/>
                    <a:gd name="T17" fmla="*/ 0 60000 65536"/>
                    <a:gd name="T18" fmla="*/ 0 60000 65536"/>
                    <a:gd name="T19" fmla="*/ 0 60000 65536"/>
                    <a:gd name="T20" fmla="*/ 0 60000 65536"/>
                    <a:gd name="T21" fmla="*/ 0 w 188"/>
                    <a:gd name="T22" fmla="*/ 0 h 28"/>
                    <a:gd name="T23" fmla="*/ 188 w 188"/>
                    <a:gd name="T24" fmla="*/ 28 h 2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8" h="28">
                      <a:moveTo>
                        <a:pt x="94" y="26"/>
                      </a:moveTo>
                      <a:cubicBezTo>
                        <a:pt x="43" y="26"/>
                        <a:pt x="1" y="14"/>
                        <a:pt x="0" y="0"/>
                      </a:cubicBezTo>
                      <a:cubicBezTo>
                        <a:pt x="0" y="0"/>
                        <a:pt x="0" y="0"/>
                        <a:pt x="0" y="0"/>
                      </a:cubicBezTo>
                      <a:cubicBezTo>
                        <a:pt x="0" y="15"/>
                        <a:pt x="42" y="28"/>
                        <a:pt x="94" y="28"/>
                      </a:cubicBezTo>
                      <a:cubicBezTo>
                        <a:pt x="146" y="28"/>
                        <a:pt x="188" y="15"/>
                        <a:pt x="188" y="0"/>
                      </a:cubicBezTo>
                      <a:cubicBezTo>
                        <a:pt x="188" y="0"/>
                        <a:pt x="188" y="0"/>
                        <a:pt x="188" y="0"/>
                      </a:cubicBezTo>
                      <a:cubicBezTo>
                        <a:pt x="186" y="14"/>
                        <a:pt x="145" y="26"/>
                        <a:pt x="94" y="26"/>
                      </a:cubicBezTo>
                      <a:close/>
                    </a:path>
                  </a:pathLst>
                </a:custGeom>
                <a:solidFill>
                  <a:srgbClr val="363B49"/>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680" name="Freeform 180"/>
                <p:cNvSpPr>
                  <a:spLocks noEditPoints="1"/>
                </p:cNvSpPr>
                <p:nvPr/>
              </p:nvSpPr>
              <p:spPr bwMode="auto">
                <a:xfrm>
                  <a:off x="4308462" y="3074713"/>
                  <a:ext cx="303213" cy="247434"/>
                </a:xfrm>
                <a:custGeom>
                  <a:avLst/>
                  <a:gdLst>
                    <a:gd name="T0" fmla="*/ 0 w 192"/>
                    <a:gd name="T1" fmla="*/ 2147483647 h 156"/>
                    <a:gd name="T2" fmla="*/ 0 w 192"/>
                    <a:gd name="T3" fmla="*/ 2147483647 h 156"/>
                    <a:gd name="T4" fmla="*/ 2147483647 w 192"/>
                    <a:gd name="T5" fmla="*/ 2147483647 h 156"/>
                    <a:gd name="T6" fmla="*/ 2147483647 w 192"/>
                    <a:gd name="T7" fmla="*/ 2147483647 h 156"/>
                    <a:gd name="T8" fmla="*/ 2147483647 w 192"/>
                    <a:gd name="T9" fmla="*/ 2147483647 h 156"/>
                    <a:gd name="T10" fmla="*/ 2147483647 w 192"/>
                    <a:gd name="T11" fmla="*/ 2147483647 h 156"/>
                    <a:gd name="T12" fmla="*/ 2147483647 w 192"/>
                    <a:gd name="T13" fmla="*/ 2147483647 h 156"/>
                    <a:gd name="T14" fmla="*/ 2147483647 w 192"/>
                    <a:gd name="T15" fmla="*/ 2147483647 h 156"/>
                    <a:gd name="T16" fmla="*/ 2147483647 w 192"/>
                    <a:gd name="T17" fmla="*/ 0 h 156"/>
                    <a:gd name="T18" fmla="*/ 0 w 192"/>
                    <a:gd name="T19" fmla="*/ 2147483647 h 156"/>
                    <a:gd name="T20" fmla="*/ 0 w 192"/>
                    <a:gd name="T21" fmla="*/ 2147483647 h 156"/>
                    <a:gd name="T22" fmla="*/ 2147483647 w 192"/>
                    <a:gd name="T23" fmla="*/ 2147483647 h 156"/>
                    <a:gd name="T24" fmla="*/ 2147483647 w 192"/>
                    <a:gd name="T25" fmla="*/ 2147483647 h 156"/>
                    <a:gd name="T26" fmla="*/ 2147483647 w 192"/>
                    <a:gd name="T27" fmla="*/ 2147483647 h 156"/>
                    <a:gd name="T28" fmla="*/ 2147483647 w 192"/>
                    <a:gd name="T29" fmla="*/ 2147483647 h 156"/>
                    <a:gd name="T30" fmla="*/ 2147483647 w 192"/>
                    <a:gd name="T31" fmla="*/ 2147483647 h 156"/>
                    <a:gd name="T32" fmla="*/ 2147483647 w 192"/>
                    <a:gd name="T33" fmla="*/ 2147483647 h 156"/>
                    <a:gd name="T34" fmla="*/ 2147483647 w 192"/>
                    <a:gd name="T35" fmla="*/ 2147483647 h 156"/>
                    <a:gd name="T36" fmla="*/ 2147483647 w 192"/>
                    <a:gd name="T37" fmla="*/ 2147483647 h 156"/>
                    <a:gd name="T38" fmla="*/ 2147483647 w 192"/>
                    <a:gd name="T39" fmla="*/ 2147483647 h 156"/>
                    <a:gd name="T40" fmla="*/ 2147483647 w 192"/>
                    <a:gd name="T41" fmla="*/ 2147483647 h 156"/>
                    <a:gd name="T42" fmla="*/ 2147483647 w 192"/>
                    <a:gd name="T43" fmla="*/ 2147483647 h 156"/>
                    <a:gd name="T44" fmla="*/ 2147483647 w 192"/>
                    <a:gd name="T45" fmla="*/ 2147483647 h 15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92"/>
                    <a:gd name="T70" fmla="*/ 0 h 156"/>
                    <a:gd name="T71" fmla="*/ 192 w 192"/>
                    <a:gd name="T72" fmla="*/ 156 h 15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92" h="156">
                      <a:moveTo>
                        <a:pt x="0" y="31"/>
                      </a:moveTo>
                      <a:cubicBezTo>
                        <a:pt x="0" y="127"/>
                        <a:pt x="0" y="127"/>
                        <a:pt x="0" y="127"/>
                      </a:cubicBezTo>
                      <a:cubicBezTo>
                        <a:pt x="0" y="145"/>
                        <a:pt x="48" y="156"/>
                        <a:pt x="96" y="156"/>
                      </a:cubicBezTo>
                      <a:cubicBezTo>
                        <a:pt x="143" y="156"/>
                        <a:pt x="192" y="145"/>
                        <a:pt x="192" y="127"/>
                      </a:cubicBezTo>
                      <a:cubicBezTo>
                        <a:pt x="192" y="31"/>
                        <a:pt x="192" y="31"/>
                        <a:pt x="192" y="31"/>
                      </a:cubicBezTo>
                      <a:cubicBezTo>
                        <a:pt x="191" y="32"/>
                        <a:pt x="191" y="32"/>
                        <a:pt x="191" y="32"/>
                      </a:cubicBezTo>
                      <a:cubicBezTo>
                        <a:pt x="192" y="31"/>
                        <a:pt x="192" y="30"/>
                        <a:pt x="192" y="30"/>
                      </a:cubicBezTo>
                      <a:cubicBezTo>
                        <a:pt x="192" y="29"/>
                        <a:pt x="192" y="29"/>
                        <a:pt x="192" y="29"/>
                      </a:cubicBezTo>
                      <a:cubicBezTo>
                        <a:pt x="192" y="11"/>
                        <a:pt x="143" y="0"/>
                        <a:pt x="96" y="0"/>
                      </a:cubicBezTo>
                      <a:cubicBezTo>
                        <a:pt x="48" y="0"/>
                        <a:pt x="0" y="11"/>
                        <a:pt x="0" y="29"/>
                      </a:cubicBezTo>
                      <a:lnTo>
                        <a:pt x="0" y="31"/>
                      </a:lnTo>
                      <a:close/>
                      <a:moveTo>
                        <a:pt x="4" y="29"/>
                      </a:moveTo>
                      <a:cubicBezTo>
                        <a:pt x="4" y="17"/>
                        <a:pt x="41" y="4"/>
                        <a:pt x="96" y="4"/>
                      </a:cubicBezTo>
                      <a:cubicBezTo>
                        <a:pt x="151" y="4"/>
                        <a:pt x="188" y="17"/>
                        <a:pt x="188" y="29"/>
                      </a:cubicBezTo>
                      <a:cubicBezTo>
                        <a:pt x="188" y="30"/>
                        <a:pt x="188" y="30"/>
                        <a:pt x="188" y="30"/>
                      </a:cubicBezTo>
                      <a:cubicBezTo>
                        <a:pt x="188" y="31"/>
                        <a:pt x="188" y="31"/>
                        <a:pt x="188" y="31"/>
                      </a:cubicBezTo>
                      <a:cubicBezTo>
                        <a:pt x="188" y="31"/>
                        <a:pt x="188" y="31"/>
                        <a:pt x="188" y="31"/>
                      </a:cubicBezTo>
                      <a:cubicBezTo>
                        <a:pt x="188" y="31"/>
                        <a:pt x="188" y="31"/>
                        <a:pt x="188" y="31"/>
                      </a:cubicBezTo>
                      <a:cubicBezTo>
                        <a:pt x="188" y="127"/>
                        <a:pt x="188" y="127"/>
                        <a:pt x="188" y="127"/>
                      </a:cubicBezTo>
                      <a:cubicBezTo>
                        <a:pt x="188" y="139"/>
                        <a:pt x="151" y="152"/>
                        <a:pt x="96" y="152"/>
                      </a:cubicBezTo>
                      <a:cubicBezTo>
                        <a:pt x="41" y="152"/>
                        <a:pt x="4" y="139"/>
                        <a:pt x="4" y="127"/>
                      </a:cubicBezTo>
                      <a:cubicBezTo>
                        <a:pt x="4" y="31"/>
                        <a:pt x="4" y="31"/>
                        <a:pt x="4" y="31"/>
                      </a:cubicBezTo>
                      <a:lnTo>
                        <a:pt x="4" y="29"/>
                      </a:lnTo>
                      <a:close/>
                    </a:path>
                  </a:pathLst>
                </a:custGeom>
                <a:solidFill>
                  <a:srgbClr val="231F20"/>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grpSp>
          <p:grpSp>
            <p:nvGrpSpPr>
              <p:cNvPr id="652" name="Group 891"/>
              <p:cNvGrpSpPr>
                <a:grpSpLocks/>
              </p:cNvGrpSpPr>
              <p:nvPr/>
            </p:nvGrpSpPr>
            <p:grpSpPr bwMode="auto">
              <a:xfrm>
                <a:off x="880" y="2967"/>
                <a:ext cx="181" cy="358"/>
                <a:chOff x="4308462" y="3074713"/>
                <a:chExt cx="303213" cy="566295"/>
              </a:xfrm>
            </p:grpSpPr>
            <p:sp>
              <p:nvSpPr>
                <p:cNvPr id="653" name="Freeform 175"/>
                <p:cNvSpPr>
                  <a:spLocks/>
                </p:cNvSpPr>
                <p:nvPr/>
              </p:nvSpPr>
              <p:spPr bwMode="auto">
                <a:xfrm>
                  <a:off x="4311133" y="3442524"/>
                  <a:ext cx="297202" cy="195131"/>
                </a:xfrm>
                <a:custGeom>
                  <a:avLst/>
                  <a:gdLst>
                    <a:gd name="T0" fmla="*/ 2147483647 w 188"/>
                    <a:gd name="T1" fmla="*/ 2147483647 h 123"/>
                    <a:gd name="T2" fmla="*/ 2147483647 w 188"/>
                    <a:gd name="T3" fmla="*/ 2147483647 h 123"/>
                    <a:gd name="T4" fmla="*/ 0 w 188"/>
                    <a:gd name="T5" fmla="*/ 2147483647 h 123"/>
                    <a:gd name="T6" fmla="*/ 0 w 188"/>
                    <a:gd name="T7" fmla="*/ 0 h 123"/>
                    <a:gd name="T8" fmla="*/ 2147483647 w 188"/>
                    <a:gd name="T9" fmla="*/ 0 h 123"/>
                    <a:gd name="T10" fmla="*/ 2147483647 w 188"/>
                    <a:gd name="T11" fmla="*/ 2147483647 h 123"/>
                    <a:gd name="T12" fmla="*/ 0 60000 65536"/>
                    <a:gd name="T13" fmla="*/ 0 60000 65536"/>
                    <a:gd name="T14" fmla="*/ 0 60000 65536"/>
                    <a:gd name="T15" fmla="*/ 0 60000 65536"/>
                    <a:gd name="T16" fmla="*/ 0 60000 65536"/>
                    <a:gd name="T17" fmla="*/ 0 60000 65536"/>
                    <a:gd name="T18" fmla="*/ 0 w 188"/>
                    <a:gd name="T19" fmla="*/ 0 h 123"/>
                    <a:gd name="T20" fmla="*/ 188 w 188"/>
                    <a:gd name="T21" fmla="*/ 123 h 123"/>
                  </a:gdLst>
                  <a:ahLst/>
                  <a:cxnLst>
                    <a:cxn ang="T12">
                      <a:pos x="T0" y="T1"/>
                    </a:cxn>
                    <a:cxn ang="T13">
                      <a:pos x="T2" y="T3"/>
                    </a:cxn>
                    <a:cxn ang="T14">
                      <a:pos x="T4" y="T5"/>
                    </a:cxn>
                    <a:cxn ang="T15">
                      <a:pos x="T6" y="T7"/>
                    </a:cxn>
                    <a:cxn ang="T16">
                      <a:pos x="T8" y="T9"/>
                    </a:cxn>
                    <a:cxn ang="T17">
                      <a:pos x="T10" y="T11"/>
                    </a:cxn>
                  </a:cxnLst>
                  <a:rect l="T18" t="T19" r="T20" b="T21"/>
                  <a:pathLst>
                    <a:path w="188" h="123">
                      <a:moveTo>
                        <a:pt x="188" y="96"/>
                      </a:moveTo>
                      <a:cubicBezTo>
                        <a:pt x="188" y="111"/>
                        <a:pt x="146" y="123"/>
                        <a:pt x="94" y="123"/>
                      </a:cubicBezTo>
                      <a:cubicBezTo>
                        <a:pt x="42" y="123"/>
                        <a:pt x="0" y="111"/>
                        <a:pt x="0" y="96"/>
                      </a:cubicBezTo>
                      <a:cubicBezTo>
                        <a:pt x="0" y="0"/>
                        <a:pt x="0" y="0"/>
                        <a:pt x="0" y="0"/>
                      </a:cubicBezTo>
                      <a:cubicBezTo>
                        <a:pt x="188" y="0"/>
                        <a:pt x="188" y="0"/>
                        <a:pt x="188" y="0"/>
                      </a:cubicBezTo>
                      <a:cubicBezTo>
                        <a:pt x="188" y="96"/>
                        <a:pt x="188" y="96"/>
                        <a:pt x="188" y="96"/>
                      </a:cubicBezTo>
                    </a:path>
                  </a:pathLst>
                </a:custGeom>
                <a:solidFill>
                  <a:srgbClr val="00B0F0"/>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654" name="Freeform 176"/>
                <p:cNvSpPr>
                  <a:spLocks/>
                </p:cNvSpPr>
                <p:nvPr/>
              </p:nvSpPr>
              <p:spPr bwMode="auto">
                <a:xfrm>
                  <a:off x="4608336" y="3593399"/>
                  <a:ext cx="668" cy="1341"/>
                </a:xfrm>
                <a:custGeom>
                  <a:avLst/>
                  <a:gdLst>
                    <a:gd name="T0" fmla="*/ 0 w 1"/>
                    <a:gd name="T1" fmla="*/ 0 h 1"/>
                    <a:gd name="T2" fmla="*/ 0 w 1"/>
                    <a:gd name="T3" fmla="*/ 0 h 1"/>
                    <a:gd name="T4" fmla="*/ 0 w 1"/>
                    <a:gd name="T5" fmla="*/ 2147483647 h 1"/>
                    <a:gd name="T6" fmla="*/ 0 w 1"/>
                    <a:gd name="T7" fmla="*/ 2147483647 h 1"/>
                    <a:gd name="T8" fmla="*/ 0 w 1"/>
                    <a:gd name="T9" fmla="*/ 0 h 1"/>
                    <a:gd name="T10" fmla="*/ 0 60000 65536"/>
                    <a:gd name="T11" fmla="*/ 0 60000 65536"/>
                    <a:gd name="T12" fmla="*/ 0 60000 65536"/>
                    <a:gd name="T13" fmla="*/ 0 60000 65536"/>
                    <a:gd name="T14" fmla="*/ 0 60000 65536"/>
                    <a:gd name="T15" fmla="*/ 0 w 1"/>
                    <a:gd name="T16" fmla="*/ 0 h 1"/>
                    <a:gd name="T17" fmla="*/ 1 w 1"/>
                    <a:gd name="T18" fmla="*/ 1 h 1"/>
                  </a:gdLst>
                  <a:ahLst/>
                  <a:cxnLst>
                    <a:cxn ang="T10">
                      <a:pos x="T0" y="T1"/>
                    </a:cxn>
                    <a:cxn ang="T11">
                      <a:pos x="T2" y="T3"/>
                    </a:cxn>
                    <a:cxn ang="T12">
                      <a:pos x="T4" y="T5"/>
                    </a:cxn>
                    <a:cxn ang="T13">
                      <a:pos x="T6" y="T7"/>
                    </a:cxn>
                    <a:cxn ang="T14">
                      <a:pos x="T8" y="T9"/>
                    </a:cxn>
                  </a:cxnLst>
                  <a:rect l="T15" t="T16" r="T17" b="T18"/>
                  <a:pathLst>
                    <a:path w="1" h="1">
                      <a:moveTo>
                        <a:pt x="0" y="0"/>
                      </a:moveTo>
                      <a:cubicBezTo>
                        <a:pt x="0" y="0"/>
                        <a:pt x="0" y="0"/>
                        <a:pt x="0" y="0"/>
                      </a:cubicBezTo>
                      <a:cubicBezTo>
                        <a:pt x="0" y="1"/>
                        <a:pt x="0" y="1"/>
                        <a:pt x="0" y="1"/>
                      </a:cubicBezTo>
                      <a:cubicBezTo>
                        <a:pt x="0" y="1"/>
                        <a:pt x="0" y="1"/>
                        <a:pt x="0" y="1"/>
                      </a:cubicBezTo>
                      <a:cubicBezTo>
                        <a:pt x="0" y="0"/>
                        <a:pt x="0" y="0"/>
                        <a:pt x="0" y="0"/>
                      </a:cubicBezTo>
                    </a:path>
                  </a:pathLst>
                </a:custGeom>
                <a:solidFill>
                  <a:srgbClr val="8A98AA"/>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655" name="Freeform 177"/>
                <p:cNvSpPr>
                  <a:spLocks/>
                </p:cNvSpPr>
                <p:nvPr/>
              </p:nvSpPr>
              <p:spPr bwMode="auto">
                <a:xfrm>
                  <a:off x="4311133" y="3591387"/>
                  <a:ext cx="297202" cy="46268"/>
                </a:xfrm>
                <a:custGeom>
                  <a:avLst/>
                  <a:gdLst>
                    <a:gd name="T0" fmla="*/ 0 w 188"/>
                    <a:gd name="T1" fmla="*/ 0 h 29"/>
                    <a:gd name="T2" fmla="*/ 0 w 188"/>
                    <a:gd name="T3" fmla="*/ 2147483647 h 29"/>
                    <a:gd name="T4" fmla="*/ 2147483647 w 188"/>
                    <a:gd name="T5" fmla="*/ 2147483647 h 29"/>
                    <a:gd name="T6" fmla="*/ 2147483647 w 188"/>
                    <a:gd name="T7" fmla="*/ 2147483647 h 29"/>
                    <a:gd name="T8" fmla="*/ 2147483647 w 188"/>
                    <a:gd name="T9" fmla="*/ 2147483647 h 29"/>
                    <a:gd name="T10" fmla="*/ 2147483647 w 188"/>
                    <a:gd name="T11" fmla="*/ 2147483647 h 29"/>
                    <a:gd name="T12" fmla="*/ 0 w 188"/>
                    <a:gd name="T13" fmla="*/ 0 h 29"/>
                    <a:gd name="T14" fmla="*/ 0 60000 65536"/>
                    <a:gd name="T15" fmla="*/ 0 60000 65536"/>
                    <a:gd name="T16" fmla="*/ 0 60000 65536"/>
                    <a:gd name="T17" fmla="*/ 0 60000 65536"/>
                    <a:gd name="T18" fmla="*/ 0 60000 65536"/>
                    <a:gd name="T19" fmla="*/ 0 60000 65536"/>
                    <a:gd name="T20" fmla="*/ 0 60000 65536"/>
                    <a:gd name="T21" fmla="*/ 0 w 188"/>
                    <a:gd name="T22" fmla="*/ 0 h 29"/>
                    <a:gd name="T23" fmla="*/ 188 w 188"/>
                    <a:gd name="T24" fmla="*/ 29 h 2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8" h="29">
                      <a:moveTo>
                        <a:pt x="0" y="0"/>
                      </a:moveTo>
                      <a:cubicBezTo>
                        <a:pt x="0" y="2"/>
                        <a:pt x="0" y="2"/>
                        <a:pt x="0" y="2"/>
                      </a:cubicBezTo>
                      <a:cubicBezTo>
                        <a:pt x="0" y="17"/>
                        <a:pt x="42" y="29"/>
                        <a:pt x="94" y="29"/>
                      </a:cubicBezTo>
                      <a:cubicBezTo>
                        <a:pt x="146" y="29"/>
                        <a:pt x="188" y="17"/>
                        <a:pt x="188" y="2"/>
                      </a:cubicBezTo>
                      <a:cubicBezTo>
                        <a:pt x="188" y="1"/>
                        <a:pt x="188" y="1"/>
                        <a:pt x="188" y="1"/>
                      </a:cubicBezTo>
                      <a:cubicBezTo>
                        <a:pt x="188" y="16"/>
                        <a:pt x="145" y="28"/>
                        <a:pt x="94" y="28"/>
                      </a:cubicBezTo>
                      <a:cubicBezTo>
                        <a:pt x="42" y="28"/>
                        <a:pt x="0" y="16"/>
                        <a:pt x="0" y="0"/>
                      </a:cubicBezTo>
                    </a:path>
                  </a:pathLst>
                </a:custGeom>
                <a:solidFill>
                  <a:srgbClr val="7F8EA2"/>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656" name="Freeform 179"/>
                <p:cNvSpPr>
                  <a:spLocks/>
                </p:cNvSpPr>
                <p:nvPr/>
              </p:nvSpPr>
              <p:spPr bwMode="auto">
                <a:xfrm>
                  <a:off x="4311133" y="3439172"/>
                  <a:ext cx="297202" cy="44927"/>
                </a:xfrm>
                <a:custGeom>
                  <a:avLst/>
                  <a:gdLst>
                    <a:gd name="T0" fmla="*/ 2147483647 w 188"/>
                    <a:gd name="T1" fmla="*/ 2147483647 h 28"/>
                    <a:gd name="T2" fmla="*/ 0 w 188"/>
                    <a:gd name="T3" fmla="*/ 0 h 28"/>
                    <a:gd name="T4" fmla="*/ 0 w 188"/>
                    <a:gd name="T5" fmla="*/ 0 h 28"/>
                    <a:gd name="T6" fmla="*/ 2147483647 w 188"/>
                    <a:gd name="T7" fmla="*/ 2147483647 h 28"/>
                    <a:gd name="T8" fmla="*/ 2147483647 w 188"/>
                    <a:gd name="T9" fmla="*/ 0 h 28"/>
                    <a:gd name="T10" fmla="*/ 2147483647 w 188"/>
                    <a:gd name="T11" fmla="*/ 0 h 28"/>
                    <a:gd name="T12" fmla="*/ 2147483647 w 188"/>
                    <a:gd name="T13" fmla="*/ 2147483647 h 28"/>
                    <a:gd name="T14" fmla="*/ 0 60000 65536"/>
                    <a:gd name="T15" fmla="*/ 0 60000 65536"/>
                    <a:gd name="T16" fmla="*/ 0 60000 65536"/>
                    <a:gd name="T17" fmla="*/ 0 60000 65536"/>
                    <a:gd name="T18" fmla="*/ 0 60000 65536"/>
                    <a:gd name="T19" fmla="*/ 0 60000 65536"/>
                    <a:gd name="T20" fmla="*/ 0 60000 65536"/>
                    <a:gd name="T21" fmla="*/ 0 w 188"/>
                    <a:gd name="T22" fmla="*/ 0 h 28"/>
                    <a:gd name="T23" fmla="*/ 188 w 188"/>
                    <a:gd name="T24" fmla="*/ 28 h 2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8" h="28">
                      <a:moveTo>
                        <a:pt x="94" y="26"/>
                      </a:moveTo>
                      <a:cubicBezTo>
                        <a:pt x="43" y="26"/>
                        <a:pt x="1" y="14"/>
                        <a:pt x="0" y="0"/>
                      </a:cubicBezTo>
                      <a:cubicBezTo>
                        <a:pt x="0" y="0"/>
                        <a:pt x="0" y="0"/>
                        <a:pt x="0" y="0"/>
                      </a:cubicBezTo>
                      <a:cubicBezTo>
                        <a:pt x="0" y="15"/>
                        <a:pt x="42" y="28"/>
                        <a:pt x="94" y="28"/>
                      </a:cubicBezTo>
                      <a:cubicBezTo>
                        <a:pt x="146" y="28"/>
                        <a:pt x="188" y="15"/>
                        <a:pt x="188" y="0"/>
                      </a:cubicBezTo>
                      <a:cubicBezTo>
                        <a:pt x="188" y="0"/>
                        <a:pt x="188" y="0"/>
                        <a:pt x="188" y="0"/>
                      </a:cubicBezTo>
                      <a:cubicBezTo>
                        <a:pt x="186" y="14"/>
                        <a:pt x="145" y="26"/>
                        <a:pt x="94" y="26"/>
                      </a:cubicBezTo>
                      <a:close/>
                    </a:path>
                  </a:pathLst>
                </a:custGeom>
                <a:solidFill>
                  <a:srgbClr val="363B49"/>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657" name="Freeform 180"/>
                <p:cNvSpPr>
                  <a:spLocks noEditPoints="1"/>
                </p:cNvSpPr>
                <p:nvPr/>
              </p:nvSpPr>
              <p:spPr bwMode="auto">
                <a:xfrm>
                  <a:off x="4308462" y="3393574"/>
                  <a:ext cx="303213" cy="247434"/>
                </a:xfrm>
                <a:custGeom>
                  <a:avLst/>
                  <a:gdLst>
                    <a:gd name="T0" fmla="*/ 0 w 192"/>
                    <a:gd name="T1" fmla="*/ 2147483647 h 156"/>
                    <a:gd name="T2" fmla="*/ 0 w 192"/>
                    <a:gd name="T3" fmla="*/ 2147483647 h 156"/>
                    <a:gd name="T4" fmla="*/ 2147483647 w 192"/>
                    <a:gd name="T5" fmla="*/ 2147483647 h 156"/>
                    <a:gd name="T6" fmla="*/ 2147483647 w 192"/>
                    <a:gd name="T7" fmla="*/ 2147483647 h 156"/>
                    <a:gd name="T8" fmla="*/ 2147483647 w 192"/>
                    <a:gd name="T9" fmla="*/ 2147483647 h 156"/>
                    <a:gd name="T10" fmla="*/ 2147483647 w 192"/>
                    <a:gd name="T11" fmla="*/ 2147483647 h 156"/>
                    <a:gd name="T12" fmla="*/ 2147483647 w 192"/>
                    <a:gd name="T13" fmla="*/ 2147483647 h 156"/>
                    <a:gd name="T14" fmla="*/ 2147483647 w 192"/>
                    <a:gd name="T15" fmla="*/ 2147483647 h 156"/>
                    <a:gd name="T16" fmla="*/ 2147483647 w 192"/>
                    <a:gd name="T17" fmla="*/ 0 h 156"/>
                    <a:gd name="T18" fmla="*/ 0 w 192"/>
                    <a:gd name="T19" fmla="*/ 2147483647 h 156"/>
                    <a:gd name="T20" fmla="*/ 0 w 192"/>
                    <a:gd name="T21" fmla="*/ 2147483647 h 156"/>
                    <a:gd name="T22" fmla="*/ 2147483647 w 192"/>
                    <a:gd name="T23" fmla="*/ 2147483647 h 156"/>
                    <a:gd name="T24" fmla="*/ 2147483647 w 192"/>
                    <a:gd name="T25" fmla="*/ 2147483647 h 156"/>
                    <a:gd name="T26" fmla="*/ 2147483647 w 192"/>
                    <a:gd name="T27" fmla="*/ 2147483647 h 156"/>
                    <a:gd name="T28" fmla="*/ 2147483647 w 192"/>
                    <a:gd name="T29" fmla="*/ 2147483647 h 156"/>
                    <a:gd name="T30" fmla="*/ 2147483647 w 192"/>
                    <a:gd name="T31" fmla="*/ 2147483647 h 156"/>
                    <a:gd name="T32" fmla="*/ 2147483647 w 192"/>
                    <a:gd name="T33" fmla="*/ 2147483647 h 156"/>
                    <a:gd name="T34" fmla="*/ 2147483647 w 192"/>
                    <a:gd name="T35" fmla="*/ 2147483647 h 156"/>
                    <a:gd name="T36" fmla="*/ 2147483647 w 192"/>
                    <a:gd name="T37" fmla="*/ 2147483647 h 156"/>
                    <a:gd name="T38" fmla="*/ 2147483647 w 192"/>
                    <a:gd name="T39" fmla="*/ 2147483647 h 156"/>
                    <a:gd name="T40" fmla="*/ 2147483647 w 192"/>
                    <a:gd name="T41" fmla="*/ 2147483647 h 156"/>
                    <a:gd name="T42" fmla="*/ 2147483647 w 192"/>
                    <a:gd name="T43" fmla="*/ 2147483647 h 156"/>
                    <a:gd name="T44" fmla="*/ 2147483647 w 192"/>
                    <a:gd name="T45" fmla="*/ 2147483647 h 15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92"/>
                    <a:gd name="T70" fmla="*/ 0 h 156"/>
                    <a:gd name="T71" fmla="*/ 192 w 192"/>
                    <a:gd name="T72" fmla="*/ 156 h 15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92" h="156">
                      <a:moveTo>
                        <a:pt x="0" y="31"/>
                      </a:moveTo>
                      <a:cubicBezTo>
                        <a:pt x="0" y="127"/>
                        <a:pt x="0" y="127"/>
                        <a:pt x="0" y="127"/>
                      </a:cubicBezTo>
                      <a:cubicBezTo>
                        <a:pt x="0" y="145"/>
                        <a:pt x="48" y="156"/>
                        <a:pt x="96" y="156"/>
                      </a:cubicBezTo>
                      <a:cubicBezTo>
                        <a:pt x="143" y="156"/>
                        <a:pt x="192" y="145"/>
                        <a:pt x="192" y="127"/>
                      </a:cubicBezTo>
                      <a:cubicBezTo>
                        <a:pt x="192" y="31"/>
                        <a:pt x="192" y="31"/>
                        <a:pt x="192" y="31"/>
                      </a:cubicBezTo>
                      <a:cubicBezTo>
                        <a:pt x="191" y="32"/>
                        <a:pt x="191" y="32"/>
                        <a:pt x="191" y="32"/>
                      </a:cubicBezTo>
                      <a:cubicBezTo>
                        <a:pt x="192" y="31"/>
                        <a:pt x="192" y="30"/>
                        <a:pt x="192" y="30"/>
                      </a:cubicBezTo>
                      <a:cubicBezTo>
                        <a:pt x="192" y="29"/>
                        <a:pt x="192" y="29"/>
                        <a:pt x="192" y="29"/>
                      </a:cubicBezTo>
                      <a:cubicBezTo>
                        <a:pt x="192" y="11"/>
                        <a:pt x="143" y="0"/>
                        <a:pt x="96" y="0"/>
                      </a:cubicBezTo>
                      <a:cubicBezTo>
                        <a:pt x="48" y="0"/>
                        <a:pt x="0" y="11"/>
                        <a:pt x="0" y="29"/>
                      </a:cubicBezTo>
                      <a:lnTo>
                        <a:pt x="0" y="31"/>
                      </a:lnTo>
                      <a:close/>
                      <a:moveTo>
                        <a:pt x="4" y="29"/>
                      </a:moveTo>
                      <a:cubicBezTo>
                        <a:pt x="4" y="17"/>
                        <a:pt x="41" y="4"/>
                        <a:pt x="96" y="4"/>
                      </a:cubicBezTo>
                      <a:cubicBezTo>
                        <a:pt x="151" y="4"/>
                        <a:pt x="188" y="17"/>
                        <a:pt x="188" y="29"/>
                      </a:cubicBezTo>
                      <a:cubicBezTo>
                        <a:pt x="188" y="30"/>
                        <a:pt x="188" y="30"/>
                        <a:pt x="188" y="30"/>
                      </a:cubicBezTo>
                      <a:cubicBezTo>
                        <a:pt x="188" y="31"/>
                        <a:pt x="188" y="31"/>
                        <a:pt x="188" y="31"/>
                      </a:cubicBezTo>
                      <a:cubicBezTo>
                        <a:pt x="188" y="31"/>
                        <a:pt x="188" y="31"/>
                        <a:pt x="188" y="31"/>
                      </a:cubicBezTo>
                      <a:cubicBezTo>
                        <a:pt x="188" y="31"/>
                        <a:pt x="188" y="31"/>
                        <a:pt x="188" y="31"/>
                      </a:cubicBezTo>
                      <a:cubicBezTo>
                        <a:pt x="188" y="127"/>
                        <a:pt x="188" y="127"/>
                        <a:pt x="188" y="127"/>
                      </a:cubicBezTo>
                      <a:cubicBezTo>
                        <a:pt x="188" y="139"/>
                        <a:pt x="151" y="152"/>
                        <a:pt x="96" y="152"/>
                      </a:cubicBezTo>
                      <a:cubicBezTo>
                        <a:pt x="41" y="152"/>
                        <a:pt x="4" y="139"/>
                        <a:pt x="4" y="127"/>
                      </a:cubicBezTo>
                      <a:cubicBezTo>
                        <a:pt x="4" y="31"/>
                        <a:pt x="4" y="31"/>
                        <a:pt x="4" y="31"/>
                      </a:cubicBezTo>
                      <a:lnTo>
                        <a:pt x="4" y="29"/>
                      </a:lnTo>
                      <a:close/>
                    </a:path>
                  </a:pathLst>
                </a:custGeom>
                <a:solidFill>
                  <a:srgbClr val="231F20"/>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658" name="Freeform 175"/>
                <p:cNvSpPr>
                  <a:spLocks/>
                </p:cNvSpPr>
                <p:nvPr/>
              </p:nvSpPr>
              <p:spPr bwMode="auto">
                <a:xfrm>
                  <a:off x="4311133" y="3284373"/>
                  <a:ext cx="297202" cy="195131"/>
                </a:xfrm>
                <a:custGeom>
                  <a:avLst/>
                  <a:gdLst>
                    <a:gd name="T0" fmla="*/ 2147483647 w 188"/>
                    <a:gd name="T1" fmla="*/ 2147483647 h 123"/>
                    <a:gd name="T2" fmla="*/ 2147483647 w 188"/>
                    <a:gd name="T3" fmla="*/ 2147483647 h 123"/>
                    <a:gd name="T4" fmla="*/ 0 w 188"/>
                    <a:gd name="T5" fmla="*/ 2147483647 h 123"/>
                    <a:gd name="T6" fmla="*/ 0 w 188"/>
                    <a:gd name="T7" fmla="*/ 0 h 123"/>
                    <a:gd name="T8" fmla="*/ 2147483647 w 188"/>
                    <a:gd name="T9" fmla="*/ 0 h 123"/>
                    <a:gd name="T10" fmla="*/ 2147483647 w 188"/>
                    <a:gd name="T11" fmla="*/ 2147483647 h 123"/>
                    <a:gd name="T12" fmla="*/ 0 60000 65536"/>
                    <a:gd name="T13" fmla="*/ 0 60000 65536"/>
                    <a:gd name="T14" fmla="*/ 0 60000 65536"/>
                    <a:gd name="T15" fmla="*/ 0 60000 65536"/>
                    <a:gd name="T16" fmla="*/ 0 60000 65536"/>
                    <a:gd name="T17" fmla="*/ 0 60000 65536"/>
                    <a:gd name="T18" fmla="*/ 0 w 188"/>
                    <a:gd name="T19" fmla="*/ 0 h 123"/>
                    <a:gd name="T20" fmla="*/ 188 w 188"/>
                    <a:gd name="T21" fmla="*/ 123 h 123"/>
                  </a:gdLst>
                  <a:ahLst/>
                  <a:cxnLst>
                    <a:cxn ang="T12">
                      <a:pos x="T0" y="T1"/>
                    </a:cxn>
                    <a:cxn ang="T13">
                      <a:pos x="T2" y="T3"/>
                    </a:cxn>
                    <a:cxn ang="T14">
                      <a:pos x="T4" y="T5"/>
                    </a:cxn>
                    <a:cxn ang="T15">
                      <a:pos x="T6" y="T7"/>
                    </a:cxn>
                    <a:cxn ang="T16">
                      <a:pos x="T8" y="T9"/>
                    </a:cxn>
                    <a:cxn ang="T17">
                      <a:pos x="T10" y="T11"/>
                    </a:cxn>
                  </a:cxnLst>
                  <a:rect l="T18" t="T19" r="T20" b="T21"/>
                  <a:pathLst>
                    <a:path w="188" h="123">
                      <a:moveTo>
                        <a:pt x="188" y="96"/>
                      </a:moveTo>
                      <a:cubicBezTo>
                        <a:pt x="188" y="111"/>
                        <a:pt x="146" y="123"/>
                        <a:pt x="94" y="123"/>
                      </a:cubicBezTo>
                      <a:cubicBezTo>
                        <a:pt x="42" y="123"/>
                        <a:pt x="0" y="111"/>
                        <a:pt x="0" y="96"/>
                      </a:cubicBezTo>
                      <a:cubicBezTo>
                        <a:pt x="0" y="0"/>
                        <a:pt x="0" y="0"/>
                        <a:pt x="0" y="0"/>
                      </a:cubicBezTo>
                      <a:cubicBezTo>
                        <a:pt x="188" y="0"/>
                        <a:pt x="188" y="0"/>
                        <a:pt x="188" y="0"/>
                      </a:cubicBezTo>
                      <a:cubicBezTo>
                        <a:pt x="188" y="96"/>
                        <a:pt x="188" y="96"/>
                        <a:pt x="188" y="96"/>
                      </a:cubicBezTo>
                    </a:path>
                  </a:pathLst>
                </a:custGeom>
                <a:solidFill>
                  <a:srgbClr val="00B0F0"/>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659" name="Freeform 176"/>
                <p:cNvSpPr>
                  <a:spLocks/>
                </p:cNvSpPr>
                <p:nvPr/>
              </p:nvSpPr>
              <p:spPr bwMode="auto">
                <a:xfrm>
                  <a:off x="4608336" y="3433693"/>
                  <a:ext cx="668" cy="1341"/>
                </a:xfrm>
                <a:custGeom>
                  <a:avLst/>
                  <a:gdLst>
                    <a:gd name="T0" fmla="*/ 0 w 1"/>
                    <a:gd name="T1" fmla="*/ 0 h 1"/>
                    <a:gd name="T2" fmla="*/ 0 w 1"/>
                    <a:gd name="T3" fmla="*/ 0 h 1"/>
                    <a:gd name="T4" fmla="*/ 0 w 1"/>
                    <a:gd name="T5" fmla="*/ 2147483647 h 1"/>
                    <a:gd name="T6" fmla="*/ 0 w 1"/>
                    <a:gd name="T7" fmla="*/ 2147483647 h 1"/>
                    <a:gd name="T8" fmla="*/ 0 w 1"/>
                    <a:gd name="T9" fmla="*/ 0 h 1"/>
                    <a:gd name="T10" fmla="*/ 0 60000 65536"/>
                    <a:gd name="T11" fmla="*/ 0 60000 65536"/>
                    <a:gd name="T12" fmla="*/ 0 60000 65536"/>
                    <a:gd name="T13" fmla="*/ 0 60000 65536"/>
                    <a:gd name="T14" fmla="*/ 0 60000 65536"/>
                    <a:gd name="T15" fmla="*/ 0 w 1"/>
                    <a:gd name="T16" fmla="*/ 0 h 1"/>
                    <a:gd name="T17" fmla="*/ 1 w 1"/>
                    <a:gd name="T18" fmla="*/ 1 h 1"/>
                  </a:gdLst>
                  <a:ahLst/>
                  <a:cxnLst>
                    <a:cxn ang="T10">
                      <a:pos x="T0" y="T1"/>
                    </a:cxn>
                    <a:cxn ang="T11">
                      <a:pos x="T2" y="T3"/>
                    </a:cxn>
                    <a:cxn ang="T12">
                      <a:pos x="T4" y="T5"/>
                    </a:cxn>
                    <a:cxn ang="T13">
                      <a:pos x="T6" y="T7"/>
                    </a:cxn>
                    <a:cxn ang="T14">
                      <a:pos x="T8" y="T9"/>
                    </a:cxn>
                  </a:cxnLst>
                  <a:rect l="T15" t="T16" r="T17" b="T18"/>
                  <a:pathLst>
                    <a:path w="1" h="1">
                      <a:moveTo>
                        <a:pt x="0" y="0"/>
                      </a:moveTo>
                      <a:cubicBezTo>
                        <a:pt x="0" y="0"/>
                        <a:pt x="0" y="0"/>
                        <a:pt x="0" y="0"/>
                      </a:cubicBezTo>
                      <a:cubicBezTo>
                        <a:pt x="0" y="1"/>
                        <a:pt x="0" y="1"/>
                        <a:pt x="0" y="1"/>
                      </a:cubicBezTo>
                      <a:cubicBezTo>
                        <a:pt x="0" y="1"/>
                        <a:pt x="0" y="1"/>
                        <a:pt x="0" y="1"/>
                      </a:cubicBezTo>
                      <a:cubicBezTo>
                        <a:pt x="0" y="0"/>
                        <a:pt x="0" y="0"/>
                        <a:pt x="0" y="0"/>
                      </a:cubicBezTo>
                    </a:path>
                  </a:pathLst>
                </a:custGeom>
                <a:solidFill>
                  <a:srgbClr val="8A98AA"/>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660" name="Freeform 177"/>
                <p:cNvSpPr>
                  <a:spLocks/>
                </p:cNvSpPr>
                <p:nvPr/>
              </p:nvSpPr>
              <p:spPr bwMode="auto">
                <a:xfrm>
                  <a:off x="4311133" y="3431681"/>
                  <a:ext cx="297202" cy="46268"/>
                </a:xfrm>
                <a:custGeom>
                  <a:avLst/>
                  <a:gdLst>
                    <a:gd name="T0" fmla="*/ 0 w 188"/>
                    <a:gd name="T1" fmla="*/ 0 h 29"/>
                    <a:gd name="T2" fmla="*/ 0 w 188"/>
                    <a:gd name="T3" fmla="*/ 2147483647 h 29"/>
                    <a:gd name="T4" fmla="*/ 2147483647 w 188"/>
                    <a:gd name="T5" fmla="*/ 2147483647 h 29"/>
                    <a:gd name="T6" fmla="*/ 2147483647 w 188"/>
                    <a:gd name="T7" fmla="*/ 2147483647 h 29"/>
                    <a:gd name="T8" fmla="*/ 2147483647 w 188"/>
                    <a:gd name="T9" fmla="*/ 2147483647 h 29"/>
                    <a:gd name="T10" fmla="*/ 2147483647 w 188"/>
                    <a:gd name="T11" fmla="*/ 2147483647 h 29"/>
                    <a:gd name="T12" fmla="*/ 0 w 188"/>
                    <a:gd name="T13" fmla="*/ 0 h 29"/>
                    <a:gd name="T14" fmla="*/ 0 60000 65536"/>
                    <a:gd name="T15" fmla="*/ 0 60000 65536"/>
                    <a:gd name="T16" fmla="*/ 0 60000 65536"/>
                    <a:gd name="T17" fmla="*/ 0 60000 65536"/>
                    <a:gd name="T18" fmla="*/ 0 60000 65536"/>
                    <a:gd name="T19" fmla="*/ 0 60000 65536"/>
                    <a:gd name="T20" fmla="*/ 0 60000 65536"/>
                    <a:gd name="T21" fmla="*/ 0 w 188"/>
                    <a:gd name="T22" fmla="*/ 0 h 29"/>
                    <a:gd name="T23" fmla="*/ 188 w 188"/>
                    <a:gd name="T24" fmla="*/ 29 h 2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8" h="29">
                      <a:moveTo>
                        <a:pt x="0" y="0"/>
                      </a:moveTo>
                      <a:cubicBezTo>
                        <a:pt x="0" y="2"/>
                        <a:pt x="0" y="2"/>
                        <a:pt x="0" y="2"/>
                      </a:cubicBezTo>
                      <a:cubicBezTo>
                        <a:pt x="0" y="17"/>
                        <a:pt x="42" y="29"/>
                        <a:pt x="94" y="29"/>
                      </a:cubicBezTo>
                      <a:cubicBezTo>
                        <a:pt x="146" y="29"/>
                        <a:pt x="188" y="17"/>
                        <a:pt x="188" y="2"/>
                      </a:cubicBezTo>
                      <a:cubicBezTo>
                        <a:pt x="188" y="1"/>
                        <a:pt x="188" y="1"/>
                        <a:pt x="188" y="1"/>
                      </a:cubicBezTo>
                      <a:cubicBezTo>
                        <a:pt x="188" y="16"/>
                        <a:pt x="145" y="28"/>
                        <a:pt x="94" y="28"/>
                      </a:cubicBezTo>
                      <a:cubicBezTo>
                        <a:pt x="42" y="28"/>
                        <a:pt x="0" y="16"/>
                        <a:pt x="0" y="0"/>
                      </a:cubicBezTo>
                    </a:path>
                  </a:pathLst>
                </a:custGeom>
                <a:solidFill>
                  <a:srgbClr val="7F8EA2"/>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661" name="Freeform 180"/>
                <p:cNvSpPr>
                  <a:spLocks noEditPoints="1"/>
                </p:cNvSpPr>
                <p:nvPr/>
              </p:nvSpPr>
              <p:spPr bwMode="auto">
                <a:xfrm>
                  <a:off x="4308462" y="3233868"/>
                  <a:ext cx="303213" cy="247434"/>
                </a:xfrm>
                <a:custGeom>
                  <a:avLst/>
                  <a:gdLst>
                    <a:gd name="T0" fmla="*/ 0 w 192"/>
                    <a:gd name="T1" fmla="*/ 2147483647 h 156"/>
                    <a:gd name="T2" fmla="*/ 0 w 192"/>
                    <a:gd name="T3" fmla="*/ 2147483647 h 156"/>
                    <a:gd name="T4" fmla="*/ 2147483647 w 192"/>
                    <a:gd name="T5" fmla="*/ 2147483647 h 156"/>
                    <a:gd name="T6" fmla="*/ 2147483647 w 192"/>
                    <a:gd name="T7" fmla="*/ 2147483647 h 156"/>
                    <a:gd name="T8" fmla="*/ 2147483647 w 192"/>
                    <a:gd name="T9" fmla="*/ 2147483647 h 156"/>
                    <a:gd name="T10" fmla="*/ 2147483647 w 192"/>
                    <a:gd name="T11" fmla="*/ 2147483647 h 156"/>
                    <a:gd name="T12" fmla="*/ 2147483647 w 192"/>
                    <a:gd name="T13" fmla="*/ 2147483647 h 156"/>
                    <a:gd name="T14" fmla="*/ 2147483647 w 192"/>
                    <a:gd name="T15" fmla="*/ 2147483647 h 156"/>
                    <a:gd name="T16" fmla="*/ 2147483647 w 192"/>
                    <a:gd name="T17" fmla="*/ 0 h 156"/>
                    <a:gd name="T18" fmla="*/ 0 w 192"/>
                    <a:gd name="T19" fmla="*/ 2147483647 h 156"/>
                    <a:gd name="T20" fmla="*/ 0 w 192"/>
                    <a:gd name="T21" fmla="*/ 2147483647 h 156"/>
                    <a:gd name="T22" fmla="*/ 2147483647 w 192"/>
                    <a:gd name="T23" fmla="*/ 2147483647 h 156"/>
                    <a:gd name="T24" fmla="*/ 2147483647 w 192"/>
                    <a:gd name="T25" fmla="*/ 2147483647 h 156"/>
                    <a:gd name="T26" fmla="*/ 2147483647 w 192"/>
                    <a:gd name="T27" fmla="*/ 2147483647 h 156"/>
                    <a:gd name="T28" fmla="*/ 2147483647 w 192"/>
                    <a:gd name="T29" fmla="*/ 2147483647 h 156"/>
                    <a:gd name="T30" fmla="*/ 2147483647 w 192"/>
                    <a:gd name="T31" fmla="*/ 2147483647 h 156"/>
                    <a:gd name="T32" fmla="*/ 2147483647 w 192"/>
                    <a:gd name="T33" fmla="*/ 2147483647 h 156"/>
                    <a:gd name="T34" fmla="*/ 2147483647 w 192"/>
                    <a:gd name="T35" fmla="*/ 2147483647 h 156"/>
                    <a:gd name="T36" fmla="*/ 2147483647 w 192"/>
                    <a:gd name="T37" fmla="*/ 2147483647 h 156"/>
                    <a:gd name="T38" fmla="*/ 2147483647 w 192"/>
                    <a:gd name="T39" fmla="*/ 2147483647 h 156"/>
                    <a:gd name="T40" fmla="*/ 2147483647 w 192"/>
                    <a:gd name="T41" fmla="*/ 2147483647 h 156"/>
                    <a:gd name="T42" fmla="*/ 2147483647 w 192"/>
                    <a:gd name="T43" fmla="*/ 2147483647 h 156"/>
                    <a:gd name="T44" fmla="*/ 2147483647 w 192"/>
                    <a:gd name="T45" fmla="*/ 2147483647 h 15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92"/>
                    <a:gd name="T70" fmla="*/ 0 h 156"/>
                    <a:gd name="T71" fmla="*/ 192 w 192"/>
                    <a:gd name="T72" fmla="*/ 156 h 15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92" h="156">
                      <a:moveTo>
                        <a:pt x="0" y="31"/>
                      </a:moveTo>
                      <a:cubicBezTo>
                        <a:pt x="0" y="127"/>
                        <a:pt x="0" y="127"/>
                        <a:pt x="0" y="127"/>
                      </a:cubicBezTo>
                      <a:cubicBezTo>
                        <a:pt x="0" y="145"/>
                        <a:pt x="48" y="156"/>
                        <a:pt x="96" y="156"/>
                      </a:cubicBezTo>
                      <a:cubicBezTo>
                        <a:pt x="143" y="156"/>
                        <a:pt x="192" y="145"/>
                        <a:pt x="192" y="127"/>
                      </a:cubicBezTo>
                      <a:cubicBezTo>
                        <a:pt x="192" y="31"/>
                        <a:pt x="192" y="31"/>
                        <a:pt x="192" y="31"/>
                      </a:cubicBezTo>
                      <a:cubicBezTo>
                        <a:pt x="191" y="32"/>
                        <a:pt x="191" y="32"/>
                        <a:pt x="191" y="32"/>
                      </a:cubicBezTo>
                      <a:cubicBezTo>
                        <a:pt x="192" y="31"/>
                        <a:pt x="192" y="30"/>
                        <a:pt x="192" y="30"/>
                      </a:cubicBezTo>
                      <a:cubicBezTo>
                        <a:pt x="192" y="29"/>
                        <a:pt x="192" y="29"/>
                        <a:pt x="192" y="29"/>
                      </a:cubicBezTo>
                      <a:cubicBezTo>
                        <a:pt x="192" y="11"/>
                        <a:pt x="143" y="0"/>
                        <a:pt x="96" y="0"/>
                      </a:cubicBezTo>
                      <a:cubicBezTo>
                        <a:pt x="48" y="0"/>
                        <a:pt x="0" y="11"/>
                        <a:pt x="0" y="29"/>
                      </a:cubicBezTo>
                      <a:lnTo>
                        <a:pt x="0" y="31"/>
                      </a:lnTo>
                      <a:close/>
                      <a:moveTo>
                        <a:pt x="4" y="29"/>
                      </a:moveTo>
                      <a:cubicBezTo>
                        <a:pt x="4" y="17"/>
                        <a:pt x="41" y="4"/>
                        <a:pt x="96" y="4"/>
                      </a:cubicBezTo>
                      <a:cubicBezTo>
                        <a:pt x="151" y="4"/>
                        <a:pt x="188" y="17"/>
                        <a:pt x="188" y="29"/>
                      </a:cubicBezTo>
                      <a:cubicBezTo>
                        <a:pt x="188" y="30"/>
                        <a:pt x="188" y="30"/>
                        <a:pt x="188" y="30"/>
                      </a:cubicBezTo>
                      <a:cubicBezTo>
                        <a:pt x="188" y="31"/>
                        <a:pt x="188" y="31"/>
                        <a:pt x="188" y="31"/>
                      </a:cubicBezTo>
                      <a:cubicBezTo>
                        <a:pt x="188" y="31"/>
                        <a:pt x="188" y="31"/>
                        <a:pt x="188" y="31"/>
                      </a:cubicBezTo>
                      <a:cubicBezTo>
                        <a:pt x="188" y="31"/>
                        <a:pt x="188" y="31"/>
                        <a:pt x="188" y="31"/>
                      </a:cubicBezTo>
                      <a:cubicBezTo>
                        <a:pt x="188" y="127"/>
                        <a:pt x="188" y="127"/>
                        <a:pt x="188" y="127"/>
                      </a:cubicBezTo>
                      <a:cubicBezTo>
                        <a:pt x="188" y="139"/>
                        <a:pt x="151" y="152"/>
                        <a:pt x="96" y="152"/>
                      </a:cubicBezTo>
                      <a:cubicBezTo>
                        <a:pt x="41" y="152"/>
                        <a:pt x="4" y="139"/>
                        <a:pt x="4" y="127"/>
                      </a:cubicBezTo>
                      <a:cubicBezTo>
                        <a:pt x="4" y="31"/>
                        <a:pt x="4" y="31"/>
                        <a:pt x="4" y="31"/>
                      </a:cubicBezTo>
                      <a:lnTo>
                        <a:pt x="4" y="29"/>
                      </a:lnTo>
                      <a:close/>
                    </a:path>
                  </a:pathLst>
                </a:custGeom>
                <a:solidFill>
                  <a:srgbClr val="231F20"/>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662" name="Freeform 175"/>
                <p:cNvSpPr>
                  <a:spLocks/>
                </p:cNvSpPr>
                <p:nvPr/>
              </p:nvSpPr>
              <p:spPr bwMode="auto">
                <a:xfrm>
                  <a:off x="4311133" y="3126929"/>
                  <a:ext cx="297202" cy="195131"/>
                </a:xfrm>
                <a:custGeom>
                  <a:avLst/>
                  <a:gdLst>
                    <a:gd name="T0" fmla="*/ 2147483647 w 188"/>
                    <a:gd name="T1" fmla="*/ 2147483647 h 123"/>
                    <a:gd name="T2" fmla="*/ 2147483647 w 188"/>
                    <a:gd name="T3" fmla="*/ 2147483647 h 123"/>
                    <a:gd name="T4" fmla="*/ 0 w 188"/>
                    <a:gd name="T5" fmla="*/ 2147483647 h 123"/>
                    <a:gd name="T6" fmla="*/ 0 w 188"/>
                    <a:gd name="T7" fmla="*/ 0 h 123"/>
                    <a:gd name="T8" fmla="*/ 2147483647 w 188"/>
                    <a:gd name="T9" fmla="*/ 0 h 123"/>
                    <a:gd name="T10" fmla="*/ 2147483647 w 188"/>
                    <a:gd name="T11" fmla="*/ 2147483647 h 123"/>
                    <a:gd name="T12" fmla="*/ 0 60000 65536"/>
                    <a:gd name="T13" fmla="*/ 0 60000 65536"/>
                    <a:gd name="T14" fmla="*/ 0 60000 65536"/>
                    <a:gd name="T15" fmla="*/ 0 60000 65536"/>
                    <a:gd name="T16" fmla="*/ 0 60000 65536"/>
                    <a:gd name="T17" fmla="*/ 0 60000 65536"/>
                    <a:gd name="T18" fmla="*/ 0 w 188"/>
                    <a:gd name="T19" fmla="*/ 0 h 123"/>
                    <a:gd name="T20" fmla="*/ 188 w 188"/>
                    <a:gd name="T21" fmla="*/ 123 h 123"/>
                  </a:gdLst>
                  <a:ahLst/>
                  <a:cxnLst>
                    <a:cxn ang="T12">
                      <a:pos x="T0" y="T1"/>
                    </a:cxn>
                    <a:cxn ang="T13">
                      <a:pos x="T2" y="T3"/>
                    </a:cxn>
                    <a:cxn ang="T14">
                      <a:pos x="T4" y="T5"/>
                    </a:cxn>
                    <a:cxn ang="T15">
                      <a:pos x="T6" y="T7"/>
                    </a:cxn>
                    <a:cxn ang="T16">
                      <a:pos x="T8" y="T9"/>
                    </a:cxn>
                    <a:cxn ang="T17">
                      <a:pos x="T10" y="T11"/>
                    </a:cxn>
                  </a:cxnLst>
                  <a:rect l="T18" t="T19" r="T20" b="T21"/>
                  <a:pathLst>
                    <a:path w="188" h="123">
                      <a:moveTo>
                        <a:pt x="188" y="96"/>
                      </a:moveTo>
                      <a:cubicBezTo>
                        <a:pt x="188" y="111"/>
                        <a:pt x="146" y="123"/>
                        <a:pt x="94" y="123"/>
                      </a:cubicBezTo>
                      <a:cubicBezTo>
                        <a:pt x="42" y="123"/>
                        <a:pt x="0" y="111"/>
                        <a:pt x="0" y="96"/>
                      </a:cubicBezTo>
                      <a:cubicBezTo>
                        <a:pt x="0" y="0"/>
                        <a:pt x="0" y="0"/>
                        <a:pt x="0" y="0"/>
                      </a:cubicBezTo>
                      <a:cubicBezTo>
                        <a:pt x="188" y="0"/>
                        <a:pt x="188" y="0"/>
                        <a:pt x="188" y="0"/>
                      </a:cubicBezTo>
                      <a:cubicBezTo>
                        <a:pt x="188" y="96"/>
                        <a:pt x="188" y="96"/>
                        <a:pt x="188" y="96"/>
                      </a:cubicBezTo>
                    </a:path>
                  </a:pathLst>
                </a:custGeom>
                <a:solidFill>
                  <a:srgbClr val="00B0F0"/>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663" name="Freeform 176"/>
                <p:cNvSpPr>
                  <a:spLocks/>
                </p:cNvSpPr>
                <p:nvPr/>
              </p:nvSpPr>
              <p:spPr bwMode="auto">
                <a:xfrm>
                  <a:off x="4608336" y="3317637"/>
                  <a:ext cx="668" cy="1341"/>
                </a:xfrm>
                <a:custGeom>
                  <a:avLst/>
                  <a:gdLst>
                    <a:gd name="T0" fmla="*/ 0 w 1"/>
                    <a:gd name="T1" fmla="*/ 0 h 1"/>
                    <a:gd name="T2" fmla="*/ 0 w 1"/>
                    <a:gd name="T3" fmla="*/ 0 h 1"/>
                    <a:gd name="T4" fmla="*/ 0 w 1"/>
                    <a:gd name="T5" fmla="*/ 2147483647 h 1"/>
                    <a:gd name="T6" fmla="*/ 0 w 1"/>
                    <a:gd name="T7" fmla="*/ 2147483647 h 1"/>
                    <a:gd name="T8" fmla="*/ 0 w 1"/>
                    <a:gd name="T9" fmla="*/ 0 h 1"/>
                    <a:gd name="T10" fmla="*/ 0 60000 65536"/>
                    <a:gd name="T11" fmla="*/ 0 60000 65536"/>
                    <a:gd name="T12" fmla="*/ 0 60000 65536"/>
                    <a:gd name="T13" fmla="*/ 0 60000 65536"/>
                    <a:gd name="T14" fmla="*/ 0 60000 65536"/>
                    <a:gd name="T15" fmla="*/ 0 w 1"/>
                    <a:gd name="T16" fmla="*/ 0 h 1"/>
                    <a:gd name="T17" fmla="*/ 1 w 1"/>
                    <a:gd name="T18" fmla="*/ 1 h 1"/>
                  </a:gdLst>
                  <a:ahLst/>
                  <a:cxnLst>
                    <a:cxn ang="T10">
                      <a:pos x="T0" y="T1"/>
                    </a:cxn>
                    <a:cxn ang="T11">
                      <a:pos x="T2" y="T3"/>
                    </a:cxn>
                    <a:cxn ang="T12">
                      <a:pos x="T4" y="T5"/>
                    </a:cxn>
                    <a:cxn ang="T13">
                      <a:pos x="T6" y="T7"/>
                    </a:cxn>
                    <a:cxn ang="T14">
                      <a:pos x="T8" y="T9"/>
                    </a:cxn>
                  </a:cxnLst>
                  <a:rect l="T15" t="T16" r="T17" b="T18"/>
                  <a:pathLst>
                    <a:path w="1" h="1">
                      <a:moveTo>
                        <a:pt x="0" y="0"/>
                      </a:moveTo>
                      <a:cubicBezTo>
                        <a:pt x="0" y="0"/>
                        <a:pt x="0" y="0"/>
                        <a:pt x="0" y="0"/>
                      </a:cubicBezTo>
                      <a:cubicBezTo>
                        <a:pt x="0" y="1"/>
                        <a:pt x="0" y="1"/>
                        <a:pt x="0" y="1"/>
                      </a:cubicBezTo>
                      <a:cubicBezTo>
                        <a:pt x="0" y="1"/>
                        <a:pt x="0" y="1"/>
                        <a:pt x="0" y="1"/>
                      </a:cubicBezTo>
                      <a:cubicBezTo>
                        <a:pt x="0" y="0"/>
                        <a:pt x="0" y="0"/>
                        <a:pt x="0" y="0"/>
                      </a:cubicBezTo>
                    </a:path>
                  </a:pathLst>
                </a:custGeom>
                <a:solidFill>
                  <a:srgbClr val="8A98AA"/>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664" name="Oval 178"/>
                <p:cNvSpPr>
                  <a:spLocks noChangeArrowheads="1"/>
                </p:cNvSpPr>
                <p:nvPr/>
              </p:nvSpPr>
              <p:spPr bwMode="auto">
                <a:xfrm>
                  <a:off x="4311133" y="3080661"/>
                  <a:ext cx="297202" cy="87842"/>
                </a:xfrm>
                <a:prstGeom prst="ellipse">
                  <a:avLst/>
                </a:prstGeom>
                <a:gradFill rotWithShape="1">
                  <a:gsLst>
                    <a:gs pos="0">
                      <a:srgbClr val="C0C1C6"/>
                    </a:gs>
                    <a:gs pos="100000">
                      <a:srgbClr val="DFE0E5"/>
                    </a:gs>
                  </a:gsLst>
                  <a:lin ang="5400000" scaled="1"/>
                </a:gradFill>
                <a:ln w="9525" algn="ctr">
                  <a:noFill/>
                  <a:round/>
                  <a:headEnd/>
                  <a:tailEnd/>
                </a:ln>
              </p:spPr>
              <p:txBody>
                <a:bodyPr lIns="91327" tIns="45667" rIns="91327" bIns="45667"/>
                <a:lstStyle/>
                <a:p>
                  <a:pPr algn="l">
                    <a:buClrTx/>
                    <a:buFontTx/>
                    <a:buNone/>
                  </a:pPr>
                  <a:endParaRPr lang="zh-CN" altLang="zh-CN" sz="1400" dirty="0" smtClean="0">
                    <a:solidFill>
                      <a:srgbClr val="000000"/>
                    </a:solidFill>
                    <a:cs typeface="Calibri" pitchFamily="34" charset="0"/>
                    <a:sym typeface="Lucida Grande" charset="0"/>
                  </a:endParaRPr>
                </a:p>
              </p:txBody>
            </p:sp>
            <p:sp>
              <p:nvSpPr>
                <p:cNvPr id="665" name="Freeform 179"/>
                <p:cNvSpPr>
                  <a:spLocks/>
                </p:cNvSpPr>
                <p:nvPr/>
              </p:nvSpPr>
              <p:spPr bwMode="auto">
                <a:xfrm>
                  <a:off x="4311133" y="3123577"/>
                  <a:ext cx="297202" cy="44927"/>
                </a:xfrm>
                <a:custGeom>
                  <a:avLst/>
                  <a:gdLst>
                    <a:gd name="T0" fmla="*/ 2147483647 w 188"/>
                    <a:gd name="T1" fmla="*/ 2147483647 h 28"/>
                    <a:gd name="T2" fmla="*/ 0 w 188"/>
                    <a:gd name="T3" fmla="*/ 0 h 28"/>
                    <a:gd name="T4" fmla="*/ 0 w 188"/>
                    <a:gd name="T5" fmla="*/ 0 h 28"/>
                    <a:gd name="T6" fmla="*/ 2147483647 w 188"/>
                    <a:gd name="T7" fmla="*/ 2147483647 h 28"/>
                    <a:gd name="T8" fmla="*/ 2147483647 w 188"/>
                    <a:gd name="T9" fmla="*/ 0 h 28"/>
                    <a:gd name="T10" fmla="*/ 2147483647 w 188"/>
                    <a:gd name="T11" fmla="*/ 0 h 28"/>
                    <a:gd name="T12" fmla="*/ 2147483647 w 188"/>
                    <a:gd name="T13" fmla="*/ 2147483647 h 28"/>
                    <a:gd name="T14" fmla="*/ 0 60000 65536"/>
                    <a:gd name="T15" fmla="*/ 0 60000 65536"/>
                    <a:gd name="T16" fmla="*/ 0 60000 65536"/>
                    <a:gd name="T17" fmla="*/ 0 60000 65536"/>
                    <a:gd name="T18" fmla="*/ 0 60000 65536"/>
                    <a:gd name="T19" fmla="*/ 0 60000 65536"/>
                    <a:gd name="T20" fmla="*/ 0 60000 65536"/>
                    <a:gd name="T21" fmla="*/ 0 w 188"/>
                    <a:gd name="T22" fmla="*/ 0 h 28"/>
                    <a:gd name="T23" fmla="*/ 188 w 188"/>
                    <a:gd name="T24" fmla="*/ 28 h 2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8" h="28">
                      <a:moveTo>
                        <a:pt x="94" y="26"/>
                      </a:moveTo>
                      <a:cubicBezTo>
                        <a:pt x="43" y="26"/>
                        <a:pt x="1" y="14"/>
                        <a:pt x="0" y="0"/>
                      </a:cubicBezTo>
                      <a:cubicBezTo>
                        <a:pt x="0" y="0"/>
                        <a:pt x="0" y="0"/>
                        <a:pt x="0" y="0"/>
                      </a:cubicBezTo>
                      <a:cubicBezTo>
                        <a:pt x="0" y="15"/>
                        <a:pt x="42" y="28"/>
                        <a:pt x="94" y="28"/>
                      </a:cubicBezTo>
                      <a:cubicBezTo>
                        <a:pt x="146" y="28"/>
                        <a:pt x="188" y="15"/>
                        <a:pt x="188" y="0"/>
                      </a:cubicBezTo>
                      <a:cubicBezTo>
                        <a:pt x="188" y="0"/>
                        <a:pt x="188" y="0"/>
                        <a:pt x="188" y="0"/>
                      </a:cubicBezTo>
                      <a:cubicBezTo>
                        <a:pt x="186" y="14"/>
                        <a:pt x="145" y="26"/>
                        <a:pt x="94" y="26"/>
                      </a:cubicBezTo>
                      <a:close/>
                    </a:path>
                  </a:pathLst>
                </a:custGeom>
                <a:solidFill>
                  <a:srgbClr val="363B49"/>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666" name="Freeform 180"/>
                <p:cNvSpPr>
                  <a:spLocks noEditPoints="1"/>
                </p:cNvSpPr>
                <p:nvPr/>
              </p:nvSpPr>
              <p:spPr bwMode="auto">
                <a:xfrm>
                  <a:off x="4308462" y="3074713"/>
                  <a:ext cx="303213" cy="247434"/>
                </a:xfrm>
                <a:custGeom>
                  <a:avLst/>
                  <a:gdLst>
                    <a:gd name="T0" fmla="*/ 0 w 192"/>
                    <a:gd name="T1" fmla="*/ 2147483647 h 156"/>
                    <a:gd name="T2" fmla="*/ 0 w 192"/>
                    <a:gd name="T3" fmla="*/ 2147483647 h 156"/>
                    <a:gd name="T4" fmla="*/ 2147483647 w 192"/>
                    <a:gd name="T5" fmla="*/ 2147483647 h 156"/>
                    <a:gd name="T6" fmla="*/ 2147483647 w 192"/>
                    <a:gd name="T7" fmla="*/ 2147483647 h 156"/>
                    <a:gd name="T8" fmla="*/ 2147483647 w 192"/>
                    <a:gd name="T9" fmla="*/ 2147483647 h 156"/>
                    <a:gd name="T10" fmla="*/ 2147483647 w 192"/>
                    <a:gd name="T11" fmla="*/ 2147483647 h 156"/>
                    <a:gd name="T12" fmla="*/ 2147483647 w 192"/>
                    <a:gd name="T13" fmla="*/ 2147483647 h 156"/>
                    <a:gd name="T14" fmla="*/ 2147483647 w 192"/>
                    <a:gd name="T15" fmla="*/ 2147483647 h 156"/>
                    <a:gd name="T16" fmla="*/ 2147483647 w 192"/>
                    <a:gd name="T17" fmla="*/ 0 h 156"/>
                    <a:gd name="T18" fmla="*/ 0 w 192"/>
                    <a:gd name="T19" fmla="*/ 2147483647 h 156"/>
                    <a:gd name="T20" fmla="*/ 0 w 192"/>
                    <a:gd name="T21" fmla="*/ 2147483647 h 156"/>
                    <a:gd name="T22" fmla="*/ 2147483647 w 192"/>
                    <a:gd name="T23" fmla="*/ 2147483647 h 156"/>
                    <a:gd name="T24" fmla="*/ 2147483647 w 192"/>
                    <a:gd name="T25" fmla="*/ 2147483647 h 156"/>
                    <a:gd name="T26" fmla="*/ 2147483647 w 192"/>
                    <a:gd name="T27" fmla="*/ 2147483647 h 156"/>
                    <a:gd name="T28" fmla="*/ 2147483647 w 192"/>
                    <a:gd name="T29" fmla="*/ 2147483647 h 156"/>
                    <a:gd name="T30" fmla="*/ 2147483647 w 192"/>
                    <a:gd name="T31" fmla="*/ 2147483647 h 156"/>
                    <a:gd name="T32" fmla="*/ 2147483647 w 192"/>
                    <a:gd name="T33" fmla="*/ 2147483647 h 156"/>
                    <a:gd name="T34" fmla="*/ 2147483647 w 192"/>
                    <a:gd name="T35" fmla="*/ 2147483647 h 156"/>
                    <a:gd name="T36" fmla="*/ 2147483647 w 192"/>
                    <a:gd name="T37" fmla="*/ 2147483647 h 156"/>
                    <a:gd name="T38" fmla="*/ 2147483647 w 192"/>
                    <a:gd name="T39" fmla="*/ 2147483647 h 156"/>
                    <a:gd name="T40" fmla="*/ 2147483647 w 192"/>
                    <a:gd name="T41" fmla="*/ 2147483647 h 156"/>
                    <a:gd name="T42" fmla="*/ 2147483647 w 192"/>
                    <a:gd name="T43" fmla="*/ 2147483647 h 156"/>
                    <a:gd name="T44" fmla="*/ 2147483647 w 192"/>
                    <a:gd name="T45" fmla="*/ 2147483647 h 15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92"/>
                    <a:gd name="T70" fmla="*/ 0 h 156"/>
                    <a:gd name="T71" fmla="*/ 192 w 192"/>
                    <a:gd name="T72" fmla="*/ 156 h 15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92" h="156">
                      <a:moveTo>
                        <a:pt x="0" y="31"/>
                      </a:moveTo>
                      <a:cubicBezTo>
                        <a:pt x="0" y="127"/>
                        <a:pt x="0" y="127"/>
                        <a:pt x="0" y="127"/>
                      </a:cubicBezTo>
                      <a:cubicBezTo>
                        <a:pt x="0" y="145"/>
                        <a:pt x="48" y="156"/>
                        <a:pt x="96" y="156"/>
                      </a:cubicBezTo>
                      <a:cubicBezTo>
                        <a:pt x="143" y="156"/>
                        <a:pt x="192" y="145"/>
                        <a:pt x="192" y="127"/>
                      </a:cubicBezTo>
                      <a:cubicBezTo>
                        <a:pt x="192" y="31"/>
                        <a:pt x="192" y="31"/>
                        <a:pt x="192" y="31"/>
                      </a:cubicBezTo>
                      <a:cubicBezTo>
                        <a:pt x="191" y="32"/>
                        <a:pt x="191" y="32"/>
                        <a:pt x="191" y="32"/>
                      </a:cubicBezTo>
                      <a:cubicBezTo>
                        <a:pt x="192" y="31"/>
                        <a:pt x="192" y="30"/>
                        <a:pt x="192" y="30"/>
                      </a:cubicBezTo>
                      <a:cubicBezTo>
                        <a:pt x="192" y="29"/>
                        <a:pt x="192" y="29"/>
                        <a:pt x="192" y="29"/>
                      </a:cubicBezTo>
                      <a:cubicBezTo>
                        <a:pt x="192" y="11"/>
                        <a:pt x="143" y="0"/>
                        <a:pt x="96" y="0"/>
                      </a:cubicBezTo>
                      <a:cubicBezTo>
                        <a:pt x="48" y="0"/>
                        <a:pt x="0" y="11"/>
                        <a:pt x="0" y="29"/>
                      </a:cubicBezTo>
                      <a:lnTo>
                        <a:pt x="0" y="31"/>
                      </a:lnTo>
                      <a:close/>
                      <a:moveTo>
                        <a:pt x="4" y="29"/>
                      </a:moveTo>
                      <a:cubicBezTo>
                        <a:pt x="4" y="17"/>
                        <a:pt x="41" y="4"/>
                        <a:pt x="96" y="4"/>
                      </a:cubicBezTo>
                      <a:cubicBezTo>
                        <a:pt x="151" y="4"/>
                        <a:pt x="188" y="17"/>
                        <a:pt x="188" y="29"/>
                      </a:cubicBezTo>
                      <a:cubicBezTo>
                        <a:pt x="188" y="30"/>
                        <a:pt x="188" y="30"/>
                        <a:pt x="188" y="30"/>
                      </a:cubicBezTo>
                      <a:cubicBezTo>
                        <a:pt x="188" y="31"/>
                        <a:pt x="188" y="31"/>
                        <a:pt x="188" y="31"/>
                      </a:cubicBezTo>
                      <a:cubicBezTo>
                        <a:pt x="188" y="31"/>
                        <a:pt x="188" y="31"/>
                        <a:pt x="188" y="31"/>
                      </a:cubicBezTo>
                      <a:cubicBezTo>
                        <a:pt x="188" y="31"/>
                        <a:pt x="188" y="31"/>
                        <a:pt x="188" y="31"/>
                      </a:cubicBezTo>
                      <a:cubicBezTo>
                        <a:pt x="188" y="127"/>
                        <a:pt x="188" y="127"/>
                        <a:pt x="188" y="127"/>
                      </a:cubicBezTo>
                      <a:cubicBezTo>
                        <a:pt x="188" y="139"/>
                        <a:pt x="151" y="152"/>
                        <a:pt x="96" y="152"/>
                      </a:cubicBezTo>
                      <a:cubicBezTo>
                        <a:pt x="41" y="152"/>
                        <a:pt x="4" y="139"/>
                        <a:pt x="4" y="127"/>
                      </a:cubicBezTo>
                      <a:cubicBezTo>
                        <a:pt x="4" y="31"/>
                        <a:pt x="4" y="31"/>
                        <a:pt x="4" y="31"/>
                      </a:cubicBezTo>
                      <a:lnTo>
                        <a:pt x="4" y="29"/>
                      </a:lnTo>
                      <a:close/>
                    </a:path>
                  </a:pathLst>
                </a:custGeom>
                <a:solidFill>
                  <a:srgbClr val="231F20"/>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grpSp>
        </p:grpSp>
      </p:grpSp>
      <p:grpSp>
        <p:nvGrpSpPr>
          <p:cNvPr id="751" name="组合 1018"/>
          <p:cNvGrpSpPr/>
          <p:nvPr/>
        </p:nvGrpSpPr>
        <p:grpSpPr>
          <a:xfrm>
            <a:off x="3941316" y="3509770"/>
            <a:ext cx="1230358" cy="380208"/>
            <a:chOff x="3660519" y="4690591"/>
            <a:chExt cx="1840837" cy="506944"/>
          </a:xfrm>
        </p:grpSpPr>
        <p:grpSp>
          <p:nvGrpSpPr>
            <p:cNvPr id="752" name="Group 707"/>
            <p:cNvGrpSpPr>
              <a:grpSpLocks/>
            </p:cNvGrpSpPr>
            <p:nvPr/>
          </p:nvGrpSpPr>
          <p:grpSpPr bwMode="auto">
            <a:xfrm>
              <a:off x="4392818" y="4816032"/>
              <a:ext cx="337321" cy="256062"/>
              <a:chOff x="1255" y="2024"/>
              <a:chExt cx="318" cy="181"/>
            </a:xfrm>
          </p:grpSpPr>
          <p:sp>
            <p:nvSpPr>
              <p:cNvPr id="755" name="AutoShape 708"/>
              <p:cNvSpPr>
                <a:spLocks noChangeArrowheads="1"/>
              </p:cNvSpPr>
              <p:nvPr/>
            </p:nvSpPr>
            <p:spPr bwMode="auto">
              <a:xfrm>
                <a:off x="1255" y="2024"/>
                <a:ext cx="136" cy="181"/>
              </a:xfrm>
              <a:prstGeom prst="chevron">
                <a:avLst>
                  <a:gd name="adj" fmla="val 44116"/>
                </a:avLst>
              </a:prstGeom>
              <a:solidFill>
                <a:srgbClr val="B2B2B2"/>
              </a:solidFill>
              <a:ln w="9525">
                <a:solidFill>
                  <a:srgbClr val="FFFFFF"/>
                </a:solidFill>
                <a:miter lim="800000"/>
                <a:headEnd/>
                <a:tailEnd/>
              </a:ln>
              <a:effectLst/>
            </p:spPr>
            <p:txBody>
              <a:bodyPr wrap="none" anchor="ctr"/>
              <a:lstStyle/>
              <a:p>
                <a:pPr algn="l">
                  <a:buClrTx/>
                  <a:buFontTx/>
                  <a:buNone/>
                </a:pPr>
                <a:endParaRPr lang="en-US" sz="1400" dirty="0" smtClean="0">
                  <a:solidFill>
                    <a:srgbClr val="000000"/>
                  </a:solidFill>
                  <a:cs typeface="Calibri" pitchFamily="34" charset="0"/>
                  <a:sym typeface="Lucida Grande" charset="0"/>
                </a:endParaRPr>
              </a:p>
            </p:txBody>
          </p:sp>
          <p:sp>
            <p:nvSpPr>
              <p:cNvPr id="756" name="AutoShape 709"/>
              <p:cNvSpPr>
                <a:spLocks noChangeArrowheads="1"/>
              </p:cNvSpPr>
              <p:nvPr/>
            </p:nvSpPr>
            <p:spPr bwMode="auto">
              <a:xfrm>
                <a:off x="1346" y="2024"/>
                <a:ext cx="136" cy="181"/>
              </a:xfrm>
              <a:prstGeom prst="chevron">
                <a:avLst>
                  <a:gd name="adj" fmla="val 44116"/>
                </a:avLst>
              </a:prstGeom>
              <a:solidFill>
                <a:srgbClr val="B2B2B2"/>
              </a:solidFill>
              <a:ln w="9525">
                <a:solidFill>
                  <a:srgbClr val="FFFFFF"/>
                </a:solidFill>
                <a:miter lim="800000"/>
                <a:headEnd/>
                <a:tailEnd/>
              </a:ln>
              <a:effectLst/>
            </p:spPr>
            <p:txBody>
              <a:bodyPr wrap="none" anchor="ctr"/>
              <a:lstStyle/>
              <a:p>
                <a:pPr algn="l">
                  <a:buClrTx/>
                  <a:buFontTx/>
                  <a:buNone/>
                </a:pPr>
                <a:endParaRPr lang="en-US" sz="1400" dirty="0" smtClean="0">
                  <a:solidFill>
                    <a:srgbClr val="000000"/>
                  </a:solidFill>
                  <a:cs typeface="Calibri" pitchFamily="34" charset="0"/>
                  <a:sym typeface="Lucida Grande" charset="0"/>
                </a:endParaRPr>
              </a:p>
            </p:txBody>
          </p:sp>
          <p:sp>
            <p:nvSpPr>
              <p:cNvPr id="757" name="AutoShape 710"/>
              <p:cNvSpPr>
                <a:spLocks noChangeArrowheads="1"/>
              </p:cNvSpPr>
              <p:nvPr/>
            </p:nvSpPr>
            <p:spPr bwMode="auto">
              <a:xfrm>
                <a:off x="1437" y="2024"/>
                <a:ext cx="136" cy="181"/>
              </a:xfrm>
              <a:prstGeom prst="chevron">
                <a:avLst>
                  <a:gd name="adj" fmla="val 44116"/>
                </a:avLst>
              </a:prstGeom>
              <a:solidFill>
                <a:srgbClr val="B2B2B2"/>
              </a:solidFill>
              <a:ln w="9525">
                <a:solidFill>
                  <a:srgbClr val="FFFFFF"/>
                </a:solidFill>
                <a:miter lim="800000"/>
                <a:headEnd/>
                <a:tailEnd/>
              </a:ln>
              <a:effectLst/>
            </p:spPr>
            <p:txBody>
              <a:bodyPr wrap="none" anchor="ctr"/>
              <a:lstStyle/>
              <a:p>
                <a:pPr algn="l">
                  <a:buClrTx/>
                  <a:buFontTx/>
                  <a:buNone/>
                </a:pPr>
                <a:endParaRPr lang="en-US" sz="1400" dirty="0" smtClean="0">
                  <a:solidFill>
                    <a:srgbClr val="000000"/>
                  </a:solidFill>
                  <a:cs typeface="Calibri" pitchFamily="34" charset="0"/>
                  <a:sym typeface="Lucida Grande" charset="0"/>
                </a:endParaRPr>
              </a:p>
            </p:txBody>
          </p:sp>
        </p:grpSp>
        <p:pic>
          <p:nvPicPr>
            <p:cNvPr id="753" name="Picture 416" descr="XP icon my computer"/>
            <p:cNvPicPr>
              <a:picLocks noChangeAspect="1" noChangeArrowheads="1"/>
            </p:cNvPicPr>
            <p:nvPr/>
          </p:nvPicPr>
          <p:blipFill>
            <a:blip r:embed="rId14" cstate="print"/>
            <a:srcRect/>
            <a:stretch>
              <a:fillRect/>
            </a:stretch>
          </p:blipFill>
          <p:spPr bwMode="auto">
            <a:xfrm>
              <a:off x="3660519" y="4702635"/>
              <a:ext cx="592219" cy="482856"/>
            </a:xfrm>
            <a:prstGeom prst="rect">
              <a:avLst/>
            </a:prstGeom>
            <a:noFill/>
            <a:ln w="9525">
              <a:noFill/>
              <a:miter lim="800000"/>
              <a:headEnd/>
              <a:tailEnd/>
            </a:ln>
          </p:spPr>
        </p:pic>
        <p:pic>
          <p:nvPicPr>
            <p:cNvPr id="754" name="Picture 12" descr="Wyse Vista Desktop"/>
            <p:cNvPicPr>
              <a:picLocks noChangeAspect="1" noChangeArrowheads="1"/>
            </p:cNvPicPr>
            <p:nvPr/>
          </p:nvPicPr>
          <p:blipFill>
            <a:blip r:embed="rId2" cstate="print"/>
            <a:srcRect/>
            <a:stretch>
              <a:fillRect/>
            </a:stretch>
          </p:blipFill>
          <p:spPr bwMode="auto">
            <a:xfrm>
              <a:off x="4870213" y="4690591"/>
              <a:ext cx="631143" cy="506944"/>
            </a:xfrm>
            <a:prstGeom prst="rect">
              <a:avLst/>
            </a:prstGeom>
            <a:noFill/>
            <a:ln w="9525">
              <a:noFill/>
              <a:miter lim="800000"/>
              <a:headEnd/>
              <a:tailEnd/>
            </a:ln>
          </p:spPr>
        </p:pic>
      </p:grpSp>
      <p:grpSp>
        <p:nvGrpSpPr>
          <p:cNvPr id="770" name="Group 769"/>
          <p:cNvGrpSpPr/>
          <p:nvPr/>
        </p:nvGrpSpPr>
        <p:grpSpPr>
          <a:xfrm>
            <a:off x="5613705" y="3267948"/>
            <a:ext cx="2430795" cy="1289097"/>
            <a:chOff x="7737544" y="4357264"/>
            <a:chExt cx="2448000" cy="1440000"/>
          </a:xfrm>
        </p:grpSpPr>
        <p:sp>
          <p:nvSpPr>
            <p:cNvPr id="461" name="AutoShape 711"/>
            <p:cNvSpPr>
              <a:spLocks noChangeArrowheads="1"/>
            </p:cNvSpPr>
            <p:nvPr/>
          </p:nvSpPr>
          <p:spPr bwMode="auto">
            <a:xfrm>
              <a:off x="7737544" y="4357264"/>
              <a:ext cx="2448000" cy="1440000"/>
            </a:xfrm>
            <a:prstGeom prst="roundRect">
              <a:avLst>
                <a:gd name="adj" fmla="val 7574"/>
              </a:avLst>
            </a:prstGeom>
            <a:solidFill>
              <a:schemeClr val="bg1"/>
            </a:solidFill>
            <a:ln w="28575" algn="ctr">
              <a:solidFill>
                <a:schemeClr val="bg2"/>
              </a:solidFill>
              <a:round/>
              <a:headEnd/>
              <a:tailEnd/>
            </a:ln>
            <a:effectLst/>
          </p:spPr>
          <p:txBody>
            <a:bodyPr wrap="none" lIns="87828" tIns="43914" rIns="87828" bIns="43914" anchor="ctr"/>
            <a:lstStyle/>
            <a:p>
              <a:pPr algn="l">
                <a:buClrTx/>
                <a:buFontTx/>
                <a:buNone/>
              </a:pPr>
              <a:endParaRPr lang="en-US" sz="1400" dirty="0" smtClean="0">
                <a:solidFill>
                  <a:srgbClr val="000000"/>
                </a:solidFill>
                <a:cs typeface="Calibri" pitchFamily="34" charset="0"/>
                <a:sym typeface="Lucida Grande" charset="0"/>
              </a:endParaRPr>
            </a:p>
          </p:txBody>
        </p:sp>
        <p:sp>
          <p:nvSpPr>
            <p:cNvPr id="462" name="Text Box 5"/>
            <p:cNvSpPr txBox="1">
              <a:spLocks noChangeArrowheads="1"/>
            </p:cNvSpPr>
            <p:nvPr/>
          </p:nvSpPr>
          <p:spPr bwMode="auto">
            <a:xfrm>
              <a:off x="7890723" y="5405835"/>
              <a:ext cx="1102580" cy="208002"/>
            </a:xfrm>
            <a:prstGeom prst="rect">
              <a:avLst/>
            </a:prstGeom>
            <a:noFill/>
            <a:ln w="9525" algn="ctr">
              <a:noFill/>
              <a:miter lim="800000"/>
              <a:headEnd/>
              <a:tailEnd/>
            </a:ln>
            <a:effectLst/>
          </p:spPr>
          <p:txBody>
            <a:bodyPr wrap="square" lIns="0" tIns="0" rIns="0" bIns="0">
              <a:spAutoFit/>
            </a:bodyPr>
            <a:lstStyle/>
            <a:p>
              <a:pPr algn="ctr" defTabSz="610659">
                <a:lnSpc>
                  <a:spcPct val="110000"/>
                </a:lnSpc>
                <a:buClr>
                  <a:srgbClr val="FFFFFF"/>
                </a:buClr>
              </a:pPr>
              <a:r>
                <a:rPr lang="en-US" altLang="zh-CN" sz="1100" dirty="0" smtClean="0">
                  <a:solidFill>
                    <a:srgbClr val="000000"/>
                  </a:solidFill>
                  <a:ea typeface="华文细黑" pitchFamily="2" charset="-122"/>
                  <a:cs typeface="Calibri" pitchFamily="34" charset="0"/>
                  <a:sym typeface="Lucida Grande" charset="0"/>
                </a:rPr>
                <a:t>2</a:t>
              </a:r>
              <a:r>
                <a:rPr lang="zh-CN" altLang="en-US" sz="1100" dirty="0" smtClean="0">
                  <a:solidFill>
                    <a:srgbClr val="000000"/>
                  </a:solidFill>
                  <a:ea typeface="华文细黑" pitchFamily="2" charset="-122"/>
                  <a:cs typeface="Calibri" pitchFamily="34" charset="0"/>
                  <a:sym typeface="Lucida Grande" charset="0"/>
                </a:rPr>
                <a:t>～</a:t>
              </a:r>
              <a:r>
                <a:rPr lang="en-US" altLang="zh-CN" sz="1100" dirty="0" smtClean="0">
                  <a:solidFill>
                    <a:srgbClr val="000000"/>
                  </a:solidFill>
                  <a:ea typeface="华文细黑" pitchFamily="2" charset="-122"/>
                  <a:cs typeface="Calibri" pitchFamily="34" charset="0"/>
                  <a:sym typeface="Lucida Grande" charset="0"/>
                </a:rPr>
                <a:t>4 </a:t>
              </a:r>
              <a:r>
                <a:rPr lang="ru-RU" altLang="zh-CN" sz="1100" dirty="0" smtClean="0">
                  <a:solidFill>
                    <a:srgbClr val="000000"/>
                  </a:solidFill>
                  <a:ea typeface="华文细黑" pitchFamily="2" charset="-122"/>
                  <a:cs typeface="Calibri" pitchFamily="34" charset="0"/>
                  <a:sym typeface="Lucida Grande" charset="0"/>
                </a:rPr>
                <a:t>часа</a:t>
              </a:r>
              <a:endParaRPr lang="en-US" altLang="zh-CN" sz="1100" dirty="0" smtClean="0">
                <a:solidFill>
                  <a:srgbClr val="000000"/>
                </a:solidFill>
                <a:ea typeface="华文细黑" pitchFamily="2" charset="-122"/>
                <a:cs typeface="Calibri" pitchFamily="34" charset="0"/>
                <a:sym typeface="Lucida Grande" charset="0"/>
              </a:endParaRPr>
            </a:p>
          </p:txBody>
        </p:sp>
        <p:sp>
          <p:nvSpPr>
            <p:cNvPr id="463" name="Text Box 6"/>
            <p:cNvSpPr txBox="1">
              <a:spLocks noChangeArrowheads="1"/>
            </p:cNvSpPr>
            <p:nvPr/>
          </p:nvSpPr>
          <p:spPr bwMode="auto">
            <a:xfrm>
              <a:off x="9097421" y="5405835"/>
              <a:ext cx="939900" cy="208002"/>
            </a:xfrm>
            <a:prstGeom prst="rect">
              <a:avLst/>
            </a:prstGeom>
            <a:noFill/>
            <a:ln w="9525" algn="ctr">
              <a:noFill/>
              <a:miter lim="800000"/>
              <a:headEnd/>
              <a:tailEnd/>
            </a:ln>
            <a:effectLst/>
          </p:spPr>
          <p:txBody>
            <a:bodyPr wrap="square" lIns="0" tIns="0" rIns="0" bIns="0">
              <a:spAutoFit/>
            </a:bodyPr>
            <a:lstStyle/>
            <a:p>
              <a:pPr algn="ctr" defTabSz="610659">
                <a:lnSpc>
                  <a:spcPct val="110000"/>
                </a:lnSpc>
                <a:buClr>
                  <a:srgbClr val="FFFFFF"/>
                </a:buClr>
              </a:pPr>
              <a:r>
                <a:rPr lang="en-US" altLang="zh-CN" sz="1100" dirty="0" smtClean="0">
                  <a:solidFill>
                    <a:srgbClr val="000000"/>
                  </a:solidFill>
                  <a:ea typeface="华文细黑" pitchFamily="2" charset="-122"/>
                  <a:cs typeface="Calibri" pitchFamily="34" charset="0"/>
                  <a:sym typeface="Lucida Grande" charset="0"/>
                </a:rPr>
                <a:t>3 </a:t>
              </a:r>
              <a:r>
                <a:rPr lang="ru-RU" altLang="zh-CN" sz="1100" dirty="0" smtClean="0">
                  <a:solidFill>
                    <a:srgbClr val="000000"/>
                  </a:solidFill>
                  <a:ea typeface="华文细黑" pitchFamily="2" charset="-122"/>
                  <a:cs typeface="Calibri" pitchFamily="34" charset="0"/>
                  <a:sym typeface="Lucida Grande" charset="0"/>
                </a:rPr>
                <a:t>минуты</a:t>
              </a:r>
              <a:endParaRPr lang="en-US" altLang="zh-CN" sz="1100" dirty="0" smtClean="0">
                <a:solidFill>
                  <a:srgbClr val="000000"/>
                </a:solidFill>
                <a:ea typeface="华文细黑" pitchFamily="2" charset="-122"/>
                <a:cs typeface="Calibri" pitchFamily="34" charset="0"/>
                <a:sym typeface="Lucida Grande" charset="0"/>
              </a:endParaRPr>
            </a:p>
          </p:txBody>
        </p:sp>
        <p:grpSp>
          <p:nvGrpSpPr>
            <p:cNvPr id="758" name="Group 707"/>
            <p:cNvGrpSpPr>
              <a:grpSpLocks/>
            </p:cNvGrpSpPr>
            <p:nvPr/>
          </p:nvGrpSpPr>
          <p:grpSpPr bwMode="auto">
            <a:xfrm>
              <a:off x="8823787" y="4816033"/>
              <a:ext cx="337320" cy="256062"/>
              <a:chOff x="1255" y="2024"/>
              <a:chExt cx="318" cy="181"/>
            </a:xfrm>
          </p:grpSpPr>
          <p:sp>
            <p:nvSpPr>
              <p:cNvPr id="759" name="AutoShape 708"/>
              <p:cNvSpPr>
                <a:spLocks noChangeArrowheads="1"/>
              </p:cNvSpPr>
              <p:nvPr/>
            </p:nvSpPr>
            <p:spPr bwMode="auto">
              <a:xfrm>
                <a:off x="1255" y="2024"/>
                <a:ext cx="136" cy="181"/>
              </a:xfrm>
              <a:prstGeom prst="chevron">
                <a:avLst>
                  <a:gd name="adj" fmla="val 44116"/>
                </a:avLst>
              </a:prstGeom>
              <a:solidFill>
                <a:srgbClr val="B2B2B2"/>
              </a:solidFill>
              <a:ln w="9525">
                <a:solidFill>
                  <a:srgbClr val="FFFFFF"/>
                </a:solidFill>
                <a:miter lim="800000"/>
                <a:headEnd/>
                <a:tailEnd/>
              </a:ln>
              <a:effectLst/>
            </p:spPr>
            <p:txBody>
              <a:bodyPr wrap="none" anchor="ctr"/>
              <a:lstStyle/>
              <a:p>
                <a:pPr algn="l">
                  <a:buClrTx/>
                  <a:buFontTx/>
                  <a:buNone/>
                </a:pPr>
                <a:endParaRPr lang="en-US" sz="1400" dirty="0" smtClean="0">
                  <a:solidFill>
                    <a:srgbClr val="000000"/>
                  </a:solidFill>
                  <a:cs typeface="Calibri" pitchFamily="34" charset="0"/>
                  <a:sym typeface="Lucida Grande" charset="0"/>
                </a:endParaRPr>
              </a:p>
            </p:txBody>
          </p:sp>
          <p:sp>
            <p:nvSpPr>
              <p:cNvPr id="760" name="AutoShape 709"/>
              <p:cNvSpPr>
                <a:spLocks noChangeArrowheads="1"/>
              </p:cNvSpPr>
              <p:nvPr/>
            </p:nvSpPr>
            <p:spPr bwMode="auto">
              <a:xfrm>
                <a:off x="1346" y="2024"/>
                <a:ext cx="136" cy="181"/>
              </a:xfrm>
              <a:prstGeom prst="chevron">
                <a:avLst>
                  <a:gd name="adj" fmla="val 44116"/>
                </a:avLst>
              </a:prstGeom>
              <a:solidFill>
                <a:srgbClr val="B2B2B2"/>
              </a:solidFill>
              <a:ln w="9525">
                <a:solidFill>
                  <a:srgbClr val="FFFFFF"/>
                </a:solidFill>
                <a:miter lim="800000"/>
                <a:headEnd/>
                <a:tailEnd/>
              </a:ln>
              <a:effectLst/>
            </p:spPr>
            <p:txBody>
              <a:bodyPr wrap="none" anchor="ctr"/>
              <a:lstStyle/>
              <a:p>
                <a:pPr algn="l">
                  <a:buClrTx/>
                  <a:buFontTx/>
                  <a:buNone/>
                </a:pPr>
                <a:endParaRPr lang="en-US" sz="1400" dirty="0" smtClean="0">
                  <a:solidFill>
                    <a:srgbClr val="000000"/>
                  </a:solidFill>
                  <a:cs typeface="Calibri" pitchFamily="34" charset="0"/>
                  <a:sym typeface="Lucida Grande" charset="0"/>
                </a:endParaRPr>
              </a:p>
            </p:txBody>
          </p:sp>
          <p:sp>
            <p:nvSpPr>
              <p:cNvPr id="761" name="AutoShape 710"/>
              <p:cNvSpPr>
                <a:spLocks noChangeArrowheads="1"/>
              </p:cNvSpPr>
              <p:nvPr/>
            </p:nvSpPr>
            <p:spPr bwMode="auto">
              <a:xfrm>
                <a:off x="1437" y="2024"/>
                <a:ext cx="136" cy="181"/>
              </a:xfrm>
              <a:prstGeom prst="chevron">
                <a:avLst>
                  <a:gd name="adj" fmla="val 44116"/>
                </a:avLst>
              </a:prstGeom>
              <a:solidFill>
                <a:srgbClr val="B2B2B2"/>
              </a:solidFill>
              <a:ln w="9525">
                <a:solidFill>
                  <a:srgbClr val="FFFFFF"/>
                </a:solidFill>
                <a:miter lim="800000"/>
                <a:headEnd/>
                <a:tailEnd/>
              </a:ln>
              <a:effectLst/>
            </p:spPr>
            <p:txBody>
              <a:bodyPr wrap="none" anchor="ctr"/>
              <a:lstStyle/>
              <a:p>
                <a:pPr algn="l">
                  <a:buClrTx/>
                  <a:buFontTx/>
                  <a:buNone/>
                </a:pPr>
                <a:endParaRPr lang="en-US" sz="1400" dirty="0" smtClean="0">
                  <a:solidFill>
                    <a:srgbClr val="000000"/>
                  </a:solidFill>
                  <a:cs typeface="Calibri" pitchFamily="34" charset="0"/>
                  <a:sym typeface="Lucida Grande" charset="0"/>
                </a:endParaRPr>
              </a:p>
            </p:txBody>
          </p:sp>
        </p:grpSp>
        <p:pic>
          <p:nvPicPr>
            <p:cNvPr id="762" name="Picture 416" descr="XP icon my computer"/>
            <p:cNvPicPr>
              <a:picLocks noChangeAspect="1" noChangeArrowheads="1"/>
            </p:cNvPicPr>
            <p:nvPr/>
          </p:nvPicPr>
          <p:blipFill>
            <a:blip r:embed="rId14" cstate="print"/>
            <a:srcRect/>
            <a:stretch>
              <a:fillRect/>
            </a:stretch>
          </p:blipFill>
          <p:spPr bwMode="auto">
            <a:xfrm>
              <a:off x="8041126" y="4702636"/>
              <a:ext cx="592219" cy="482856"/>
            </a:xfrm>
            <a:prstGeom prst="rect">
              <a:avLst/>
            </a:prstGeom>
            <a:noFill/>
            <a:ln w="9525">
              <a:noFill/>
              <a:miter lim="800000"/>
              <a:headEnd/>
              <a:tailEnd/>
            </a:ln>
          </p:spPr>
        </p:pic>
        <p:pic>
          <p:nvPicPr>
            <p:cNvPr id="763" name="Picture 15"/>
            <p:cNvPicPr>
              <a:picLocks noChangeAspect="1" noChangeArrowheads="1"/>
            </p:cNvPicPr>
            <p:nvPr/>
          </p:nvPicPr>
          <p:blipFill>
            <a:blip r:embed="rId15" cstate="print"/>
            <a:srcRect/>
            <a:stretch>
              <a:fillRect/>
            </a:stretch>
          </p:blipFill>
          <p:spPr bwMode="auto">
            <a:xfrm>
              <a:off x="9351548" y="4662972"/>
              <a:ext cx="429686" cy="562184"/>
            </a:xfrm>
            <a:prstGeom prst="rect">
              <a:avLst/>
            </a:prstGeom>
            <a:noFill/>
            <a:ln w="9525">
              <a:noFill/>
              <a:miter lim="800000"/>
              <a:headEnd/>
              <a:tailEnd/>
            </a:ln>
          </p:spPr>
        </p:pic>
      </p:grpSp>
      <p:grpSp>
        <p:nvGrpSpPr>
          <p:cNvPr id="769" name="Group 768"/>
          <p:cNvGrpSpPr/>
          <p:nvPr/>
        </p:nvGrpSpPr>
        <p:grpSpPr>
          <a:xfrm>
            <a:off x="790716" y="3326897"/>
            <a:ext cx="2268384" cy="1289097"/>
            <a:chOff x="2554430" y="4357264"/>
            <a:chExt cx="2448000" cy="1440000"/>
          </a:xfrm>
        </p:grpSpPr>
        <p:sp>
          <p:nvSpPr>
            <p:cNvPr id="456" name="AutoShape 691"/>
            <p:cNvSpPr>
              <a:spLocks noChangeArrowheads="1"/>
            </p:cNvSpPr>
            <p:nvPr/>
          </p:nvSpPr>
          <p:spPr bwMode="auto">
            <a:xfrm>
              <a:off x="2554430" y="4357264"/>
              <a:ext cx="2448000" cy="1440000"/>
            </a:xfrm>
            <a:prstGeom prst="roundRect">
              <a:avLst>
                <a:gd name="adj" fmla="val 7574"/>
              </a:avLst>
            </a:prstGeom>
            <a:solidFill>
              <a:schemeClr val="bg1"/>
            </a:solidFill>
            <a:ln w="28575" algn="ctr">
              <a:solidFill>
                <a:schemeClr val="bg2"/>
              </a:solidFill>
              <a:round/>
              <a:headEnd/>
              <a:tailEnd/>
            </a:ln>
            <a:effectLst/>
          </p:spPr>
          <p:txBody>
            <a:bodyPr wrap="none" lIns="87828" tIns="43914" rIns="87828" bIns="43914" anchor="ctr"/>
            <a:lstStyle/>
            <a:p>
              <a:pPr algn="l">
                <a:buClrTx/>
                <a:buFontTx/>
                <a:buNone/>
              </a:pPr>
              <a:endParaRPr lang="en-US" sz="1400" dirty="0" smtClean="0">
                <a:solidFill>
                  <a:srgbClr val="000000"/>
                </a:solidFill>
                <a:cs typeface="Calibri" pitchFamily="34" charset="0"/>
                <a:sym typeface="Lucida Grande" charset="0"/>
              </a:endParaRPr>
            </a:p>
          </p:txBody>
        </p:sp>
        <p:grpSp>
          <p:nvGrpSpPr>
            <p:cNvPr id="466" name="组合 1026"/>
            <p:cNvGrpSpPr/>
            <p:nvPr/>
          </p:nvGrpSpPr>
          <p:grpSpPr>
            <a:xfrm>
              <a:off x="2679119" y="4636581"/>
              <a:ext cx="957010" cy="881366"/>
              <a:chOff x="1181007" y="4562395"/>
              <a:chExt cx="822087" cy="984639"/>
            </a:xfrm>
          </p:grpSpPr>
          <p:sp>
            <p:nvSpPr>
              <p:cNvPr id="467" name="AutoShape 726"/>
              <p:cNvSpPr>
                <a:spLocks noChangeArrowheads="1"/>
              </p:cNvSpPr>
              <p:nvPr/>
            </p:nvSpPr>
            <p:spPr bwMode="auto">
              <a:xfrm>
                <a:off x="1296630" y="4667085"/>
                <a:ext cx="618421" cy="789408"/>
              </a:xfrm>
              <a:prstGeom prst="octagon">
                <a:avLst>
                  <a:gd name="adj" fmla="val 29287"/>
                </a:avLst>
              </a:prstGeom>
              <a:noFill/>
              <a:ln w="9525" algn="ctr">
                <a:solidFill>
                  <a:schemeClr val="tx2"/>
                </a:solidFill>
                <a:miter lim="800000"/>
                <a:headEnd/>
                <a:tailEnd/>
              </a:ln>
              <a:effectLst/>
            </p:spPr>
            <p:txBody>
              <a:bodyPr wrap="none" lIns="78345" tIns="39172" rIns="78345" bIns="39172" anchor="ctr"/>
              <a:lstStyle/>
              <a:p>
                <a:pPr>
                  <a:buClrTx/>
                  <a:buFontTx/>
                  <a:buNone/>
                </a:pPr>
                <a:endParaRPr lang="zh-CN" altLang="en-US" b="0" smtClean="0">
                  <a:solidFill>
                    <a:srgbClr val="000000"/>
                  </a:solidFill>
                  <a:cs typeface="Calibri" pitchFamily="34" charset="0"/>
                  <a:sym typeface="Lucida Grande" charset="0"/>
                </a:endParaRPr>
              </a:p>
            </p:txBody>
          </p:sp>
          <p:sp>
            <p:nvSpPr>
              <p:cNvPr id="468" name="Line 727"/>
              <p:cNvSpPr>
                <a:spLocks noChangeShapeType="1"/>
              </p:cNvSpPr>
              <p:nvPr/>
            </p:nvSpPr>
            <p:spPr bwMode="auto">
              <a:xfrm>
                <a:off x="1296630" y="5225895"/>
                <a:ext cx="618421" cy="0"/>
              </a:xfrm>
              <a:prstGeom prst="line">
                <a:avLst/>
              </a:prstGeom>
              <a:noFill/>
              <a:ln w="9525">
                <a:solidFill>
                  <a:schemeClr val="tx2"/>
                </a:solidFill>
                <a:round/>
                <a:headEnd/>
                <a:tailEnd/>
              </a:ln>
              <a:effectLst/>
            </p:spPr>
            <p:txBody>
              <a:bodyPr lIns="78345" tIns="39172" rIns="78345" bIns="39172" anchor="ctr">
                <a:spAutoFit/>
              </a:bodyPr>
              <a:lstStyle/>
              <a:p>
                <a:pPr algn="l">
                  <a:buClrTx/>
                  <a:buFontTx/>
                  <a:buNone/>
                </a:pPr>
                <a:endParaRPr lang="en-US" sz="1400" dirty="0" smtClean="0">
                  <a:solidFill>
                    <a:srgbClr val="000000"/>
                  </a:solidFill>
                  <a:cs typeface="Calibri" pitchFamily="34" charset="0"/>
                  <a:sym typeface="Lucida Grande" charset="0"/>
                </a:endParaRPr>
              </a:p>
            </p:txBody>
          </p:sp>
          <p:sp>
            <p:nvSpPr>
              <p:cNvPr id="469" name="Line 728"/>
              <p:cNvSpPr>
                <a:spLocks noChangeShapeType="1"/>
              </p:cNvSpPr>
              <p:nvPr/>
            </p:nvSpPr>
            <p:spPr bwMode="auto">
              <a:xfrm>
                <a:off x="1296630" y="4899096"/>
                <a:ext cx="618421" cy="0"/>
              </a:xfrm>
              <a:prstGeom prst="line">
                <a:avLst/>
              </a:prstGeom>
              <a:noFill/>
              <a:ln w="9525">
                <a:solidFill>
                  <a:schemeClr val="tx2"/>
                </a:solidFill>
                <a:round/>
                <a:headEnd/>
                <a:tailEnd/>
              </a:ln>
              <a:effectLst/>
            </p:spPr>
            <p:txBody>
              <a:bodyPr lIns="78345" tIns="39172" rIns="78345" bIns="39172" anchor="ctr">
                <a:spAutoFit/>
              </a:bodyPr>
              <a:lstStyle/>
              <a:p>
                <a:pPr algn="l">
                  <a:buClrTx/>
                  <a:buFontTx/>
                  <a:buNone/>
                </a:pPr>
                <a:endParaRPr lang="en-US" sz="1400" dirty="0" smtClean="0">
                  <a:solidFill>
                    <a:srgbClr val="000000"/>
                  </a:solidFill>
                  <a:cs typeface="Calibri" pitchFamily="34" charset="0"/>
                  <a:sym typeface="Lucida Grande" charset="0"/>
                </a:endParaRPr>
              </a:p>
            </p:txBody>
          </p:sp>
          <p:sp>
            <p:nvSpPr>
              <p:cNvPr id="470" name="Line 729"/>
              <p:cNvSpPr>
                <a:spLocks noChangeShapeType="1"/>
              </p:cNvSpPr>
              <p:nvPr/>
            </p:nvSpPr>
            <p:spPr bwMode="auto">
              <a:xfrm>
                <a:off x="1296630" y="4889195"/>
                <a:ext cx="173964" cy="567298"/>
              </a:xfrm>
              <a:prstGeom prst="line">
                <a:avLst/>
              </a:prstGeom>
              <a:noFill/>
              <a:ln w="9525">
                <a:solidFill>
                  <a:schemeClr val="tx2"/>
                </a:solidFill>
                <a:round/>
                <a:headEnd/>
                <a:tailEnd/>
              </a:ln>
              <a:effectLst/>
            </p:spPr>
            <p:txBody>
              <a:bodyPr lIns="78345" tIns="39172" rIns="78345" bIns="39172" anchor="ctr">
                <a:spAutoFit/>
              </a:bodyPr>
              <a:lstStyle/>
              <a:p>
                <a:pPr algn="l">
                  <a:buClrTx/>
                  <a:buFontTx/>
                  <a:buNone/>
                </a:pPr>
                <a:endParaRPr lang="en-US" sz="1400" dirty="0" smtClean="0">
                  <a:solidFill>
                    <a:srgbClr val="000000"/>
                  </a:solidFill>
                  <a:cs typeface="Calibri" pitchFamily="34" charset="0"/>
                  <a:sym typeface="Lucida Grande" charset="0"/>
                </a:endParaRPr>
              </a:p>
            </p:txBody>
          </p:sp>
          <p:sp>
            <p:nvSpPr>
              <p:cNvPr id="471" name="Line 730"/>
              <p:cNvSpPr>
                <a:spLocks noChangeShapeType="1"/>
              </p:cNvSpPr>
              <p:nvPr/>
            </p:nvSpPr>
            <p:spPr bwMode="auto">
              <a:xfrm>
                <a:off x="1742148" y="4667085"/>
                <a:ext cx="172904" cy="568714"/>
              </a:xfrm>
              <a:prstGeom prst="line">
                <a:avLst/>
              </a:prstGeom>
              <a:noFill/>
              <a:ln w="9525">
                <a:solidFill>
                  <a:schemeClr val="tx2"/>
                </a:solidFill>
                <a:round/>
                <a:headEnd/>
                <a:tailEnd/>
              </a:ln>
              <a:effectLst/>
            </p:spPr>
            <p:txBody>
              <a:bodyPr lIns="78345" tIns="39172" rIns="78345" bIns="39172" anchor="ctr">
                <a:spAutoFit/>
              </a:bodyPr>
              <a:lstStyle/>
              <a:p>
                <a:pPr algn="l">
                  <a:buClrTx/>
                  <a:buFontTx/>
                  <a:buNone/>
                </a:pPr>
                <a:endParaRPr lang="en-US" sz="1400" dirty="0" smtClean="0">
                  <a:solidFill>
                    <a:srgbClr val="000000"/>
                  </a:solidFill>
                  <a:cs typeface="Calibri" pitchFamily="34" charset="0"/>
                  <a:sym typeface="Lucida Grande" charset="0"/>
                </a:endParaRPr>
              </a:p>
            </p:txBody>
          </p:sp>
          <p:sp>
            <p:nvSpPr>
              <p:cNvPr id="472" name="Line 731"/>
              <p:cNvSpPr>
                <a:spLocks noChangeShapeType="1"/>
              </p:cNvSpPr>
              <p:nvPr/>
            </p:nvSpPr>
            <p:spPr bwMode="auto">
              <a:xfrm flipV="1">
                <a:off x="1296630" y="4667084"/>
                <a:ext cx="445517" cy="222110"/>
              </a:xfrm>
              <a:prstGeom prst="line">
                <a:avLst/>
              </a:prstGeom>
              <a:noFill/>
              <a:ln w="9525">
                <a:solidFill>
                  <a:schemeClr val="tx2"/>
                </a:solidFill>
                <a:round/>
                <a:headEnd/>
                <a:tailEnd/>
              </a:ln>
              <a:effectLst/>
            </p:spPr>
            <p:txBody>
              <a:bodyPr lIns="78345" tIns="39172" rIns="78345" bIns="39172" anchor="ctr">
                <a:spAutoFit/>
              </a:bodyPr>
              <a:lstStyle/>
              <a:p>
                <a:pPr algn="l">
                  <a:buClrTx/>
                  <a:buFontTx/>
                  <a:buNone/>
                </a:pPr>
                <a:endParaRPr lang="en-US" sz="1400" dirty="0" smtClean="0">
                  <a:solidFill>
                    <a:srgbClr val="000000"/>
                  </a:solidFill>
                  <a:cs typeface="Calibri" pitchFamily="34" charset="0"/>
                  <a:sym typeface="Lucida Grande" charset="0"/>
                </a:endParaRPr>
              </a:p>
            </p:txBody>
          </p:sp>
          <p:sp>
            <p:nvSpPr>
              <p:cNvPr id="473" name="Line 732"/>
              <p:cNvSpPr>
                <a:spLocks noChangeShapeType="1"/>
              </p:cNvSpPr>
              <p:nvPr/>
            </p:nvSpPr>
            <p:spPr bwMode="auto">
              <a:xfrm flipV="1">
                <a:off x="1470594" y="5235797"/>
                <a:ext cx="445517" cy="220695"/>
              </a:xfrm>
              <a:prstGeom prst="line">
                <a:avLst/>
              </a:prstGeom>
              <a:noFill/>
              <a:ln w="9525">
                <a:solidFill>
                  <a:schemeClr val="tx2"/>
                </a:solidFill>
                <a:round/>
                <a:headEnd/>
                <a:tailEnd/>
              </a:ln>
              <a:effectLst/>
            </p:spPr>
            <p:txBody>
              <a:bodyPr lIns="78345" tIns="39172" rIns="78345" bIns="39172" anchor="ctr">
                <a:spAutoFit/>
              </a:bodyPr>
              <a:lstStyle/>
              <a:p>
                <a:pPr algn="l">
                  <a:buClrTx/>
                  <a:buFontTx/>
                  <a:buNone/>
                </a:pPr>
                <a:endParaRPr lang="en-US" sz="1400" dirty="0" smtClean="0">
                  <a:solidFill>
                    <a:srgbClr val="000000"/>
                  </a:solidFill>
                  <a:cs typeface="Calibri" pitchFamily="34" charset="0"/>
                  <a:sym typeface="Lucida Grande" charset="0"/>
                </a:endParaRPr>
              </a:p>
            </p:txBody>
          </p:sp>
          <p:sp>
            <p:nvSpPr>
              <p:cNvPr id="474" name="Line 733"/>
              <p:cNvSpPr>
                <a:spLocks noChangeShapeType="1"/>
              </p:cNvSpPr>
              <p:nvPr/>
            </p:nvSpPr>
            <p:spPr bwMode="auto">
              <a:xfrm flipV="1">
                <a:off x="1296630" y="4667085"/>
                <a:ext cx="173964" cy="568714"/>
              </a:xfrm>
              <a:prstGeom prst="line">
                <a:avLst/>
              </a:prstGeom>
              <a:noFill/>
              <a:ln w="9525">
                <a:solidFill>
                  <a:schemeClr val="tx2"/>
                </a:solidFill>
                <a:round/>
                <a:headEnd/>
                <a:tailEnd/>
              </a:ln>
              <a:effectLst/>
            </p:spPr>
            <p:txBody>
              <a:bodyPr lIns="78345" tIns="39172" rIns="78345" bIns="39172" anchor="ctr">
                <a:spAutoFit/>
              </a:bodyPr>
              <a:lstStyle/>
              <a:p>
                <a:pPr algn="l">
                  <a:buClrTx/>
                  <a:buFontTx/>
                  <a:buNone/>
                </a:pPr>
                <a:endParaRPr lang="en-US" sz="1400" dirty="0" smtClean="0">
                  <a:solidFill>
                    <a:srgbClr val="000000"/>
                  </a:solidFill>
                  <a:cs typeface="Calibri" pitchFamily="34" charset="0"/>
                  <a:sym typeface="Lucida Grande" charset="0"/>
                </a:endParaRPr>
              </a:p>
            </p:txBody>
          </p:sp>
          <p:sp>
            <p:nvSpPr>
              <p:cNvPr id="475" name="Line 734"/>
              <p:cNvSpPr>
                <a:spLocks noChangeShapeType="1"/>
              </p:cNvSpPr>
              <p:nvPr/>
            </p:nvSpPr>
            <p:spPr bwMode="auto">
              <a:xfrm flipV="1">
                <a:off x="1742147" y="4889195"/>
                <a:ext cx="173964" cy="567298"/>
              </a:xfrm>
              <a:prstGeom prst="line">
                <a:avLst/>
              </a:prstGeom>
              <a:noFill/>
              <a:ln w="9525">
                <a:solidFill>
                  <a:schemeClr val="tx2"/>
                </a:solidFill>
                <a:round/>
                <a:headEnd/>
                <a:tailEnd/>
              </a:ln>
              <a:effectLst/>
            </p:spPr>
            <p:txBody>
              <a:bodyPr lIns="78345" tIns="39172" rIns="78345" bIns="39172" anchor="ctr">
                <a:spAutoFit/>
              </a:bodyPr>
              <a:lstStyle/>
              <a:p>
                <a:pPr algn="l">
                  <a:buClrTx/>
                  <a:buFontTx/>
                  <a:buNone/>
                </a:pPr>
                <a:endParaRPr lang="en-US" sz="1400" dirty="0" smtClean="0">
                  <a:solidFill>
                    <a:srgbClr val="000000"/>
                  </a:solidFill>
                  <a:cs typeface="Calibri" pitchFamily="34" charset="0"/>
                  <a:sym typeface="Lucida Grande" charset="0"/>
                </a:endParaRPr>
              </a:p>
            </p:txBody>
          </p:sp>
          <p:sp>
            <p:nvSpPr>
              <p:cNvPr id="476" name="Line 735"/>
              <p:cNvSpPr>
                <a:spLocks noChangeShapeType="1"/>
              </p:cNvSpPr>
              <p:nvPr/>
            </p:nvSpPr>
            <p:spPr bwMode="auto">
              <a:xfrm flipH="1" flipV="1">
                <a:off x="1296630" y="5235797"/>
                <a:ext cx="445517" cy="220695"/>
              </a:xfrm>
              <a:prstGeom prst="line">
                <a:avLst/>
              </a:prstGeom>
              <a:noFill/>
              <a:ln w="9525">
                <a:solidFill>
                  <a:schemeClr val="tx2"/>
                </a:solidFill>
                <a:round/>
                <a:headEnd/>
                <a:tailEnd/>
              </a:ln>
              <a:effectLst/>
            </p:spPr>
            <p:txBody>
              <a:bodyPr lIns="78345" tIns="39172" rIns="78345" bIns="39172" anchor="ctr">
                <a:spAutoFit/>
              </a:bodyPr>
              <a:lstStyle/>
              <a:p>
                <a:pPr algn="l">
                  <a:buClrTx/>
                  <a:buFontTx/>
                  <a:buNone/>
                </a:pPr>
                <a:endParaRPr lang="en-US" sz="1400" dirty="0" smtClean="0">
                  <a:solidFill>
                    <a:srgbClr val="000000"/>
                  </a:solidFill>
                  <a:cs typeface="Calibri" pitchFamily="34" charset="0"/>
                  <a:sym typeface="Lucida Grande" charset="0"/>
                </a:endParaRPr>
              </a:p>
            </p:txBody>
          </p:sp>
          <p:sp>
            <p:nvSpPr>
              <p:cNvPr id="477" name="Line 736"/>
              <p:cNvSpPr>
                <a:spLocks noChangeShapeType="1"/>
              </p:cNvSpPr>
              <p:nvPr/>
            </p:nvSpPr>
            <p:spPr bwMode="auto">
              <a:xfrm flipH="1" flipV="1">
                <a:off x="1470594" y="4667084"/>
                <a:ext cx="445517" cy="220695"/>
              </a:xfrm>
              <a:prstGeom prst="line">
                <a:avLst/>
              </a:prstGeom>
              <a:noFill/>
              <a:ln w="9525">
                <a:solidFill>
                  <a:schemeClr val="tx2"/>
                </a:solidFill>
                <a:round/>
                <a:headEnd/>
                <a:tailEnd/>
              </a:ln>
              <a:effectLst/>
            </p:spPr>
            <p:txBody>
              <a:bodyPr lIns="78345" tIns="39172" rIns="78345" bIns="39172" anchor="ctr">
                <a:spAutoFit/>
              </a:bodyPr>
              <a:lstStyle/>
              <a:p>
                <a:pPr algn="l">
                  <a:buClrTx/>
                  <a:buFontTx/>
                  <a:buNone/>
                </a:pPr>
                <a:endParaRPr lang="en-US" sz="1400" dirty="0" smtClean="0">
                  <a:solidFill>
                    <a:srgbClr val="000000"/>
                  </a:solidFill>
                  <a:cs typeface="Calibri" pitchFamily="34" charset="0"/>
                  <a:sym typeface="Lucida Grande" charset="0"/>
                </a:endParaRPr>
              </a:p>
            </p:txBody>
          </p:sp>
          <p:sp>
            <p:nvSpPr>
              <p:cNvPr id="478" name="Line 737"/>
              <p:cNvSpPr>
                <a:spLocks noChangeShapeType="1"/>
              </p:cNvSpPr>
              <p:nvPr/>
            </p:nvSpPr>
            <p:spPr bwMode="auto">
              <a:xfrm>
                <a:off x="1296630" y="4889195"/>
                <a:ext cx="445517" cy="567298"/>
              </a:xfrm>
              <a:prstGeom prst="line">
                <a:avLst/>
              </a:prstGeom>
              <a:noFill/>
              <a:ln w="9525">
                <a:solidFill>
                  <a:schemeClr val="tx2"/>
                </a:solidFill>
                <a:round/>
                <a:headEnd/>
                <a:tailEnd/>
              </a:ln>
              <a:effectLst/>
            </p:spPr>
            <p:txBody>
              <a:bodyPr lIns="78345" tIns="39172" rIns="78345" bIns="39172" anchor="ctr">
                <a:spAutoFit/>
              </a:bodyPr>
              <a:lstStyle/>
              <a:p>
                <a:pPr algn="l">
                  <a:buClrTx/>
                  <a:buFontTx/>
                  <a:buNone/>
                </a:pPr>
                <a:endParaRPr lang="en-US" sz="1400" dirty="0" smtClean="0">
                  <a:solidFill>
                    <a:srgbClr val="000000"/>
                  </a:solidFill>
                  <a:cs typeface="Calibri" pitchFamily="34" charset="0"/>
                  <a:sym typeface="Lucida Grande" charset="0"/>
                </a:endParaRPr>
              </a:p>
            </p:txBody>
          </p:sp>
          <p:sp>
            <p:nvSpPr>
              <p:cNvPr id="479" name="Line 738"/>
              <p:cNvSpPr>
                <a:spLocks noChangeShapeType="1"/>
              </p:cNvSpPr>
              <p:nvPr/>
            </p:nvSpPr>
            <p:spPr bwMode="auto">
              <a:xfrm flipV="1">
                <a:off x="1470594" y="4889195"/>
                <a:ext cx="444457" cy="567298"/>
              </a:xfrm>
              <a:prstGeom prst="line">
                <a:avLst/>
              </a:prstGeom>
              <a:noFill/>
              <a:ln w="9525">
                <a:solidFill>
                  <a:schemeClr val="tx2"/>
                </a:solidFill>
                <a:round/>
                <a:headEnd/>
                <a:tailEnd/>
              </a:ln>
              <a:effectLst/>
            </p:spPr>
            <p:txBody>
              <a:bodyPr lIns="78345" tIns="39172" rIns="78345" bIns="39172" anchor="ctr">
                <a:spAutoFit/>
              </a:bodyPr>
              <a:lstStyle/>
              <a:p>
                <a:pPr algn="l">
                  <a:buClrTx/>
                  <a:buFontTx/>
                  <a:buNone/>
                </a:pPr>
                <a:endParaRPr lang="en-US" sz="1400" dirty="0" smtClean="0">
                  <a:solidFill>
                    <a:srgbClr val="000000"/>
                  </a:solidFill>
                  <a:cs typeface="Calibri" pitchFamily="34" charset="0"/>
                  <a:sym typeface="Lucida Grande" charset="0"/>
                </a:endParaRPr>
              </a:p>
            </p:txBody>
          </p:sp>
          <p:sp>
            <p:nvSpPr>
              <p:cNvPr id="480" name="Line 739"/>
              <p:cNvSpPr>
                <a:spLocks noChangeShapeType="1"/>
              </p:cNvSpPr>
              <p:nvPr/>
            </p:nvSpPr>
            <p:spPr bwMode="auto">
              <a:xfrm>
                <a:off x="1470594" y="4667085"/>
                <a:ext cx="444457" cy="568714"/>
              </a:xfrm>
              <a:prstGeom prst="line">
                <a:avLst/>
              </a:prstGeom>
              <a:noFill/>
              <a:ln w="9525">
                <a:solidFill>
                  <a:schemeClr val="tx2"/>
                </a:solidFill>
                <a:round/>
                <a:headEnd/>
                <a:tailEnd/>
              </a:ln>
              <a:effectLst/>
            </p:spPr>
            <p:txBody>
              <a:bodyPr lIns="78345" tIns="39172" rIns="78345" bIns="39172" anchor="ctr">
                <a:spAutoFit/>
              </a:bodyPr>
              <a:lstStyle/>
              <a:p>
                <a:pPr algn="l">
                  <a:buClrTx/>
                  <a:buFontTx/>
                  <a:buNone/>
                </a:pPr>
                <a:endParaRPr lang="en-US" sz="1400" dirty="0" smtClean="0">
                  <a:solidFill>
                    <a:srgbClr val="000000"/>
                  </a:solidFill>
                  <a:cs typeface="Calibri" pitchFamily="34" charset="0"/>
                  <a:sym typeface="Lucida Grande" charset="0"/>
                </a:endParaRPr>
              </a:p>
            </p:txBody>
          </p:sp>
          <p:sp>
            <p:nvSpPr>
              <p:cNvPr id="481" name="Line 740"/>
              <p:cNvSpPr>
                <a:spLocks noChangeShapeType="1"/>
              </p:cNvSpPr>
              <p:nvPr/>
            </p:nvSpPr>
            <p:spPr bwMode="auto">
              <a:xfrm>
                <a:off x="1742147" y="4667085"/>
                <a:ext cx="0" cy="789408"/>
              </a:xfrm>
              <a:prstGeom prst="line">
                <a:avLst/>
              </a:prstGeom>
              <a:noFill/>
              <a:ln w="9525">
                <a:solidFill>
                  <a:schemeClr val="tx2"/>
                </a:solidFill>
                <a:round/>
                <a:headEnd/>
                <a:tailEnd/>
              </a:ln>
              <a:effectLst/>
            </p:spPr>
            <p:txBody>
              <a:bodyPr lIns="78345" tIns="39172" rIns="78345" bIns="39172" anchor="ctr">
                <a:spAutoFit/>
              </a:bodyPr>
              <a:lstStyle/>
              <a:p>
                <a:pPr algn="l">
                  <a:buClrTx/>
                  <a:buFontTx/>
                  <a:buNone/>
                </a:pPr>
                <a:endParaRPr lang="en-US" sz="1400" dirty="0" smtClean="0">
                  <a:solidFill>
                    <a:srgbClr val="000000"/>
                  </a:solidFill>
                  <a:cs typeface="Calibri" pitchFamily="34" charset="0"/>
                  <a:sym typeface="Lucida Grande" charset="0"/>
                </a:endParaRPr>
              </a:p>
            </p:txBody>
          </p:sp>
          <p:sp>
            <p:nvSpPr>
              <p:cNvPr id="482" name="Line 741"/>
              <p:cNvSpPr>
                <a:spLocks noChangeShapeType="1"/>
              </p:cNvSpPr>
              <p:nvPr/>
            </p:nvSpPr>
            <p:spPr bwMode="auto">
              <a:xfrm flipH="1">
                <a:off x="1470594" y="4667085"/>
                <a:ext cx="271554" cy="789408"/>
              </a:xfrm>
              <a:prstGeom prst="line">
                <a:avLst/>
              </a:prstGeom>
              <a:noFill/>
              <a:ln w="9525">
                <a:solidFill>
                  <a:schemeClr val="tx2"/>
                </a:solidFill>
                <a:round/>
                <a:headEnd/>
                <a:tailEnd/>
              </a:ln>
              <a:effectLst/>
            </p:spPr>
            <p:txBody>
              <a:bodyPr lIns="78345" tIns="39172" rIns="78345" bIns="39172" anchor="ctr">
                <a:spAutoFit/>
              </a:bodyPr>
              <a:lstStyle/>
              <a:p>
                <a:pPr algn="l">
                  <a:buClrTx/>
                  <a:buFontTx/>
                  <a:buNone/>
                </a:pPr>
                <a:endParaRPr lang="en-US" sz="1400" dirty="0" smtClean="0">
                  <a:solidFill>
                    <a:srgbClr val="000000"/>
                  </a:solidFill>
                  <a:cs typeface="Calibri" pitchFamily="34" charset="0"/>
                  <a:sym typeface="Lucida Grande" charset="0"/>
                </a:endParaRPr>
              </a:p>
            </p:txBody>
          </p:sp>
          <p:sp>
            <p:nvSpPr>
              <p:cNvPr id="483" name="Line 742"/>
              <p:cNvSpPr>
                <a:spLocks noChangeShapeType="1"/>
              </p:cNvSpPr>
              <p:nvPr/>
            </p:nvSpPr>
            <p:spPr bwMode="auto">
              <a:xfrm>
                <a:off x="1470594" y="4667085"/>
                <a:ext cx="0" cy="789408"/>
              </a:xfrm>
              <a:prstGeom prst="line">
                <a:avLst/>
              </a:prstGeom>
              <a:noFill/>
              <a:ln w="9525">
                <a:solidFill>
                  <a:schemeClr val="tx2"/>
                </a:solidFill>
                <a:round/>
                <a:headEnd/>
                <a:tailEnd/>
              </a:ln>
              <a:effectLst/>
            </p:spPr>
            <p:txBody>
              <a:bodyPr lIns="78345" tIns="39172" rIns="78345" bIns="39172" anchor="ctr">
                <a:spAutoFit/>
              </a:bodyPr>
              <a:lstStyle/>
              <a:p>
                <a:pPr algn="l">
                  <a:buClrTx/>
                  <a:buFontTx/>
                  <a:buNone/>
                </a:pPr>
                <a:endParaRPr lang="en-US" sz="1400" dirty="0" smtClean="0">
                  <a:solidFill>
                    <a:srgbClr val="000000"/>
                  </a:solidFill>
                  <a:cs typeface="Calibri" pitchFamily="34" charset="0"/>
                  <a:sym typeface="Lucida Grande" charset="0"/>
                </a:endParaRPr>
              </a:p>
            </p:txBody>
          </p:sp>
          <p:sp>
            <p:nvSpPr>
              <p:cNvPr id="484" name="Line 743"/>
              <p:cNvSpPr>
                <a:spLocks noChangeShapeType="1"/>
              </p:cNvSpPr>
              <p:nvPr/>
            </p:nvSpPr>
            <p:spPr bwMode="auto">
              <a:xfrm>
                <a:off x="1470594" y="4667085"/>
                <a:ext cx="271554" cy="789408"/>
              </a:xfrm>
              <a:prstGeom prst="line">
                <a:avLst/>
              </a:prstGeom>
              <a:noFill/>
              <a:ln w="9525">
                <a:solidFill>
                  <a:schemeClr val="tx2"/>
                </a:solidFill>
                <a:round/>
                <a:headEnd/>
                <a:tailEnd/>
              </a:ln>
              <a:effectLst/>
            </p:spPr>
            <p:txBody>
              <a:bodyPr lIns="78345" tIns="39172" rIns="78345" bIns="39172" anchor="ctr">
                <a:spAutoFit/>
              </a:bodyPr>
              <a:lstStyle/>
              <a:p>
                <a:pPr algn="l">
                  <a:buClrTx/>
                  <a:buFontTx/>
                  <a:buNone/>
                </a:pPr>
                <a:endParaRPr lang="en-US" sz="1400" dirty="0" smtClean="0">
                  <a:solidFill>
                    <a:srgbClr val="000000"/>
                  </a:solidFill>
                  <a:cs typeface="Calibri" pitchFamily="34" charset="0"/>
                  <a:sym typeface="Lucida Grande" charset="0"/>
                </a:endParaRPr>
              </a:p>
            </p:txBody>
          </p:sp>
          <p:sp>
            <p:nvSpPr>
              <p:cNvPr id="485" name="Line 744"/>
              <p:cNvSpPr>
                <a:spLocks noChangeShapeType="1"/>
              </p:cNvSpPr>
              <p:nvPr/>
            </p:nvSpPr>
            <p:spPr bwMode="auto">
              <a:xfrm flipV="1">
                <a:off x="1296630" y="4667085"/>
                <a:ext cx="445517" cy="568714"/>
              </a:xfrm>
              <a:prstGeom prst="line">
                <a:avLst/>
              </a:prstGeom>
              <a:noFill/>
              <a:ln w="9525">
                <a:solidFill>
                  <a:schemeClr val="tx2"/>
                </a:solidFill>
                <a:round/>
                <a:headEnd/>
                <a:tailEnd/>
              </a:ln>
              <a:effectLst/>
            </p:spPr>
            <p:txBody>
              <a:bodyPr lIns="78345" tIns="39172" rIns="78345" bIns="39172" anchor="ctr">
                <a:spAutoFit/>
              </a:bodyPr>
              <a:lstStyle/>
              <a:p>
                <a:pPr algn="l">
                  <a:buClrTx/>
                  <a:buFontTx/>
                  <a:buNone/>
                </a:pPr>
                <a:endParaRPr lang="en-US" sz="1400" dirty="0" smtClean="0">
                  <a:solidFill>
                    <a:srgbClr val="000000"/>
                  </a:solidFill>
                  <a:cs typeface="Calibri" pitchFamily="34" charset="0"/>
                  <a:sym typeface="Lucida Grande" charset="0"/>
                </a:endParaRPr>
              </a:p>
            </p:txBody>
          </p:sp>
          <p:sp>
            <p:nvSpPr>
              <p:cNvPr id="486" name="Line 745"/>
              <p:cNvSpPr>
                <a:spLocks noChangeShapeType="1"/>
              </p:cNvSpPr>
              <p:nvPr/>
            </p:nvSpPr>
            <p:spPr bwMode="auto">
              <a:xfrm>
                <a:off x="1296630" y="4889195"/>
                <a:ext cx="618421" cy="346604"/>
              </a:xfrm>
              <a:prstGeom prst="line">
                <a:avLst/>
              </a:prstGeom>
              <a:noFill/>
              <a:ln w="9525">
                <a:solidFill>
                  <a:schemeClr val="tx2"/>
                </a:solidFill>
                <a:round/>
                <a:headEnd/>
                <a:tailEnd/>
              </a:ln>
              <a:effectLst/>
            </p:spPr>
            <p:txBody>
              <a:bodyPr lIns="78345" tIns="39172" rIns="78345" bIns="39172" anchor="ctr">
                <a:spAutoFit/>
              </a:bodyPr>
              <a:lstStyle/>
              <a:p>
                <a:pPr algn="l">
                  <a:buClrTx/>
                  <a:buFontTx/>
                  <a:buNone/>
                </a:pPr>
                <a:endParaRPr lang="en-US" sz="1400" dirty="0" smtClean="0">
                  <a:solidFill>
                    <a:srgbClr val="000000"/>
                  </a:solidFill>
                  <a:cs typeface="Calibri" pitchFamily="34" charset="0"/>
                  <a:sym typeface="Lucida Grande" charset="0"/>
                </a:endParaRPr>
              </a:p>
            </p:txBody>
          </p:sp>
          <p:pic>
            <p:nvPicPr>
              <p:cNvPr id="487" name="Picture 416" descr="XP icon my computer"/>
              <p:cNvPicPr>
                <a:picLocks noChangeAspect="1" noChangeArrowheads="1"/>
              </p:cNvPicPr>
              <p:nvPr/>
            </p:nvPicPr>
            <p:blipFill>
              <a:blip r:embed="rId16" cstate="print"/>
              <a:srcRect/>
              <a:stretch>
                <a:fillRect/>
              </a:stretch>
            </p:blipFill>
            <p:spPr bwMode="auto">
              <a:xfrm>
                <a:off x="1181007" y="5128279"/>
                <a:ext cx="177146" cy="215036"/>
              </a:xfrm>
              <a:prstGeom prst="rect">
                <a:avLst/>
              </a:prstGeom>
              <a:noFill/>
              <a:ln w="9525">
                <a:noFill/>
                <a:miter lim="800000"/>
                <a:headEnd/>
                <a:tailEnd/>
              </a:ln>
            </p:spPr>
          </p:pic>
          <p:pic>
            <p:nvPicPr>
              <p:cNvPr id="488" name="Picture 416" descr="XP icon my computer"/>
              <p:cNvPicPr>
                <a:picLocks noChangeAspect="1" noChangeArrowheads="1"/>
              </p:cNvPicPr>
              <p:nvPr/>
            </p:nvPicPr>
            <p:blipFill>
              <a:blip r:embed="rId16" cstate="print"/>
              <a:srcRect/>
              <a:stretch>
                <a:fillRect/>
              </a:stretch>
            </p:blipFill>
            <p:spPr bwMode="auto">
              <a:xfrm>
                <a:off x="1181007" y="4795823"/>
                <a:ext cx="177146" cy="215036"/>
              </a:xfrm>
              <a:prstGeom prst="rect">
                <a:avLst/>
              </a:prstGeom>
              <a:noFill/>
              <a:ln w="9525">
                <a:noFill/>
                <a:miter lim="800000"/>
                <a:headEnd/>
                <a:tailEnd/>
              </a:ln>
            </p:spPr>
          </p:pic>
          <p:pic>
            <p:nvPicPr>
              <p:cNvPr id="489" name="Picture 416" descr="XP icon my computer"/>
              <p:cNvPicPr>
                <a:picLocks noChangeAspect="1" noChangeArrowheads="1"/>
              </p:cNvPicPr>
              <p:nvPr/>
            </p:nvPicPr>
            <p:blipFill>
              <a:blip r:embed="rId16" cstate="print"/>
              <a:srcRect/>
              <a:stretch>
                <a:fillRect/>
              </a:stretch>
            </p:blipFill>
            <p:spPr bwMode="auto">
              <a:xfrm>
                <a:off x="1379369" y="4562395"/>
                <a:ext cx="177147" cy="215036"/>
              </a:xfrm>
              <a:prstGeom prst="rect">
                <a:avLst/>
              </a:prstGeom>
              <a:noFill/>
              <a:ln w="9525">
                <a:noFill/>
                <a:miter lim="800000"/>
                <a:headEnd/>
                <a:tailEnd/>
              </a:ln>
            </p:spPr>
          </p:pic>
          <p:pic>
            <p:nvPicPr>
              <p:cNvPr id="490" name="Picture 416" descr="XP icon my computer"/>
              <p:cNvPicPr>
                <a:picLocks noChangeAspect="1" noChangeArrowheads="1"/>
              </p:cNvPicPr>
              <p:nvPr/>
            </p:nvPicPr>
            <p:blipFill>
              <a:blip r:embed="rId16" cstate="print"/>
              <a:srcRect/>
              <a:stretch>
                <a:fillRect/>
              </a:stretch>
            </p:blipFill>
            <p:spPr bwMode="auto">
              <a:xfrm>
                <a:off x="1653044" y="4562395"/>
                <a:ext cx="177147" cy="215036"/>
              </a:xfrm>
              <a:prstGeom prst="rect">
                <a:avLst/>
              </a:prstGeom>
              <a:noFill/>
              <a:ln w="9525">
                <a:noFill/>
                <a:miter lim="800000"/>
                <a:headEnd/>
                <a:tailEnd/>
              </a:ln>
            </p:spPr>
          </p:pic>
          <p:pic>
            <p:nvPicPr>
              <p:cNvPr id="491" name="Picture 416" descr="XP icon my computer"/>
              <p:cNvPicPr>
                <a:picLocks noChangeAspect="1" noChangeArrowheads="1"/>
              </p:cNvPicPr>
              <p:nvPr/>
            </p:nvPicPr>
            <p:blipFill>
              <a:blip r:embed="rId16" cstate="print"/>
              <a:srcRect/>
              <a:stretch>
                <a:fillRect/>
              </a:stretch>
            </p:blipFill>
            <p:spPr bwMode="auto">
              <a:xfrm>
                <a:off x="1825948" y="4780261"/>
                <a:ext cx="177146" cy="215036"/>
              </a:xfrm>
              <a:prstGeom prst="rect">
                <a:avLst/>
              </a:prstGeom>
              <a:noFill/>
              <a:ln w="9525">
                <a:noFill/>
                <a:miter lim="800000"/>
                <a:headEnd/>
                <a:tailEnd/>
              </a:ln>
            </p:spPr>
          </p:pic>
          <p:pic>
            <p:nvPicPr>
              <p:cNvPr id="492" name="Picture 416" descr="XP icon my computer"/>
              <p:cNvPicPr>
                <a:picLocks noChangeAspect="1" noChangeArrowheads="1"/>
              </p:cNvPicPr>
              <p:nvPr/>
            </p:nvPicPr>
            <p:blipFill>
              <a:blip r:embed="rId16" cstate="print"/>
              <a:srcRect/>
              <a:stretch>
                <a:fillRect/>
              </a:stretch>
            </p:blipFill>
            <p:spPr bwMode="auto">
              <a:xfrm>
                <a:off x="1825948" y="5107059"/>
                <a:ext cx="177146" cy="215036"/>
              </a:xfrm>
              <a:prstGeom prst="rect">
                <a:avLst/>
              </a:prstGeom>
              <a:noFill/>
              <a:ln w="9525">
                <a:noFill/>
                <a:miter lim="800000"/>
                <a:headEnd/>
                <a:tailEnd/>
              </a:ln>
            </p:spPr>
          </p:pic>
          <p:pic>
            <p:nvPicPr>
              <p:cNvPr id="493" name="Picture 416" descr="XP icon my computer"/>
              <p:cNvPicPr>
                <a:picLocks noChangeAspect="1" noChangeArrowheads="1"/>
              </p:cNvPicPr>
              <p:nvPr/>
            </p:nvPicPr>
            <p:blipFill>
              <a:blip r:embed="rId16" cstate="print"/>
              <a:srcRect/>
              <a:stretch>
                <a:fillRect/>
              </a:stretch>
            </p:blipFill>
            <p:spPr bwMode="auto">
              <a:xfrm>
                <a:off x="1648801" y="5331998"/>
                <a:ext cx="177147" cy="215036"/>
              </a:xfrm>
              <a:prstGeom prst="rect">
                <a:avLst/>
              </a:prstGeom>
              <a:noFill/>
              <a:ln w="9525">
                <a:noFill/>
                <a:miter lim="800000"/>
                <a:headEnd/>
                <a:tailEnd/>
              </a:ln>
            </p:spPr>
          </p:pic>
          <p:pic>
            <p:nvPicPr>
              <p:cNvPr id="494" name="Picture 416" descr="XP icon my computer"/>
              <p:cNvPicPr>
                <a:picLocks noChangeAspect="1" noChangeArrowheads="1"/>
              </p:cNvPicPr>
              <p:nvPr/>
            </p:nvPicPr>
            <p:blipFill>
              <a:blip r:embed="rId16" cstate="print"/>
              <a:srcRect/>
              <a:stretch>
                <a:fillRect/>
              </a:stretch>
            </p:blipFill>
            <p:spPr bwMode="auto">
              <a:xfrm>
                <a:off x="1379369" y="5331998"/>
                <a:ext cx="177147" cy="215036"/>
              </a:xfrm>
              <a:prstGeom prst="rect">
                <a:avLst/>
              </a:prstGeom>
              <a:noFill/>
              <a:ln w="9525">
                <a:noFill/>
                <a:miter lim="800000"/>
                <a:headEnd/>
                <a:tailEnd/>
              </a:ln>
            </p:spPr>
          </p:pic>
        </p:grpSp>
        <p:grpSp>
          <p:nvGrpSpPr>
            <p:cNvPr id="495" name="组合 1035"/>
            <p:cNvGrpSpPr/>
            <p:nvPr/>
          </p:nvGrpSpPr>
          <p:grpSpPr>
            <a:xfrm>
              <a:off x="3806015" y="4588684"/>
              <a:ext cx="1148902" cy="977161"/>
              <a:chOff x="2007234" y="4592422"/>
              <a:chExt cx="1148902" cy="977161"/>
            </a:xfrm>
          </p:grpSpPr>
          <p:grpSp>
            <p:nvGrpSpPr>
              <p:cNvPr id="496" name="组合 1027"/>
              <p:cNvGrpSpPr/>
              <p:nvPr/>
            </p:nvGrpSpPr>
            <p:grpSpPr>
              <a:xfrm>
                <a:off x="2007234" y="4802811"/>
                <a:ext cx="1148902" cy="766772"/>
                <a:chOff x="2109170" y="4753382"/>
                <a:chExt cx="1046966" cy="766772"/>
              </a:xfrm>
            </p:grpSpPr>
            <p:sp>
              <p:nvSpPr>
                <p:cNvPr id="510" name="Line 754"/>
                <p:cNvSpPr>
                  <a:spLocks noChangeShapeType="1"/>
                </p:cNvSpPr>
                <p:nvPr/>
              </p:nvSpPr>
              <p:spPr bwMode="auto">
                <a:xfrm flipH="1">
                  <a:off x="2194030" y="4780262"/>
                  <a:ext cx="480523" cy="568714"/>
                </a:xfrm>
                <a:prstGeom prst="line">
                  <a:avLst/>
                </a:prstGeom>
                <a:noFill/>
                <a:ln w="9525">
                  <a:solidFill>
                    <a:schemeClr val="tx2"/>
                  </a:solidFill>
                  <a:round/>
                  <a:headEnd/>
                  <a:tailEnd/>
                </a:ln>
                <a:effectLst/>
              </p:spPr>
              <p:txBody>
                <a:bodyPr lIns="78345" tIns="39172" rIns="78345" bIns="39172" anchor="ctr">
                  <a:spAutoFit/>
                </a:bodyPr>
                <a:lstStyle/>
                <a:p>
                  <a:pPr algn="l">
                    <a:buClrTx/>
                    <a:buFontTx/>
                    <a:buNone/>
                  </a:pPr>
                  <a:endParaRPr lang="en-US" sz="1400" dirty="0" smtClean="0">
                    <a:solidFill>
                      <a:srgbClr val="000000"/>
                    </a:solidFill>
                    <a:cs typeface="Calibri" pitchFamily="34" charset="0"/>
                    <a:sym typeface="Lucida Grande" charset="0"/>
                  </a:endParaRPr>
                </a:p>
              </p:txBody>
            </p:sp>
            <p:sp>
              <p:nvSpPr>
                <p:cNvPr id="511" name="Line 756"/>
                <p:cNvSpPr>
                  <a:spLocks noChangeShapeType="1"/>
                </p:cNvSpPr>
                <p:nvPr/>
              </p:nvSpPr>
              <p:spPr bwMode="auto">
                <a:xfrm flipH="1">
                  <a:off x="2362690" y="4791579"/>
                  <a:ext cx="304437" cy="557396"/>
                </a:xfrm>
                <a:prstGeom prst="line">
                  <a:avLst/>
                </a:prstGeom>
                <a:noFill/>
                <a:ln w="9525">
                  <a:solidFill>
                    <a:schemeClr val="tx2"/>
                  </a:solidFill>
                  <a:round/>
                  <a:headEnd/>
                  <a:tailEnd/>
                </a:ln>
                <a:effectLst/>
              </p:spPr>
              <p:txBody>
                <a:bodyPr lIns="78345" tIns="39172" rIns="78345" bIns="39172" anchor="ctr">
                  <a:spAutoFit/>
                </a:bodyPr>
                <a:lstStyle/>
                <a:p>
                  <a:pPr algn="l">
                    <a:buClrTx/>
                    <a:buFontTx/>
                    <a:buNone/>
                  </a:pPr>
                  <a:endParaRPr lang="en-US" sz="1400" dirty="0" smtClean="0">
                    <a:solidFill>
                      <a:srgbClr val="000000"/>
                    </a:solidFill>
                    <a:cs typeface="Calibri" pitchFamily="34" charset="0"/>
                    <a:sym typeface="Lucida Grande" charset="0"/>
                  </a:endParaRPr>
                </a:p>
              </p:txBody>
            </p:sp>
            <p:sp>
              <p:nvSpPr>
                <p:cNvPr id="512" name="Line 757"/>
                <p:cNvSpPr>
                  <a:spLocks noChangeShapeType="1"/>
                </p:cNvSpPr>
                <p:nvPr/>
              </p:nvSpPr>
              <p:spPr bwMode="auto">
                <a:xfrm flipH="1">
                  <a:off x="2538776" y="4753382"/>
                  <a:ext cx="128351" cy="595593"/>
                </a:xfrm>
                <a:prstGeom prst="line">
                  <a:avLst/>
                </a:prstGeom>
                <a:noFill/>
                <a:ln w="9525">
                  <a:solidFill>
                    <a:schemeClr val="tx2"/>
                  </a:solidFill>
                  <a:round/>
                  <a:headEnd/>
                  <a:tailEnd/>
                </a:ln>
                <a:effectLst/>
              </p:spPr>
              <p:txBody>
                <a:bodyPr lIns="78345" tIns="39172" rIns="78345" bIns="39172" anchor="ctr">
                  <a:spAutoFit/>
                </a:bodyPr>
                <a:lstStyle/>
                <a:p>
                  <a:pPr algn="l">
                    <a:buClrTx/>
                    <a:buFontTx/>
                    <a:buNone/>
                  </a:pPr>
                  <a:endParaRPr lang="en-US" sz="1400" dirty="0" smtClean="0">
                    <a:solidFill>
                      <a:srgbClr val="000000"/>
                    </a:solidFill>
                    <a:cs typeface="Calibri" pitchFamily="34" charset="0"/>
                    <a:sym typeface="Lucida Grande" charset="0"/>
                  </a:endParaRPr>
                </a:p>
              </p:txBody>
            </p:sp>
            <p:sp>
              <p:nvSpPr>
                <p:cNvPr id="513" name="Line 758"/>
                <p:cNvSpPr>
                  <a:spLocks noChangeShapeType="1"/>
                </p:cNvSpPr>
                <p:nvPr/>
              </p:nvSpPr>
              <p:spPr bwMode="auto">
                <a:xfrm>
                  <a:off x="2648034" y="4753382"/>
                  <a:ext cx="60463" cy="595593"/>
                </a:xfrm>
                <a:prstGeom prst="line">
                  <a:avLst/>
                </a:prstGeom>
                <a:noFill/>
                <a:ln w="9525">
                  <a:solidFill>
                    <a:schemeClr val="tx2"/>
                  </a:solidFill>
                  <a:round/>
                  <a:headEnd/>
                  <a:tailEnd/>
                </a:ln>
                <a:effectLst/>
              </p:spPr>
              <p:txBody>
                <a:bodyPr lIns="78345" tIns="39172" rIns="78345" bIns="39172" anchor="ctr">
                  <a:spAutoFit/>
                </a:bodyPr>
                <a:lstStyle/>
                <a:p>
                  <a:pPr algn="l">
                    <a:buClrTx/>
                    <a:buFontTx/>
                    <a:buNone/>
                  </a:pPr>
                  <a:endParaRPr lang="en-US" sz="1400" dirty="0" smtClean="0">
                    <a:solidFill>
                      <a:srgbClr val="000000"/>
                    </a:solidFill>
                    <a:cs typeface="Calibri" pitchFamily="34" charset="0"/>
                    <a:sym typeface="Lucida Grande" charset="0"/>
                  </a:endParaRPr>
                </a:p>
              </p:txBody>
            </p:sp>
            <p:sp>
              <p:nvSpPr>
                <p:cNvPr id="514" name="Line 760"/>
                <p:cNvSpPr>
                  <a:spLocks noChangeShapeType="1"/>
                </p:cNvSpPr>
                <p:nvPr/>
              </p:nvSpPr>
              <p:spPr bwMode="auto">
                <a:xfrm>
                  <a:off x="2634244" y="4753382"/>
                  <a:ext cx="428545" cy="663499"/>
                </a:xfrm>
                <a:prstGeom prst="line">
                  <a:avLst/>
                </a:prstGeom>
                <a:noFill/>
                <a:ln w="9525">
                  <a:solidFill>
                    <a:schemeClr val="tx2"/>
                  </a:solidFill>
                  <a:round/>
                  <a:headEnd/>
                  <a:tailEnd/>
                </a:ln>
                <a:effectLst/>
              </p:spPr>
              <p:txBody>
                <a:bodyPr lIns="78345" tIns="39172" rIns="78345" bIns="39172" anchor="ctr">
                  <a:spAutoFit/>
                </a:bodyPr>
                <a:lstStyle/>
                <a:p>
                  <a:pPr algn="l">
                    <a:buClrTx/>
                    <a:buFontTx/>
                    <a:buNone/>
                  </a:pPr>
                  <a:endParaRPr lang="en-US" sz="1400" dirty="0" smtClean="0">
                    <a:solidFill>
                      <a:srgbClr val="000000"/>
                    </a:solidFill>
                    <a:cs typeface="Calibri" pitchFamily="34" charset="0"/>
                    <a:sym typeface="Lucida Grande" charset="0"/>
                  </a:endParaRPr>
                </a:p>
              </p:txBody>
            </p:sp>
            <p:pic>
              <p:nvPicPr>
                <p:cNvPr id="515" name="Picture 12" descr="Wyse Vista Desktop"/>
                <p:cNvPicPr>
                  <a:picLocks noChangeAspect="1" noChangeArrowheads="1"/>
                </p:cNvPicPr>
                <p:nvPr/>
              </p:nvPicPr>
              <p:blipFill>
                <a:blip r:embed="rId17" cstate="print"/>
                <a:srcRect/>
                <a:stretch>
                  <a:fillRect/>
                </a:stretch>
              </p:blipFill>
              <p:spPr bwMode="auto">
                <a:xfrm>
                  <a:off x="2109170" y="5348974"/>
                  <a:ext cx="176085" cy="171180"/>
                </a:xfrm>
                <a:prstGeom prst="rect">
                  <a:avLst/>
                </a:prstGeom>
                <a:noFill/>
                <a:ln w="9525">
                  <a:noFill/>
                  <a:miter lim="800000"/>
                  <a:headEnd/>
                  <a:tailEnd/>
                </a:ln>
              </p:spPr>
            </p:pic>
            <p:pic>
              <p:nvPicPr>
                <p:cNvPr id="516" name="Picture 12" descr="Wyse Vista Desktop"/>
                <p:cNvPicPr>
                  <a:picLocks noChangeAspect="1" noChangeArrowheads="1"/>
                </p:cNvPicPr>
                <p:nvPr/>
              </p:nvPicPr>
              <p:blipFill>
                <a:blip r:embed="rId17" cstate="print"/>
                <a:srcRect/>
                <a:stretch>
                  <a:fillRect/>
                </a:stretch>
              </p:blipFill>
              <p:spPr bwMode="auto">
                <a:xfrm>
                  <a:off x="2284194" y="5348974"/>
                  <a:ext cx="176085" cy="171180"/>
                </a:xfrm>
                <a:prstGeom prst="rect">
                  <a:avLst/>
                </a:prstGeom>
                <a:noFill/>
                <a:ln w="9525">
                  <a:noFill/>
                  <a:miter lim="800000"/>
                  <a:headEnd/>
                  <a:tailEnd/>
                </a:ln>
              </p:spPr>
            </p:pic>
            <p:pic>
              <p:nvPicPr>
                <p:cNvPr id="517" name="Picture 12" descr="Wyse Vista Desktop"/>
                <p:cNvPicPr>
                  <a:picLocks noChangeAspect="1" noChangeArrowheads="1"/>
                </p:cNvPicPr>
                <p:nvPr/>
              </p:nvPicPr>
              <p:blipFill>
                <a:blip r:embed="rId17" cstate="print"/>
                <a:srcRect/>
                <a:stretch>
                  <a:fillRect/>
                </a:stretch>
              </p:blipFill>
              <p:spPr bwMode="auto">
                <a:xfrm>
                  <a:off x="2458159" y="5348974"/>
                  <a:ext cx="176085" cy="171180"/>
                </a:xfrm>
                <a:prstGeom prst="rect">
                  <a:avLst/>
                </a:prstGeom>
                <a:noFill/>
                <a:ln w="9525">
                  <a:noFill/>
                  <a:miter lim="800000"/>
                  <a:headEnd/>
                  <a:tailEnd/>
                </a:ln>
              </p:spPr>
            </p:pic>
            <p:pic>
              <p:nvPicPr>
                <p:cNvPr id="518" name="Picture 12" descr="Wyse Vista Desktop"/>
                <p:cNvPicPr>
                  <a:picLocks noChangeAspect="1" noChangeArrowheads="1"/>
                </p:cNvPicPr>
                <p:nvPr/>
              </p:nvPicPr>
              <p:blipFill>
                <a:blip r:embed="rId17" cstate="print"/>
                <a:srcRect/>
                <a:stretch>
                  <a:fillRect/>
                </a:stretch>
              </p:blipFill>
              <p:spPr bwMode="auto">
                <a:xfrm>
                  <a:off x="2632123" y="5348974"/>
                  <a:ext cx="176085" cy="171180"/>
                </a:xfrm>
                <a:prstGeom prst="rect">
                  <a:avLst/>
                </a:prstGeom>
                <a:noFill/>
                <a:ln w="9525">
                  <a:noFill/>
                  <a:miter lim="800000"/>
                  <a:headEnd/>
                  <a:tailEnd/>
                </a:ln>
              </p:spPr>
            </p:pic>
            <p:pic>
              <p:nvPicPr>
                <p:cNvPr id="519" name="Picture 12" descr="Wyse Vista Desktop"/>
                <p:cNvPicPr>
                  <a:picLocks noChangeAspect="1" noChangeArrowheads="1"/>
                </p:cNvPicPr>
                <p:nvPr/>
              </p:nvPicPr>
              <p:blipFill>
                <a:blip r:embed="rId17" cstate="print"/>
                <a:srcRect/>
                <a:stretch>
                  <a:fillRect/>
                </a:stretch>
              </p:blipFill>
              <p:spPr bwMode="auto">
                <a:xfrm>
                  <a:off x="2806087" y="5348974"/>
                  <a:ext cx="176085" cy="171180"/>
                </a:xfrm>
                <a:prstGeom prst="rect">
                  <a:avLst/>
                </a:prstGeom>
                <a:noFill/>
                <a:ln w="9525">
                  <a:noFill/>
                  <a:miter lim="800000"/>
                  <a:headEnd/>
                  <a:tailEnd/>
                </a:ln>
              </p:spPr>
            </p:pic>
            <p:pic>
              <p:nvPicPr>
                <p:cNvPr id="520" name="Picture 12" descr="Wyse Vista Desktop"/>
                <p:cNvPicPr>
                  <a:picLocks noChangeAspect="1" noChangeArrowheads="1"/>
                </p:cNvPicPr>
                <p:nvPr/>
              </p:nvPicPr>
              <p:blipFill>
                <a:blip r:embed="rId17" cstate="print"/>
                <a:srcRect/>
                <a:stretch>
                  <a:fillRect/>
                </a:stretch>
              </p:blipFill>
              <p:spPr bwMode="auto">
                <a:xfrm>
                  <a:off x="2980051" y="5348974"/>
                  <a:ext cx="176085" cy="171180"/>
                </a:xfrm>
                <a:prstGeom prst="rect">
                  <a:avLst/>
                </a:prstGeom>
                <a:noFill/>
                <a:ln w="9525">
                  <a:noFill/>
                  <a:miter lim="800000"/>
                  <a:headEnd/>
                  <a:tailEnd/>
                </a:ln>
              </p:spPr>
            </p:pic>
            <p:sp>
              <p:nvSpPr>
                <p:cNvPr id="521" name="Line 793"/>
                <p:cNvSpPr>
                  <a:spLocks noChangeShapeType="1"/>
                </p:cNvSpPr>
                <p:nvPr/>
              </p:nvSpPr>
              <p:spPr bwMode="auto">
                <a:xfrm>
                  <a:off x="2648034" y="4780262"/>
                  <a:ext cx="228063" cy="568714"/>
                </a:xfrm>
                <a:prstGeom prst="line">
                  <a:avLst/>
                </a:prstGeom>
                <a:noFill/>
                <a:ln w="9525">
                  <a:solidFill>
                    <a:schemeClr val="tx2"/>
                  </a:solidFill>
                  <a:round/>
                  <a:headEnd/>
                  <a:tailEnd/>
                </a:ln>
                <a:effectLst/>
              </p:spPr>
              <p:txBody>
                <a:bodyPr lIns="78345" tIns="39172" rIns="78345" bIns="39172" anchor="ctr">
                  <a:spAutoFit/>
                </a:bodyPr>
                <a:lstStyle/>
                <a:p>
                  <a:pPr algn="l">
                    <a:buClrTx/>
                    <a:buFontTx/>
                    <a:buNone/>
                  </a:pPr>
                  <a:endParaRPr lang="en-US" sz="1400" dirty="0" smtClean="0">
                    <a:solidFill>
                      <a:srgbClr val="000000"/>
                    </a:solidFill>
                    <a:cs typeface="Calibri" pitchFamily="34" charset="0"/>
                    <a:sym typeface="Lucida Grande" charset="0"/>
                  </a:endParaRPr>
                </a:p>
              </p:txBody>
            </p:sp>
          </p:grpSp>
          <p:grpSp>
            <p:nvGrpSpPr>
              <p:cNvPr id="497" name="组合 332"/>
              <p:cNvGrpSpPr>
                <a:grpSpLocks/>
              </p:cNvGrpSpPr>
              <p:nvPr/>
            </p:nvGrpSpPr>
            <p:grpSpPr bwMode="auto">
              <a:xfrm>
                <a:off x="2200463" y="4592422"/>
                <a:ext cx="824228" cy="314073"/>
                <a:chOff x="6241286" y="1459138"/>
                <a:chExt cx="3140075" cy="1044575"/>
              </a:xfrm>
            </p:grpSpPr>
            <p:pic>
              <p:nvPicPr>
                <p:cNvPr id="498" name="Picture 3" descr="virt-diagram"/>
                <p:cNvPicPr>
                  <a:picLocks noChangeAspect="1" noChangeArrowheads="1"/>
                </p:cNvPicPr>
                <p:nvPr/>
              </p:nvPicPr>
              <p:blipFill>
                <a:blip r:embed="rId18" cstate="print"/>
                <a:srcRect/>
                <a:stretch>
                  <a:fillRect/>
                </a:stretch>
              </p:blipFill>
              <p:spPr bwMode="auto">
                <a:xfrm>
                  <a:off x="6241286" y="1703613"/>
                  <a:ext cx="3140075" cy="800100"/>
                </a:xfrm>
                <a:prstGeom prst="rect">
                  <a:avLst/>
                </a:prstGeom>
                <a:noFill/>
                <a:ln w="9525">
                  <a:noFill/>
                  <a:miter lim="800000"/>
                  <a:headEnd/>
                  <a:tailEnd/>
                </a:ln>
              </p:spPr>
            </p:pic>
            <p:grpSp>
              <p:nvGrpSpPr>
                <p:cNvPr id="499" name="Group 6"/>
                <p:cNvGrpSpPr>
                  <a:grpSpLocks/>
                </p:cNvGrpSpPr>
                <p:nvPr/>
              </p:nvGrpSpPr>
              <p:grpSpPr bwMode="auto">
                <a:xfrm>
                  <a:off x="6798499" y="1871884"/>
                  <a:ext cx="1557337" cy="450849"/>
                  <a:chOff x="2551" y="2305"/>
                  <a:chExt cx="1581" cy="563"/>
                </a:xfrm>
              </p:grpSpPr>
              <p:sp>
                <p:nvSpPr>
                  <p:cNvPr id="508" name="Line 7"/>
                  <p:cNvSpPr>
                    <a:spLocks noChangeShapeType="1"/>
                  </p:cNvSpPr>
                  <p:nvPr/>
                </p:nvSpPr>
                <p:spPr bwMode="gray">
                  <a:xfrm>
                    <a:off x="2551" y="2305"/>
                    <a:ext cx="1580" cy="466"/>
                  </a:xfrm>
                  <a:prstGeom prst="line">
                    <a:avLst/>
                  </a:prstGeom>
                  <a:noFill/>
                  <a:ln w="9525">
                    <a:solidFill>
                      <a:schemeClr val="tx1"/>
                    </a:solidFill>
                    <a:round/>
                    <a:headEnd/>
                    <a:tailEnd/>
                  </a:ln>
                </p:spPr>
                <p:txBody>
                  <a:bodyPr>
                    <a:spAutoFit/>
                  </a:bodyPr>
                  <a:lstStyle/>
                  <a:p>
                    <a:pPr algn="l">
                      <a:buClrTx/>
                      <a:buFontTx/>
                      <a:buNone/>
                    </a:pPr>
                    <a:endParaRPr lang="en-US" sz="1400" dirty="0" smtClean="0">
                      <a:solidFill>
                        <a:srgbClr val="000000"/>
                      </a:solidFill>
                      <a:cs typeface="Calibri" pitchFamily="34" charset="0"/>
                      <a:sym typeface="Lucida Grande" charset="0"/>
                    </a:endParaRPr>
                  </a:p>
                </p:txBody>
              </p:sp>
              <p:sp>
                <p:nvSpPr>
                  <p:cNvPr id="509" name="Line 8"/>
                  <p:cNvSpPr>
                    <a:spLocks noChangeShapeType="1"/>
                  </p:cNvSpPr>
                  <p:nvPr/>
                </p:nvSpPr>
                <p:spPr bwMode="gray">
                  <a:xfrm>
                    <a:off x="4132" y="2774"/>
                    <a:ext cx="0" cy="94"/>
                  </a:xfrm>
                  <a:prstGeom prst="line">
                    <a:avLst/>
                  </a:prstGeom>
                  <a:noFill/>
                  <a:ln w="9525">
                    <a:solidFill>
                      <a:schemeClr val="tx1"/>
                    </a:solidFill>
                    <a:round/>
                    <a:headEnd/>
                    <a:tailEnd/>
                  </a:ln>
                </p:spPr>
                <p:txBody>
                  <a:bodyPr wrap="none">
                    <a:spAutoFit/>
                  </a:bodyPr>
                  <a:lstStyle/>
                  <a:p>
                    <a:pPr algn="l">
                      <a:buClrTx/>
                      <a:buFontTx/>
                      <a:buNone/>
                    </a:pPr>
                    <a:endParaRPr lang="en-US" sz="1400" dirty="0" smtClean="0">
                      <a:solidFill>
                        <a:srgbClr val="000000"/>
                      </a:solidFill>
                      <a:cs typeface="Calibri" pitchFamily="34" charset="0"/>
                      <a:sym typeface="Lucida Grande" charset="0"/>
                    </a:endParaRPr>
                  </a:p>
                </p:txBody>
              </p:sp>
            </p:grpSp>
            <p:pic>
              <p:nvPicPr>
                <p:cNvPr id="500" name="Picture 12" descr="appNetworkFile"/>
                <p:cNvPicPr>
                  <a:picLocks noChangeAspect="1" noChangeArrowheads="1"/>
                </p:cNvPicPr>
                <p:nvPr/>
              </p:nvPicPr>
              <p:blipFill>
                <a:blip r:embed="rId19" cstate="print"/>
                <a:srcRect/>
                <a:stretch>
                  <a:fillRect/>
                </a:stretch>
              </p:blipFill>
              <p:spPr bwMode="auto">
                <a:xfrm>
                  <a:off x="8474899" y="1687738"/>
                  <a:ext cx="419100" cy="412750"/>
                </a:xfrm>
                <a:prstGeom prst="rect">
                  <a:avLst/>
                </a:prstGeom>
                <a:noFill/>
                <a:ln w="9525">
                  <a:noFill/>
                  <a:miter lim="800000"/>
                  <a:headEnd/>
                  <a:tailEnd/>
                </a:ln>
              </p:spPr>
            </p:pic>
            <p:pic>
              <p:nvPicPr>
                <p:cNvPr id="501" name="Picture 13" descr="appHTMLweb"/>
                <p:cNvPicPr>
                  <a:picLocks noChangeAspect="1" noChangeArrowheads="1"/>
                </p:cNvPicPr>
                <p:nvPr/>
              </p:nvPicPr>
              <p:blipFill>
                <a:blip r:embed="rId20" cstate="print"/>
                <a:srcRect/>
                <a:stretch>
                  <a:fillRect/>
                </a:stretch>
              </p:blipFill>
              <p:spPr bwMode="auto">
                <a:xfrm>
                  <a:off x="7489061" y="1459138"/>
                  <a:ext cx="419100" cy="412750"/>
                </a:xfrm>
                <a:prstGeom prst="rect">
                  <a:avLst/>
                </a:prstGeom>
                <a:noFill/>
                <a:ln w="9525">
                  <a:noFill/>
                  <a:miter lim="800000"/>
                  <a:headEnd/>
                  <a:tailEnd/>
                </a:ln>
              </p:spPr>
            </p:pic>
            <p:pic>
              <p:nvPicPr>
                <p:cNvPr id="502" name="Picture 14" descr="appGreen"/>
                <p:cNvPicPr>
                  <a:picLocks noChangeAspect="1" noChangeArrowheads="1"/>
                </p:cNvPicPr>
                <p:nvPr/>
              </p:nvPicPr>
              <p:blipFill>
                <a:blip r:embed="rId21" cstate="print"/>
                <a:srcRect/>
                <a:stretch>
                  <a:fillRect/>
                </a:stretch>
              </p:blipFill>
              <p:spPr bwMode="auto">
                <a:xfrm>
                  <a:off x="7482711" y="1649638"/>
                  <a:ext cx="419100" cy="412750"/>
                </a:xfrm>
                <a:prstGeom prst="rect">
                  <a:avLst/>
                </a:prstGeom>
                <a:noFill/>
                <a:ln w="9525">
                  <a:noFill/>
                  <a:miter lim="800000"/>
                  <a:headEnd/>
                  <a:tailEnd/>
                </a:ln>
              </p:spPr>
            </p:pic>
            <p:pic>
              <p:nvPicPr>
                <p:cNvPr id="503" name="Picture 15"/>
                <p:cNvPicPr>
                  <a:picLocks noChangeAspect="1" noChangeArrowheads="1"/>
                </p:cNvPicPr>
                <p:nvPr/>
              </p:nvPicPr>
              <p:blipFill>
                <a:blip r:embed="rId9" cstate="print"/>
                <a:srcRect/>
                <a:stretch>
                  <a:fillRect/>
                </a:stretch>
              </p:blipFill>
              <p:spPr bwMode="auto">
                <a:xfrm>
                  <a:off x="7984361" y="1573438"/>
                  <a:ext cx="419100" cy="412750"/>
                </a:xfrm>
                <a:prstGeom prst="rect">
                  <a:avLst/>
                </a:prstGeom>
                <a:noFill/>
                <a:ln w="9525">
                  <a:noFill/>
                  <a:miter lim="800000"/>
                  <a:headEnd/>
                  <a:tailEnd/>
                </a:ln>
              </p:spPr>
            </p:pic>
            <p:pic>
              <p:nvPicPr>
                <p:cNvPr id="504" name="Picture 16" descr="appData"/>
                <p:cNvPicPr>
                  <a:picLocks noChangeAspect="1" noChangeArrowheads="1"/>
                </p:cNvPicPr>
                <p:nvPr/>
              </p:nvPicPr>
              <p:blipFill>
                <a:blip r:embed="rId22" cstate="print"/>
                <a:srcRect/>
                <a:stretch>
                  <a:fillRect/>
                </a:stretch>
              </p:blipFill>
              <p:spPr bwMode="auto">
                <a:xfrm>
                  <a:off x="8146286" y="1795688"/>
                  <a:ext cx="419100" cy="412750"/>
                </a:xfrm>
                <a:prstGeom prst="rect">
                  <a:avLst/>
                </a:prstGeom>
                <a:noFill/>
                <a:ln w="9525">
                  <a:noFill/>
                  <a:miter lim="800000"/>
                  <a:headEnd/>
                  <a:tailEnd/>
                </a:ln>
              </p:spPr>
            </p:pic>
            <p:pic>
              <p:nvPicPr>
                <p:cNvPr id="505" name="Picture 27" descr="Down:  app16Bit"/>
                <p:cNvPicPr>
                  <a:picLocks noChangeAspect="1" noChangeArrowheads="1"/>
                </p:cNvPicPr>
                <p:nvPr/>
              </p:nvPicPr>
              <p:blipFill>
                <a:blip r:embed="rId23" cstate="print"/>
                <a:srcRect/>
                <a:stretch>
                  <a:fillRect/>
                </a:stretch>
              </p:blipFill>
              <p:spPr bwMode="auto">
                <a:xfrm>
                  <a:off x="7398574" y="1881413"/>
                  <a:ext cx="419100" cy="412750"/>
                </a:xfrm>
                <a:prstGeom prst="rect">
                  <a:avLst/>
                </a:prstGeom>
                <a:noFill/>
                <a:ln w="9525">
                  <a:noFill/>
                  <a:miter lim="800000"/>
                  <a:headEnd/>
                  <a:tailEnd/>
                </a:ln>
              </p:spPr>
            </p:pic>
            <p:pic>
              <p:nvPicPr>
                <p:cNvPr id="506" name="Picture 28" descr="Down:  app32Bit"/>
                <p:cNvPicPr>
                  <a:picLocks noChangeAspect="1" noChangeArrowheads="1"/>
                </p:cNvPicPr>
                <p:nvPr/>
              </p:nvPicPr>
              <p:blipFill>
                <a:blip r:embed="rId24" cstate="print"/>
                <a:srcRect/>
                <a:stretch>
                  <a:fillRect/>
                </a:stretch>
              </p:blipFill>
              <p:spPr bwMode="auto">
                <a:xfrm>
                  <a:off x="6996936" y="1795688"/>
                  <a:ext cx="420688" cy="414337"/>
                </a:xfrm>
                <a:prstGeom prst="rect">
                  <a:avLst/>
                </a:prstGeom>
                <a:noFill/>
                <a:ln w="9525">
                  <a:noFill/>
                  <a:miter lim="800000"/>
                  <a:headEnd/>
                  <a:tailEnd/>
                </a:ln>
              </p:spPr>
            </p:pic>
            <p:pic>
              <p:nvPicPr>
                <p:cNvPr id="507" name="Picture 29" descr="Down:  appHTMLweb"/>
                <p:cNvPicPr>
                  <a:picLocks noChangeAspect="1" noChangeArrowheads="1"/>
                </p:cNvPicPr>
                <p:nvPr/>
              </p:nvPicPr>
              <p:blipFill>
                <a:blip r:embed="rId20" cstate="print"/>
                <a:srcRect/>
                <a:stretch>
                  <a:fillRect/>
                </a:stretch>
              </p:blipFill>
              <p:spPr bwMode="auto">
                <a:xfrm>
                  <a:off x="6552436" y="1690913"/>
                  <a:ext cx="419100" cy="412750"/>
                </a:xfrm>
                <a:prstGeom prst="rect">
                  <a:avLst/>
                </a:prstGeom>
                <a:noFill/>
                <a:ln w="9525">
                  <a:noFill/>
                  <a:miter lim="800000"/>
                  <a:headEnd/>
                  <a:tailEnd/>
                </a:ln>
              </p:spPr>
            </p:pic>
          </p:grpSp>
        </p:grpSp>
        <p:grpSp>
          <p:nvGrpSpPr>
            <p:cNvPr id="764" name="Group 707"/>
            <p:cNvGrpSpPr>
              <a:grpSpLocks/>
            </p:cNvGrpSpPr>
            <p:nvPr/>
          </p:nvGrpSpPr>
          <p:grpSpPr bwMode="auto">
            <a:xfrm>
              <a:off x="3719229" y="4816033"/>
              <a:ext cx="337320" cy="256062"/>
              <a:chOff x="1255" y="2024"/>
              <a:chExt cx="318" cy="181"/>
            </a:xfrm>
          </p:grpSpPr>
          <p:sp>
            <p:nvSpPr>
              <p:cNvPr id="765" name="AutoShape 708"/>
              <p:cNvSpPr>
                <a:spLocks noChangeArrowheads="1"/>
              </p:cNvSpPr>
              <p:nvPr/>
            </p:nvSpPr>
            <p:spPr bwMode="auto">
              <a:xfrm>
                <a:off x="1255" y="2024"/>
                <a:ext cx="136" cy="181"/>
              </a:xfrm>
              <a:prstGeom prst="chevron">
                <a:avLst>
                  <a:gd name="adj" fmla="val 44116"/>
                </a:avLst>
              </a:prstGeom>
              <a:solidFill>
                <a:srgbClr val="B2B2B2"/>
              </a:solidFill>
              <a:ln w="9525">
                <a:solidFill>
                  <a:srgbClr val="FFFFFF"/>
                </a:solidFill>
                <a:miter lim="800000"/>
                <a:headEnd/>
                <a:tailEnd/>
              </a:ln>
              <a:effectLst/>
            </p:spPr>
            <p:txBody>
              <a:bodyPr wrap="none" anchor="ctr"/>
              <a:lstStyle/>
              <a:p>
                <a:pPr algn="l">
                  <a:buClrTx/>
                  <a:buFontTx/>
                  <a:buNone/>
                </a:pPr>
                <a:endParaRPr lang="en-US" sz="1400" dirty="0" smtClean="0">
                  <a:solidFill>
                    <a:srgbClr val="000000"/>
                  </a:solidFill>
                  <a:cs typeface="Calibri" pitchFamily="34" charset="0"/>
                  <a:sym typeface="Lucida Grande" charset="0"/>
                </a:endParaRPr>
              </a:p>
            </p:txBody>
          </p:sp>
          <p:sp>
            <p:nvSpPr>
              <p:cNvPr id="766" name="AutoShape 709"/>
              <p:cNvSpPr>
                <a:spLocks noChangeArrowheads="1"/>
              </p:cNvSpPr>
              <p:nvPr/>
            </p:nvSpPr>
            <p:spPr bwMode="auto">
              <a:xfrm>
                <a:off x="1346" y="2024"/>
                <a:ext cx="136" cy="181"/>
              </a:xfrm>
              <a:prstGeom prst="chevron">
                <a:avLst>
                  <a:gd name="adj" fmla="val 44116"/>
                </a:avLst>
              </a:prstGeom>
              <a:solidFill>
                <a:srgbClr val="B2B2B2"/>
              </a:solidFill>
              <a:ln w="9525">
                <a:solidFill>
                  <a:srgbClr val="FFFFFF"/>
                </a:solidFill>
                <a:miter lim="800000"/>
                <a:headEnd/>
                <a:tailEnd/>
              </a:ln>
              <a:effectLst/>
            </p:spPr>
            <p:txBody>
              <a:bodyPr wrap="none" anchor="ctr"/>
              <a:lstStyle/>
              <a:p>
                <a:pPr algn="l">
                  <a:buClrTx/>
                  <a:buFontTx/>
                  <a:buNone/>
                </a:pPr>
                <a:endParaRPr lang="en-US" sz="1400" dirty="0" smtClean="0">
                  <a:solidFill>
                    <a:srgbClr val="000000"/>
                  </a:solidFill>
                  <a:cs typeface="Calibri" pitchFamily="34" charset="0"/>
                  <a:sym typeface="Lucida Grande" charset="0"/>
                </a:endParaRPr>
              </a:p>
            </p:txBody>
          </p:sp>
          <p:sp>
            <p:nvSpPr>
              <p:cNvPr id="767" name="AutoShape 710"/>
              <p:cNvSpPr>
                <a:spLocks noChangeArrowheads="1"/>
              </p:cNvSpPr>
              <p:nvPr/>
            </p:nvSpPr>
            <p:spPr bwMode="auto">
              <a:xfrm>
                <a:off x="1437" y="2024"/>
                <a:ext cx="136" cy="181"/>
              </a:xfrm>
              <a:prstGeom prst="chevron">
                <a:avLst>
                  <a:gd name="adj" fmla="val 44116"/>
                </a:avLst>
              </a:prstGeom>
              <a:solidFill>
                <a:srgbClr val="B2B2B2"/>
              </a:solidFill>
              <a:ln w="9525">
                <a:solidFill>
                  <a:srgbClr val="FFFFFF"/>
                </a:solidFill>
                <a:miter lim="800000"/>
                <a:headEnd/>
                <a:tailEnd/>
              </a:ln>
              <a:effectLst/>
            </p:spPr>
            <p:txBody>
              <a:bodyPr wrap="none" anchor="ctr"/>
              <a:lstStyle/>
              <a:p>
                <a:pPr algn="l">
                  <a:buClrTx/>
                  <a:buFontTx/>
                  <a:buNone/>
                </a:pPr>
                <a:endParaRPr lang="en-US" sz="1400" dirty="0" smtClean="0">
                  <a:solidFill>
                    <a:srgbClr val="000000"/>
                  </a:solidFill>
                  <a:cs typeface="Calibri" pitchFamily="34" charset="0"/>
                  <a:sym typeface="Lucida Grande" charset="0"/>
                </a:endParaRPr>
              </a:p>
            </p:txBody>
          </p:sp>
        </p:grpSp>
      </p:grpSp>
      <p:pic>
        <p:nvPicPr>
          <p:cNvPr id="772" name="Picture 31" descr="cloud"/>
          <p:cNvPicPr>
            <a:picLocks noChangeAspect="1" noChangeArrowheads="1"/>
          </p:cNvPicPr>
          <p:nvPr/>
        </p:nvPicPr>
        <p:blipFill>
          <a:blip r:embed="rId25" cstate="print"/>
          <a:srcRect/>
          <a:stretch>
            <a:fillRect/>
          </a:stretch>
        </p:blipFill>
        <p:spPr bwMode="auto">
          <a:xfrm>
            <a:off x="5546224" y="1244603"/>
            <a:ext cx="3340283" cy="164905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66590" y="244080"/>
            <a:ext cx="8075273" cy="653653"/>
          </a:xfrm>
        </p:spPr>
        <p:txBody>
          <a:bodyPr/>
          <a:lstStyle/>
          <a:p>
            <a:r>
              <a:rPr lang="ru-RU" dirty="0" smtClean="0">
                <a:latin typeface="Calibri" pitchFamily="34" charset="0"/>
                <a:cs typeface="Calibri" pitchFamily="34" charset="0"/>
              </a:rPr>
              <a:t>Воздействие </a:t>
            </a:r>
            <a:r>
              <a:rPr lang="en-US" dirty="0" smtClean="0">
                <a:latin typeface="Calibri" pitchFamily="34" charset="0"/>
                <a:cs typeface="Calibri" pitchFamily="34" charset="0"/>
              </a:rPr>
              <a:t>Cloud Computing</a:t>
            </a:r>
            <a:r>
              <a:rPr lang="ru-RU" dirty="0" smtClean="0">
                <a:latin typeface="Calibri" pitchFamily="34" charset="0"/>
                <a:cs typeface="Calibri" pitchFamily="34" charset="0"/>
              </a:rPr>
              <a:t> на развитие стратегии предприятия</a:t>
            </a:r>
            <a:endParaRPr lang="ru-RU" dirty="0">
              <a:latin typeface="Calibri" pitchFamily="34" charset="0"/>
              <a:cs typeface="Calibri" pitchFamily="34" charset="0"/>
            </a:endParaRPr>
          </a:p>
        </p:txBody>
      </p:sp>
      <p:sp>
        <p:nvSpPr>
          <p:cNvPr id="3" name="Content Placeholder 2"/>
          <p:cNvSpPr>
            <a:spLocks noGrp="1"/>
          </p:cNvSpPr>
          <p:nvPr>
            <p:ph idx="1"/>
          </p:nvPr>
        </p:nvSpPr>
        <p:spPr>
          <a:xfrm>
            <a:off x="566590" y="980631"/>
            <a:ext cx="4103566" cy="3145631"/>
          </a:xfrm>
        </p:spPr>
        <p:txBody>
          <a:bodyPr/>
          <a:lstStyle/>
          <a:p>
            <a:r>
              <a:rPr lang="ru-RU" dirty="0" smtClean="0">
                <a:latin typeface="Calibri" pitchFamily="34" charset="0"/>
                <a:cs typeface="Calibri" pitchFamily="34" charset="0"/>
              </a:rPr>
              <a:t>Концепция </a:t>
            </a:r>
            <a:r>
              <a:rPr lang="en-US" dirty="0" smtClean="0">
                <a:latin typeface="Calibri" pitchFamily="34" charset="0"/>
                <a:cs typeface="Calibri" pitchFamily="34" charset="0"/>
              </a:rPr>
              <a:t>Cloud Computing</a:t>
            </a:r>
            <a:r>
              <a:rPr lang="ru-RU" dirty="0" smtClean="0">
                <a:latin typeface="Calibri" pitchFamily="34" charset="0"/>
                <a:cs typeface="Calibri" pitchFamily="34" charset="0"/>
              </a:rPr>
              <a:t> позволяет перенести </a:t>
            </a:r>
            <a:r>
              <a:rPr lang="ru-RU" dirty="0" err="1" smtClean="0">
                <a:latin typeface="Calibri" pitchFamily="34" charset="0"/>
                <a:cs typeface="Calibri" pitchFamily="34" charset="0"/>
              </a:rPr>
              <a:t>ИТ-расходы</a:t>
            </a:r>
            <a:r>
              <a:rPr lang="ru-RU" dirty="0" smtClean="0">
                <a:latin typeface="Calibri" pitchFamily="34" charset="0"/>
                <a:cs typeface="Calibri" pitchFamily="34" charset="0"/>
              </a:rPr>
              <a:t> любого предприятия из капитальных затрат в операционные. </a:t>
            </a:r>
          </a:p>
          <a:p>
            <a:r>
              <a:rPr lang="ru-RU" dirty="0" smtClean="0">
                <a:latin typeface="Calibri" pitchFamily="34" charset="0"/>
                <a:cs typeface="Calibri" pitchFamily="34" charset="0"/>
              </a:rPr>
              <a:t>Поскольку операционные затраты могут быть включены в стоимость продукции, это позволяет сделать финансовую отчетность более прозрачной и снизить финансовые риски. </a:t>
            </a:r>
          </a:p>
          <a:p>
            <a:r>
              <a:rPr lang="ru-RU" dirty="0" smtClean="0">
                <a:latin typeface="Calibri" pitchFamily="34" charset="0"/>
                <a:cs typeface="Calibri" pitchFamily="34" charset="0"/>
              </a:rPr>
              <a:t>Снижение капитальных затрат дает возможность повысить оперативность предприятия и сделать его более агрессивным в занятии новых рыночных ниш. </a:t>
            </a:r>
          </a:p>
          <a:p>
            <a:endParaRPr lang="ru-RU" dirty="0">
              <a:latin typeface="Calibri" pitchFamily="34" charset="0"/>
              <a:cs typeface="Calibri" pitchFamily="34" charset="0"/>
            </a:endParaRPr>
          </a:p>
        </p:txBody>
      </p:sp>
      <p:pic>
        <p:nvPicPr>
          <p:cNvPr id="4" name="Picture 31" descr="cloud"/>
          <p:cNvPicPr>
            <a:picLocks noChangeAspect="1" noChangeArrowheads="1"/>
          </p:cNvPicPr>
          <p:nvPr/>
        </p:nvPicPr>
        <p:blipFill>
          <a:blip r:embed="rId2" cstate="print"/>
          <a:srcRect/>
          <a:stretch>
            <a:fillRect/>
          </a:stretch>
        </p:blipFill>
        <p:spPr bwMode="auto">
          <a:xfrm>
            <a:off x="4945201" y="1550505"/>
            <a:ext cx="3845303" cy="1898374"/>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txBox="1">
            <a:spLocks noChangeArrowheads="1"/>
          </p:cNvSpPr>
          <p:nvPr/>
        </p:nvSpPr>
        <p:spPr bwMode="auto">
          <a:xfrm>
            <a:off x="505053" y="304082"/>
            <a:ext cx="8176792" cy="4308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spAutoFit/>
          </a:bodyPr>
          <a:lstStyle>
            <a:lvl1pPr algn="l" rtl="0" eaLnBrk="0" fontAlgn="base" hangingPunct="0">
              <a:spcBef>
                <a:spcPct val="0"/>
              </a:spcBef>
              <a:spcAft>
                <a:spcPct val="0"/>
              </a:spcAft>
              <a:defRPr sz="2800" b="1">
                <a:solidFill>
                  <a:srgbClr val="990000"/>
                </a:solidFill>
                <a:latin typeface="FrutigerNext LT Medium" pitchFamily="34" charset="0"/>
                <a:ea typeface="黑体" pitchFamily="49" charset="-122"/>
                <a:cs typeface="+mj-cs"/>
              </a:defRPr>
            </a:lvl1pPr>
            <a:lvl2pPr algn="l" rtl="0" eaLnBrk="0" fontAlgn="base" hangingPunct="0">
              <a:spcBef>
                <a:spcPct val="0"/>
              </a:spcBef>
              <a:spcAft>
                <a:spcPct val="0"/>
              </a:spcAft>
              <a:defRPr sz="2800" b="1">
                <a:solidFill>
                  <a:srgbClr val="990000"/>
                </a:solidFill>
                <a:latin typeface="FrutigerNext LT Medium" pitchFamily="34" charset="0"/>
                <a:ea typeface="黑体" pitchFamily="49" charset="-122"/>
                <a:cs typeface="宋体" charset="-122"/>
              </a:defRPr>
            </a:lvl2pPr>
            <a:lvl3pPr algn="l" rtl="0" eaLnBrk="0" fontAlgn="base" hangingPunct="0">
              <a:spcBef>
                <a:spcPct val="0"/>
              </a:spcBef>
              <a:spcAft>
                <a:spcPct val="0"/>
              </a:spcAft>
              <a:defRPr sz="2800" b="1">
                <a:solidFill>
                  <a:srgbClr val="990000"/>
                </a:solidFill>
                <a:latin typeface="FrutigerNext LT Medium" pitchFamily="34" charset="0"/>
                <a:ea typeface="黑体" pitchFamily="49" charset="-122"/>
                <a:cs typeface="宋体" charset="-122"/>
              </a:defRPr>
            </a:lvl3pPr>
            <a:lvl4pPr algn="l" rtl="0" eaLnBrk="0" fontAlgn="base" hangingPunct="0">
              <a:spcBef>
                <a:spcPct val="0"/>
              </a:spcBef>
              <a:spcAft>
                <a:spcPct val="0"/>
              </a:spcAft>
              <a:defRPr sz="2800" b="1">
                <a:solidFill>
                  <a:srgbClr val="990000"/>
                </a:solidFill>
                <a:latin typeface="FrutigerNext LT Medium" pitchFamily="34" charset="0"/>
                <a:ea typeface="黑体" pitchFamily="49" charset="-122"/>
                <a:cs typeface="宋体" charset="-122"/>
              </a:defRPr>
            </a:lvl4pPr>
            <a:lvl5pPr algn="l" rtl="0" eaLnBrk="0" fontAlgn="base" hangingPunct="0">
              <a:spcBef>
                <a:spcPct val="0"/>
              </a:spcBef>
              <a:spcAft>
                <a:spcPct val="0"/>
              </a:spcAft>
              <a:defRPr sz="2800" b="1">
                <a:solidFill>
                  <a:srgbClr val="990000"/>
                </a:solidFill>
                <a:latin typeface="FrutigerNext LT Medium" pitchFamily="34" charset="0"/>
                <a:ea typeface="黑体" pitchFamily="49" charset="-122"/>
                <a:cs typeface="宋体" charset="-122"/>
              </a:defRPr>
            </a:lvl5pPr>
            <a:lvl6pPr marL="457200"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宋体" charset="-122"/>
              </a:defRPr>
            </a:lvl6pPr>
            <a:lvl7pPr marL="914400"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宋体" charset="-122"/>
              </a:defRPr>
            </a:lvl7pPr>
            <a:lvl8pPr marL="1371600"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宋体" charset="-122"/>
              </a:defRPr>
            </a:lvl8pPr>
            <a:lvl9pPr marL="1828800"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宋体" charset="-122"/>
              </a:defRPr>
            </a:lvl9pPr>
          </a:lstStyle>
          <a:p>
            <a:r>
              <a:rPr lang="en-US" dirty="0" smtClean="0">
                <a:latin typeface="Calibri" pitchFamily="34" charset="0"/>
                <a:cs typeface="Calibri" pitchFamily="34" charset="0"/>
              </a:rPr>
              <a:t>Cloud </a:t>
            </a:r>
            <a:r>
              <a:rPr lang="en-US" dirty="0" smtClean="0">
                <a:latin typeface="Calibri" pitchFamily="34" charset="0"/>
                <a:cs typeface="Calibri" pitchFamily="34" charset="0"/>
              </a:rPr>
              <a:t>Computing</a:t>
            </a:r>
            <a:r>
              <a:rPr lang="ru-RU" altLang="zh-CN" dirty="0" smtClean="0">
                <a:latin typeface="Calibri" pitchFamily="34" charset="0"/>
                <a:ea typeface="黑体" pitchFamily="2" charset="-122"/>
                <a:cs typeface="Calibri" pitchFamily="34" charset="0"/>
              </a:rPr>
              <a:t> на </a:t>
            </a:r>
            <a:r>
              <a:rPr lang="ru-RU" altLang="zh-CN" dirty="0" smtClean="0">
                <a:latin typeface="Calibri" pitchFamily="34" charset="0"/>
                <a:ea typeface="黑体" pitchFamily="2" charset="-122"/>
                <a:cs typeface="Calibri" pitchFamily="34" charset="0"/>
              </a:rPr>
              <a:t>предприятии</a:t>
            </a:r>
            <a:endParaRPr lang="en-US" altLang="zh-CN" dirty="0">
              <a:latin typeface="Calibri" pitchFamily="34" charset="0"/>
              <a:ea typeface="黑体" pitchFamily="2" charset="-122"/>
              <a:cs typeface="Calibri" pitchFamily="34" charset="0"/>
            </a:endParaRPr>
          </a:p>
        </p:txBody>
      </p:sp>
      <p:sp>
        <p:nvSpPr>
          <p:cNvPr id="5" name="AutoShape 44"/>
          <p:cNvSpPr>
            <a:spLocks noChangeArrowheads="1"/>
          </p:cNvSpPr>
          <p:nvPr/>
        </p:nvSpPr>
        <p:spPr bwMode="auto">
          <a:xfrm>
            <a:off x="7459604" y="857123"/>
            <a:ext cx="1490692" cy="1620000"/>
          </a:xfrm>
          <a:prstGeom prst="roundRect">
            <a:avLst>
              <a:gd name="adj" fmla="val 4461"/>
            </a:avLst>
          </a:prstGeom>
          <a:solidFill>
            <a:schemeClr val="bg1">
              <a:lumMod val="85000"/>
            </a:schemeClr>
          </a:solidFill>
          <a:ln>
            <a:noFill/>
          </a:ln>
          <a:effectLst>
            <a:outerShdw blurRad="40000" dist="23000" dir="5400000" rotWithShape="0">
              <a:srgbClr val="000000">
                <a:alpha val="35000"/>
              </a:srgbClr>
            </a:outerShdw>
          </a:effectLst>
          <a:extLst/>
        </p:spPr>
        <p:txBody>
          <a:bodyPr lIns="63606" tIns="31803" rIns="63606" bIns="31803" anchor="ctr"/>
          <a:lstStyle/>
          <a:p>
            <a:pPr algn="ctr" defTabSz="636057" fontAlgn="auto">
              <a:spcBef>
                <a:spcPts val="0"/>
              </a:spcBef>
              <a:spcAft>
                <a:spcPts val="0"/>
              </a:spcAft>
              <a:defRPr/>
            </a:pPr>
            <a:endParaRPr lang="zh-CN" altLang="en-US" sz="1000" kern="0" dirty="0">
              <a:solidFill>
                <a:srgbClr val="FFFFFF"/>
              </a:solidFill>
              <a:ea typeface="华文细黑"/>
              <a:cs typeface="Calibri" pitchFamily="34" charset="0"/>
            </a:endParaRPr>
          </a:p>
        </p:txBody>
      </p:sp>
      <p:grpSp>
        <p:nvGrpSpPr>
          <p:cNvPr id="6" name="组合 16"/>
          <p:cNvGrpSpPr/>
          <p:nvPr/>
        </p:nvGrpSpPr>
        <p:grpSpPr>
          <a:xfrm>
            <a:off x="7519757" y="1118833"/>
            <a:ext cx="1276322" cy="1250469"/>
            <a:chOff x="6047661" y="1311247"/>
            <a:chExt cx="1260000" cy="1667292"/>
          </a:xfrm>
        </p:grpSpPr>
        <p:sp>
          <p:nvSpPr>
            <p:cNvPr id="7" name="Rectangle 6"/>
            <p:cNvSpPr>
              <a:spLocks noChangeArrowheads="1"/>
            </p:cNvSpPr>
            <p:nvPr/>
          </p:nvSpPr>
          <p:spPr bwMode="auto">
            <a:xfrm>
              <a:off x="6047661" y="1311247"/>
              <a:ext cx="1260000" cy="410369"/>
            </a:xfrm>
            <a:prstGeom prst="rect">
              <a:avLst/>
            </a:prstGeom>
            <a:noFill/>
            <a:ln w="9525">
              <a:noFill/>
              <a:miter lim="800000"/>
              <a:headEnd/>
              <a:tailEnd/>
            </a:ln>
          </p:spPr>
          <p:txBody>
            <a:bodyPr wrap="square" lIns="0" tIns="0" rIns="0" bIns="0">
              <a:spAutoFit/>
            </a:bodyPr>
            <a:lstStyle/>
            <a:p>
              <a:pPr algn="ctr"/>
              <a:r>
                <a:rPr lang="ru-RU" altLang="zh-CN" sz="1000" b="1" dirty="0" smtClean="0">
                  <a:solidFill>
                    <a:srgbClr val="990000"/>
                  </a:solidFill>
                  <a:ea typeface="华文细黑" pitchFamily="2" charset="-122"/>
                  <a:cs typeface="Calibri" pitchFamily="34" charset="0"/>
                </a:rPr>
                <a:t>Распределенные ресурсы</a:t>
              </a:r>
              <a:endParaRPr lang="en-US" altLang="zh-CN" sz="1000" b="1" dirty="0">
                <a:solidFill>
                  <a:srgbClr val="990000"/>
                </a:solidFill>
                <a:ea typeface="华文细黑" pitchFamily="2" charset="-122"/>
                <a:cs typeface="Calibri" pitchFamily="34" charset="0"/>
              </a:endParaRPr>
            </a:p>
          </p:txBody>
        </p:sp>
        <p:sp>
          <p:nvSpPr>
            <p:cNvPr id="8" name="TextBox 7"/>
            <p:cNvSpPr txBox="1"/>
            <p:nvPr/>
          </p:nvSpPr>
          <p:spPr>
            <a:xfrm>
              <a:off x="6047661" y="1850024"/>
              <a:ext cx="1260000" cy="1128515"/>
            </a:xfrm>
            <a:prstGeom prst="rect">
              <a:avLst/>
            </a:prstGeom>
            <a:noFill/>
          </p:spPr>
          <p:txBody>
            <a:bodyPr wrap="square" lIns="0" tIns="0" rIns="0" bIns="0">
              <a:spAutoFit/>
            </a:bodyPr>
            <a:lstStyle/>
            <a:p>
              <a:pPr algn="ctr">
                <a:spcBef>
                  <a:spcPts val="0"/>
                </a:spcBef>
                <a:spcAft>
                  <a:spcPts val="209"/>
                </a:spcAft>
                <a:buClr>
                  <a:schemeClr val="tx1">
                    <a:lumMod val="50000"/>
                    <a:lumOff val="50000"/>
                  </a:schemeClr>
                </a:buClr>
                <a:buSzPct val="60000"/>
                <a:defRPr/>
              </a:pPr>
              <a:r>
                <a:rPr lang="ru-RU" altLang="zh-CN" sz="1100" dirty="0" smtClean="0">
                  <a:solidFill>
                    <a:srgbClr val="000000"/>
                  </a:solidFill>
                  <a:ea typeface="华文细黑" pitchFamily="2" charset="-122"/>
                  <a:cs typeface="Calibri" pitchFamily="34" charset="0"/>
                </a:rPr>
                <a:t>Географическое распределение улучшает оперативность и надежность</a:t>
              </a:r>
            </a:p>
          </p:txBody>
        </p:sp>
      </p:grpSp>
      <p:sp>
        <p:nvSpPr>
          <p:cNvPr id="9" name="AutoShape 44"/>
          <p:cNvSpPr>
            <a:spLocks noChangeArrowheads="1"/>
          </p:cNvSpPr>
          <p:nvPr/>
        </p:nvSpPr>
        <p:spPr bwMode="auto">
          <a:xfrm>
            <a:off x="7459604" y="2702257"/>
            <a:ext cx="1490692" cy="1620000"/>
          </a:xfrm>
          <a:prstGeom prst="roundRect">
            <a:avLst>
              <a:gd name="adj" fmla="val 3969"/>
            </a:avLst>
          </a:prstGeom>
          <a:solidFill>
            <a:schemeClr val="bg1">
              <a:lumMod val="85000"/>
            </a:schemeClr>
          </a:solidFill>
          <a:ln>
            <a:noFill/>
          </a:ln>
          <a:effectLst>
            <a:outerShdw blurRad="40000" dist="23000" dir="5400000" rotWithShape="0">
              <a:srgbClr val="000000">
                <a:alpha val="35000"/>
              </a:srgbClr>
            </a:outerShdw>
          </a:effectLst>
          <a:extLst/>
        </p:spPr>
        <p:txBody>
          <a:bodyPr lIns="63606" tIns="31803" rIns="63606" bIns="31803" anchor="ctr"/>
          <a:lstStyle/>
          <a:p>
            <a:pPr algn="ctr" defTabSz="636057" fontAlgn="auto">
              <a:spcBef>
                <a:spcPts val="0"/>
              </a:spcBef>
              <a:spcAft>
                <a:spcPts val="0"/>
              </a:spcAft>
              <a:defRPr/>
            </a:pPr>
            <a:endParaRPr lang="zh-CN" altLang="en-US" sz="1000" kern="0" dirty="0">
              <a:solidFill>
                <a:srgbClr val="FFFFFF"/>
              </a:solidFill>
              <a:ea typeface="华文细黑"/>
              <a:cs typeface="Calibri" pitchFamily="34" charset="0"/>
            </a:endParaRPr>
          </a:p>
        </p:txBody>
      </p:sp>
      <p:grpSp>
        <p:nvGrpSpPr>
          <p:cNvPr id="10" name="组合 20"/>
          <p:cNvGrpSpPr/>
          <p:nvPr/>
        </p:nvGrpSpPr>
        <p:grpSpPr>
          <a:xfrm>
            <a:off x="7519757" y="2879634"/>
            <a:ext cx="1430539" cy="1080626"/>
            <a:chOff x="6047661" y="3791038"/>
            <a:chExt cx="1512000" cy="1440834"/>
          </a:xfrm>
        </p:grpSpPr>
        <p:sp>
          <p:nvSpPr>
            <p:cNvPr id="11" name="TextBox 10"/>
            <p:cNvSpPr txBox="1"/>
            <p:nvPr/>
          </p:nvSpPr>
          <p:spPr>
            <a:xfrm>
              <a:off x="6047661" y="4329062"/>
              <a:ext cx="1512000" cy="902810"/>
            </a:xfrm>
            <a:prstGeom prst="rect">
              <a:avLst/>
            </a:prstGeom>
            <a:noFill/>
          </p:spPr>
          <p:txBody>
            <a:bodyPr wrap="square" lIns="0" tIns="0" rIns="0" bIns="0">
              <a:spAutoFit/>
            </a:bodyPr>
            <a:lstStyle/>
            <a:p>
              <a:pPr algn="ctr">
                <a:spcBef>
                  <a:spcPts val="0"/>
                </a:spcBef>
                <a:spcAft>
                  <a:spcPts val="209"/>
                </a:spcAft>
                <a:buClr>
                  <a:schemeClr val="tx1">
                    <a:lumMod val="50000"/>
                    <a:lumOff val="50000"/>
                  </a:schemeClr>
                </a:buClr>
                <a:buSzPct val="60000"/>
                <a:defRPr/>
              </a:pPr>
              <a:r>
                <a:rPr lang="ru-RU" altLang="zh-CN" sz="1100" dirty="0" smtClean="0">
                  <a:solidFill>
                    <a:srgbClr val="000000"/>
                  </a:solidFill>
                  <a:ea typeface="华文细黑" pitchFamily="2" charset="-122"/>
                  <a:cs typeface="Calibri" pitchFamily="34" charset="0"/>
                </a:rPr>
                <a:t>Стоимость управления и обслуживания </a:t>
              </a:r>
              <a:r>
                <a:rPr lang="en-US" altLang="zh-CN" sz="1100" dirty="0" smtClean="0">
                  <a:solidFill>
                    <a:srgbClr val="000000"/>
                  </a:solidFill>
                  <a:ea typeface="华文细黑" pitchFamily="2" charset="-122"/>
                  <a:cs typeface="Calibri" pitchFamily="34" charset="0"/>
                </a:rPr>
                <a:t>IT</a:t>
              </a:r>
              <a:r>
                <a:rPr lang="ru-RU" altLang="zh-CN" sz="1100" dirty="0" smtClean="0">
                  <a:solidFill>
                    <a:srgbClr val="000000"/>
                  </a:solidFill>
                  <a:ea typeface="华文细黑" pitchFamily="2" charset="-122"/>
                  <a:cs typeface="Calibri" pitchFamily="34" charset="0"/>
                </a:rPr>
                <a:t>-систем </a:t>
              </a:r>
              <a:r>
                <a:rPr lang="en-US" altLang="zh-CN" sz="1100" dirty="0" smtClean="0">
                  <a:solidFill>
                    <a:srgbClr val="000000"/>
                  </a:solidFill>
                  <a:ea typeface="华文细黑" pitchFamily="2" charset="-122"/>
                  <a:cs typeface="Calibri" pitchFamily="34" charset="0"/>
                </a:rPr>
                <a:t> </a:t>
              </a:r>
              <a:r>
                <a:rPr lang="en-US" altLang="zh-CN" sz="1100" dirty="0">
                  <a:solidFill>
                    <a:srgbClr val="000000"/>
                  </a:solidFill>
                  <a:ea typeface="华文细黑" pitchFamily="2" charset="-122"/>
                  <a:cs typeface="Calibri" pitchFamily="34" charset="0"/>
                </a:rPr>
                <a:t>management </a:t>
              </a:r>
              <a:r>
                <a:rPr lang="ru-RU" altLang="zh-CN" sz="1100" dirty="0" smtClean="0">
                  <a:solidFill>
                    <a:srgbClr val="000000"/>
                  </a:solidFill>
                  <a:ea typeface="华文细黑" pitchFamily="2" charset="-122"/>
                  <a:cs typeface="Calibri" pitchFamily="34" charset="0"/>
                </a:rPr>
                <a:t>снижается на</a:t>
              </a:r>
              <a:r>
                <a:rPr lang="en-US" altLang="zh-CN" sz="1100" dirty="0" smtClean="0">
                  <a:solidFill>
                    <a:srgbClr val="000000"/>
                  </a:solidFill>
                  <a:ea typeface="华文细黑" pitchFamily="2" charset="-122"/>
                  <a:cs typeface="Calibri" pitchFamily="34" charset="0"/>
                </a:rPr>
                <a:t> 30</a:t>
              </a:r>
              <a:r>
                <a:rPr lang="ru-RU" altLang="zh-CN" sz="1100" dirty="0" smtClean="0">
                  <a:solidFill>
                    <a:srgbClr val="000000"/>
                  </a:solidFill>
                  <a:ea typeface="华文细黑" pitchFamily="2" charset="-122"/>
                  <a:cs typeface="Calibri" pitchFamily="34" charset="0"/>
                </a:rPr>
                <a:t>-</a:t>
              </a:r>
              <a:r>
                <a:rPr lang="en-US" altLang="zh-CN" sz="1100" dirty="0" smtClean="0">
                  <a:solidFill>
                    <a:srgbClr val="000000"/>
                  </a:solidFill>
                  <a:ea typeface="华文细黑" pitchFamily="2" charset="-122"/>
                  <a:cs typeface="Calibri" pitchFamily="34" charset="0"/>
                </a:rPr>
                <a:t>75%</a:t>
              </a:r>
              <a:endParaRPr lang="en-US" altLang="zh-CN" sz="1100" dirty="0">
                <a:solidFill>
                  <a:srgbClr val="000000"/>
                </a:solidFill>
                <a:ea typeface="华文细黑" pitchFamily="2" charset="-122"/>
                <a:cs typeface="Calibri" pitchFamily="34" charset="0"/>
              </a:endParaRPr>
            </a:p>
          </p:txBody>
        </p:sp>
        <p:sp>
          <p:nvSpPr>
            <p:cNvPr id="12" name="Rectangle 17"/>
            <p:cNvSpPr>
              <a:spLocks noChangeArrowheads="1"/>
            </p:cNvSpPr>
            <p:nvPr/>
          </p:nvSpPr>
          <p:spPr bwMode="auto">
            <a:xfrm>
              <a:off x="6047661" y="3791038"/>
              <a:ext cx="1512000" cy="410369"/>
            </a:xfrm>
            <a:prstGeom prst="rect">
              <a:avLst/>
            </a:prstGeom>
            <a:noFill/>
            <a:ln w="9525">
              <a:noFill/>
              <a:miter lim="800000"/>
              <a:headEnd/>
              <a:tailEnd/>
            </a:ln>
          </p:spPr>
          <p:txBody>
            <a:bodyPr wrap="square" lIns="0" tIns="0" rIns="0" bIns="0">
              <a:spAutoFit/>
            </a:bodyPr>
            <a:lstStyle/>
            <a:p>
              <a:pPr algn="ctr"/>
              <a:r>
                <a:rPr lang="ru-RU" altLang="zh-CN" sz="1000" b="1" dirty="0" smtClean="0">
                  <a:solidFill>
                    <a:srgbClr val="990000"/>
                  </a:solidFill>
                  <a:ea typeface="华文细黑" pitchFamily="2" charset="-122"/>
                  <a:cs typeface="Calibri" pitchFamily="34" charset="0"/>
                </a:rPr>
                <a:t>Централизованное обслуживание</a:t>
              </a:r>
              <a:endParaRPr lang="en-US" altLang="zh-CN" sz="1000" b="1" dirty="0">
                <a:solidFill>
                  <a:srgbClr val="990000"/>
                </a:solidFill>
                <a:ea typeface="华文细黑" pitchFamily="2" charset="-122"/>
                <a:cs typeface="Calibri" pitchFamily="34" charset="0"/>
              </a:endParaRPr>
            </a:p>
          </p:txBody>
        </p:sp>
      </p:grpSp>
      <p:grpSp>
        <p:nvGrpSpPr>
          <p:cNvPr id="13" name="组合 23"/>
          <p:cNvGrpSpPr/>
          <p:nvPr/>
        </p:nvGrpSpPr>
        <p:grpSpPr>
          <a:xfrm>
            <a:off x="6901920" y="2252850"/>
            <a:ext cx="343557" cy="696400"/>
            <a:chOff x="5299508" y="3032387"/>
            <a:chExt cx="514023" cy="928533"/>
          </a:xfrm>
        </p:grpSpPr>
        <p:sp>
          <p:nvSpPr>
            <p:cNvPr id="14" name="矩形 24"/>
            <p:cNvSpPr/>
            <p:nvPr/>
          </p:nvSpPr>
          <p:spPr bwMode="auto">
            <a:xfrm>
              <a:off x="5299508" y="3245036"/>
              <a:ext cx="299887" cy="503235"/>
            </a:xfrm>
            <a:prstGeom prst="rect">
              <a:avLst/>
            </a:prstGeom>
            <a:solidFill>
              <a:srgbClr val="FF9900"/>
            </a:solidFill>
            <a:ln w="9525" cap="flat" cmpd="sng" algn="ctr">
              <a:noFill/>
              <a:prstDash val="solid"/>
              <a:round/>
              <a:headEnd type="none" w="med" len="med"/>
              <a:tailEnd type="none" w="med" len="med"/>
            </a:ln>
            <a:effectLst/>
          </p:spPr>
          <p:txBody>
            <a:bodyPr lIns="91425" tIns="45712" rIns="91425" bIns="45712"/>
            <a:lstStyle/>
            <a:p>
              <a:pPr defTabSz="610659" eaLnBrk="0" hangingPunct="0">
                <a:defRPr/>
              </a:pPr>
              <a:endParaRPr lang="zh-CN" altLang="en-US" sz="1100" dirty="0">
                <a:solidFill>
                  <a:srgbClr val="000000"/>
                </a:solidFill>
                <a:ea typeface="ＭＳ Ｐゴシック" pitchFamily="34" charset="-128"/>
                <a:cs typeface="Calibri" pitchFamily="34" charset="0"/>
              </a:endParaRPr>
            </a:p>
          </p:txBody>
        </p:sp>
        <p:grpSp>
          <p:nvGrpSpPr>
            <p:cNvPr id="15" name="组合 25"/>
            <p:cNvGrpSpPr/>
            <p:nvPr/>
          </p:nvGrpSpPr>
          <p:grpSpPr>
            <a:xfrm>
              <a:off x="5469080" y="3032387"/>
              <a:ext cx="344451" cy="928533"/>
              <a:chOff x="5469080" y="3032387"/>
              <a:chExt cx="344451" cy="928533"/>
            </a:xfrm>
          </p:grpSpPr>
          <p:sp>
            <p:nvSpPr>
              <p:cNvPr id="16" name="右箭头 26"/>
              <p:cNvSpPr/>
              <p:nvPr/>
            </p:nvSpPr>
            <p:spPr bwMode="auto">
              <a:xfrm rot="19891609">
                <a:off x="5469080" y="3032387"/>
                <a:ext cx="344451" cy="464287"/>
              </a:xfrm>
              <a:prstGeom prst="rightArrow">
                <a:avLst/>
              </a:prstGeom>
              <a:solidFill>
                <a:srgbClr val="FF9900"/>
              </a:solidFill>
              <a:ln w="9525" cap="flat" cmpd="sng" algn="ctr">
                <a:noFill/>
                <a:prstDash val="solid"/>
                <a:round/>
                <a:headEnd type="none" w="med" len="med"/>
                <a:tailEnd type="none" w="med" len="med"/>
              </a:ln>
              <a:effectLst/>
            </p:spPr>
            <p:txBody>
              <a:bodyPr lIns="91425" tIns="45712" rIns="91425" bIns="45712"/>
              <a:lstStyle/>
              <a:p>
                <a:pPr defTabSz="610659" eaLnBrk="0" hangingPunct="0">
                  <a:defRPr/>
                </a:pPr>
                <a:endParaRPr lang="zh-CN" altLang="en-US" sz="1100" dirty="0">
                  <a:solidFill>
                    <a:srgbClr val="000000"/>
                  </a:solidFill>
                  <a:ea typeface="ＭＳ Ｐゴシック" pitchFamily="34" charset="-128"/>
                  <a:cs typeface="Calibri" pitchFamily="34" charset="0"/>
                </a:endParaRPr>
              </a:p>
            </p:txBody>
          </p:sp>
          <p:sp>
            <p:nvSpPr>
              <p:cNvPr id="17" name="右箭头 27"/>
              <p:cNvSpPr/>
              <p:nvPr/>
            </p:nvSpPr>
            <p:spPr bwMode="auto">
              <a:xfrm rot="1708391" flipV="1">
                <a:off x="5469080" y="3496633"/>
                <a:ext cx="344451" cy="464287"/>
              </a:xfrm>
              <a:prstGeom prst="rightArrow">
                <a:avLst/>
              </a:prstGeom>
              <a:solidFill>
                <a:srgbClr val="FF9900"/>
              </a:solidFill>
              <a:ln w="9525" cap="flat" cmpd="sng" algn="ctr">
                <a:noFill/>
                <a:prstDash val="solid"/>
                <a:round/>
                <a:headEnd type="none" w="med" len="med"/>
                <a:tailEnd type="none" w="med" len="med"/>
              </a:ln>
              <a:effectLst/>
            </p:spPr>
            <p:txBody>
              <a:bodyPr lIns="91425" tIns="45712" rIns="91425" bIns="45712"/>
              <a:lstStyle/>
              <a:p>
                <a:pPr defTabSz="610659" eaLnBrk="0" hangingPunct="0">
                  <a:defRPr/>
                </a:pPr>
                <a:endParaRPr lang="zh-CN" altLang="en-US" sz="1100" dirty="0">
                  <a:solidFill>
                    <a:srgbClr val="000000"/>
                  </a:solidFill>
                  <a:ea typeface="ＭＳ Ｐゴシック" pitchFamily="34" charset="-128"/>
                  <a:cs typeface="Calibri" pitchFamily="34" charset="0"/>
                </a:endParaRPr>
              </a:p>
            </p:txBody>
          </p:sp>
        </p:grpSp>
      </p:grpSp>
      <p:sp>
        <p:nvSpPr>
          <p:cNvPr id="18" name="右箭头 53"/>
          <p:cNvSpPr/>
          <p:nvPr/>
        </p:nvSpPr>
        <p:spPr bwMode="auto">
          <a:xfrm>
            <a:off x="2926494" y="3283154"/>
            <a:ext cx="814696" cy="863636"/>
          </a:xfrm>
          <a:prstGeom prst="rightArrow">
            <a:avLst/>
          </a:prstGeom>
          <a:solidFill>
            <a:srgbClr val="B0D7FA"/>
          </a:solidFill>
          <a:ln w="9525" cap="flat" cmpd="sng" algn="ctr">
            <a:noFill/>
            <a:prstDash val="solid"/>
            <a:round/>
            <a:headEnd type="none" w="med" len="med"/>
            <a:tailEnd type="none" w="med" len="med"/>
          </a:ln>
          <a:effectLst/>
        </p:spPr>
        <p:txBody>
          <a:bodyPr lIns="63595" tIns="31797" rIns="63595" bIns="31797"/>
          <a:lstStyle/>
          <a:p>
            <a:pPr defTabSz="610659" eaLnBrk="0" hangingPunct="0">
              <a:defRPr/>
            </a:pPr>
            <a:endParaRPr lang="zh-CN" altLang="en-US" sz="1100" dirty="0">
              <a:solidFill>
                <a:srgbClr val="000000"/>
              </a:solidFill>
              <a:ea typeface="ＭＳ Ｐゴシック" pitchFamily="34" charset="-128"/>
              <a:cs typeface="Calibri" pitchFamily="34" charset="0"/>
            </a:endParaRPr>
          </a:p>
        </p:txBody>
      </p:sp>
      <p:pic>
        <p:nvPicPr>
          <p:cNvPr id="20" name="Picture 2"/>
          <p:cNvPicPr preferRelativeResize="0">
            <a:picLocks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132848" y="1820695"/>
            <a:ext cx="3199177" cy="2043440"/>
          </a:xfrm>
          <a:prstGeom prst="rect">
            <a:avLst/>
          </a:prstGeom>
          <a:noFill/>
          <a:ln w="9525">
            <a:noFill/>
            <a:miter lim="800000"/>
            <a:headEnd/>
            <a:tailEnd/>
          </a:ln>
        </p:spPr>
      </p:pic>
      <p:sp>
        <p:nvSpPr>
          <p:cNvPr id="21" name="TextBox 20"/>
          <p:cNvSpPr txBox="1"/>
          <p:nvPr/>
        </p:nvSpPr>
        <p:spPr>
          <a:xfrm>
            <a:off x="446675" y="991471"/>
            <a:ext cx="1987660" cy="481487"/>
          </a:xfrm>
          <a:prstGeom prst="roundRect">
            <a:avLst/>
          </a:prstGeom>
          <a:solidFill>
            <a:srgbClr val="FFC000"/>
          </a:solidFill>
          <a:ln>
            <a:noFill/>
          </a:ln>
          <a:effectLst>
            <a:outerShdw blurRad="40000" dist="23000" dir="5400000" rotWithShape="0">
              <a:srgbClr val="000000">
                <a:alpha val="35000"/>
              </a:srgbClr>
            </a:outerShdw>
          </a:effectLst>
        </p:spPr>
        <p:txBody>
          <a:bodyPr lIns="63606" tIns="31803" rIns="63606" bIns="31803" anchor="ctr"/>
          <a:lstStyle>
            <a:defPPr>
              <a:defRPr lang="zh-CN"/>
            </a:defPPr>
            <a:lvl1pPr marL="0" marR="0" lvl="0" indent="0" algn="ctr" defTabSz="914400" eaLnBrk="1" fontAlgn="auto" latinLnBrk="0" hangingPunct="1">
              <a:lnSpc>
                <a:spcPct val="100000"/>
              </a:lnSpc>
              <a:spcBef>
                <a:spcPts val="0"/>
              </a:spcBef>
              <a:spcAft>
                <a:spcPts val="0"/>
              </a:spcAft>
              <a:buClrTx/>
              <a:buSzTx/>
              <a:buFontTx/>
              <a:buNone/>
              <a:tabLst/>
              <a:defRPr kumimoji="0" sz="1800" b="0" i="0" u="none" strike="noStrike" kern="0" cap="none" spc="0" normalizeH="0" baseline="0">
                <a:ln>
                  <a:noFill/>
                </a:ln>
                <a:solidFill>
                  <a:srgbClr val="000000"/>
                </a:solidFill>
                <a:effectLst/>
                <a:uLnTx/>
                <a:uFillTx/>
                <a:latin typeface="FrutigerNext LT Regular"/>
                <a:ea typeface="华文细黑"/>
              </a:defRPr>
            </a:lvl1pPr>
          </a:lstStyle>
          <a:p>
            <a:r>
              <a:rPr lang="ru-RU" altLang="zh-CN" sz="1000" b="1" dirty="0" smtClean="0">
                <a:solidFill>
                  <a:schemeClr val="tx1"/>
                </a:solidFill>
                <a:effectLst>
                  <a:outerShdw blurRad="38100" dist="38100" dir="2700000" algn="tl">
                    <a:srgbClr val="000000">
                      <a:alpha val="43137"/>
                    </a:srgbClr>
                  </a:outerShdw>
                </a:effectLst>
                <a:latin typeface="Calibri" pitchFamily="34" charset="0"/>
                <a:cs typeface="Calibri" pitchFamily="34" charset="0"/>
              </a:rPr>
              <a:t>Структура расходов на</a:t>
            </a:r>
            <a:r>
              <a:rPr lang="en-US" altLang="zh-CN" sz="1000" b="1" dirty="0" smtClean="0">
                <a:solidFill>
                  <a:schemeClr val="tx1"/>
                </a:solidFill>
                <a:effectLst>
                  <a:outerShdw blurRad="38100" dist="38100" dir="2700000" algn="tl">
                    <a:srgbClr val="000000">
                      <a:alpha val="43137"/>
                    </a:srgbClr>
                  </a:outerShdw>
                </a:effectLst>
                <a:latin typeface="Calibri" pitchFamily="34" charset="0"/>
                <a:cs typeface="Calibri" pitchFamily="34" charset="0"/>
              </a:rPr>
              <a:t> IT</a:t>
            </a:r>
            <a:r>
              <a:rPr lang="ru-RU" altLang="zh-CN" sz="1000" b="1" dirty="0" smtClean="0">
                <a:solidFill>
                  <a:schemeClr val="tx1"/>
                </a:solidFill>
                <a:effectLst>
                  <a:outerShdw blurRad="38100" dist="38100" dir="2700000" algn="tl">
                    <a:srgbClr val="000000">
                      <a:alpha val="43137"/>
                    </a:srgbClr>
                  </a:outerShdw>
                </a:effectLst>
                <a:latin typeface="Calibri" pitchFamily="34" charset="0"/>
                <a:cs typeface="Calibri" pitchFamily="34" charset="0"/>
              </a:rPr>
              <a:t> в традиционных системах</a:t>
            </a:r>
            <a:endParaRPr lang="en-US" altLang="zh-CN" sz="1000" b="1" dirty="0">
              <a:solidFill>
                <a:schemeClr val="tx1"/>
              </a:solidFill>
              <a:effectLst>
                <a:outerShdw blurRad="38100" dist="38100" dir="2700000" algn="tl">
                  <a:srgbClr val="000000">
                    <a:alpha val="43137"/>
                  </a:srgbClr>
                </a:outerShdw>
              </a:effectLst>
              <a:latin typeface="Calibri" pitchFamily="34" charset="0"/>
              <a:cs typeface="Calibri" pitchFamily="34" charset="0"/>
            </a:endParaRPr>
          </a:p>
        </p:txBody>
      </p:sp>
      <p:grpSp>
        <p:nvGrpSpPr>
          <p:cNvPr id="282" name="组合 613"/>
          <p:cNvGrpSpPr/>
          <p:nvPr/>
        </p:nvGrpSpPr>
        <p:grpSpPr>
          <a:xfrm>
            <a:off x="3907408" y="871553"/>
            <a:ext cx="2855292" cy="3991787"/>
            <a:chOff x="3295771" y="1123587"/>
            <a:chExt cx="2913388" cy="4689794"/>
          </a:xfrm>
        </p:grpSpPr>
        <p:sp>
          <p:nvSpPr>
            <p:cNvPr id="283" name="任意多边形 284"/>
            <p:cNvSpPr/>
            <p:nvPr/>
          </p:nvSpPr>
          <p:spPr bwMode="auto">
            <a:xfrm flipV="1">
              <a:off x="3389245" y="1338673"/>
              <a:ext cx="2724671" cy="1407745"/>
            </a:xfrm>
            <a:custGeom>
              <a:avLst/>
              <a:gdLst>
                <a:gd name="connsiteX0" fmla="*/ 27741 w 2666285"/>
                <a:gd name="connsiteY0" fmla="*/ 1319514 h 1443255"/>
                <a:gd name="connsiteX1" fmla="*/ 1081038 w 2666285"/>
                <a:gd name="connsiteY1" fmla="*/ 520861 h 1443255"/>
                <a:gd name="connsiteX2" fmla="*/ 733797 w 2666285"/>
                <a:gd name="connsiteY2" fmla="*/ 381965 h 1443255"/>
                <a:gd name="connsiteX3" fmla="*/ 1266233 w 2666285"/>
                <a:gd name="connsiteY3" fmla="*/ 0 h 1443255"/>
                <a:gd name="connsiteX4" fmla="*/ 1856541 w 2666285"/>
                <a:gd name="connsiteY4" fmla="*/ 381965 h 1443255"/>
                <a:gd name="connsiteX5" fmla="*/ 1358830 w 2666285"/>
                <a:gd name="connsiteY5" fmla="*/ 416689 h 1443255"/>
                <a:gd name="connsiteX6" fmla="*/ 2655195 w 2666285"/>
                <a:gd name="connsiteY6" fmla="*/ 1261641 h 1443255"/>
                <a:gd name="connsiteX7" fmla="*/ 1949139 w 2666285"/>
                <a:gd name="connsiteY7" fmla="*/ 1296365 h 1443255"/>
                <a:gd name="connsiteX8" fmla="*/ 1324106 w 2666285"/>
                <a:gd name="connsiteY8" fmla="*/ 613459 h 1443255"/>
                <a:gd name="connsiteX9" fmla="*/ 1578749 w 2666285"/>
                <a:gd name="connsiteY9" fmla="*/ 1354238 h 1443255"/>
                <a:gd name="connsiteX10" fmla="*/ 988440 w 2666285"/>
                <a:gd name="connsiteY10" fmla="*/ 1354238 h 1443255"/>
                <a:gd name="connsiteX11" fmla="*/ 1138911 w 2666285"/>
                <a:gd name="connsiteY11" fmla="*/ 671332 h 1443255"/>
                <a:gd name="connsiteX12" fmla="*/ 374982 w 2666285"/>
                <a:gd name="connsiteY12" fmla="*/ 1365813 h 1443255"/>
                <a:gd name="connsiteX13" fmla="*/ 27741 w 2666285"/>
                <a:gd name="connsiteY13" fmla="*/ 1319514 h 1443255"/>
                <a:gd name="connsiteX0" fmla="*/ 27741 w 2666285"/>
                <a:gd name="connsiteY0" fmla="*/ 1319514 h 1443255"/>
                <a:gd name="connsiteX1" fmla="*/ 1081038 w 2666285"/>
                <a:gd name="connsiteY1" fmla="*/ 520861 h 1443255"/>
                <a:gd name="connsiteX2" fmla="*/ 733797 w 2666285"/>
                <a:gd name="connsiteY2" fmla="*/ 381965 h 1443255"/>
                <a:gd name="connsiteX3" fmla="*/ 1266233 w 2666285"/>
                <a:gd name="connsiteY3" fmla="*/ 0 h 1443255"/>
                <a:gd name="connsiteX4" fmla="*/ 1856541 w 2666285"/>
                <a:gd name="connsiteY4" fmla="*/ 381965 h 1443255"/>
                <a:gd name="connsiteX5" fmla="*/ 1358830 w 2666285"/>
                <a:gd name="connsiteY5" fmla="*/ 416689 h 1443255"/>
                <a:gd name="connsiteX6" fmla="*/ 2655195 w 2666285"/>
                <a:gd name="connsiteY6" fmla="*/ 1261641 h 1443255"/>
                <a:gd name="connsiteX7" fmla="*/ 1949139 w 2666285"/>
                <a:gd name="connsiteY7" fmla="*/ 1296365 h 1443255"/>
                <a:gd name="connsiteX8" fmla="*/ 1324106 w 2666285"/>
                <a:gd name="connsiteY8" fmla="*/ 613459 h 1443255"/>
                <a:gd name="connsiteX9" fmla="*/ 1578749 w 2666285"/>
                <a:gd name="connsiteY9" fmla="*/ 1354238 h 1443255"/>
                <a:gd name="connsiteX10" fmla="*/ 988440 w 2666285"/>
                <a:gd name="connsiteY10" fmla="*/ 1354238 h 1443255"/>
                <a:gd name="connsiteX11" fmla="*/ 1138911 w 2666285"/>
                <a:gd name="connsiteY11" fmla="*/ 671332 h 1443255"/>
                <a:gd name="connsiteX12" fmla="*/ 374982 w 2666285"/>
                <a:gd name="connsiteY12" fmla="*/ 1365813 h 1443255"/>
                <a:gd name="connsiteX13" fmla="*/ 27741 w 2666285"/>
                <a:gd name="connsiteY13" fmla="*/ 1319514 h 1443255"/>
                <a:gd name="connsiteX0" fmla="*/ 27741 w 2666285"/>
                <a:gd name="connsiteY0" fmla="*/ 1319514 h 1443255"/>
                <a:gd name="connsiteX1" fmla="*/ 1081038 w 2666285"/>
                <a:gd name="connsiteY1" fmla="*/ 520861 h 1443255"/>
                <a:gd name="connsiteX2" fmla="*/ 733797 w 2666285"/>
                <a:gd name="connsiteY2" fmla="*/ 381965 h 1443255"/>
                <a:gd name="connsiteX3" fmla="*/ 1266233 w 2666285"/>
                <a:gd name="connsiteY3" fmla="*/ 0 h 1443255"/>
                <a:gd name="connsiteX4" fmla="*/ 1856541 w 2666285"/>
                <a:gd name="connsiteY4" fmla="*/ 381965 h 1443255"/>
                <a:gd name="connsiteX5" fmla="*/ 1358830 w 2666285"/>
                <a:gd name="connsiteY5" fmla="*/ 416689 h 1443255"/>
                <a:gd name="connsiteX6" fmla="*/ 2655195 w 2666285"/>
                <a:gd name="connsiteY6" fmla="*/ 1261641 h 1443255"/>
                <a:gd name="connsiteX7" fmla="*/ 1949139 w 2666285"/>
                <a:gd name="connsiteY7" fmla="*/ 1296365 h 1443255"/>
                <a:gd name="connsiteX8" fmla="*/ 1324106 w 2666285"/>
                <a:gd name="connsiteY8" fmla="*/ 613459 h 1443255"/>
                <a:gd name="connsiteX9" fmla="*/ 1578749 w 2666285"/>
                <a:gd name="connsiteY9" fmla="*/ 1354238 h 1443255"/>
                <a:gd name="connsiteX10" fmla="*/ 988440 w 2666285"/>
                <a:gd name="connsiteY10" fmla="*/ 1354238 h 1443255"/>
                <a:gd name="connsiteX11" fmla="*/ 1138911 w 2666285"/>
                <a:gd name="connsiteY11" fmla="*/ 671332 h 1443255"/>
                <a:gd name="connsiteX12" fmla="*/ 374982 w 2666285"/>
                <a:gd name="connsiteY12" fmla="*/ 1365813 h 1443255"/>
                <a:gd name="connsiteX13" fmla="*/ 27741 w 2666285"/>
                <a:gd name="connsiteY13" fmla="*/ 1319514 h 1443255"/>
                <a:gd name="connsiteX0" fmla="*/ 27741 w 2666285"/>
                <a:gd name="connsiteY0" fmla="*/ 1319514 h 1443255"/>
                <a:gd name="connsiteX1" fmla="*/ 1081038 w 2666285"/>
                <a:gd name="connsiteY1" fmla="*/ 520861 h 1443255"/>
                <a:gd name="connsiteX2" fmla="*/ 733797 w 2666285"/>
                <a:gd name="connsiteY2" fmla="*/ 381965 h 1443255"/>
                <a:gd name="connsiteX3" fmla="*/ 1266233 w 2666285"/>
                <a:gd name="connsiteY3" fmla="*/ 0 h 1443255"/>
                <a:gd name="connsiteX4" fmla="*/ 1856541 w 2666285"/>
                <a:gd name="connsiteY4" fmla="*/ 381965 h 1443255"/>
                <a:gd name="connsiteX5" fmla="*/ 1358830 w 2666285"/>
                <a:gd name="connsiteY5" fmla="*/ 416689 h 1443255"/>
                <a:gd name="connsiteX6" fmla="*/ 2655195 w 2666285"/>
                <a:gd name="connsiteY6" fmla="*/ 1261641 h 1443255"/>
                <a:gd name="connsiteX7" fmla="*/ 1949139 w 2666285"/>
                <a:gd name="connsiteY7" fmla="*/ 1296365 h 1443255"/>
                <a:gd name="connsiteX8" fmla="*/ 1324106 w 2666285"/>
                <a:gd name="connsiteY8" fmla="*/ 613459 h 1443255"/>
                <a:gd name="connsiteX9" fmla="*/ 1578749 w 2666285"/>
                <a:gd name="connsiteY9" fmla="*/ 1354238 h 1443255"/>
                <a:gd name="connsiteX10" fmla="*/ 988440 w 2666285"/>
                <a:gd name="connsiteY10" fmla="*/ 1354238 h 1443255"/>
                <a:gd name="connsiteX11" fmla="*/ 1138911 w 2666285"/>
                <a:gd name="connsiteY11" fmla="*/ 671332 h 1443255"/>
                <a:gd name="connsiteX12" fmla="*/ 374982 w 2666285"/>
                <a:gd name="connsiteY12" fmla="*/ 1365813 h 1443255"/>
                <a:gd name="connsiteX13" fmla="*/ 27741 w 2666285"/>
                <a:gd name="connsiteY13" fmla="*/ 1319514 h 1443255"/>
                <a:gd name="connsiteX0" fmla="*/ 32447 w 2670991"/>
                <a:gd name="connsiteY0" fmla="*/ 1319514 h 1445131"/>
                <a:gd name="connsiteX1" fmla="*/ 1166767 w 2670991"/>
                <a:gd name="connsiteY1" fmla="*/ 381965 h 1445131"/>
                <a:gd name="connsiteX2" fmla="*/ 738503 w 2670991"/>
                <a:gd name="connsiteY2" fmla="*/ 381965 h 1445131"/>
                <a:gd name="connsiteX3" fmla="*/ 1270939 w 2670991"/>
                <a:gd name="connsiteY3" fmla="*/ 0 h 1445131"/>
                <a:gd name="connsiteX4" fmla="*/ 1861247 w 2670991"/>
                <a:gd name="connsiteY4" fmla="*/ 381965 h 1445131"/>
                <a:gd name="connsiteX5" fmla="*/ 1363536 w 2670991"/>
                <a:gd name="connsiteY5" fmla="*/ 416689 h 1445131"/>
                <a:gd name="connsiteX6" fmla="*/ 2659901 w 2670991"/>
                <a:gd name="connsiteY6" fmla="*/ 1261641 h 1445131"/>
                <a:gd name="connsiteX7" fmla="*/ 1953845 w 2670991"/>
                <a:gd name="connsiteY7" fmla="*/ 1296365 h 1445131"/>
                <a:gd name="connsiteX8" fmla="*/ 1328812 w 2670991"/>
                <a:gd name="connsiteY8" fmla="*/ 613459 h 1445131"/>
                <a:gd name="connsiteX9" fmla="*/ 1583455 w 2670991"/>
                <a:gd name="connsiteY9" fmla="*/ 1354238 h 1445131"/>
                <a:gd name="connsiteX10" fmla="*/ 993146 w 2670991"/>
                <a:gd name="connsiteY10" fmla="*/ 1354238 h 1445131"/>
                <a:gd name="connsiteX11" fmla="*/ 1143617 w 2670991"/>
                <a:gd name="connsiteY11" fmla="*/ 671332 h 1445131"/>
                <a:gd name="connsiteX12" fmla="*/ 379688 w 2670991"/>
                <a:gd name="connsiteY12" fmla="*/ 1365813 h 1445131"/>
                <a:gd name="connsiteX13" fmla="*/ 32447 w 2670991"/>
                <a:gd name="connsiteY13" fmla="*/ 1319514 h 1445131"/>
                <a:gd name="connsiteX0" fmla="*/ 32447 w 2670991"/>
                <a:gd name="connsiteY0" fmla="*/ 1319514 h 1445131"/>
                <a:gd name="connsiteX1" fmla="*/ 1166767 w 2670991"/>
                <a:gd name="connsiteY1" fmla="*/ 381965 h 1445131"/>
                <a:gd name="connsiteX2" fmla="*/ 738503 w 2670991"/>
                <a:gd name="connsiteY2" fmla="*/ 381965 h 1445131"/>
                <a:gd name="connsiteX3" fmla="*/ 1270939 w 2670991"/>
                <a:gd name="connsiteY3" fmla="*/ 0 h 1445131"/>
                <a:gd name="connsiteX4" fmla="*/ 1861247 w 2670991"/>
                <a:gd name="connsiteY4" fmla="*/ 381965 h 1445131"/>
                <a:gd name="connsiteX5" fmla="*/ 1363536 w 2670991"/>
                <a:gd name="connsiteY5" fmla="*/ 416689 h 1445131"/>
                <a:gd name="connsiteX6" fmla="*/ 2659901 w 2670991"/>
                <a:gd name="connsiteY6" fmla="*/ 1261641 h 1445131"/>
                <a:gd name="connsiteX7" fmla="*/ 1953845 w 2670991"/>
                <a:gd name="connsiteY7" fmla="*/ 1296365 h 1445131"/>
                <a:gd name="connsiteX8" fmla="*/ 1328812 w 2670991"/>
                <a:gd name="connsiteY8" fmla="*/ 613459 h 1445131"/>
                <a:gd name="connsiteX9" fmla="*/ 1583455 w 2670991"/>
                <a:gd name="connsiteY9" fmla="*/ 1354238 h 1445131"/>
                <a:gd name="connsiteX10" fmla="*/ 993146 w 2670991"/>
                <a:gd name="connsiteY10" fmla="*/ 1354238 h 1445131"/>
                <a:gd name="connsiteX11" fmla="*/ 1143617 w 2670991"/>
                <a:gd name="connsiteY11" fmla="*/ 671332 h 1445131"/>
                <a:gd name="connsiteX12" fmla="*/ 379688 w 2670991"/>
                <a:gd name="connsiteY12" fmla="*/ 1365813 h 1445131"/>
                <a:gd name="connsiteX13" fmla="*/ 32447 w 2670991"/>
                <a:gd name="connsiteY13" fmla="*/ 1319514 h 1445131"/>
                <a:gd name="connsiteX0" fmla="*/ 32447 w 2670991"/>
                <a:gd name="connsiteY0" fmla="*/ 1319514 h 1445131"/>
                <a:gd name="connsiteX1" fmla="*/ 1166767 w 2670991"/>
                <a:gd name="connsiteY1" fmla="*/ 381965 h 1445131"/>
                <a:gd name="connsiteX2" fmla="*/ 738503 w 2670991"/>
                <a:gd name="connsiteY2" fmla="*/ 381965 h 1445131"/>
                <a:gd name="connsiteX3" fmla="*/ 1270939 w 2670991"/>
                <a:gd name="connsiteY3" fmla="*/ 0 h 1445131"/>
                <a:gd name="connsiteX4" fmla="*/ 1861247 w 2670991"/>
                <a:gd name="connsiteY4" fmla="*/ 381965 h 1445131"/>
                <a:gd name="connsiteX5" fmla="*/ 1363536 w 2670991"/>
                <a:gd name="connsiteY5" fmla="*/ 416689 h 1445131"/>
                <a:gd name="connsiteX6" fmla="*/ 2659901 w 2670991"/>
                <a:gd name="connsiteY6" fmla="*/ 1261641 h 1445131"/>
                <a:gd name="connsiteX7" fmla="*/ 1953845 w 2670991"/>
                <a:gd name="connsiteY7" fmla="*/ 1296365 h 1445131"/>
                <a:gd name="connsiteX8" fmla="*/ 1328812 w 2670991"/>
                <a:gd name="connsiteY8" fmla="*/ 613459 h 1445131"/>
                <a:gd name="connsiteX9" fmla="*/ 1583455 w 2670991"/>
                <a:gd name="connsiteY9" fmla="*/ 1354238 h 1445131"/>
                <a:gd name="connsiteX10" fmla="*/ 993146 w 2670991"/>
                <a:gd name="connsiteY10" fmla="*/ 1354238 h 1445131"/>
                <a:gd name="connsiteX11" fmla="*/ 1143617 w 2670991"/>
                <a:gd name="connsiteY11" fmla="*/ 671332 h 1445131"/>
                <a:gd name="connsiteX12" fmla="*/ 379688 w 2670991"/>
                <a:gd name="connsiteY12" fmla="*/ 1365813 h 1445131"/>
                <a:gd name="connsiteX13" fmla="*/ 32447 w 2670991"/>
                <a:gd name="connsiteY13" fmla="*/ 1319514 h 1445131"/>
                <a:gd name="connsiteX0" fmla="*/ 32447 w 2670991"/>
                <a:gd name="connsiteY0" fmla="*/ 1319514 h 1445131"/>
                <a:gd name="connsiteX1" fmla="*/ 1166767 w 2670991"/>
                <a:gd name="connsiteY1" fmla="*/ 381965 h 1445131"/>
                <a:gd name="connsiteX2" fmla="*/ 738503 w 2670991"/>
                <a:gd name="connsiteY2" fmla="*/ 381965 h 1445131"/>
                <a:gd name="connsiteX3" fmla="*/ 1270939 w 2670991"/>
                <a:gd name="connsiteY3" fmla="*/ 0 h 1445131"/>
                <a:gd name="connsiteX4" fmla="*/ 1861247 w 2670991"/>
                <a:gd name="connsiteY4" fmla="*/ 381965 h 1445131"/>
                <a:gd name="connsiteX5" fmla="*/ 1363536 w 2670991"/>
                <a:gd name="connsiteY5" fmla="*/ 416689 h 1445131"/>
                <a:gd name="connsiteX6" fmla="*/ 2659901 w 2670991"/>
                <a:gd name="connsiteY6" fmla="*/ 1261641 h 1445131"/>
                <a:gd name="connsiteX7" fmla="*/ 1953845 w 2670991"/>
                <a:gd name="connsiteY7" fmla="*/ 1296365 h 1445131"/>
                <a:gd name="connsiteX8" fmla="*/ 1328812 w 2670991"/>
                <a:gd name="connsiteY8" fmla="*/ 613459 h 1445131"/>
                <a:gd name="connsiteX9" fmla="*/ 1583455 w 2670991"/>
                <a:gd name="connsiteY9" fmla="*/ 1354238 h 1445131"/>
                <a:gd name="connsiteX10" fmla="*/ 993146 w 2670991"/>
                <a:gd name="connsiteY10" fmla="*/ 1354238 h 1445131"/>
                <a:gd name="connsiteX11" fmla="*/ 1143617 w 2670991"/>
                <a:gd name="connsiteY11" fmla="*/ 671332 h 1445131"/>
                <a:gd name="connsiteX12" fmla="*/ 379688 w 2670991"/>
                <a:gd name="connsiteY12" fmla="*/ 1365813 h 1445131"/>
                <a:gd name="connsiteX13" fmla="*/ 32447 w 2670991"/>
                <a:gd name="connsiteY13" fmla="*/ 1319514 h 1445131"/>
                <a:gd name="connsiteX0" fmla="*/ 32447 w 2670991"/>
                <a:gd name="connsiteY0" fmla="*/ 1319514 h 1445131"/>
                <a:gd name="connsiteX1" fmla="*/ 1166767 w 2670991"/>
                <a:gd name="connsiteY1" fmla="*/ 381965 h 1445131"/>
                <a:gd name="connsiteX2" fmla="*/ 738503 w 2670991"/>
                <a:gd name="connsiteY2" fmla="*/ 381965 h 1445131"/>
                <a:gd name="connsiteX3" fmla="*/ 1270939 w 2670991"/>
                <a:gd name="connsiteY3" fmla="*/ 0 h 1445131"/>
                <a:gd name="connsiteX4" fmla="*/ 1861247 w 2670991"/>
                <a:gd name="connsiteY4" fmla="*/ 381965 h 1445131"/>
                <a:gd name="connsiteX5" fmla="*/ 1363536 w 2670991"/>
                <a:gd name="connsiteY5" fmla="*/ 416689 h 1445131"/>
                <a:gd name="connsiteX6" fmla="*/ 2659901 w 2670991"/>
                <a:gd name="connsiteY6" fmla="*/ 1261641 h 1445131"/>
                <a:gd name="connsiteX7" fmla="*/ 1953845 w 2670991"/>
                <a:gd name="connsiteY7" fmla="*/ 1296365 h 1445131"/>
                <a:gd name="connsiteX8" fmla="*/ 1328812 w 2670991"/>
                <a:gd name="connsiteY8" fmla="*/ 613459 h 1445131"/>
                <a:gd name="connsiteX9" fmla="*/ 1583455 w 2670991"/>
                <a:gd name="connsiteY9" fmla="*/ 1354238 h 1445131"/>
                <a:gd name="connsiteX10" fmla="*/ 993146 w 2670991"/>
                <a:gd name="connsiteY10" fmla="*/ 1354238 h 1445131"/>
                <a:gd name="connsiteX11" fmla="*/ 1143617 w 2670991"/>
                <a:gd name="connsiteY11" fmla="*/ 671332 h 1445131"/>
                <a:gd name="connsiteX12" fmla="*/ 379688 w 2670991"/>
                <a:gd name="connsiteY12" fmla="*/ 1365813 h 1445131"/>
                <a:gd name="connsiteX13" fmla="*/ 32447 w 2670991"/>
                <a:gd name="connsiteY13" fmla="*/ 1319514 h 1445131"/>
                <a:gd name="connsiteX0" fmla="*/ 32447 w 2670991"/>
                <a:gd name="connsiteY0" fmla="*/ 1319514 h 1445131"/>
                <a:gd name="connsiteX1" fmla="*/ 1166767 w 2670991"/>
                <a:gd name="connsiteY1" fmla="*/ 381965 h 1445131"/>
                <a:gd name="connsiteX2" fmla="*/ 738503 w 2670991"/>
                <a:gd name="connsiteY2" fmla="*/ 381965 h 1445131"/>
                <a:gd name="connsiteX3" fmla="*/ 1270939 w 2670991"/>
                <a:gd name="connsiteY3" fmla="*/ 0 h 1445131"/>
                <a:gd name="connsiteX4" fmla="*/ 1861247 w 2670991"/>
                <a:gd name="connsiteY4" fmla="*/ 381965 h 1445131"/>
                <a:gd name="connsiteX5" fmla="*/ 1363536 w 2670991"/>
                <a:gd name="connsiteY5" fmla="*/ 416689 h 1445131"/>
                <a:gd name="connsiteX6" fmla="*/ 2659901 w 2670991"/>
                <a:gd name="connsiteY6" fmla="*/ 1261641 h 1445131"/>
                <a:gd name="connsiteX7" fmla="*/ 1953845 w 2670991"/>
                <a:gd name="connsiteY7" fmla="*/ 1296365 h 1445131"/>
                <a:gd name="connsiteX8" fmla="*/ 1328812 w 2670991"/>
                <a:gd name="connsiteY8" fmla="*/ 613459 h 1445131"/>
                <a:gd name="connsiteX9" fmla="*/ 1583455 w 2670991"/>
                <a:gd name="connsiteY9" fmla="*/ 1354238 h 1445131"/>
                <a:gd name="connsiteX10" fmla="*/ 993146 w 2670991"/>
                <a:gd name="connsiteY10" fmla="*/ 1354238 h 1445131"/>
                <a:gd name="connsiteX11" fmla="*/ 1143617 w 2670991"/>
                <a:gd name="connsiteY11" fmla="*/ 671332 h 1445131"/>
                <a:gd name="connsiteX12" fmla="*/ 379688 w 2670991"/>
                <a:gd name="connsiteY12" fmla="*/ 1365813 h 1445131"/>
                <a:gd name="connsiteX13" fmla="*/ 32447 w 2670991"/>
                <a:gd name="connsiteY13" fmla="*/ 1319514 h 1445131"/>
                <a:gd name="connsiteX0" fmla="*/ 32447 w 2670991"/>
                <a:gd name="connsiteY0" fmla="*/ 1319514 h 1445131"/>
                <a:gd name="connsiteX1" fmla="*/ 1166767 w 2670991"/>
                <a:gd name="connsiteY1" fmla="*/ 381965 h 1445131"/>
                <a:gd name="connsiteX2" fmla="*/ 738503 w 2670991"/>
                <a:gd name="connsiteY2" fmla="*/ 381965 h 1445131"/>
                <a:gd name="connsiteX3" fmla="*/ 1270939 w 2670991"/>
                <a:gd name="connsiteY3" fmla="*/ 0 h 1445131"/>
                <a:gd name="connsiteX4" fmla="*/ 1861247 w 2670991"/>
                <a:gd name="connsiteY4" fmla="*/ 381965 h 1445131"/>
                <a:gd name="connsiteX5" fmla="*/ 1363536 w 2670991"/>
                <a:gd name="connsiteY5" fmla="*/ 416689 h 1445131"/>
                <a:gd name="connsiteX6" fmla="*/ 2659901 w 2670991"/>
                <a:gd name="connsiteY6" fmla="*/ 1261641 h 1445131"/>
                <a:gd name="connsiteX7" fmla="*/ 1953845 w 2670991"/>
                <a:gd name="connsiteY7" fmla="*/ 1296365 h 1445131"/>
                <a:gd name="connsiteX8" fmla="*/ 1328812 w 2670991"/>
                <a:gd name="connsiteY8" fmla="*/ 613459 h 1445131"/>
                <a:gd name="connsiteX9" fmla="*/ 1583455 w 2670991"/>
                <a:gd name="connsiteY9" fmla="*/ 1354238 h 1445131"/>
                <a:gd name="connsiteX10" fmla="*/ 993146 w 2670991"/>
                <a:gd name="connsiteY10" fmla="*/ 1354238 h 1445131"/>
                <a:gd name="connsiteX11" fmla="*/ 1143617 w 2670991"/>
                <a:gd name="connsiteY11" fmla="*/ 671332 h 1445131"/>
                <a:gd name="connsiteX12" fmla="*/ 379688 w 2670991"/>
                <a:gd name="connsiteY12" fmla="*/ 1365813 h 1445131"/>
                <a:gd name="connsiteX13" fmla="*/ 32447 w 2670991"/>
                <a:gd name="connsiteY13" fmla="*/ 1319514 h 1445131"/>
                <a:gd name="connsiteX0" fmla="*/ 32447 w 2670991"/>
                <a:gd name="connsiteY0" fmla="*/ 1319514 h 1445131"/>
                <a:gd name="connsiteX1" fmla="*/ 1166767 w 2670991"/>
                <a:gd name="connsiteY1" fmla="*/ 381965 h 1445131"/>
                <a:gd name="connsiteX2" fmla="*/ 738503 w 2670991"/>
                <a:gd name="connsiteY2" fmla="*/ 381965 h 1445131"/>
                <a:gd name="connsiteX3" fmla="*/ 1270939 w 2670991"/>
                <a:gd name="connsiteY3" fmla="*/ 0 h 1445131"/>
                <a:gd name="connsiteX4" fmla="*/ 1861247 w 2670991"/>
                <a:gd name="connsiteY4" fmla="*/ 381965 h 1445131"/>
                <a:gd name="connsiteX5" fmla="*/ 1363536 w 2670991"/>
                <a:gd name="connsiteY5" fmla="*/ 416689 h 1445131"/>
                <a:gd name="connsiteX6" fmla="*/ 2659901 w 2670991"/>
                <a:gd name="connsiteY6" fmla="*/ 1261641 h 1445131"/>
                <a:gd name="connsiteX7" fmla="*/ 1953845 w 2670991"/>
                <a:gd name="connsiteY7" fmla="*/ 1296365 h 1445131"/>
                <a:gd name="connsiteX8" fmla="*/ 1328812 w 2670991"/>
                <a:gd name="connsiteY8" fmla="*/ 613459 h 1445131"/>
                <a:gd name="connsiteX9" fmla="*/ 1583455 w 2670991"/>
                <a:gd name="connsiteY9" fmla="*/ 1354238 h 1445131"/>
                <a:gd name="connsiteX10" fmla="*/ 993146 w 2670991"/>
                <a:gd name="connsiteY10" fmla="*/ 1354238 h 1445131"/>
                <a:gd name="connsiteX11" fmla="*/ 1143617 w 2670991"/>
                <a:gd name="connsiteY11" fmla="*/ 671332 h 1445131"/>
                <a:gd name="connsiteX12" fmla="*/ 379688 w 2670991"/>
                <a:gd name="connsiteY12" fmla="*/ 1365813 h 1445131"/>
                <a:gd name="connsiteX13" fmla="*/ 32447 w 2670991"/>
                <a:gd name="connsiteY13" fmla="*/ 1319514 h 1445131"/>
                <a:gd name="connsiteX0" fmla="*/ 32447 w 2670991"/>
                <a:gd name="connsiteY0" fmla="*/ 1319514 h 1445131"/>
                <a:gd name="connsiteX1" fmla="*/ 1166767 w 2670991"/>
                <a:gd name="connsiteY1" fmla="*/ 381965 h 1445131"/>
                <a:gd name="connsiteX2" fmla="*/ 738503 w 2670991"/>
                <a:gd name="connsiteY2" fmla="*/ 381965 h 1445131"/>
                <a:gd name="connsiteX3" fmla="*/ 1270939 w 2670991"/>
                <a:gd name="connsiteY3" fmla="*/ 0 h 1445131"/>
                <a:gd name="connsiteX4" fmla="*/ 1861247 w 2670991"/>
                <a:gd name="connsiteY4" fmla="*/ 381965 h 1445131"/>
                <a:gd name="connsiteX5" fmla="*/ 1363536 w 2670991"/>
                <a:gd name="connsiteY5" fmla="*/ 416689 h 1445131"/>
                <a:gd name="connsiteX6" fmla="*/ 2659901 w 2670991"/>
                <a:gd name="connsiteY6" fmla="*/ 1261641 h 1445131"/>
                <a:gd name="connsiteX7" fmla="*/ 1953845 w 2670991"/>
                <a:gd name="connsiteY7" fmla="*/ 1296365 h 1445131"/>
                <a:gd name="connsiteX8" fmla="*/ 1328812 w 2670991"/>
                <a:gd name="connsiteY8" fmla="*/ 613459 h 1445131"/>
                <a:gd name="connsiteX9" fmla="*/ 1583455 w 2670991"/>
                <a:gd name="connsiteY9" fmla="*/ 1354238 h 1445131"/>
                <a:gd name="connsiteX10" fmla="*/ 993146 w 2670991"/>
                <a:gd name="connsiteY10" fmla="*/ 1354238 h 1445131"/>
                <a:gd name="connsiteX11" fmla="*/ 1143617 w 2670991"/>
                <a:gd name="connsiteY11" fmla="*/ 671332 h 1445131"/>
                <a:gd name="connsiteX12" fmla="*/ 379688 w 2670991"/>
                <a:gd name="connsiteY12" fmla="*/ 1365813 h 1445131"/>
                <a:gd name="connsiteX13" fmla="*/ 32447 w 2670991"/>
                <a:gd name="connsiteY13" fmla="*/ 1319514 h 1445131"/>
                <a:gd name="connsiteX0" fmla="*/ 32447 w 2670991"/>
                <a:gd name="connsiteY0" fmla="*/ 1319514 h 1445131"/>
                <a:gd name="connsiteX1" fmla="*/ 1166767 w 2670991"/>
                <a:gd name="connsiteY1" fmla="*/ 381965 h 1445131"/>
                <a:gd name="connsiteX2" fmla="*/ 738503 w 2670991"/>
                <a:gd name="connsiteY2" fmla="*/ 381965 h 1445131"/>
                <a:gd name="connsiteX3" fmla="*/ 1270939 w 2670991"/>
                <a:gd name="connsiteY3" fmla="*/ 0 h 1445131"/>
                <a:gd name="connsiteX4" fmla="*/ 1861247 w 2670991"/>
                <a:gd name="connsiteY4" fmla="*/ 381965 h 1445131"/>
                <a:gd name="connsiteX5" fmla="*/ 1363536 w 2670991"/>
                <a:gd name="connsiteY5" fmla="*/ 416689 h 1445131"/>
                <a:gd name="connsiteX6" fmla="*/ 2659901 w 2670991"/>
                <a:gd name="connsiteY6" fmla="*/ 1261641 h 1445131"/>
                <a:gd name="connsiteX7" fmla="*/ 1953845 w 2670991"/>
                <a:gd name="connsiteY7" fmla="*/ 1296365 h 1445131"/>
                <a:gd name="connsiteX8" fmla="*/ 1328812 w 2670991"/>
                <a:gd name="connsiteY8" fmla="*/ 613459 h 1445131"/>
                <a:gd name="connsiteX9" fmla="*/ 1583455 w 2670991"/>
                <a:gd name="connsiteY9" fmla="*/ 1354238 h 1445131"/>
                <a:gd name="connsiteX10" fmla="*/ 993146 w 2670991"/>
                <a:gd name="connsiteY10" fmla="*/ 1354238 h 1445131"/>
                <a:gd name="connsiteX11" fmla="*/ 1143617 w 2670991"/>
                <a:gd name="connsiteY11" fmla="*/ 671332 h 1445131"/>
                <a:gd name="connsiteX12" fmla="*/ 379688 w 2670991"/>
                <a:gd name="connsiteY12" fmla="*/ 1365813 h 1445131"/>
                <a:gd name="connsiteX13" fmla="*/ 32447 w 2670991"/>
                <a:gd name="connsiteY13" fmla="*/ 1319514 h 1445131"/>
                <a:gd name="connsiteX0" fmla="*/ 32447 w 2670991"/>
                <a:gd name="connsiteY0" fmla="*/ 1319514 h 1445131"/>
                <a:gd name="connsiteX1" fmla="*/ 1166767 w 2670991"/>
                <a:gd name="connsiteY1" fmla="*/ 381965 h 1445131"/>
                <a:gd name="connsiteX2" fmla="*/ 738503 w 2670991"/>
                <a:gd name="connsiteY2" fmla="*/ 381965 h 1445131"/>
                <a:gd name="connsiteX3" fmla="*/ 1270939 w 2670991"/>
                <a:gd name="connsiteY3" fmla="*/ 0 h 1445131"/>
                <a:gd name="connsiteX4" fmla="*/ 1861247 w 2670991"/>
                <a:gd name="connsiteY4" fmla="*/ 381965 h 1445131"/>
                <a:gd name="connsiteX5" fmla="*/ 1363536 w 2670991"/>
                <a:gd name="connsiteY5" fmla="*/ 416689 h 1445131"/>
                <a:gd name="connsiteX6" fmla="*/ 2659901 w 2670991"/>
                <a:gd name="connsiteY6" fmla="*/ 1261641 h 1445131"/>
                <a:gd name="connsiteX7" fmla="*/ 1953845 w 2670991"/>
                <a:gd name="connsiteY7" fmla="*/ 1296365 h 1445131"/>
                <a:gd name="connsiteX8" fmla="*/ 1328812 w 2670991"/>
                <a:gd name="connsiteY8" fmla="*/ 613459 h 1445131"/>
                <a:gd name="connsiteX9" fmla="*/ 1583455 w 2670991"/>
                <a:gd name="connsiteY9" fmla="*/ 1354238 h 1445131"/>
                <a:gd name="connsiteX10" fmla="*/ 993146 w 2670991"/>
                <a:gd name="connsiteY10" fmla="*/ 1354238 h 1445131"/>
                <a:gd name="connsiteX11" fmla="*/ 1143617 w 2670991"/>
                <a:gd name="connsiteY11" fmla="*/ 671332 h 1445131"/>
                <a:gd name="connsiteX12" fmla="*/ 379688 w 2670991"/>
                <a:gd name="connsiteY12" fmla="*/ 1365813 h 1445131"/>
                <a:gd name="connsiteX13" fmla="*/ 32447 w 2670991"/>
                <a:gd name="connsiteY13" fmla="*/ 1319514 h 1445131"/>
                <a:gd name="connsiteX0" fmla="*/ 32447 w 2670991"/>
                <a:gd name="connsiteY0" fmla="*/ 1319514 h 1445131"/>
                <a:gd name="connsiteX1" fmla="*/ 1166767 w 2670991"/>
                <a:gd name="connsiteY1" fmla="*/ 381965 h 1445131"/>
                <a:gd name="connsiteX2" fmla="*/ 738503 w 2670991"/>
                <a:gd name="connsiteY2" fmla="*/ 381965 h 1445131"/>
                <a:gd name="connsiteX3" fmla="*/ 1270939 w 2670991"/>
                <a:gd name="connsiteY3" fmla="*/ 0 h 1445131"/>
                <a:gd name="connsiteX4" fmla="*/ 1861247 w 2670991"/>
                <a:gd name="connsiteY4" fmla="*/ 381965 h 1445131"/>
                <a:gd name="connsiteX5" fmla="*/ 1363536 w 2670991"/>
                <a:gd name="connsiteY5" fmla="*/ 358816 h 1445131"/>
                <a:gd name="connsiteX6" fmla="*/ 2659901 w 2670991"/>
                <a:gd name="connsiteY6" fmla="*/ 1261641 h 1445131"/>
                <a:gd name="connsiteX7" fmla="*/ 1953845 w 2670991"/>
                <a:gd name="connsiteY7" fmla="*/ 1296365 h 1445131"/>
                <a:gd name="connsiteX8" fmla="*/ 1328812 w 2670991"/>
                <a:gd name="connsiteY8" fmla="*/ 613459 h 1445131"/>
                <a:gd name="connsiteX9" fmla="*/ 1583455 w 2670991"/>
                <a:gd name="connsiteY9" fmla="*/ 1354238 h 1445131"/>
                <a:gd name="connsiteX10" fmla="*/ 993146 w 2670991"/>
                <a:gd name="connsiteY10" fmla="*/ 1354238 h 1445131"/>
                <a:gd name="connsiteX11" fmla="*/ 1143617 w 2670991"/>
                <a:gd name="connsiteY11" fmla="*/ 671332 h 1445131"/>
                <a:gd name="connsiteX12" fmla="*/ 379688 w 2670991"/>
                <a:gd name="connsiteY12" fmla="*/ 1365813 h 1445131"/>
                <a:gd name="connsiteX13" fmla="*/ 32447 w 2670991"/>
                <a:gd name="connsiteY13" fmla="*/ 1319514 h 1445131"/>
                <a:gd name="connsiteX0" fmla="*/ 32447 w 2670991"/>
                <a:gd name="connsiteY0" fmla="*/ 1319514 h 1445131"/>
                <a:gd name="connsiteX1" fmla="*/ 1166767 w 2670991"/>
                <a:gd name="connsiteY1" fmla="*/ 381965 h 1445131"/>
                <a:gd name="connsiteX2" fmla="*/ 738503 w 2670991"/>
                <a:gd name="connsiteY2" fmla="*/ 381965 h 1445131"/>
                <a:gd name="connsiteX3" fmla="*/ 1270939 w 2670991"/>
                <a:gd name="connsiteY3" fmla="*/ 0 h 1445131"/>
                <a:gd name="connsiteX4" fmla="*/ 1861247 w 2670991"/>
                <a:gd name="connsiteY4" fmla="*/ 381965 h 1445131"/>
                <a:gd name="connsiteX5" fmla="*/ 1363536 w 2670991"/>
                <a:gd name="connsiteY5" fmla="*/ 358816 h 1445131"/>
                <a:gd name="connsiteX6" fmla="*/ 2659901 w 2670991"/>
                <a:gd name="connsiteY6" fmla="*/ 1261641 h 1445131"/>
                <a:gd name="connsiteX7" fmla="*/ 1953845 w 2670991"/>
                <a:gd name="connsiteY7" fmla="*/ 1296365 h 1445131"/>
                <a:gd name="connsiteX8" fmla="*/ 1328812 w 2670991"/>
                <a:gd name="connsiteY8" fmla="*/ 613459 h 1445131"/>
                <a:gd name="connsiteX9" fmla="*/ 1583455 w 2670991"/>
                <a:gd name="connsiteY9" fmla="*/ 1354238 h 1445131"/>
                <a:gd name="connsiteX10" fmla="*/ 993146 w 2670991"/>
                <a:gd name="connsiteY10" fmla="*/ 1354238 h 1445131"/>
                <a:gd name="connsiteX11" fmla="*/ 1143617 w 2670991"/>
                <a:gd name="connsiteY11" fmla="*/ 671332 h 1445131"/>
                <a:gd name="connsiteX12" fmla="*/ 379688 w 2670991"/>
                <a:gd name="connsiteY12" fmla="*/ 1365813 h 1445131"/>
                <a:gd name="connsiteX13" fmla="*/ 32447 w 2670991"/>
                <a:gd name="connsiteY13" fmla="*/ 1319514 h 1445131"/>
                <a:gd name="connsiteX0" fmla="*/ 32447 w 2670991"/>
                <a:gd name="connsiteY0" fmla="*/ 1319514 h 1445131"/>
                <a:gd name="connsiteX1" fmla="*/ 1166767 w 2670991"/>
                <a:gd name="connsiteY1" fmla="*/ 381965 h 1445131"/>
                <a:gd name="connsiteX2" fmla="*/ 738503 w 2670991"/>
                <a:gd name="connsiteY2" fmla="*/ 381965 h 1445131"/>
                <a:gd name="connsiteX3" fmla="*/ 1270939 w 2670991"/>
                <a:gd name="connsiteY3" fmla="*/ 0 h 1445131"/>
                <a:gd name="connsiteX4" fmla="*/ 1861247 w 2670991"/>
                <a:gd name="connsiteY4" fmla="*/ 381965 h 1445131"/>
                <a:gd name="connsiteX5" fmla="*/ 1363536 w 2670991"/>
                <a:gd name="connsiteY5" fmla="*/ 358816 h 1445131"/>
                <a:gd name="connsiteX6" fmla="*/ 2659901 w 2670991"/>
                <a:gd name="connsiteY6" fmla="*/ 1261641 h 1445131"/>
                <a:gd name="connsiteX7" fmla="*/ 1953845 w 2670991"/>
                <a:gd name="connsiteY7" fmla="*/ 1296365 h 1445131"/>
                <a:gd name="connsiteX8" fmla="*/ 1328812 w 2670991"/>
                <a:gd name="connsiteY8" fmla="*/ 613459 h 1445131"/>
                <a:gd name="connsiteX9" fmla="*/ 1583455 w 2670991"/>
                <a:gd name="connsiteY9" fmla="*/ 1354238 h 1445131"/>
                <a:gd name="connsiteX10" fmla="*/ 993146 w 2670991"/>
                <a:gd name="connsiteY10" fmla="*/ 1354238 h 1445131"/>
                <a:gd name="connsiteX11" fmla="*/ 1143617 w 2670991"/>
                <a:gd name="connsiteY11" fmla="*/ 671332 h 1445131"/>
                <a:gd name="connsiteX12" fmla="*/ 379688 w 2670991"/>
                <a:gd name="connsiteY12" fmla="*/ 1365813 h 1445131"/>
                <a:gd name="connsiteX13" fmla="*/ 32447 w 2670991"/>
                <a:gd name="connsiteY13" fmla="*/ 1319514 h 1445131"/>
                <a:gd name="connsiteX0" fmla="*/ 32447 w 2670991"/>
                <a:gd name="connsiteY0" fmla="*/ 1319514 h 1445131"/>
                <a:gd name="connsiteX1" fmla="*/ 1166767 w 2670991"/>
                <a:gd name="connsiteY1" fmla="*/ 381965 h 1445131"/>
                <a:gd name="connsiteX2" fmla="*/ 738503 w 2670991"/>
                <a:gd name="connsiteY2" fmla="*/ 381965 h 1445131"/>
                <a:gd name="connsiteX3" fmla="*/ 1270939 w 2670991"/>
                <a:gd name="connsiteY3" fmla="*/ 0 h 1445131"/>
                <a:gd name="connsiteX4" fmla="*/ 1861247 w 2670991"/>
                <a:gd name="connsiteY4" fmla="*/ 381965 h 1445131"/>
                <a:gd name="connsiteX5" fmla="*/ 1363536 w 2670991"/>
                <a:gd name="connsiteY5" fmla="*/ 358816 h 1445131"/>
                <a:gd name="connsiteX6" fmla="*/ 2659901 w 2670991"/>
                <a:gd name="connsiteY6" fmla="*/ 1261641 h 1445131"/>
                <a:gd name="connsiteX7" fmla="*/ 1953845 w 2670991"/>
                <a:gd name="connsiteY7" fmla="*/ 1296365 h 1445131"/>
                <a:gd name="connsiteX8" fmla="*/ 1328812 w 2670991"/>
                <a:gd name="connsiteY8" fmla="*/ 613459 h 1445131"/>
                <a:gd name="connsiteX9" fmla="*/ 1583455 w 2670991"/>
                <a:gd name="connsiteY9" fmla="*/ 1354238 h 1445131"/>
                <a:gd name="connsiteX10" fmla="*/ 993146 w 2670991"/>
                <a:gd name="connsiteY10" fmla="*/ 1354238 h 1445131"/>
                <a:gd name="connsiteX11" fmla="*/ 1143617 w 2670991"/>
                <a:gd name="connsiteY11" fmla="*/ 671332 h 1445131"/>
                <a:gd name="connsiteX12" fmla="*/ 379688 w 2670991"/>
                <a:gd name="connsiteY12" fmla="*/ 1365813 h 1445131"/>
                <a:gd name="connsiteX13" fmla="*/ 32447 w 2670991"/>
                <a:gd name="connsiteY13" fmla="*/ 1319514 h 1445131"/>
                <a:gd name="connsiteX0" fmla="*/ 32447 w 2670991"/>
                <a:gd name="connsiteY0" fmla="*/ 1319514 h 1445131"/>
                <a:gd name="connsiteX1" fmla="*/ 1166767 w 2670991"/>
                <a:gd name="connsiteY1" fmla="*/ 381965 h 1445131"/>
                <a:gd name="connsiteX2" fmla="*/ 738503 w 2670991"/>
                <a:gd name="connsiteY2" fmla="*/ 381965 h 1445131"/>
                <a:gd name="connsiteX3" fmla="*/ 1270939 w 2670991"/>
                <a:gd name="connsiteY3" fmla="*/ 0 h 1445131"/>
                <a:gd name="connsiteX4" fmla="*/ 1861247 w 2670991"/>
                <a:gd name="connsiteY4" fmla="*/ 381965 h 1445131"/>
                <a:gd name="connsiteX5" fmla="*/ 1363536 w 2670991"/>
                <a:gd name="connsiteY5" fmla="*/ 358816 h 1445131"/>
                <a:gd name="connsiteX6" fmla="*/ 2659901 w 2670991"/>
                <a:gd name="connsiteY6" fmla="*/ 1261641 h 1445131"/>
                <a:gd name="connsiteX7" fmla="*/ 1953845 w 2670991"/>
                <a:gd name="connsiteY7" fmla="*/ 1296365 h 1445131"/>
                <a:gd name="connsiteX8" fmla="*/ 1328812 w 2670991"/>
                <a:gd name="connsiteY8" fmla="*/ 613459 h 1445131"/>
                <a:gd name="connsiteX9" fmla="*/ 1583455 w 2670991"/>
                <a:gd name="connsiteY9" fmla="*/ 1354238 h 1445131"/>
                <a:gd name="connsiteX10" fmla="*/ 993146 w 2670991"/>
                <a:gd name="connsiteY10" fmla="*/ 1354238 h 1445131"/>
                <a:gd name="connsiteX11" fmla="*/ 1143617 w 2670991"/>
                <a:gd name="connsiteY11" fmla="*/ 671332 h 1445131"/>
                <a:gd name="connsiteX12" fmla="*/ 379688 w 2670991"/>
                <a:gd name="connsiteY12" fmla="*/ 1365813 h 1445131"/>
                <a:gd name="connsiteX13" fmla="*/ 32447 w 2670991"/>
                <a:gd name="connsiteY13" fmla="*/ 1319514 h 1445131"/>
                <a:gd name="connsiteX0" fmla="*/ 32447 w 2670991"/>
                <a:gd name="connsiteY0" fmla="*/ 1319514 h 1445131"/>
                <a:gd name="connsiteX1" fmla="*/ 1166767 w 2670991"/>
                <a:gd name="connsiteY1" fmla="*/ 381965 h 1445131"/>
                <a:gd name="connsiteX2" fmla="*/ 738503 w 2670991"/>
                <a:gd name="connsiteY2" fmla="*/ 381965 h 1445131"/>
                <a:gd name="connsiteX3" fmla="*/ 1289989 w 2670991"/>
                <a:gd name="connsiteY3" fmla="*/ 0 h 1445131"/>
                <a:gd name="connsiteX4" fmla="*/ 1861247 w 2670991"/>
                <a:gd name="connsiteY4" fmla="*/ 381965 h 1445131"/>
                <a:gd name="connsiteX5" fmla="*/ 1363536 w 2670991"/>
                <a:gd name="connsiteY5" fmla="*/ 358816 h 1445131"/>
                <a:gd name="connsiteX6" fmla="*/ 2659901 w 2670991"/>
                <a:gd name="connsiteY6" fmla="*/ 1261641 h 1445131"/>
                <a:gd name="connsiteX7" fmla="*/ 1953845 w 2670991"/>
                <a:gd name="connsiteY7" fmla="*/ 1296365 h 1445131"/>
                <a:gd name="connsiteX8" fmla="*/ 1328812 w 2670991"/>
                <a:gd name="connsiteY8" fmla="*/ 613459 h 1445131"/>
                <a:gd name="connsiteX9" fmla="*/ 1583455 w 2670991"/>
                <a:gd name="connsiteY9" fmla="*/ 1354238 h 1445131"/>
                <a:gd name="connsiteX10" fmla="*/ 993146 w 2670991"/>
                <a:gd name="connsiteY10" fmla="*/ 1354238 h 1445131"/>
                <a:gd name="connsiteX11" fmla="*/ 1143617 w 2670991"/>
                <a:gd name="connsiteY11" fmla="*/ 671332 h 1445131"/>
                <a:gd name="connsiteX12" fmla="*/ 379688 w 2670991"/>
                <a:gd name="connsiteY12" fmla="*/ 1365813 h 1445131"/>
                <a:gd name="connsiteX13" fmla="*/ 32447 w 2670991"/>
                <a:gd name="connsiteY13" fmla="*/ 1319514 h 1445131"/>
                <a:gd name="connsiteX0" fmla="*/ 32447 w 2670991"/>
                <a:gd name="connsiteY0" fmla="*/ 1319514 h 1445131"/>
                <a:gd name="connsiteX1" fmla="*/ 1166767 w 2670991"/>
                <a:gd name="connsiteY1" fmla="*/ 381965 h 1445131"/>
                <a:gd name="connsiteX2" fmla="*/ 738503 w 2670991"/>
                <a:gd name="connsiteY2" fmla="*/ 381965 h 1445131"/>
                <a:gd name="connsiteX3" fmla="*/ 1289989 w 2670991"/>
                <a:gd name="connsiteY3" fmla="*/ 0 h 1445131"/>
                <a:gd name="connsiteX4" fmla="*/ 1861247 w 2670991"/>
                <a:gd name="connsiteY4" fmla="*/ 381965 h 1445131"/>
                <a:gd name="connsiteX5" fmla="*/ 1363536 w 2670991"/>
                <a:gd name="connsiteY5" fmla="*/ 358816 h 1445131"/>
                <a:gd name="connsiteX6" fmla="*/ 2659901 w 2670991"/>
                <a:gd name="connsiteY6" fmla="*/ 1261641 h 1445131"/>
                <a:gd name="connsiteX7" fmla="*/ 1953845 w 2670991"/>
                <a:gd name="connsiteY7" fmla="*/ 1296365 h 1445131"/>
                <a:gd name="connsiteX8" fmla="*/ 1328812 w 2670991"/>
                <a:gd name="connsiteY8" fmla="*/ 613459 h 1445131"/>
                <a:gd name="connsiteX9" fmla="*/ 1583455 w 2670991"/>
                <a:gd name="connsiteY9" fmla="*/ 1354238 h 1445131"/>
                <a:gd name="connsiteX10" fmla="*/ 993146 w 2670991"/>
                <a:gd name="connsiteY10" fmla="*/ 1354238 h 1445131"/>
                <a:gd name="connsiteX11" fmla="*/ 1143617 w 2670991"/>
                <a:gd name="connsiteY11" fmla="*/ 671332 h 1445131"/>
                <a:gd name="connsiteX12" fmla="*/ 379688 w 2670991"/>
                <a:gd name="connsiteY12" fmla="*/ 1365813 h 1445131"/>
                <a:gd name="connsiteX13" fmla="*/ 32447 w 2670991"/>
                <a:gd name="connsiteY13" fmla="*/ 1319514 h 1445131"/>
                <a:gd name="connsiteX0" fmla="*/ 32447 w 2670991"/>
                <a:gd name="connsiteY0" fmla="*/ 1319514 h 1445131"/>
                <a:gd name="connsiteX1" fmla="*/ 1166767 w 2670991"/>
                <a:gd name="connsiteY1" fmla="*/ 381965 h 1445131"/>
                <a:gd name="connsiteX2" fmla="*/ 738503 w 2670991"/>
                <a:gd name="connsiteY2" fmla="*/ 381965 h 1445131"/>
                <a:gd name="connsiteX3" fmla="*/ 1261414 w 2670991"/>
                <a:gd name="connsiteY3" fmla="*/ 0 h 1445131"/>
                <a:gd name="connsiteX4" fmla="*/ 1861247 w 2670991"/>
                <a:gd name="connsiteY4" fmla="*/ 381965 h 1445131"/>
                <a:gd name="connsiteX5" fmla="*/ 1363536 w 2670991"/>
                <a:gd name="connsiteY5" fmla="*/ 358816 h 1445131"/>
                <a:gd name="connsiteX6" fmla="*/ 2659901 w 2670991"/>
                <a:gd name="connsiteY6" fmla="*/ 1261641 h 1445131"/>
                <a:gd name="connsiteX7" fmla="*/ 1953845 w 2670991"/>
                <a:gd name="connsiteY7" fmla="*/ 1296365 h 1445131"/>
                <a:gd name="connsiteX8" fmla="*/ 1328812 w 2670991"/>
                <a:gd name="connsiteY8" fmla="*/ 613459 h 1445131"/>
                <a:gd name="connsiteX9" fmla="*/ 1583455 w 2670991"/>
                <a:gd name="connsiteY9" fmla="*/ 1354238 h 1445131"/>
                <a:gd name="connsiteX10" fmla="*/ 993146 w 2670991"/>
                <a:gd name="connsiteY10" fmla="*/ 1354238 h 1445131"/>
                <a:gd name="connsiteX11" fmla="*/ 1143617 w 2670991"/>
                <a:gd name="connsiteY11" fmla="*/ 671332 h 1445131"/>
                <a:gd name="connsiteX12" fmla="*/ 379688 w 2670991"/>
                <a:gd name="connsiteY12" fmla="*/ 1365813 h 1445131"/>
                <a:gd name="connsiteX13" fmla="*/ 32447 w 2670991"/>
                <a:gd name="connsiteY13" fmla="*/ 1319514 h 1445131"/>
                <a:gd name="connsiteX0" fmla="*/ 32447 w 2670991"/>
                <a:gd name="connsiteY0" fmla="*/ 1319514 h 1445131"/>
                <a:gd name="connsiteX1" fmla="*/ 1166767 w 2670991"/>
                <a:gd name="connsiteY1" fmla="*/ 381965 h 1445131"/>
                <a:gd name="connsiteX2" fmla="*/ 738503 w 2670991"/>
                <a:gd name="connsiteY2" fmla="*/ 381965 h 1445131"/>
                <a:gd name="connsiteX3" fmla="*/ 1261414 w 2670991"/>
                <a:gd name="connsiteY3" fmla="*/ 0 h 1445131"/>
                <a:gd name="connsiteX4" fmla="*/ 1861247 w 2670991"/>
                <a:gd name="connsiteY4" fmla="*/ 381965 h 1445131"/>
                <a:gd name="connsiteX5" fmla="*/ 1363536 w 2670991"/>
                <a:gd name="connsiteY5" fmla="*/ 358816 h 1445131"/>
                <a:gd name="connsiteX6" fmla="*/ 2659901 w 2670991"/>
                <a:gd name="connsiteY6" fmla="*/ 1261641 h 1445131"/>
                <a:gd name="connsiteX7" fmla="*/ 1953845 w 2670991"/>
                <a:gd name="connsiteY7" fmla="*/ 1296365 h 1445131"/>
                <a:gd name="connsiteX8" fmla="*/ 1328812 w 2670991"/>
                <a:gd name="connsiteY8" fmla="*/ 613459 h 1445131"/>
                <a:gd name="connsiteX9" fmla="*/ 1583455 w 2670991"/>
                <a:gd name="connsiteY9" fmla="*/ 1354238 h 1445131"/>
                <a:gd name="connsiteX10" fmla="*/ 993146 w 2670991"/>
                <a:gd name="connsiteY10" fmla="*/ 1354238 h 1445131"/>
                <a:gd name="connsiteX11" fmla="*/ 1143617 w 2670991"/>
                <a:gd name="connsiteY11" fmla="*/ 671332 h 1445131"/>
                <a:gd name="connsiteX12" fmla="*/ 379688 w 2670991"/>
                <a:gd name="connsiteY12" fmla="*/ 1365813 h 1445131"/>
                <a:gd name="connsiteX13" fmla="*/ 32447 w 2670991"/>
                <a:gd name="connsiteY13" fmla="*/ 1319514 h 1445131"/>
                <a:gd name="connsiteX0" fmla="*/ 32447 w 2670991"/>
                <a:gd name="connsiteY0" fmla="*/ 1319514 h 1445131"/>
                <a:gd name="connsiteX1" fmla="*/ 1166767 w 2670991"/>
                <a:gd name="connsiteY1" fmla="*/ 381965 h 1445131"/>
                <a:gd name="connsiteX2" fmla="*/ 738503 w 2670991"/>
                <a:gd name="connsiteY2" fmla="*/ 381965 h 1445131"/>
                <a:gd name="connsiteX3" fmla="*/ 1261414 w 2670991"/>
                <a:gd name="connsiteY3" fmla="*/ 0 h 1445131"/>
                <a:gd name="connsiteX4" fmla="*/ 1861247 w 2670991"/>
                <a:gd name="connsiteY4" fmla="*/ 381965 h 1445131"/>
                <a:gd name="connsiteX5" fmla="*/ 1363536 w 2670991"/>
                <a:gd name="connsiteY5" fmla="*/ 358816 h 1445131"/>
                <a:gd name="connsiteX6" fmla="*/ 2659901 w 2670991"/>
                <a:gd name="connsiteY6" fmla="*/ 1261641 h 1445131"/>
                <a:gd name="connsiteX7" fmla="*/ 1953845 w 2670991"/>
                <a:gd name="connsiteY7" fmla="*/ 1296365 h 1445131"/>
                <a:gd name="connsiteX8" fmla="*/ 1328812 w 2670991"/>
                <a:gd name="connsiteY8" fmla="*/ 613459 h 1445131"/>
                <a:gd name="connsiteX9" fmla="*/ 1583455 w 2670991"/>
                <a:gd name="connsiteY9" fmla="*/ 1354238 h 1445131"/>
                <a:gd name="connsiteX10" fmla="*/ 993146 w 2670991"/>
                <a:gd name="connsiteY10" fmla="*/ 1354238 h 1445131"/>
                <a:gd name="connsiteX11" fmla="*/ 1143617 w 2670991"/>
                <a:gd name="connsiteY11" fmla="*/ 671332 h 1445131"/>
                <a:gd name="connsiteX12" fmla="*/ 379688 w 2670991"/>
                <a:gd name="connsiteY12" fmla="*/ 1365813 h 1445131"/>
                <a:gd name="connsiteX13" fmla="*/ 32447 w 2670991"/>
                <a:gd name="connsiteY13" fmla="*/ 1319514 h 1445131"/>
                <a:gd name="connsiteX0" fmla="*/ 33212 w 2671756"/>
                <a:gd name="connsiteY0" fmla="*/ 1319514 h 1455729"/>
                <a:gd name="connsiteX1" fmla="*/ 1167532 w 2671756"/>
                <a:gd name="connsiteY1" fmla="*/ 381965 h 1455729"/>
                <a:gd name="connsiteX2" fmla="*/ 739268 w 2671756"/>
                <a:gd name="connsiteY2" fmla="*/ 381965 h 1455729"/>
                <a:gd name="connsiteX3" fmla="*/ 1262179 w 2671756"/>
                <a:gd name="connsiteY3" fmla="*/ 0 h 1455729"/>
                <a:gd name="connsiteX4" fmla="*/ 1862012 w 2671756"/>
                <a:gd name="connsiteY4" fmla="*/ 381965 h 1455729"/>
                <a:gd name="connsiteX5" fmla="*/ 1364301 w 2671756"/>
                <a:gd name="connsiteY5" fmla="*/ 358816 h 1455729"/>
                <a:gd name="connsiteX6" fmla="*/ 2660666 w 2671756"/>
                <a:gd name="connsiteY6" fmla="*/ 1261641 h 1455729"/>
                <a:gd name="connsiteX7" fmla="*/ 1954610 w 2671756"/>
                <a:gd name="connsiteY7" fmla="*/ 1296365 h 1455729"/>
                <a:gd name="connsiteX8" fmla="*/ 1329577 w 2671756"/>
                <a:gd name="connsiteY8" fmla="*/ 613459 h 1455729"/>
                <a:gd name="connsiteX9" fmla="*/ 1584220 w 2671756"/>
                <a:gd name="connsiteY9" fmla="*/ 1354238 h 1455729"/>
                <a:gd name="connsiteX10" fmla="*/ 993911 w 2671756"/>
                <a:gd name="connsiteY10" fmla="*/ 1354238 h 1455729"/>
                <a:gd name="connsiteX11" fmla="*/ 1182482 w 2671756"/>
                <a:gd name="connsiteY11" fmla="*/ 514170 h 1455729"/>
                <a:gd name="connsiteX12" fmla="*/ 380453 w 2671756"/>
                <a:gd name="connsiteY12" fmla="*/ 1365813 h 1455729"/>
                <a:gd name="connsiteX13" fmla="*/ 33212 w 2671756"/>
                <a:gd name="connsiteY13" fmla="*/ 1319514 h 1455729"/>
                <a:gd name="connsiteX0" fmla="*/ 33212 w 2671756"/>
                <a:gd name="connsiteY0" fmla="*/ 1319514 h 1455729"/>
                <a:gd name="connsiteX1" fmla="*/ 1167532 w 2671756"/>
                <a:gd name="connsiteY1" fmla="*/ 381965 h 1455729"/>
                <a:gd name="connsiteX2" fmla="*/ 739268 w 2671756"/>
                <a:gd name="connsiteY2" fmla="*/ 381965 h 1455729"/>
                <a:gd name="connsiteX3" fmla="*/ 1262179 w 2671756"/>
                <a:gd name="connsiteY3" fmla="*/ 0 h 1455729"/>
                <a:gd name="connsiteX4" fmla="*/ 1862012 w 2671756"/>
                <a:gd name="connsiteY4" fmla="*/ 381965 h 1455729"/>
                <a:gd name="connsiteX5" fmla="*/ 1364301 w 2671756"/>
                <a:gd name="connsiteY5" fmla="*/ 358816 h 1455729"/>
                <a:gd name="connsiteX6" fmla="*/ 2660666 w 2671756"/>
                <a:gd name="connsiteY6" fmla="*/ 1261641 h 1455729"/>
                <a:gd name="connsiteX7" fmla="*/ 1954610 w 2671756"/>
                <a:gd name="connsiteY7" fmla="*/ 1296365 h 1455729"/>
                <a:gd name="connsiteX8" fmla="*/ 1329577 w 2671756"/>
                <a:gd name="connsiteY8" fmla="*/ 613459 h 1455729"/>
                <a:gd name="connsiteX9" fmla="*/ 1584220 w 2671756"/>
                <a:gd name="connsiteY9" fmla="*/ 1354238 h 1455729"/>
                <a:gd name="connsiteX10" fmla="*/ 993911 w 2671756"/>
                <a:gd name="connsiteY10" fmla="*/ 1354238 h 1455729"/>
                <a:gd name="connsiteX11" fmla="*/ 1182482 w 2671756"/>
                <a:gd name="connsiteY11" fmla="*/ 514170 h 1455729"/>
                <a:gd name="connsiteX12" fmla="*/ 380453 w 2671756"/>
                <a:gd name="connsiteY12" fmla="*/ 1365813 h 1455729"/>
                <a:gd name="connsiteX13" fmla="*/ 33212 w 2671756"/>
                <a:gd name="connsiteY13" fmla="*/ 1319514 h 1455729"/>
                <a:gd name="connsiteX0" fmla="*/ 33212 w 2671704"/>
                <a:gd name="connsiteY0" fmla="*/ 1319514 h 1460186"/>
                <a:gd name="connsiteX1" fmla="*/ 1167532 w 2671704"/>
                <a:gd name="connsiteY1" fmla="*/ 381965 h 1460186"/>
                <a:gd name="connsiteX2" fmla="*/ 739268 w 2671704"/>
                <a:gd name="connsiteY2" fmla="*/ 381965 h 1460186"/>
                <a:gd name="connsiteX3" fmla="*/ 1262179 w 2671704"/>
                <a:gd name="connsiteY3" fmla="*/ 0 h 1460186"/>
                <a:gd name="connsiteX4" fmla="*/ 1862012 w 2671704"/>
                <a:gd name="connsiteY4" fmla="*/ 381965 h 1460186"/>
                <a:gd name="connsiteX5" fmla="*/ 1364301 w 2671704"/>
                <a:gd name="connsiteY5" fmla="*/ 358816 h 1460186"/>
                <a:gd name="connsiteX6" fmla="*/ 2660666 w 2671704"/>
                <a:gd name="connsiteY6" fmla="*/ 1261641 h 1460186"/>
                <a:gd name="connsiteX7" fmla="*/ 1954610 w 2671704"/>
                <a:gd name="connsiteY7" fmla="*/ 1296365 h 1460186"/>
                <a:gd name="connsiteX8" fmla="*/ 1348627 w 2671704"/>
                <a:gd name="connsiteY8" fmla="*/ 499159 h 1460186"/>
                <a:gd name="connsiteX9" fmla="*/ 1584220 w 2671704"/>
                <a:gd name="connsiteY9" fmla="*/ 1354238 h 1460186"/>
                <a:gd name="connsiteX10" fmla="*/ 993911 w 2671704"/>
                <a:gd name="connsiteY10" fmla="*/ 1354238 h 1460186"/>
                <a:gd name="connsiteX11" fmla="*/ 1182482 w 2671704"/>
                <a:gd name="connsiteY11" fmla="*/ 514170 h 1460186"/>
                <a:gd name="connsiteX12" fmla="*/ 380453 w 2671704"/>
                <a:gd name="connsiteY12" fmla="*/ 1365813 h 1460186"/>
                <a:gd name="connsiteX13" fmla="*/ 33212 w 2671704"/>
                <a:gd name="connsiteY13" fmla="*/ 1319514 h 1460186"/>
                <a:gd name="connsiteX0" fmla="*/ 33212 w 2671704"/>
                <a:gd name="connsiteY0" fmla="*/ 1319514 h 1460186"/>
                <a:gd name="connsiteX1" fmla="*/ 1167532 w 2671704"/>
                <a:gd name="connsiteY1" fmla="*/ 381965 h 1460186"/>
                <a:gd name="connsiteX2" fmla="*/ 739268 w 2671704"/>
                <a:gd name="connsiteY2" fmla="*/ 381965 h 1460186"/>
                <a:gd name="connsiteX3" fmla="*/ 1262179 w 2671704"/>
                <a:gd name="connsiteY3" fmla="*/ 0 h 1460186"/>
                <a:gd name="connsiteX4" fmla="*/ 1862012 w 2671704"/>
                <a:gd name="connsiteY4" fmla="*/ 381965 h 1460186"/>
                <a:gd name="connsiteX5" fmla="*/ 1364301 w 2671704"/>
                <a:gd name="connsiteY5" fmla="*/ 358816 h 1460186"/>
                <a:gd name="connsiteX6" fmla="*/ 2660666 w 2671704"/>
                <a:gd name="connsiteY6" fmla="*/ 1261641 h 1460186"/>
                <a:gd name="connsiteX7" fmla="*/ 1954610 w 2671704"/>
                <a:gd name="connsiteY7" fmla="*/ 1296365 h 1460186"/>
                <a:gd name="connsiteX8" fmla="*/ 1348627 w 2671704"/>
                <a:gd name="connsiteY8" fmla="*/ 499159 h 1460186"/>
                <a:gd name="connsiteX9" fmla="*/ 1584220 w 2671704"/>
                <a:gd name="connsiteY9" fmla="*/ 1354238 h 1460186"/>
                <a:gd name="connsiteX10" fmla="*/ 993911 w 2671704"/>
                <a:gd name="connsiteY10" fmla="*/ 1354238 h 1460186"/>
                <a:gd name="connsiteX11" fmla="*/ 1182482 w 2671704"/>
                <a:gd name="connsiteY11" fmla="*/ 514170 h 1460186"/>
                <a:gd name="connsiteX12" fmla="*/ 380453 w 2671704"/>
                <a:gd name="connsiteY12" fmla="*/ 1365813 h 1460186"/>
                <a:gd name="connsiteX13" fmla="*/ 33212 w 2671704"/>
                <a:gd name="connsiteY13" fmla="*/ 1319514 h 1460186"/>
                <a:gd name="connsiteX0" fmla="*/ 33212 w 2671704"/>
                <a:gd name="connsiteY0" fmla="*/ 1319514 h 1460186"/>
                <a:gd name="connsiteX1" fmla="*/ 1167532 w 2671704"/>
                <a:gd name="connsiteY1" fmla="*/ 381965 h 1460186"/>
                <a:gd name="connsiteX2" fmla="*/ 739268 w 2671704"/>
                <a:gd name="connsiteY2" fmla="*/ 381965 h 1460186"/>
                <a:gd name="connsiteX3" fmla="*/ 1262179 w 2671704"/>
                <a:gd name="connsiteY3" fmla="*/ 0 h 1460186"/>
                <a:gd name="connsiteX4" fmla="*/ 1862012 w 2671704"/>
                <a:gd name="connsiteY4" fmla="*/ 381965 h 1460186"/>
                <a:gd name="connsiteX5" fmla="*/ 1364301 w 2671704"/>
                <a:gd name="connsiteY5" fmla="*/ 358816 h 1460186"/>
                <a:gd name="connsiteX6" fmla="*/ 2660666 w 2671704"/>
                <a:gd name="connsiteY6" fmla="*/ 1261641 h 1460186"/>
                <a:gd name="connsiteX7" fmla="*/ 1954610 w 2671704"/>
                <a:gd name="connsiteY7" fmla="*/ 1296365 h 1460186"/>
                <a:gd name="connsiteX8" fmla="*/ 1348627 w 2671704"/>
                <a:gd name="connsiteY8" fmla="*/ 499159 h 1460186"/>
                <a:gd name="connsiteX9" fmla="*/ 1584220 w 2671704"/>
                <a:gd name="connsiteY9" fmla="*/ 1354238 h 1460186"/>
                <a:gd name="connsiteX10" fmla="*/ 993911 w 2671704"/>
                <a:gd name="connsiteY10" fmla="*/ 1354238 h 1460186"/>
                <a:gd name="connsiteX11" fmla="*/ 1182482 w 2671704"/>
                <a:gd name="connsiteY11" fmla="*/ 514170 h 1460186"/>
                <a:gd name="connsiteX12" fmla="*/ 380453 w 2671704"/>
                <a:gd name="connsiteY12" fmla="*/ 1365813 h 1460186"/>
                <a:gd name="connsiteX13" fmla="*/ 33212 w 2671704"/>
                <a:gd name="connsiteY13" fmla="*/ 1319514 h 1460186"/>
                <a:gd name="connsiteX0" fmla="*/ 33212 w 2671704"/>
                <a:gd name="connsiteY0" fmla="*/ 1319514 h 1460186"/>
                <a:gd name="connsiteX1" fmla="*/ 1167532 w 2671704"/>
                <a:gd name="connsiteY1" fmla="*/ 381965 h 1460186"/>
                <a:gd name="connsiteX2" fmla="*/ 739268 w 2671704"/>
                <a:gd name="connsiteY2" fmla="*/ 381965 h 1460186"/>
                <a:gd name="connsiteX3" fmla="*/ 1262179 w 2671704"/>
                <a:gd name="connsiteY3" fmla="*/ 0 h 1460186"/>
                <a:gd name="connsiteX4" fmla="*/ 1862012 w 2671704"/>
                <a:gd name="connsiteY4" fmla="*/ 381965 h 1460186"/>
                <a:gd name="connsiteX5" fmla="*/ 1364301 w 2671704"/>
                <a:gd name="connsiteY5" fmla="*/ 358816 h 1460186"/>
                <a:gd name="connsiteX6" fmla="*/ 2660666 w 2671704"/>
                <a:gd name="connsiteY6" fmla="*/ 1261641 h 1460186"/>
                <a:gd name="connsiteX7" fmla="*/ 1954610 w 2671704"/>
                <a:gd name="connsiteY7" fmla="*/ 1296365 h 1460186"/>
                <a:gd name="connsiteX8" fmla="*/ 1348627 w 2671704"/>
                <a:gd name="connsiteY8" fmla="*/ 499159 h 1460186"/>
                <a:gd name="connsiteX9" fmla="*/ 1584220 w 2671704"/>
                <a:gd name="connsiteY9" fmla="*/ 1354238 h 1460186"/>
                <a:gd name="connsiteX10" fmla="*/ 993911 w 2671704"/>
                <a:gd name="connsiteY10" fmla="*/ 1354238 h 1460186"/>
                <a:gd name="connsiteX11" fmla="*/ 1182482 w 2671704"/>
                <a:gd name="connsiteY11" fmla="*/ 514170 h 1460186"/>
                <a:gd name="connsiteX12" fmla="*/ 380453 w 2671704"/>
                <a:gd name="connsiteY12" fmla="*/ 1365813 h 1460186"/>
                <a:gd name="connsiteX13" fmla="*/ 33212 w 2671704"/>
                <a:gd name="connsiteY13" fmla="*/ 1319514 h 1460186"/>
                <a:gd name="connsiteX0" fmla="*/ 33212 w 2671577"/>
                <a:gd name="connsiteY0" fmla="*/ 1319514 h 1459589"/>
                <a:gd name="connsiteX1" fmla="*/ 1167532 w 2671577"/>
                <a:gd name="connsiteY1" fmla="*/ 381965 h 1459589"/>
                <a:gd name="connsiteX2" fmla="*/ 739268 w 2671577"/>
                <a:gd name="connsiteY2" fmla="*/ 381965 h 1459589"/>
                <a:gd name="connsiteX3" fmla="*/ 1262179 w 2671577"/>
                <a:gd name="connsiteY3" fmla="*/ 0 h 1459589"/>
                <a:gd name="connsiteX4" fmla="*/ 1862012 w 2671577"/>
                <a:gd name="connsiteY4" fmla="*/ 381965 h 1459589"/>
                <a:gd name="connsiteX5" fmla="*/ 1364301 w 2671577"/>
                <a:gd name="connsiteY5" fmla="*/ 358816 h 1459589"/>
                <a:gd name="connsiteX6" fmla="*/ 2660666 w 2671577"/>
                <a:gd name="connsiteY6" fmla="*/ 1261641 h 1459589"/>
                <a:gd name="connsiteX7" fmla="*/ 1954610 w 2671577"/>
                <a:gd name="connsiteY7" fmla="*/ 1296365 h 1459589"/>
                <a:gd name="connsiteX8" fmla="*/ 1396252 w 2671577"/>
                <a:gd name="connsiteY8" fmla="*/ 508684 h 1459589"/>
                <a:gd name="connsiteX9" fmla="*/ 1584220 w 2671577"/>
                <a:gd name="connsiteY9" fmla="*/ 1354238 h 1459589"/>
                <a:gd name="connsiteX10" fmla="*/ 993911 w 2671577"/>
                <a:gd name="connsiteY10" fmla="*/ 1354238 h 1459589"/>
                <a:gd name="connsiteX11" fmla="*/ 1182482 w 2671577"/>
                <a:gd name="connsiteY11" fmla="*/ 514170 h 1459589"/>
                <a:gd name="connsiteX12" fmla="*/ 380453 w 2671577"/>
                <a:gd name="connsiteY12" fmla="*/ 1365813 h 1459589"/>
                <a:gd name="connsiteX13" fmla="*/ 33212 w 2671577"/>
                <a:gd name="connsiteY13" fmla="*/ 1319514 h 1459589"/>
                <a:gd name="connsiteX0" fmla="*/ 33704 w 2672069"/>
                <a:gd name="connsiteY0" fmla="*/ 1319514 h 1460483"/>
                <a:gd name="connsiteX1" fmla="*/ 1168024 w 2672069"/>
                <a:gd name="connsiteY1" fmla="*/ 381965 h 1460483"/>
                <a:gd name="connsiteX2" fmla="*/ 739760 w 2672069"/>
                <a:gd name="connsiteY2" fmla="*/ 381965 h 1460483"/>
                <a:gd name="connsiteX3" fmla="*/ 1262671 w 2672069"/>
                <a:gd name="connsiteY3" fmla="*/ 0 h 1460483"/>
                <a:gd name="connsiteX4" fmla="*/ 1862504 w 2672069"/>
                <a:gd name="connsiteY4" fmla="*/ 381965 h 1460483"/>
                <a:gd name="connsiteX5" fmla="*/ 1364793 w 2672069"/>
                <a:gd name="connsiteY5" fmla="*/ 358816 h 1460483"/>
                <a:gd name="connsiteX6" fmla="*/ 2661158 w 2672069"/>
                <a:gd name="connsiteY6" fmla="*/ 1261641 h 1460483"/>
                <a:gd name="connsiteX7" fmla="*/ 1955102 w 2672069"/>
                <a:gd name="connsiteY7" fmla="*/ 1296365 h 1460483"/>
                <a:gd name="connsiteX8" fmla="*/ 1396744 w 2672069"/>
                <a:gd name="connsiteY8" fmla="*/ 508684 h 1460483"/>
                <a:gd name="connsiteX9" fmla="*/ 1584712 w 2672069"/>
                <a:gd name="connsiteY9" fmla="*/ 1354238 h 1460483"/>
                <a:gd name="connsiteX10" fmla="*/ 994403 w 2672069"/>
                <a:gd name="connsiteY10" fmla="*/ 1354238 h 1460483"/>
                <a:gd name="connsiteX11" fmla="*/ 1221074 w 2672069"/>
                <a:gd name="connsiteY11" fmla="*/ 499882 h 1460483"/>
                <a:gd name="connsiteX12" fmla="*/ 380945 w 2672069"/>
                <a:gd name="connsiteY12" fmla="*/ 1365813 h 1460483"/>
                <a:gd name="connsiteX13" fmla="*/ 33704 w 2672069"/>
                <a:gd name="connsiteY13" fmla="*/ 1319514 h 1460483"/>
                <a:gd name="connsiteX0" fmla="*/ 33704 w 2672196"/>
                <a:gd name="connsiteY0" fmla="*/ 1319514 h 1461674"/>
                <a:gd name="connsiteX1" fmla="*/ 1168024 w 2672196"/>
                <a:gd name="connsiteY1" fmla="*/ 381965 h 1461674"/>
                <a:gd name="connsiteX2" fmla="*/ 739760 w 2672196"/>
                <a:gd name="connsiteY2" fmla="*/ 381965 h 1461674"/>
                <a:gd name="connsiteX3" fmla="*/ 1262671 w 2672196"/>
                <a:gd name="connsiteY3" fmla="*/ 0 h 1461674"/>
                <a:gd name="connsiteX4" fmla="*/ 1862504 w 2672196"/>
                <a:gd name="connsiteY4" fmla="*/ 381965 h 1461674"/>
                <a:gd name="connsiteX5" fmla="*/ 1364793 w 2672196"/>
                <a:gd name="connsiteY5" fmla="*/ 358816 h 1461674"/>
                <a:gd name="connsiteX6" fmla="*/ 2661158 w 2672196"/>
                <a:gd name="connsiteY6" fmla="*/ 1261641 h 1461674"/>
                <a:gd name="connsiteX7" fmla="*/ 1955102 w 2672196"/>
                <a:gd name="connsiteY7" fmla="*/ 1296365 h 1461674"/>
                <a:gd name="connsiteX8" fmla="*/ 1349119 w 2672196"/>
                <a:gd name="connsiteY8" fmla="*/ 489634 h 1461674"/>
                <a:gd name="connsiteX9" fmla="*/ 1584712 w 2672196"/>
                <a:gd name="connsiteY9" fmla="*/ 1354238 h 1461674"/>
                <a:gd name="connsiteX10" fmla="*/ 994403 w 2672196"/>
                <a:gd name="connsiteY10" fmla="*/ 1354238 h 1461674"/>
                <a:gd name="connsiteX11" fmla="*/ 1221074 w 2672196"/>
                <a:gd name="connsiteY11" fmla="*/ 499882 h 1461674"/>
                <a:gd name="connsiteX12" fmla="*/ 380945 w 2672196"/>
                <a:gd name="connsiteY12" fmla="*/ 1365813 h 1461674"/>
                <a:gd name="connsiteX13" fmla="*/ 33704 w 2672196"/>
                <a:gd name="connsiteY13" fmla="*/ 1319514 h 1461674"/>
                <a:gd name="connsiteX0" fmla="*/ 33704 w 2678718"/>
                <a:gd name="connsiteY0" fmla="*/ 1319514 h 1461674"/>
                <a:gd name="connsiteX1" fmla="*/ 1168024 w 2678718"/>
                <a:gd name="connsiteY1" fmla="*/ 381965 h 1461674"/>
                <a:gd name="connsiteX2" fmla="*/ 739760 w 2678718"/>
                <a:gd name="connsiteY2" fmla="*/ 381965 h 1461674"/>
                <a:gd name="connsiteX3" fmla="*/ 1262671 w 2678718"/>
                <a:gd name="connsiteY3" fmla="*/ 0 h 1461674"/>
                <a:gd name="connsiteX4" fmla="*/ 1862504 w 2678718"/>
                <a:gd name="connsiteY4" fmla="*/ 381965 h 1461674"/>
                <a:gd name="connsiteX5" fmla="*/ 1364793 w 2678718"/>
                <a:gd name="connsiteY5" fmla="*/ 358816 h 1461674"/>
                <a:gd name="connsiteX6" fmla="*/ 2661158 w 2678718"/>
                <a:gd name="connsiteY6" fmla="*/ 1261641 h 1461674"/>
                <a:gd name="connsiteX7" fmla="*/ 2064640 w 2678718"/>
                <a:gd name="connsiteY7" fmla="*/ 1286840 h 1461674"/>
                <a:gd name="connsiteX8" fmla="*/ 1349119 w 2678718"/>
                <a:gd name="connsiteY8" fmla="*/ 489634 h 1461674"/>
                <a:gd name="connsiteX9" fmla="*/ 1584712 w 2678718"/>
                <a:gd name="connsiteY9" fmla="*/ 1354238 h 1461674"/>
                <a:gd name="connsiteX10" fmla="*/ 994403 w 2678718"/>
                <a:gd name="connsiteY10" fmla="*/ 1354238 h 1461674"/>
                <a:gd name="connsiteX11" fmla="*/ 1221074 w 2678718"/>
                <a:gd name="connsiteY11" fmla="*/ 499882 h 1461674"/>
                <a:gd name="connsiteX12" fmla="*/ 380945 w 2678718"/>
                <a:gd name="connsiteY12" fmla="*/ 1365813 h 1461674"/>
                <a:gd name="connsiteX13" fmla="*/ 33704 w 2678718"/>
                <a:gd name="connsiteY13" fmla="*/ 1319514 h 1461674"/>
                <a:gd name="connsiteX0" fmla="*/ 33704 w 2678382"/>
                <a:gd name="connsiteY0" fmla="*/ 1319514 h 1461674"/>
                <a:gd name="connsiteX1" fmla="*/ 1168024 w 2678382"/>
                <a:gd name="connsiteY1" fmla="*/ 381965 h 1461674"/>
                <a:gd name="connsiteX2" fmla="*/ 739760 w 2678382"/>
                <a:gd name="connsiteY2" fmla="*/ 381965 h 1461674"/>
                <a:gd name="connsiteX3" fmla="*/ 1262671 w 2678382"/>
                <a:gd name="connsiteY3" fmla="*/ 0 h 1461674"/>
                <a:gd name="connsiteX4" fmla="*/ 1862504 w 2678382"/>
                <a:gd name="connsiteY4" fmla="*/ 381965 h 1461674"/>
                <a:gd name="connsiteX5" fmla="*/ 1364793 w 2678382"/>
                <a:gd name="connsiteY5" fmla="*/ 358816 h 1461674"/>
                <a:gd name="connsiteX6" fmla="*/ 2661158 w 2678382"/>
                <a:gd name="connsiteY6" fmla="*/ 1261641 h 1461674"/>
                <a:gd name="connsiteX7" fmla="*/ 2059877 w 2678382"/>
                <a:gd name="connsiteY7" fmla="*/ 1282078 h 1461674"/>
                <a:gd name="connsiteX8" fmla="*/ 1349119 w 2678382"/>
                <a:gd name="connsiteY8" fmla="*/ 489634 h 1461674"/>
                <a:gd name="connsiteX9" fmla="*/ 1584712 w 2678382"/>
                <a:gd name="connsiteY9" fmla="*/ 1354238 h 1461674"/>
                <a:gd name="connsiteX10" fmla="*/ 994403 w 2678382"/>
                <a:gd name="connsiteY10" fmla="*/ 1354238 h 1461674"/>
                <a:gd name="connsiteX11" fmla="*/ 1221074 w 2678382"/>
                <a:gd name="connsiteY11" fmla="*/ 499882 h 1461674"/>
                <a:gd name="connsiteX12" fmla="*/ 380945 w 2678382"/>
                <a:gd name="connsiteY12" fmla="*/ 1365813 h 1461674"/>
                <a:gd name="connsiteX13" fmla="*/ 33704 w 2678382"/>
                <a:gd name="connsiteY13" fmla="*/ 1319514 h 1461674"/>
                <a:gd name="connsiteX0" fmla="*/ 31486 w 2709501"/>
                <a:gd name="connsiteY0" fmla="*/ 1262364 h 1461674"/>
                <a:gd name="connsiteX1" fmla="*/ 1199143 w 2709501"/>
                <a:gd name="connsiteY1" fmla="*/ 381965 h 1461674"/>
                <a:gd name="connsiteX2" fmla="*/ 770879 w 2709501"/>
                <a:gd name="connsiteY2" fmla="*/ 381965 h 1461674"/>
                <a:gd name="connsiteX3" fmla="*/ 1293790 w 2709501"/>
                <a:gd name="connsiteY3" fmla="*/ 0 h 1461674"/>
                <a:gd name="connsiteX4" fmla="*/ 1893623 w 2709501"/>
                <a:gd name="connsiteY4" fmla="*/ 381965 h 1461674"/>
                <a:gd name="connsiteX5" fmla="*/ 1395912 w 2709501"/>
                <a:gd name="connsiteY5" fmla="*/ 358816 h 1461674"/>
                <a:gd name="connsiteX6" fmla="*/ 2692277 w 2709501"/>
                <a:gd name="connsiteY6" fmla="*/ 1261641 h 1461674"/>
                <a:gd name="connsiteX7" fmla="*/ 2090996 w 2709501"/>
                <a:gd name="connsiteY7" fmla="*/ 1282078 h 1461674"/>
                <a:gd name="connsiteX8" fmla="*/ 1380238 w 2709501"/>
                <a:gd name="connsiteY8" fmla="*/ 489634 h 1461674"/>
                <a:gd name="connsiteX9" fmla="*/ 1615831 w 2709501"/>
                <a:gd name="connsiteY9" fmla="*/ 1354238 h 1461674"/>
                <a:gd name="connsiteX10" fmla="*/ 1025522 w 2709501"/>
                <a:gd name="connsiteY10" fmla="*/ 1354238 h 1461674"/>
                <a:gd name="connsiteX11" fmla="*/ 1252193 w 2709501"/>
                <a:gd name="connsiteY11" fmla="*/ 499882 h 1461674"/>
                <a:gd name="connsiteX12" fmla="*/ 412064 w 2709501"/>
                <a:gd name="connsiteY12" fmla="*/ 1365813 h 1461674"/>
                <a:gd name="connsiteX13" fmla="*/ 31486 w 2709501"/>
                <a:gd name="connsiteY13" fmla="*/ 1262364 h 1461674"/>
                <a:gd name="connsiteX0" fmla="*/ 31486 w 2709501"/>
                <a:gd name="connsiteY0" fmla="*/ 1262364 h 1461674"/>
                <a:gd name="connsiteX1" fmla="*/ 1199143 w 2709501"/>
                <a:gd name="connsiteY1" fmla="*/ 381965 h 1461674"/>
                <a:gd name="connsiteX2" fmla="*/ 770879 w 2709501"/>
                <a:gd name="connsiteY2" fmla="*/ 381965 h 1461674"/>
                <a:gd name="connsiteX3" fmla="*/ 1293790 w 2709501"/>
                <a:gd name="connsiteY3" fmla="*/ 0 h 1461674"/>
                <a:gd name="connsiteX4" fmla="*/ 1845998 w 2709501"/>
                <a:gd name="connsiteY4" fmla="*/ 348628 h 1461674"/>
                <a:gd name="connsiteX5" fmla="*/ 1395912 w 2709501"/>
                <a:gd name="connsiteY5" fmla="*/ 358816 h 1461674"/>
                <a:gd name="connsiteX6" fmla="*/ 2692277 w 2709501"/>
                <a:gd name="connsiteY6" fmla="*/ 1261641 h 1461674"/>
                <a:gd name="connsiteX7" fmla="*/ 2090996 w 2709501"/>
                <a:gd name="connsiteY7" fmla="*/ 1282078 h 1461674"/>
                <a:gd name="connsiteX8" fmla="*/ 1380238 w 2709501"/>
                <a:gd name="connsiteY8" fmla="*/ 489634 h 1461674"/>
                <a:gd name="connsiteX9" fmla="*/ 1615831 w 2709501"/>
                <a:gd name="connsiteY9" fmla="*/ 1354238 h 1461674"/>
                <a:gd name="connsiteX10" fmla="*/ 1025522 w 2709501"/>
                <a:gd name="connsiteY10" fmla="*/ 1354238 h 1461674"/>
                <a:gd name="connsiteX11" fmla="*/ 1252193 w 2709501"/>
                <a:gd name="connsiteY11" fmla="*/ 499882 h 1461674"/>
                <a:gd name="connsiteX12" fmla="*/ 412064 w 2709501"/>
                <a:gd name="connsiteY12" fmla="*/ 1365813 h 1461674"/>
                <a:gd name="connsiteX13" fmla="*/ 31486 w 2709501"/>
                <a:gd name="connsiteY13" fmla="*/ 1262364 h 1461674"/>
                <a:gd name="connsiteX0" fmla="*/ 31486 w 2709501"/>
                <a:gd name="connsiteY0" fmla="*/ 1262364 h 1461674"/>
                <a:gd name="connsiteX1" fmla="*/ 1199143 w 2709501"/>
                <a:gd name="connsiteY1" fmla="*/ 381965 h 1461674"/>
                <a:gd name="connsiteX2" fmla="*/ 770879 w 2709501"/>
                <a:gd name="connsiteY2" fmla="*/ 381965 h 1461674"/>
                <a:gd name="connsiteX3" fmla="*/ 1293790 w 2709501"/>
                <a:gd name="connsiteY3" fmla="*/ 0 h 1461674"/>
                <a:gd name="connsiteX4" fmla="*/ 1845998 w 2709501"/>
                <a:gd name="connsiteY4" fmla="*/ 348628 h 1461674"/>
                <a:gd name="connsiteX5" fmla="*/ 1395912 w 2709501"/>
                <a:gd name="connsiteY5" fmla="*/ 358816 h 1461674"/>
                <a:gd name="connsiteX6" fmla="*/ 2692277 w 2709501"/>
                <a:gd name="connsiteY6" fmla="*/ 1261641 h 1461674"/>
                <a:gd name="connsiteX7" fmla="*/ 2090996 w 2709501"/>
                <a:gd name="connsiteY7" fmla="*/ 1282078 h 1461674"/>
                <a:gd name="connsiteX8" fmla="*/ 1380238 w 2709501"/>
                <a:gd name="connsiteY8" fmla="*/ 489634 h 1461674"/>
                <a:gd name="connsiteX9" fmla="*/ 1615831 w 2709501"/>
                <a:gd name="connsiteY9" fmla="*/ 1354238 h 1461674"/>
                <a:gd name="connsiteX10" fmla="*/ 1025522 w 2709501"/>
                <a:gd name="connsiteY10" fmla="*/ 1354238 h 1461674"/>
                <a:gd name="connsiteX11" fmla="*/ 1252193 w 2709501"/>
                <a:gd name="connsiteY11" fmla="*/ 499882 h 1461674"/>
                <a:gd name="connsiteX12" fmla="*/ 412064 w 2709501"/>
                <a:gd name="connsiteY12" fmla="*/ 1365813 h 1461674"/>
                <a:gd name="connsiteX13" fmla="*/ 31486 w 2709501"/>
                <a:gd name="connsiteY13" fmla="*/ 1262364 h 1461674"/>
                <a:gd name="connsiteX0" fmla="*/ 31486 w 2709501"/>
                <a:gd name="connsiteY0" fmla="*/ 1262364 h 1461674"/>
                <a:gd name="connsiteX1" fmla="*/ 1199143 w 2709501"/>
                <a:gd name="connsiteY1" fmla="*/ 381965 h 1461674"/>
                <a:gd name="connsiteX2" fmla="*/ 770879 w 2709501"/>
                <a:gd name="connsiteY2" fmla="*/ 381965 h 1461674"/>
                <a:gd name="connsiteX3" fmla="*/ 1293790 w 2709501"/>
                <a:gd name="connsiteY3" fmla="*/ 0 h 1461674"/>
                <a:gd name="connsiteX4" fmla="*/ 1845998 w 2709501"/>
                <a:gd name="connsiteY4" fmla="*/ 348628 h 1461674"/>
                <a:gd name="connsiteX5" fmla="*/ 1395912 w 2709501"/>
                <a:gd name="connsiteY5" fmla="*/ 358816 h 1461674"/>
                <a:gd name="connsiteX6" fmla="*/ 2692277 w 2709501"/>
                <a:gd name="connsiteY6" fmla="*/ 1261641 h 1461674"/>
                <a:gd name="connsiteX7" fmla="*/ 2090996 w 2709501"/>
                <a:gd name="connsiteY7" fmla="*/ 1282078 h 1461674"/>
                <a:gd name="connsiteX8" fmla="*/ 1380238 w 2709501"/>
                <a:gd name="connsiteY8" fmla="*/ 489634 h 1461674"/>
                <a:gd name="connsiteX9" fmla="*/ 1615831 w 2709501"/>
                <a:gd name="connsiteY9" fmla="*/ 1354238 h 1461674"/>
                <a:gd name="connsiteX10" fmla="*/ 1025522 w 2709501"/>
                <a:gd name="connsiteY10" fmla="*/ 1354238 h 1461674"/>
                <a:gd name="connsiteX11" fmla="*/ 1252193 w 2709501"/>
                <a:gd name="connsiteY11" fmla="*/ 499882 h 1461674"/>
                <a:gd name="connsiteX12" fmla="*/ 412064 w 2709501"/>
                <a:gd name="connsiteY12" fmla="*/ 1365813 h 1461674"/>
                <a:gd name="connsiteX13" fmla="*/ 31486 w 2709501"/>
                <a:gd name="connsiteY13" fmla="*/ 1262364 h 1461674"/>
                <a:gd name="connsiteX0" fmla="*/ 31486 w 2709501"/>
                <a:gd name="connsiteY0" fmla="*/ 1262364 h 1461674"/>
                <a:gd name="connsiteX1" fmla="*/ 1199143 w 2709501"/>
                <a:gd name="connsiteY1" fmla="*/ 381965 h 1461674"/>
                <a:gd name="connsiteX2" fmla="*/ 770879 w 2709501"/>
                <a:gd name="connsiteY2" fmla="*/ 381965 h 1461674"/>
                <a:gd name="connsiteX3" fmla="*/ 1293790 w 2709501"/>
                <a:gd name="connsiteY3" fmla="*/ 0 h 1461674"/>
                <a:gd name="connsiteX4" fmla="*/ 1845998 w 2709501"/>
                <a:gd name="connsiteY4" fmla="*/ 348628 h 1461674"/>
                <a:gd name="connsiteX5" fmla="*/ 1395912 w 2709501"/>
                <a:gd name="connsiteY5" fmla="*/ 358816 h 1461674"/>
                <a:gd name="connsiteX6" fmla="*/ 2692277 w 2709501"/>
                <a:gd name="connsiteY6" fmla="*/ 1261641 h 1461674"/>
                <a:gd name="connsiteX7" fmla="*/ 2090996 w 2709501"/>
                <a:gd name="connsiteY7" fmla="*/ 1282078 h 1461674"/>
                <a:gd name="connsiteX8" fmla="*/ 1380238 w 2709501"/>
                <a:gd name="connsiteY8" fmla="*/ 489634 h 1461674"/>
                <a:gd name="connsiteX9" fmla="*/ 1615831 w 2709501"/>
                <a:gd name="connsiteY9" fmla="*/ 1354238 h 1461674"/>
                <a:gd name="connsiteX10" fmla="*/ 1025522 w 2709501"/>
                <a:gd name="connsiteY10" fmla="*/ 1354238 h 1461674"/>
                <a:gd name="connsiteX11" fmla="*/ 1252193 w 2709501"/>
                <a:gd name="connsiteY11" fmla="*/ 499882 h 1461674"/>
                <a:gd name="connsiteX12" fmla="*/ 412064 w 2709501"/>
                <a:gd name="connsiteY12" fmla="*/ 1365813 h 1461674"/>
                <a:gd name="connsiteX13" fmla="*/ 31486 w 2709501"/>
                <a:gd name="connsiteY13" fmla="*/ 1262364 h 1461674"/>
                <a:gd name="connsiteX0" fmla="*/ 32591 w 2710606"/>
                <a:gd name="connsiteY0" fmla="*/ 1262364 h 1461674"/>
                <a:gd name="connsiteX1" fmla="*/ 1219298 w 2710606"/>
                <a:gd name="connsiteY1" fmla="*/ 367678 h 1461674"/>
                <a:gd name="connsiteX2" fmla="*/ 771984 w 2710606"/>
                <a:gd name="connsiteY2" fmla="*/ 381965 h 1461674"/>
                <a:gd name="connsiteX3" fmla="*/ 1294895 w 2710606"/>
                <a:gd name="connsiteY3" fmla="*/ 0 h 1461674"/>
                <a:gd name="connsiteX4" fmla="*/ 1847103 w 2710606"/>
                <a:gd name="connsiteY4" fmla="*/ 348628 h 1461674"/>
                <a:gd name="connsiteX5" fmla="*/ 1397017 w 2710606"/>
                <a:gd name="connsiteY5" fmla="*/ 358816 h 1461674"/>
                <a:gd name="connsiteX6" fmla="*/ 2693382 w 2710606"/>
                <a:gd name="connsiteY6" fmla="*/ 1261641 h 1461674"/>
                <a:gd name="connsiteX7" fmla="*/ 2092101 w 2710606"/>
                <a:gd name="connsiteY7" fmla="*/ 1282078 h 1461674"/>
                <a:gd name="connsiteX8" fmla="*/ 1381343 w 2710606"/>
                <a:gd name="connsiteY8" fmla="*/ 489634 h 1461674"/>
                <a:gd name="connsiteX9" fmla="*/ 1616936 w 2710606"/>
                <a:gd name="connsiteY9" fmla="*/ 1354238 h 1461674"/>
                <a:gd name="connsiteX10" fmla="*/ 1026627 w 2710606"/>
                <a:gd name="connsiteY10" fmla="*/ 1354238 h 1461674"/>
                <a:gd name="connsiteX11" fmla="*/ 1253298 w 2710606"/>
                <a:gd name="connsiteY11" fmla="*/ 499882 h 1461674"/>
                <a:gd name="connsiteX12" fmla="*/ 413169 w 2710606"/>
                <a:gd name="connsiteY12" fmla="*/ 1365813 h 1461674"/>
                <a:gd name="connsiteX13" fmla="*/ 32591 w 2710606"/>
                <a:gd name="connsiteY13" fmla="*/ 1262364 h 1461674"/>
                <a:gd name="connsiteX0" fmla="*/ 32591 w 2710606"/>
                <a:gd name="connsiteY0" fmla="*/ 1262364 h 1461674"/>
                <a:gd name="connsiteX1" fmla="*/ 1219298 w 2710606"/>
                <a:gd name="connsiteY1" fmla="*/ 367678 h 1461674"/>
                <a:gd name="connsiteX2" fmla="*/ 533859 w 2710606"/>
                <a:gd name="connsiteY2" fmla="*/ 367677 h 1461674"/>
                <a:gd name="connsiteX3" fmla="*/ 1294895 w 2710606"/>
                <a:gd name="connsiteY3" fmla="*/ 0 h 1461674"/>
                <a:gd name="connsiteX4" fmla="*/ 1847103 w 2710606"/>
                <a:gd name="connsiteY4" fmla="*/ 348628 h 1461674"/>
                <a:gd name="connsiteX5" fmla="*/ 1397017 w 2710606"/>
                <a:gd name="connsiteY5" fmla="*/ 358816 h 1461674"/>
                <a:gd name="connsiteX6" fmla="*/ 2693382 w 2710606"/>
                <a:gd name="connsiteY6" fmla="*/ 1261641 h 1461674"/>
                <a:gd name="connsiteX7" fmla="*/ 2092101 w 2710606"/>
                <a:gd name="connsiteY7" fmla="*/ 1282078 h 1461674"/>
                <a:gd name="connsiteX8" fmla="*/ 1381343 w 2710606"/>
                <a:gd name="connsiteY8" fmla="*/ 489634 h 1461674"/>
                <a:gd name="connsiteX9" fmla="*/ 1616936 w 2710606"/>
                <a:gd name="connsiteY9" fmla="*/ 1354238 h 1461674"/>
                <a:gd name="connsiteX10" fmla="*/ 1026627 w 2710606"/>
                <a:gd name="connsiteY10" fmla="*/ 1354238 h 1461674"/>
                <a:gd name="connsiteX11" fmla="*/ 1253298 w 2710606"/>
                <a:gd name="connsiteY11" fmla="*/ 499882 h 1461674"/>
                <a:gd name="connsiteX12" fmla="*/ 413169 w 2710606"/>
                <a:gd name="connsiteY12" fmla="*/ 1365813 h 1461674"/>
                <a:gd name="connsiteX13" fmla="*/ 32591 w 2710606"/>
                <a:gd name="connsiteY13" fmla="*/ 1262364 h 1461674"/>
                <a:gd name="connsiteX0" fmla="*/ 32591 w 2710606"/>
                <a:gd name="connsiteY0" fmla="*/ 1262364 h 1461674"/>
                <a:gd name="connsiteX1" fmla="*/ 1219298 w 2710606"/>
                <a:gd name="connsiteY1" fmla="*/ 367678 h 1461674"/>
                <a:gd name="connsiteX2" fmla="*/ 519571 w 2710606"/>
                <a:gd name="connsiteY2" fmla="*/ 381965 h 1461674"/>
                <a:gd name="connsiteX3" fmla="*/ 1294895 w 2710606"/>
                <a:gd name="connsiteY3" fmla="*/ 0 h 1461674"/>
                <a:gd name="connsiteX4" fmla="*/ 1847103 w 2710606"/>
                <a:gd name="connsiteY4" fmla="*/ 348628 h 1461674"/>
                <a:gd name="connsiteX5" fmla="*/ 1397017 w 2710606"/>
                <a:gd name="connsiteY5" fmla="*/ 358816 h 1461674"/>
                <a:gd name="connsiteX6" fmla="*/ 2693382 w 2710606"/>
                <a:gd name="connsiteY6" fmla="*/ 1261641 h 1461674"/>
                <a:gd name="connsiteX7" fmla="*/ 2092101 w 2710606"/>
                <a:gd name="connsiteY7" fmla="*/ 1282078 h 1461674"/>
                <a:gd name="connsiteX8" fmla="*/ 1381343 w 2710606"/>
                <a:gd name="connsiteY8" fmla="*/ 489634 h 1461674"/>
                <a:gd name="connsiteX9" fmla="*/ 1616936 w 2710606"/>
                <a:gd name="connsiteY9" fmla="*/ 1354238 h 1461674"/>
                <a:gd name="connsiteX10" fmla="*/ 1026627 w 2710606"/>
                <a:gd name="connsiteY10" fmla="*/ 1354238 h 1461674"/>
                <a:gd name="connsiteX11" fmla="*/ 1253298 w 2710606"/>
                <a:gd name="connsiteY11" fmla="*/ 499882 h 1461674"/>
                <a:gd name="connsiteX12" fmla="*/ 413169 w 2710606"/>
                <a:gd name="connsiteY12" fmla="*/ 1365813 h 1461674"/>
                <a:gd name="connsiteX13" fmla="*/ 32591 w 2710606"/>
                <a:gd name="connsiteY13" fmla="*/ 1262364 h 1461674"/>
                <a:gd name="connsiteX0" fmla="*/ 32591 w 2710606"/>
                <a:gd name="connsiteY0" fmla="*/ 1262364 h 1461674"/>
                <a:gd name="connsiteX1" fmla="*/ 1219298 w 2710606"/>
                <a:gd name="connsiteY1" fmla="*/ 367678 h 1461674"/>
                <a:gd name="connsiteX2" fmla="*/ 519571 w 2710606"/>
                <a:gd name="connsiteY2" fmla="*/ 381965 h 1461674"/>
                <a:gd name="connsiteX3" fmla="*/ 1294895 w 2710606"/>
                <a:gd name="connsiteY3" fmla="*/ 0 h 1461674"/>
                <a:gd name="connsiteX4" fmla="*/ 1847103 w 2710606"/>
                <a:gd name="connsiteY4" fmla="*/ 348628 h 1461674"/>
                <a:gd name="connsiteX5" fmla="*/ 1397017 w 2710606"/>
                <a:gd name="connsiteY5" fmla="*/ 358816 h 1461674"/>
                <a:gd name="connsiteX6" fmla="*/ 2693382 w 2710606"/>
                <a:gd name="connsiteY6" fmla="*/ 1261641 h 1461674"/>
                <a:gd name="connsiteX7" fmla="*/ 2092101 w 2710606"/>
                <a:gd name="connsiteY7" fmla="*/ 1282078 h 1461674"/>
                <a:gd name="connsiteX8" fmla="*/ 1381343 w 2710606"/>
                <a:gd name="connsiteY8" fmla="*/ 489634 h 1461674"/>
                <a:gd name="connsiteX9" fmla="*/ 1616936 w 2710606"/>
                <a:gd name="connsiteY9" fmla="*/ 1354238 h 1461674"/>
                <a:gd name="connsiteX10" fmla="*/ 1026627 w 2710606"/>
                <a:gd name="connsiteY10" fmla="*/ 1354238 h 1461674"/>
                <a:gd name="connsiteX11" fmla="*/ 1253298 w 2710606"/>
                <a:gd name="connsiteY11" fmla="*/ 499882 h 1461674"/>
                <a:gd name="connsiteX12" fmla="*/ 413169 w 2710606"/>
                <a:gd name="connsiteY12" fmla="*/ 1365813 h 1461674"/>
                <a:gd name="connsiteX13" fmla="*/ 32591 w 2710606"/>
                <a:gd name="connsiteY13" fmla="*/ 1262364 h 1461674"/>
                <a:gd name="connsiteX0" fmla="*/ 32591 w 2710606"/>
                <a:gd name="connsiteY0" fmla="*/ 1262364 h 1461674"/>
                <a:gd name="connsiteX1" fmla="*/ 1219298 w 2710606"/>
                <a:gd name="connsiteY1" fmla="*/ 367678 h 1461674"/>
                <a:gd name="connsiteX2" fmla="*/ 519571 w 2710606"/>
                <a:gd name="connsiteY2" fmla="*/ 381965 h 1461674"/>
                <a:gd name="connsiteX3" fmla="*/ 1294895 w 2710606"/>
                <a:gd name="connsiteY3" fmla="*/ 0 h 1461674"/>
                <a:gd name="connsiteX4" fmla="*/ 2375740 w 2710606"/>
                <a:gd name="connsiteY4" fmla="*/ 339103 h 1461674"/>
                <a:gd name="connsiteX5" fmla="*/ 1397017 w 2710606"/>
                <a:gd name="connsiteY5" fmla="*/ 358816 h 1461674"/>
                <a:gd name="connsiteX6" fmla="*/ 2693382 w 2710606"/>
                <a:gd name="connsiteY6" fmla="*/ 1261641 h 1461674"/>
                <a:gd name="connsiteX7" fmla="*/ 2092101 w 2710606"/>
                <a:gd name="connsiteY7" fmla="*/ 1282078 h 1461674"/>
                <a:gd name="connsiteX8" fmla="*/ 1381343 w 2710606"/>
                <a:gd name="connsiteY8" fmla="*/ 489634 h 1461674"/>
                <a:gd name="connsiteX9" fmla="*/ 1616936 w 2710606"/>
                <a:gd name="connsiteY9" fmla="*/ 1354238 h 1461674"/>
                <a:gd name="connsiteX10" fmla="*/ 1026627 w 2710606"/>
                <a:gd name="connsiteY10" fmla="*/ 1354238 h 1461674"/>
                <a:gd name="connsiteX11" fmla="*/ 1253298 w 2710606"/>
                <a:gd name="connsiteY11" fmla="*/ 499882 h 1461674"/>
                <a:gd name="connsiteX12" fmla="*/ 413169 w 2710606"/>
                <a:gd name="connsiteY12" fmla="*/ 1365813 h 1461674"/>
                <a:gd name="connsiteX13" fmla="*/ 32591 w 2710606"/>
                <a:gd name="connsiteY13" fmla="*/ 1262364 h 1461674"/>
                <a:gd name="connsiteX0" fmla="*/ 32591 w 2710606"/>
                <a:gd name="connsiteY0" fmla="*/ 1262364 h 1461674"/>
                <a:gd name="connsiteX1" fmla="*/ 1219298 w 2710606"/>
                <a:gd name="connsiteY1" fmla="*/ 367678 h 1461674"/>
                <a:gd name="connsiteX2" fmla="*/ 519571 w 2710606"/>
                <a:gd name="connsiteY2" fmla="*/ 381965 h 1461674"/>
                <a:gd name="connsiteX3" fmla="*/ 1294895 w 2710606"/>
                <a:gd name="connsiteY3" fmla="*/ 0 h 1461674"/>
                <a:gd name="connsiteX4" fmla="*/ 2242390 w 2710606"/>
                <a:gd name="connsiteY4" fmla="*/ 343865 h 1461674"/>
                <a:gd name="connsiteX5" fmla="*/ 1397017 w 2710606"/>
                <a:gd name="connsiteY5" fmla="*/ 358816 h 1461674"/>
                <a:gd name="connsiteX6" fmla="*/ 2693382 w 2710606"/>
                <a:gd name="connsiteY6" fmla="*/ 1261641 h 1461674"/>
                <a:gd name="connsiteX7" fmla="*/ 2092101 w 2710606"/>
                <a:gd name="connsiteY7" fmla="*/ 1282078 h 1461674"/>
                <a:gd name="connsiteX8" fmla="*/ 1381343 w 2710606"/>
                <a:gd name="connsiteY8" fmla="*/ 489634 h 1461674"/>
                <a:gd name="connsiteX9" fmla="*/ 1616936 w 2710606"/>
                <a:gd name="connsiteY9" fmla="*/ 1354238 h 1461674"/>
                <a:gd name="connsiteX10" fmla="*/ 1026627 w 2710606"/>
                <a:gd name="connsiteY10" fmla="*/ 1354238 h 1461674"/>
                <a:gd name="connsiteX11" fmla="*/ 1253298 w 2710606"/>
                <a:gd name="connsiteY11" fmla="*/ 499882 h 1461674"/>
                <a:gd name="connsiteX12" fmla="*/ 413169 w 2710606"/>
                <a:gd name="connsiteY12" fmla="*/ 1365813 h 1461674"/>
                <a:gd name="connsiteX13" fmla="*/ 32591 w 2710606"/>
                <a:gd name="connsiteY13" fmla="*/ 1262364 h 1461674"/>
                <a:gd name="connsiteX0" fmla="*/ 32591 w 2710606"/>
                <a:gd name="connsiteY0" fmla="*/ 1262364 h 1461674"/>
                <a:gd name="connsiteX1" fmla="*/ 1219298 w 2710606"/>
                <a:gd name="connsiteY1" fmla="*/ 367678 h 1461674"/>
                <a:gd name="connsiteX2" fmla="*/ 519571 w 2710606"/>
                <a:gd name="connsiteY2" fmla="*/ 381965 h 1461674"/>
                <a:gd name="connsiteX3" fmla="*/ 1294895 w 2710606"/>
                <a:gd name="connsiteY3" fmla="*/ 0 h 1461674"/>
                <a:gd name="connsiteX4" fmla="*/ 2242390 w 2710606"/>
                <a:gd name="connsiteY4" fmla="*/ 343865 h 1461674"/>
                <a:gd name="connsiteX5" fmla="*/ 1397017 w 2710606"/>
                <a:gd name="connsiteY5" fmla="*/ 358816 h 1461674"/>
                <a:gd name="connsiteX6" fmla="*/ 2693382 w 2710606"/>
                <a:gd name="connsiteY6" fmla="*/ 1261641 h 1461674"/>
                <a:gd name="connsiteX7" fmla="*/ 2092101 w 2710606"/>
                <a:gd name="connsiteY7" fmla="*/ 1282078 h 1461674"/>
                <a:gd name="connsiteX8" fmla="*/ 1381343 w 2710606"/>
                <a:gd name="connsiteY8" fmla="*/ 489634 h 1461674"/>
                <a:gd name="connsiteX9" fmla="*/ 1616936 w 2710606"/>
                <a:gd name="connsiteY9" fmla="*/ 1354238 h 1461674"/>
                <a:gd name="connsiteX10" fmla="*/ 1026627 w 2710606"/>
                <a:gd name="connsiteY10" fmla="*/ 1354238 h 1461674"/>
                <a:gd name="connsiteX11" fmla="*/ 1253298 w 2710606"/>
                <a:gd name="connsiteY11" fmla="*/ 499882 h 1461674"/>
                <a:gd name="connsiteX12" fmla="*/ 413169 w 2710606"/>
                <a:gd name="connsiteY12" fmla="*/ 1365813 h 1461674"/>
                <a:gd name="connsiteX13" fmla="*/ 32591 w 2710606"/>
                <a:gd name="connsiteY13" fmla="*/ 1262364 h 1461674"/>
                <a:gd name="connsiteX0" fmla="*/ 20110 w 3012450"/>
                <a:gd name="connsiteY0" fmla="*/ 990902 h 1461674"/>
                <a:gd name="connsiteX1" fmla="*/ 1521142 w 3012450"/>
                <a:gd name="connsiteY1" fmla="*/ 367678 h 1461674"/>
                <a:gd name="connsiteX2" fmla="*/ 821415 w 3012450"/>
                <a:gd name="connsiteY2" fmla="*/ 381965 h 1461674"/>
                <a:gd name="connsiteX3" fmla="*/ 1596739 w 3012450"/>
                <a:gd name="connsiteY3" fmla="*/ 0 h 1461674"/>
                <a:gd name="connsiteX4" fmla="*/ 2544234 w 3012450"/>
                <a:gd name="connsiteY4" fmla="*/ 343865 h 1461674"/>
                <a:gd name="connsiteX5" fmla="*/ 1698861 w 3012450"/>
                <a:gd name="connsiteY5" fmla="*/ 358816 h 1461674"/>
                <a:gd name="connsiteX6" fmla="*/ 2995226 w 3012450"/>
                <a:gd name="connsiteY6" fmla="*/ 1261641 h 1461674"/>
                <a:gd name="connsiteX7" fmla="*/ 2393945 w 3012450"/>
                <a:gd name="connsiteY7" fmla="*/ 1282078 h 1461674"/>
                <a:gd name="connsiteX8" fmla="*/ 1683187 w 3012450"/>
                <a:gd name="connsiteY8" fmla="*/ 489634 h 1461674"/>
                <a:gd name="connsiteX9" fmla="*/ 1918780 w 3012450"/>
                <a:gd name="connsiteY9" fmla="*/ 1354238 h 1461674"/>
                <a:gd name="connsiteX10" fmla="*/ 1328471 w 3012450"/>
                <a:gd name="connsiteY10" fmla="*/ 1354238 h 1461674"/>
                <a:gd name="connsiteX11" fmla="*/ 1555142 w 3012450"/>
                <a:gd name="connsiteY11" fmla="*/ 499882 h 1461674"/>
                <a:gd name="connsiteX12" fmla="*/ 715013 w 3012450"/>
                <a:gd name="connsiteY12" fmla="*/ 1365813 h 1461674"/>
                <a:gd name="connsiteX13" fmla="*/ 20110 w 3012450"/>
                <a:gd name="connsiteY13" fmla="*/ 990902 h 1461674"/>
                <a:gd name="connsiteX0" fmla="*/ 57979 w 3050319"/>
                <a:gd name="connsiteY0" fmla="*/ 990902 h 1461674"/>
                <a:gd name="connsiteX1" fmla="*/ 1559011 w 3050319"/>
                <a:gd name="connsiteY1" fmla="*/ 367678 h 1461674"/>
                <a:gd name="connsiteX2" fmla="*/ 859284 w 3050319"/>
                <a:gd name="connsiteY2" fmla="*/ 381965 h 1461674"/>
                <a:gd name="connsiteX3" fmla="*/ 1634608 w 3050319"/>
                <a:gd name="connsiteY3" fmla="*/ 0 h 1461674"/>
                <a:gd name="connsiteX4" fmla="*/ 2582103 w 3050319"/>
                <a:gd name="connsiteY4" fmla="*/ 343865 h 1461674"/>
                <a:gd name="connsiteX5" fmla="*/ 1736730 w 3050319"/>
                <a:gd name="connsiteY5" fmla="*/ 358816 h 1461674"/>
                <a:gd name="connsiteX6" fmla="*/ 3033095 w 3050319"/>
                <a:gd name="connsiteY6" fmla="*/ 1261641 h 1461674"/>
                <a:gd name="connsiteX7" fmla="*/ 2431814 w 3050319"/>
                <a:gd name="connsiteY7" fmla="*/ 1282078 h 1461674"/>
                <a:gd name="connsiteX8" fmla="*/ 1721056 w 3050319"/>
                <a:gd name="connsiteY8" fmla="*/ 489634 h 1461674"/>
                <a:gd name="connsiteX9" fmla="*/ 1956649 w 3050319"/>
                <a:gd name="connsiteY9" fmla="*/ 1354238 h 1461674"/>
                <a:gd name="connsiteX10" fmla="*/ 1366340 w 3050319"/>
                <a:gd name="connsiteY10" fmla="*/ 1354238 h 1461674"/>
                <a:gd name="connsiteX11" fmla="*/ 1593011 w 3050319"/>
                <a:gd name="connsiteY11" fmla="*/ 499882 h 1461674"/>
                <a:gd name="connsiteX12" fmla="*/ 752882 w 3050319"/>
                <a:gd name="connsiteY12" fmla="*/ 1365813 h 1461674"/>
                <a:gd name="connsiteX13" fmla="*/ 57979 w 3050319"/>
                <a:gd name="connsiteY13" fmla="*/ 990902 h 1461674"/>
                <a:gd name="connsiteX0" fmla="*/ 51104 w 3043444"/>
                <a:gd name="connsiteY0" fmla="*/ 990902 h 1461674"/>
                <a:gd name="connsiteX1" fmla="*/ 1552136 w 3043444"/>
                <a:gd name="connsiteY1" fmla="*/ 367678 h 1461674"/>
                <a:gd name="connsiteX2" fmla="*/ 852409 w 3043444"/>
                <a:gd name="connsiteY2" fmla="*/ 381965 h 1461674"/>
                <a:gd name="connsiteX3" fmla="*/ 1627733 w 3043444"/>
                <a:gd name="connsiteY3" fmla="*/ 0 h 1461674"/>
                <a:gd name="connsiteX4" fmla="*/ 2575228 w 3043444"/>
                <a:gd name="connsiteY4" fmla="*/ 343865 h 1461674"/>
                <a:gd name="connsiteX5" fmla="*/ 1729855 w 3043444"/>
                <a:gd name="connsiteY5" fmla="*/ 358816 h 1461674"/>
                <a:gd name="connsiteX6" fmla="*/ 3026220 w 3043444"/>
                <a:gd name="connsiteY6" fmla="*/ 1261641 h 1461674"/>
                <a:gd name="connsiteX7" fmla="*/ 2424939 w 3043444"/>
                <a:gd name="connsiteY7" fmla="*/ 1282078 h 1461674"/>
                <a:gd name="connsiteX8" fmla="*/ 1714181 w 3043444"/>
                <a:gd name="connsiteY8" fmla="*/ 489634 h 1461674"/>
                <a:gd name="connsiteX9" fmla="*/ 1949774 w 3043444"/>
                <a:gd name="connsiteY9" fmla="*/ 1354238 h 1461674"/>
                <a:gd name="connsiteX10" fmla="*/ 1359465 w 3043444"/>
                <a:gd name="connsiteY10" fmla="*/ 1354238 h 1461674"/>
                <a:gd name="connsiteX11" fmla="*/ 1586136 w 3043444"/>
                <a:gd name="connsiteY11" fmla="*/ 499882 h 1461674"/>
                <a:gd name="connsiteX12" fmla="*/ 465019 w 3043444"/>
                <a:gd name="connsiteY12" fmla="*/ 1284851 h 1461674"/>
                <a:gd name="connsiteX13" fmla="*/ 51104 w 3043444"/>
                <a:gd name="connsiteY13" fmla="*/ 990902 h 1461674"/>
                <a:gd name="connsiteX0" fmla="*/ 51104 w 3319526"/>
                <a:gd name="connsiteY0" fmla="*/ 990902 h 1461674"/>
                <a:gd name="connsiteX1" fmla="*/ 1552136 w 3319526"/>
                <a:gd name="connsiteY1" fmla="*/ 367678 h 1461674"/>
                <a:gd name="connsiteX2" fmla="*/ 852409 w 3319526"/>
                <a:gd name="connsiteY2" fmla="*/ 381965 h 1461674"/>
                <a:gd name="connsiteX3" fmla="*/ 1627733 w 3319526"/>
                <a:gd name="connsiteY3" fmla="*/ 0 h 1461674"/>
                <a:gd name="connsiteX4" fmla="*/ 2575228 w 3319526"/>
                <a:gd name="connsiteY4" fmla="*/ 343865 h 1461674"/>
                <a:gd name="connsiteX5" fmla="*/ 1729855 w 3319526"/>
                <a:gd name="connsiteY5" fmla="*/ 358816 h 1461674"/>
                <a:gd name="connsiteX6" fmla="*/ 3307208 w 3319526"/>
                <a:gd name="connsiteY6" fmla="*/ 1028279 h 1461674"/>
                <a:gd name="connsiteX7" fmla="*/ 2424939 w 3319526"/>
                <a:gd name="connsiteY7" fmla="*/ 1282078 h 1461674"/>
                <a:gd name="connsiteX8" fmla="*/ 1714181 w 3319526"/>
                <a:gd name="connsiteY8" fmla="*/ 489634 h 1461674"/>
                <a:gd name="connsiteX9" fmla="*/ 1949774 w 3319526"/>
                <a:gd name="connsiteY9" fmla="*/ 1354238 h 1461674"/>
                <a:gd name="connsiteX10" fmla="*/ 1359465 w 3319526"/>
                <a:gd name="connsiteY10" fmla="*/ 1354238 h 1461674"/>
                <a:gd name="connsiteX11" fmla="*/ 1586136 w 3319526"/>
                <a:gd name="connsiteY11" fmla="*/ 499882 h 1461674"/>
                <a:gd name="connsiteX12" fmla="*/ 465019 w 3319526"/>
                <a:gd name="connsiteY12" fmla="*/ 1284851 h 1461674"/>
                <a:gd name="connsiteX13" fmla="*/ 51104 w 3319526"/>
                <a:gd name="connsiteY13" fmla="*/ 990902 h 1461674"/>
                <a:gd name="connsiteX0" fmla="*/ 51104 w 3335508"/>
                <a:gd name="connsiteY0" fmla="*/ 990902 h 1461674"/>
                <a:gd name="connsiteX1" fmla="*/ 1552136 w 3335508"/>
                <a:gd name="connsiteY1" fmla="*/ 367678 h 1461674"/>
                <a:gd name="connsiteX2" fmla="*/ 852409 w 3335508"/>
                <a:gd name="connsiteY2" fmla="*/ 381965 h 1461674"/>
                <a:gd name="connsiteX3" fmla="*/ 1627733 w 3335508"/>
                <a:gd name="connsiteY3" fmla="*/ 0 h 1461674"/>
                <a:gd name="connsiteX4" fmla="*/ 2575228 w 3335508"/>
                <a:gd name="connsiteY4" fmla="*/ 343865 h 1461674"/>
                <a:gd name="connsiteX5" fmla="*/ 1729855 w 3335508"/>
                <a:gd name="connsiteY5" fmla="*/ 358816 h 1461674"/>
                <a:gd name="connsiteX6" fmla="*/ 3307208 w 3335508"/>
                <a:gd name="connsiteY6" fmla="*/ 1028279 h 1461674"/>
                <a:gd name="connsiteX7" fmla="*/ 2667827 w 3335508"/>
                <a:gd name="connsiteY7" fmla="*/ 1215403 h 1461674"/>
                <a:gd name="connsiteX8" fmla="*/ 1714181 w 3335508"/>
                <a:gd name="connsiteY8" fmla="*/ 489634 h 1461674"/>
                <a:gd name="connsiteX9" fmla="*/ 1949774 w 3335508"/>
                <a:gd name="connsiteY9" fmla="*/ 1354238 h 1461674"/>
                <a:gd name="connsiteX10" fmla="*/ 1359465 w 3335508"/>
                <a:gd name="connsiteY10" fmla="*/ 1354238 h 1461674"/>
                <a:gd name="connsiteX11" fmla="*/ 1586136 w 3335508"/>
                <a:gd name="connsiteY11" fmla="*/ 499882 h 1461674"/>
                <a:gd name="connsiteX12" fmla="*/ 465019 w 3335508"/>
                <a:gd name="connsiteY12" fmla="*/ 1284851 h 1461674"/>
                <a:gd name="connsiteX13" fmla="*/ 51104 w 3335508"/>
                <a:gd name="connsiteY13" fmla="*/ 990902 h 1461674"/>
                <a:gd name="connsiteX0" fmla="*/ 41102 w 3325506"/>
                <a:gd name="connsiteY0" fmla="*/ 990902 h 1461674"/>
                <a:gd name="connsiteX1" fmla="*/ 1542134 w 3325506"/>
                <a:gd name="connsiteY1" fmla="*/ 367678 h 1461674"/>
                <a:gd name="connsiteX2" fmla="*/ 842407 w 3325506"/>
                <a:gd name="connsiteY2" fmla="*/ 381965 h 1461674"/>
                <a:gd name="connsiteX3" fmla="*/ 1617731 w 3325506"/>
                <a:gd name="connsiteY3" fmla="*/ 0 h 1461674"/>
                <a:gd name="connsiteX4" fmla="*/ 2565226 w 3325506"/>
                <a:gd name="connsiteY4" fmla="*/ 343865 h 1461674"/>
                <a:gd name="connsiteX5" fmla="*/ 1719853 w 3325506"/>
                <a:gd name="connsiteY5" fmla="*/ 358816 h 1461674"/>
                <a:gd name="connsiteX6" fmla="*/ 3297206 w 3325506"/>
                <a:gd name="connsiteY6" fmla="*/ 1028279 h 1461674"/>
                <a:gd name="connsiteX7" fmla="*/ 2657825 w 3325506"/>
                <a:gd name="connsiteY7" fmla="*/ 1215403 h 1461674"/>
                <a:gd name="connsiteX8" fmla="*/ 1704179 w 3325506"/>
                <a:gd name="connsiteY8" fmla="*/ 489634 h 1461674"/>
                <a:gd name="connsiteX9" fmla="*/ 1939772 w 3325506"/>
                <a:gd name="connsiteY9" fmla="*/ 1354238 h 1461674"/>
                <a:gd name="connsiteX10" fmla="*/ 1349463 w 3325506"/>
                <a:gd name="connsiteY10" fmla="*/ 1354238 h 1461674"/>
                <a:gd name="connsiteX11" fmla="*/ 1576134 w 3325506"/>
                <a:gd name="connsiteY11" fmla="*/ 499882 h 1461674"/>
                <a:gd name="connsiteX12" fmla="*/ 797320 w 3325506"/>
                <a:gd name="connsiteY12" fmla="*/ 1314881 h 1461674"/>
                <a:gd name="connsiteX13" fmla="*/ 455017 w 3325506"/>
                <a:gd name="connsiteY13" fmla="*/ 1284851 h 1461674"/>
                <a:gd name="connsiteX14" fmla="*/ 41102 w 3325506"/>
                <a:gd name="connsiteY14" fmla="*/ 990902 h 1461674"/>
                <a:gd name="connsiteX0" fmla="*/ 41102 w 3325506"/>
                <a:gd name="connsiteY0" fmla="*/ 990902 h 1461674"/>
                <a:gd name="connsiteX1" fmla="*/ 1542134 w 3325506"/>
                <a:gd name="connsiteY1" fmla="*/ 367678 h 1461674"/>
                <a:gd name="connsiteX2" fmla="*/ 842407 w 3325506"/>
                <a:gd name="connsiteY2" fmla="*/ 381965 h 1461674"/>
                <a:gd name="connsiteX3" fmla="*/ 1617731 w 3325506"/>
                <a:gd name="connsiteY3" fmla="*/ 0 h 1461674"/>
                <a:gd name="connsiteX4" fmla="*/ 2565226 w 3325506"/>
                <a:gd name="connsiteY4" fmla="*/ 343865 h 1461674"/>
                <a:gd name="connsiteX5" fmla="*/ 1719853 w 3325506"/>
                <a:gd name="connsiteY5" fmla="*/ 358816 h 1461674"/>
                <a:gd name="connsiteX6" fmla="*/ 3297206 w 3325506"/>
                <a:gd name="connsiteY6" fmla="*/ 1028279 h 1461674"/>
                <a:gd name="connsiteX7" fmla="*/ 2657825 w 3325506"/>
                <a:gd name="connsiteY7" fmla="*/ 1215403 h 1461674"/>
                <a:gd name="connsiteX8" fmla="*/ 1704179 w 3325506"/>
                <a:gd name="connsiteY8" fmla="*/ 489634 h 1461674"/>
                <a:gd name="connsiteX9" fmla="*/ 1939772 w 3325506"/>
                <a:gd name="connsiteY9" fmla="*/ 1354238 h 1461674"/>
                <a:gd name="connsiteX10" fmla="*/ 1349463 w 3325506"/>
                <a:gd name="connsiteY10" fmla="*/ 1354238 h 1461674"/>
                <a:gd name="connsiteX11" fmla="*/ 1576134 w 3325506"/>
                <a:gd name="connsiteY11" fmla="*/ 499882 h 1461674"/>
                <a:gd name="connsiteX12" fmla="*/ 797320 w 3325506"/>
                <a:gd name="connsiteY12" fmla="*/ 1314881 h 1461674"/>
                <a:gd name="connsiteX13" fmla="*/ 455017 w 3325506"/>
                <a:gd name="connsiteY13" fmla="*/ 1284851 h 1461674"/>
                <a:gd name="connsiteX14" fmla="*/ 41102 w 3325506"/>
                <a:gd name="connsiteY14" fmla="*/ 990902 h 1461674"/>
                <a:gd name="connsiteX0" fmla="*/ 41102 w 3325506"/>
                <a:gd name="connsiteY0" fmla="*/ 990902 h 1461674"/>
                <a:gd name="connsiteX1" fmla="*/ 1542134 w 3325506"/>
                <a:gd name="connsiteY1" fmla="*/ 367678 h 1461674"/>
                <a:gd name="connsiteX2" fmla="*/ 842407 w 3325506"/>
                <a:gd name="connsiteY2" fmla="*/ 381965 h 1461674"/>
                <a:gd name="connsiteX3" fmla="*/ 1617731 w 3325506"/>
                <a:gd name="connsiteY3" fmla="*/ 0 h 1461674"/>
                <a:gd name="connsiteX4" fmla="*/ 2565226 w 3325506"/>
                <a:gd name="connsiteY4" fmla="*/ 343865 h 1461674"/>
                <a:gd name="connsiteX5" fmla="*/ 1719853 w 3325506"/>
                <a:gd name="connsiteY5" fmla="*/ 358816 h 1461674"/>
                <a:gd name="connsiteX6" fmla="*/ 3297206 w 3325506"/>
                <a:gd name="connsiteY6" fmla="*/ 1028279 h 1461674"/>
                <a:gd name="connsiteX7" fmla="*/ 2657825 w 3325506"/>
                <a:gd name="connsiteY7" fmla="*/ 1215403 h 1461674"/>
                <a:gd name="connsiteX8" fmla="*/ 1704179 w 3325506"/>
                <a:gd name="connsiteY8" fmla="*/ 489634 h 1461674"/>
                <a:gd name="connsiteX9" fmla="*/ 1939772 w 3325506"/>
                <a:gd name="connsiteY9" fmla="*/ 1354238 h 1461674"/>
                <a:gd name="connsiteX10" fmla="*/ 1349463 w 3325506"/>
                <a:gd name="connsiteY10" fmla="*/ 1354238 h 1461674"/>
                <a:gd name="connsiteX11" fmla="*/ 1576134 w 3325506"/>
                <a:gd name="connsiteY11" fmla="*/ 499882 h 1461674"/>
                <a:gd name="connsiteX12" fmla="*/ 797320 w 3325506"/>
                <a:gd name="connsiteY12" fmla="*/ 1314881 h 1461674"/>
                <a:gd name="connsiteX13" fmla="*/ 455017 w 3325506"/>
                <a:gd name="connsiteY13" fmla="*/ 1284851 h 1461674"/>
                <a:gd name="connsiteX14" fmla="*/ 41102 w 3325506"/>
                <a:gd name="connsiteY14" fmla="*/ 990902 h 1461674"/>
                <a:gd name="connsiteX0" fmla="*/ 18500 w 3302904"/>
                <a:gd name="connsiteY0" fmla="*/ 990902 h 1461674"/>
                <a:gd name="connsiteX1" fmla="*/ 1081382 w 3302904"/>
                <a:gd name="connsiteY1" fmla="*/ 377203 h 1461674"/>
                <a:gd name="connsiteX2" fmla="*/ 819805 w 3302904"/>
                <a:gd name="connsiteY2" fmla="*/ 381965 h 1461674"/>
                <a:gd name="connsiteX3" fmla="*/ 1595129 w 3302904"/>
                <a:gd name="connsiteY3" fmla="*/ 0 h 1461674"/>
                <a:gd name="connsiteX4" fmla="*/ 2542624 w 3302904"/>
                <a:gd name="connsiteY4" fmla="*/ 343865 h 1461674"/>
                <a:gd name="connsiteX5" fmla="*/ 1697251 w 3302904"/>
                <a:gd name="connsiteY5" fmla="*/ 358816 h 1461674"/>
                <a:gd name="connsiteX6" fmla="*/ 3274604 w 3302904"/>
                <a:gd name="connsiteY6" fmla="*/ 1028279 h 1461674"/>
                <a:gd name="connsiteX7" fmla="*/ 2635223 w 3302904"/>
                <a:gd name="connsiteY7" fmla="*/ 1215403 h 1461674"/>
                <a:gd name="connsiteX8" fmla="*/ 1681577 w 3302904"/>
                <a:gd name="connsiteY8" fmla="*/ 489634 h 1461674"/>
                <a:gd name="connsiteX9" fmla="*/ 1917170 w 3302904"/>
                <a:gd name="connsiteY9" fmla="*/ 1354238 h 1461674"/>
                <a:gd name="connsiteX10" fmla="*/ 1326861 w 3302904"/>
                <a:gd name="connsiteY10" fmla="*/ 1354238 h 1461674"/>
                <a:gd name="connsiteX11" fmla="*/ 1553532 w 3302904"/>
                <a:gd name="connsiteY11" fmla="*/ 499882 h 1461674"/>
                <a:gd name="connsiteX12" fmla="*/ 774718 w 3302904"/>
                <a:gd name="connsiteY12" fmla="*/ 1314881 h 1461674"/>
                <a:gd name="connsiteX13" fmla="*/ 432415 w 3302904"/>
                <a:gd name="connsiteY13" fmla="*/ 1284851 h 1461674"/>
                <a:gd name="connsiteX14" fmla="*/ 18500 w 3302904"/>
                <a:gd name="connsiteY14" fmla="*/ 990902 h 1461674"/>
                <a:gd name="connsiteX0" fmla="*/ 18500 w 3284927"/>
                <a:gd name="connsiteY0" fmla="*/ 990902 h 1461674"/>
                <a:gd name="connsiteX1" fmla="*/ 1081382 w 3284927"/>
                <a:gd name="connsiteY1" fmla="*/ 377203 h 1461674"/>
                <a:gd name="connsiteX2" fmla="*/ 819805 w 3284927"/>
                <a:gd name="connsiteY2" fmla="*/ 381965 h 1461674"/>
                <a:gd name="connsiteX3" fmla="*/ 1595129 w 3284927"/>
                <a:gd name="connsiteY3" fmla="*/ 0 h 1461674"/>
                <a:gd name="connsiteX4" fmla="*/ 2542624 w 3284927"/>
                <a:gd name="connsiteY4" fmla="*/ 343865 h 1461674"/>
                <a:gd name="connsiteX5" fmla="*/ 2125876 w 3284927"/>
                <a:gd name="connsiteY5" fmla="*/ 358816 h 1461674"/>
                <a:gd name="connsiteX6" fmla="*/ 3274604 w 3284927"/>
                <a:gd name="connsiteY6" fmla="*/ 1028279 h 1461674"/>
                <a:gd name="connsiteX7" fmla="*/ 2635223 w 3284927"/>
                <a:gd name="connsiteY7" fmla="*/ 1215403 h 1461674"/>
                <a:gd name="connsiteX8" fmla="*/ 1681577 w 3284927"/>
                <a:gd name="connsiteY8" fmla="*/ 489634 h 1461674"/>
                <a:gd name="connsiteX9" fmla="*/ 1917170 w 3284927"/>
                <a:gd name="connsiteY9" fmla="*/ 1354238 h 1461674"/>
                <a:gd name="connsiteX10" fmla="*/ 1326861 w 3284927"/>
                <a:gd name="connsiteY10" fmla="*/ 1354238 h 1461674"/>
                <a:gd name="connsiteX11" fmla="*/ 1553532 w 3284927"/>
                <a:gd name="connsiteY11" fmla="*/ 499882 h 1461674"/>
                <a:gd name="connsiteX12" fmla="*/ 774718 w 3284927"/>
                <a:gd name="connsiteY12" fmla="*/ 1314881 h 1461674"/>
                <a:gd name="connsiteX13" fmla="*/ 432415 w 3284927"/>
                <a:gd name="connsiteY13" fmla="*/ 1284851 h 1461674"/>
                <a:gd name="connsiteX14" fmla="*/ 18500 w 3284927"/>
                <a:gd name="connsiteY14" fmla="*/ 990902 h 1461674"/>
                <a:gd name="connsiteX0" fmla="*/ 18500 w 3284927"/>
                <a:gd name="connsiteY0" fmla="*/ 990902 h 1464061"/>
                <a:gd name="connsiteX1" fmla="*/ 1081382 w 3284927"/>
                <a:gd name="connsiteY1" fmla="*/ 377203 h 1464061"/>
                <a:gd name="connsiteX2" fmla="*/ 819805 w 3284927"/>
                <a:gd name="connsiteY2" fmla="*/ 381965 h 1464061"/>
                <a:gd name="connsiteX3" fmla="*/ 1595129 w 3284927"/>
                <a:gd name="connsiteY3" fmla="*/ 0 h 1464061"/>
                <a:gd name="connsiteX4" fmla="*/ 2542624 w 3284927"/>
                <a:gd name="connsiteY4" fmla="*/ 343865 h 1464061"/>
                <a:gd name="connsiteX5" fmla="*/ 2125876 w 3284927"/>
                <a:gd name="connsiteY5" fmla="*/ 358816 h 1464061"/>
                <a:gd name="connsiteX6" fmla="*/ 3274604 w 3284927"/>
                <a:gd name="connsiteY6" fmla="*/ 1028279 h 1464061"/>
                <a:gd name="connsiteX7" fmla="*/ 2635223 w 3284927"/>
                <a:gd name="connsiteY7" fmla="*/ 1215403 h 1464061"/>
                <a:gd name="connsiteX8" fmla="*/ 1681577 w 3284927"/>
                <a:gd name="connsiteY8" fmla="*/ 489634 h 1464061"/>
                <a:gd name="connsiteX9" fmla="*/ 1917170 w 3284927"/>
                <a:gd name="connsiteY9" fmla="*/ 1354238 h 1464061"/>
                <a:gd name="connsiteX10" fmla="*/ 1326861 w 3284927"/>
                <a:gd name="connsiteY10" fmla="*/ 1354238 h 1464061"/>
                <a:gd name="connsiteX11" fmla="*/ 1324932 w 3284927"/>
                <a:gd name="connsiteY11" fmla="*/ 461782 h 1464061"/>
                <a:gd name="connsiteX12" fmla="*/ 774718 w 3284927"/>
                <a:gd name="connsiteY12" fmla="*/ 1314881 h 1464061"/>
                <a:gd name="connsiteX13" fmla="*/ 432415 w 3284927"/>
                <a:gd name="connsiteY13" fmla="*/ 1284851 h 1464061"/>
                <a:gd name="connsiteX14" fmla="*/ 18500 w 3284927"/>
                <a:gd name="connsiteY14" fmla="*/ 990902 h 1464061"/>
                <a:gd name="connsiteX0" fmla="*/ 18500 w 3284927"/>
                <a:gd name="connsiteY0" fmla="*/ 990902 h 1464061"/>
                <a:gd name="connsiteX1" fmla="*/ 1081382 w 3284927"/>
                <a:gd name="connsiteY1" fmla="*/ 377203 h 1464061"/>
                <a:gd name="connsiteX2" fmla="*/ 819805 w 3284927"/>
                <a:gd name="connsiteY2" fmla="*/ 381965 h 1464061"/>
                <a:gd name="connsiteX3" fmla="*/ 1595129 w 3284927"/>
                <a:gd name="connsiteY3" fmla="*/ 0 h 1464061"/>
                <a:gd name="connsiteX4" fmla="*/ 2542624 w 3284927"/>
                <a:gd name="connsiteY4" fmla="*/ 343865 h 1464061"/>
                <a:gd name="connsiteX5" fmla="*/ 2125876 w 3284927"/>
                <a:gd name="connsiteY5" fmla="*/ 358816 h 1464061"/>
                <a:gd name="connsiteX6" fmla="*/ 3274604 w 3284927"/>
                <a:gd name="connsiteY6" fmla="*/ 1028279 h 1464061"/>
                <a:gd name="connsiteX7" fmla="*/ 2635223 w 3284927"/>
                <a:gd name="connsiteY7" fmla="*/ 1215403 h 1464061"/>
                <a:gd name="connsiteX8" fmla="*/ 1681577 w 3284927"/>
                <a:gd name="connsiteY8" fmla="*/ 489634 h 1464061"/>
                <a:gd name="connsiteX9" fmla="*/ 1917170 w 3284927"/>
                <a:gd name="connsiteY9" fmla="*/ 1354238 h 1464061"/>
                <a:gd name="connsiteX10" fmla="*/ 1326861 w 3284927"/>
                <a:gd name="connsiteY10" fmla="*/ 1354238 h 1464061"/>
                <a:gd name="connsiteX11" fmla="*/ 1324932 w 3284927"/>
                <a:gd name="connsiteY11" fmla="*/ 461782 h 1464061"/>
                <a:gd name="connsiteX12" fmla="*/ 774718 w 3284927"/>
                <a:gd name="connsiteY12" fmla="*/ 1314881 h 1464061"/>
                <a:gd name="connsiteX13" fmla="*/ 432415 w 3284927"/>
                <a:gd name="connsiteY13" fmla="*/ 1284851 h 1464061"/>
                <a:gd name="connsiteX14" fmla="*/ 18500 w 3284927"/>
                <a:gd name="connsiteY14" fmla="*/ 990902 h 1464061"/>
                <a:gd name="connsiteX0" fmla="*/ 18500 w 3284538"/>
                <a:gd name="connsiteY0" fmla="*/ 990902 h 1469138"/>
                <a:gd name="connsiteX1" fmla="*/ 1081382 w 3284538"/>
                <a:gd name="connsiteY1" fmla="*/ 377203 h 1469138"/>
                <a:gd name="connsiteX2" fmla="*/ 819805 w 3284538"/>
                <a:gd name="connsiteY2" fmla="*/ 381965 h 1469138"/>
                <a:gd name="connsiteX3" fmla="*/ 1595129 w 3284538"/>
                <a:gd name="connsiteY3" fmla="*/ 0 h 1469138"/>
                <a:gd name="connsiteX4" fmla="*/ 2542624 w 3284538"/>
                <a:gd name="connsiteY4" fmla="*/ 343865 h 1469138"/>
                <a:gd name="connsiteX5" fmla="*/ 2125876 w 3284538"/>
                <a:gd name="connsiteY5" fmla="*/ 358816 h 1469138"/>
                <a:gd name="connsiteX6" fmla="*/ 3274604 w 3284538"/>
                <a:gd name="connsiteY6" fmla="*/ 1028279 h 1469138"/>
                <a:gd name="connsiteX7" fmla="*/ 2635223 w 3284538"/>
                <a:gd name="connsiteY7" fmla="*/ 1215403 h 1469138"/>
                <a:gd name="connsiteX8" fmla="*/ 1810164 w 3284538"/>
                <a:gd name="connsiteY8" fmla="*/ 408672 h 1469138"/>
                <a:gd name="connsiteX9" fmla="*/ 1917170 w 3284538"/>
                <a:gd name="connsiteY9" fmla="*/ 1354238 h 1469138"/>
                <a:gd name="connsiteX10" fmla="*/ 1326861 w 3284538"/>
                <a:gd name="connsiteY10" fmla="*/ 1354238 h 1469138"/>
                <a:gd name="connsiteX11" fmla="*/ 1324932 w 3284538"/>
                <a:gd name="connsiteY11" fmla="*/ 461782 h 1469138"/>
                <a:gd name="connsiteX12" fmla="*/ 774718 w 3284538"/>
                <a:gd name="connsiteY12" fmla="*/ 1314881 h 1469138"/>
                <a:gd name="connsiteX13" fmla="*/ 432415 w 3284538"/>
                <a:gd name="connsiteY13" fmla="*/ 1284851 h 1469138"/>
                <a:gd name="connsiteX14" fmla="*/ 18500 w 3284538"/>
                <a:gd name="connsiteY14" fmla="*/ 990902 h 1469138"/>
                <a:gd name="connsiteX0" fmla="*/ 18500 w 3284538"/>
                <a:gd name="connsiteY0" fmla="*/ 990902 h 1470905"/>
                <a:gd name="connsiteX1" fmla="*/ 1081382 w 3284538"/>
                <a:gd name="connsiteY1" fmla="*/ 377203 h 1470905"/>
                <a:gd name="connsiteX2" fmla="*/ 819805 w 3284538"/>
                <a:gd name="connsiteY2" fmla="*/ 381965 h 1470905"/>
                <a:gd name="connsiteX3" fmla="*/ 1595129 w 3284538"/>
                <a:gd name="connsiteY3" fmla="*/ 0 h 1470905"/>
                <a:gd name="connsiteX4" fmla="*/ 2542624 w 3284538"/>
                <a:gd name="connsiteY4" fmla="*/ 343865 h 1470905"/>
                <a:gd name="connsiteX5" fmla="*/ 2125876 w 3284538"/>
                <a:gd name="connsiteY5" fmla="*/ 358816 h 1470905"/>
                <a:gd name="connsiteX6" fmla="*/ 3274604 w 3284538"/>
                <a:gd name="connsiteY6" fmla="*/ 1028279 h 1470905"/>
                <a:gd name="connsiteX7" fmla="*/ 2635223 w 3284538"/>
                <a:gd name="connsiteY7" fmla="*/ 1215403 h 1470905"/>
                <a:gd name="connsiteX8" fmla="*/ 1810164 w 3284538"/>
                <a:gd name="connsiteY8" fmla="*/ 408672 h 1470905"/>
                <a:gd name="connsiteX9" fmla="*/ 1917170 w 3284538"/>
                <a:gd name="connsiteY9" fmla="*/ 1354238 h 1470905"/>
                <a:gd name="connsiteX10" fmla="*/ 1326861 w 3284538"/>
                <a:gd name="connsiteY10" fmla="*/ 1354238 h 1470905"/>
                <a:gd name="connsiteX11" fmla="*/ 1415420 w 3284538"/>
                <a:gd name="connsiteY11" fmla="*/ 433207 h 1470905"/>
                <a:gd name="connsiteX12" fmla="*/ 774718 w 3284538"/>
                <a:gd name="connsiteY12" fmla="*/ 1314881 h 1470905"/>
                <a:gd name="connsiteX13" fmla="*/ 432415 w 3284538"/>
                <a:gd name="connsiteY13" fmla="*/ 1284851 h 1470905"/>
                <a:gd name="connsiteX14" fmla="*/ 18500 w 3284538"/>
                <a:gd name="connsiteY14" fmla="*/ 990902 h 1470905"/>
                <a:gd name="connsiteX0" fmla="*/ 18500 w 3284538"/>
                <a:gd name="connsiteY0" fmla="*/ 990902 h 1470905"/>
                <a:gd name="connsiteX1" fmla="*/ 1081382 w 3284538"/>
                <a:gd name="connsiteY1" fmla="*/ 377203 h 1470905"/>
                <a:gd name="connsiteX2" fmla="*/ 762655 w 3284538"/>
                <a:gd name="connsiteY2" fmla="*/ 381965 h 1470905"/>
                <a:gd name="connsiteX3" fmla="*/ 1595129 w 3284538"/>
                <a:gd name="connsiteY3" fmla="*/ 0 h 1470905"/>
                <a:gd name="connsiteX4" fmla="*/ 2542624 w 3284538"/>
                <a:gd name="connsiteY4" fmla="*/ 343865 h 1470905"/>
                <a:gd name="connsiteX5" fmla="*/ 2125876 w 3284538"/>
                <a:gd name="connsiteY5" fmla="*/ 358816 h 1470905"/>
                <a:gd name="connsiteX6" fmla="*/ 3274604 w 3284538"/>
                <a:gd name="connsiteY6" fmla="*/ 1028279 h 1470905"/>
                <a:gd name="connsiteX7" fmla="*/ 2635223 w 3284538"/>
                <a:gd name="connsiteY7" fmla="*/ 1215403 h 1470905"/>
                <a:gd name="connsiteX8" fmla="*/ 1810164 w 3284538"/>
                <a:gd name="connsiteY8" fmla="*/ 408672 h 1470905"/>
                <a:gd name="connsiteX9" fmla="*/ 1917170 w 3284538"/>
                <a:gd name="connsiteY9" fmla="*/ 1354238 h 1470905"/>
                <a:gd name="connsiteX10" fmla="*/ 1326861 w 3284538"/>
                <a:gd name="connsiteY10" fmla="*/ 1354238 h 1470905"/>
                <a:gd name="connsiteX11" fmla="*/ 1415420 w 3284538"/>
                <a:gd name="connsiteY11" fmla="*/ 433207 h 1470905"/>
                <a:gd name="connsiteX12" fmla="*/ 774718 w 3284538"/>
                <a:gd name="connsiteY12" fmla="*/ 1314881 h 1470905"/>
                <a:gd name="connsiteX13" fmla="*/ 432415 w 3284538"/>
                <a:gd name="connsiteY13" fmla="*/ 1284851 h 1470905"/>
                <a:gd name="connsiteX14" fmla="*/ 18500 w 3284538"/>
                <a:gd name="connsiteY14" fmla="*/ 990902 h 1470905"/>
                <a:gd name="connsiteX0" fmla="*/ 18500 w 3284538"/>
                <a:gd name="connsiteY0" fmla="*/ 990902 h 1470905"/>
                <a:gd name="connsiteX1" fmla="*/ 1081382 w 3284538"/>
                <a:gd name="connsiteY1" fmla="*/ 377203 h 1470905"/>
                <a:gd name="connsiteX2" fmla="*/ 762655 w 3284538"/>
                <a:gd name="connsiteY2" fmla="*/ 381965 h 1470905"/>
                <a:gd name="connsiteX3" fmla="*/ 1595129 w 3284538"/>
                <a:gd name="connsiteY3" fmla="*/ 0 h 1470905"/>
                <a:gd name="connsiteX4" fmla="*/ 2542624 w 3284538"/>
                <a:gd name="connsiteY4" fmla="*/ 343865 h 1470905"/>
                <a:gd name="connsiteX5" fmla="*/ 2125876 w 3284538"/>
                <a:gd name="connsiteY5" fmla="*/ 358816 h 1470905"/>
                <a:gd name="connsiteX6" fmla="*/ 3274604 w 3284538"/>
                <a:gd name="connsiteY6" fmla="*/ 1028279 h 1470905"/>
                <a:gd name="connsiteX7" fmla="*/ 2635223 w 3284538"/>
                <a:gd name="connsiteY7" fmla="*/ 1215403 h 1470905"/>
                <a:gd name="connsiteX8" fmla="*/ 1810164 w 3284538"/>
                <a:gd name="connsiteY8" fmla="*/ 408672 h 1470905"/>
                <a:gd name="connsiteX9" fmla="*/ 1917170 w 3284538"/>
                <a:gd name="connsiteY9" fmla="*/ 1354238 h 1470905"/>
                <a:gd name="connsiteX10" fmla="*/ 1326861 w 3284538"/>
                <a:gd name="connsiteY10" fmla="*/ 1354238 h 1470905"/>
                <a:gd name="connsiteX11" fmla="*/ 1415420 w 3284538"/>
                <a:gd name="connsiteY11" fmla="*/ 433207 h 1470905"/>
                <a:gd name="connsiteX12" fmla="*/ 774718 w 3284538"/>
                <a:gd name="connsiteY12" fmla="*/ 1314881 h 1470905"/>
                <a:gd name="connsiteX13" fmla="*/ 432415 w 3284538"/>
                <a:gd name="connsiteY13" fmla="*/ 1284851 h 1470905"/>
                <a:gd name="connsiteX14" fmla="*/ 18500 w 3284538"/>
                <a:gd name="connsiteY14" fmla="*/ 990902 h 1470905"/>
                <a:gd name="connsiteX0" fmla="*/ 18500 w 3284538"/>
                <a:gd name="connsiteY0" fmla="*/ 990902 h 1470905"/>
                <a:gd name="connsiteX1" fmla="*/ 1081382 w 3284538"/>
                <a:gd name="connsiteY1" fmla="*/ 377203 h 1470905"/>
                <a:gd name="connsiteX2" fmla="*/ 762655 w 3284538"/>
                <a:gd name="connsiteY2" fmla="*/ 381965 h 1470905"/>
                <a:gd name="connsiteX3" fmla="*/ 1595129 w 3284538"/>
                <a:gd name="connsiteY3" fmla="*/ 0 h 1470905"/>
                <a:gd name="connsiteX4" fmla="*/ 2542624 w 3284538"/>
                <a:gd name="connsiteY4" fmla="*/ 343865 h 1470905"/>
                <a:gd name="connsiteX5" fmla="*/ 2125876 w 3284538"/>
                <a:gd name="connsiteY5" fmla="*/ 358816 h 1470905"/>
                <a:gd name="connsiteX6" fmla="*/ 3274604 w 3284538"/>
                <a:gd name="connsiteY6" fmla="*/ 1028279 h 1470905"/>
                <a:gd name="connsiteX7" fmla="*/ 2635223 w 3284538"/>
                <a:gd name="connsiteY7" fmla="*/ 1215403 h 1470905"/>
                <a:gd name="connsiteX8" fmla="*/ 1810164 w 3284538"/>
                <a:gd name="connsiteY8" fmla="*/ 408672 h 1470905"/>
                <a:gd name="connsiteX9" fmla="*/ 1917170 w 3284538"/>
                <a:gd name="connsiteY9" fmla="*/ 1354238 h 1470905"/>
                <a:gd name="connsiteX10" fmla="*/ 1326861 w 3284538"/>
                <a:gd name="connsiteY10" fmla="*/ 1354238 h 1470905"/>
                <a:gd name="connsiteX11" fmla="*/ 1415420 w 3284538"/>
                <a:gd name="connsiteY11" fmla="*/ 433207 h 1470905"/>
                <a:gd name="connsiteX12" fmla="*/ 774718 w 3284538"/>
                <a:gd name="connsiteY12" fmla="*/ 1314881 h 1470905"/>
                <a:gd name="connsiteX13" fmla="*/ 432415 w 3284538"/>
                <a:gd name="connsiteY13" fmla="*/ 1284851 h 1470905"/>
                <a:gd name="connsiteX14" fmla="*/ 18500 w 3284538"/>
                <a:gd name="connsiteY14" fmla="*/ 990902 h 1470905"/>
                <a:gd name="connsiteX0" fmla="*/ 18500 w 3378531"/>
                <a:gd name="connsiteY0" fmla="*/ 990902 h 1470905"/>
                <a:gd name="connsiteX1" fmla="*/ 1081382 w 3378531"/>
                <a:gd name="connsiteY1" fmla="*/ 377203 h 1470905"/>
                <a:gd name="connsiteX2" fmla="*/ 762655 w 3378531"/>
                <a:gd name="connsiteY2" fmla="*/ 381965 h 1470905"/>
                <a:gd name="connsiteX3" fmla="*/ 1595129 w 3378531"/>
                <a:gd name="connsiteY3" fmla="*/ 0 h 1470905"/>
                <a:gd name="connsiteX4" fmla="*/ 2542624 w 3378531"/>
                <a:gd name="connsiteY4" fmla="*/ 343865 h 1470905"/>
                <a:gd name="connsiteX5" fmla="*/ 2125876 w 3378531"/>
                <a:gd name="connsiteY5" fmla="*/ 358816 h 1470905"/>
                <a:gd name="connsiteX6" fmla="*/ 3369854 w 3378531"/>
                <a:gd name="connsiteY6" fmla="*/ 1028279 h 1470905"/>
                <a:gd name="connsiteX7" fmla="*/ 2635223 w 3378531"/>
                <a:gd name="connsiteY7" fmla="*/ 1215403 h 1470905"/>
                <a:gd name="connsiteX8" fmla="*/ 1810164 w 3378531"/>
                <a:gd name="connsiteY8" fmla="*/ 408672 h 1470905"/>
                <a:gd name="connsiteX9" fmla="*/ 1917170 w 3378531"/>
                <a:gd name="connsiteY9" fmla="*/ 1354238 h 1470905"/>
                <a:gd name="connsiteX10" fmla="*/ 1326861 w 3378531"/>
                <a:gd name="connsiteY10" fmla="*/ 1354238 h 1470905"/>
                <a:gd name="connsiteX11" fmla="*/ 1415420 w 3378531"/>
                <a:gd name="connsiteY11" fmla="*/ 433207 h 1470905"/>
                <a:gd name="connsiteX12" fmla="*/ 774718 w 3378531"/>
                <a:gd name="connsiteY12" fmla="*/ 1314881 h 1470905"/>
                <a:gd name="connsiteX13" fmla="*/ 432415 w 3378531"/>
                <a:gd name="connsiteY13" fmla="*/ 1284851 h 1470905"/>
                <a:gd name="connsiteX14" fmla="*/ 18500 w 3378531"/>
                <a:gd name="connsiteY14" fmla="*/ 990902 h 1470905"/>
                <a:gd name="connsiteX0" fmla="*/ 18500 w 3373964"/>
                <a:gd name="connsiteY0" fmla="*/ 990902 h 1470905"/>
                <a:gd name="connsiteX1" fmla="*/ 1081382 w 3373964"/>
                <a:gd name="connsiteY1" fmla="*/ 377203 h 1470905"/>
                <a:gd name="connsiteX2" fmla="*/ 762655 w 3373964"/>
                <a:gd name="connsiteY2" fmla="*/ 381965 h 1470905"/>
                <a:gd name="connsiteX3" fmla="*/ 1595129 w 3373964"/>
                <a:gd name="connsiteY3" fmla="*/ 0 h 1470905"/>
                <a:gd name="connsiteX4" fmla="*/ 2542624 w 3373964"/>
                <a:gd name="connsiteY4" fmla="*/ 343865 h 1470905"/>
                <a:gd name="connsiteX5" fmla="*/ 2125876 w 3373964"/>
                <a:gd name="connsiteY5" fmla="*/ 358816 h 1470905"/>
                <a:gd name="connsiteX6" fmla="*/ 3369854 w 3373964"/>
                <a:gd name="connsiteY6" fmla="*/ 1028279 h 1470905"/>
                <a:gd name="connsiteX7" fmla="*/ 2501873 w 3373964"/>
                <a:gd name="connsiteY7" fmla="*/ 1263028 h 1470905"/>
                <a:gd name="connsiteX8" fmla="*/ 1810164 w 3373964"/>
                <a:gd name="connsiteY8" fmla="*/ 408672 h 1470905"/>
                <a:gd name="connsiteX9" fmla="*/ 1917170 w 3373964"/>
                <a:gd name="connsiteY9" fmla="*/ 1354238 h 1470905"/>
                <a:gd name="connsiteX10" fmla="*/ 1326861 w 3373964"/>
                <a:gd name="connsiteY10" fmla="*/ 1354238 h 1470905"/>
                <a:gd name="connsiteX11" fmla="*/ 1415420 w 3373964"/>
                <a:gd name="connsiteY11" fmla="*/ 433207 h 1470905"/>
                <a:gd name="connsiteX12" fmla="*/ 774718 w 3373964"/>
                <a:gd name="connsiteY12" fmla="*/ 1314881 h 1470905"/>
                <a:gd name="connsiteX13" fmla="*/ 432415 w 3373964"/>
                <a:gd name="connsiteY13" fmla="*/ 1284851 h 1470905"/>
                <a:gd name="connsiteX14" fmla="*/ 18500 w 3373964"/>
                <a:gd name="connsiteY14" fmla="*/ 990902 h 1470905"/>
                <a:gd name="connsiteX0" fmla="*/ 13896 w 3558693"/>
                <a:gd name="connsiteY0" fmla="*/ 990902 h 1470905"/>
                <a:gd name="connsiteX1" fmla="*/ 1266111 w 3558693"/>
                <a:gd name="connsiteY1" fmla="*/ 377203 h 1470905"/>
                <a:gd name="connsiteX2" fmla="*/ 947384 w 3558693"/>
                <a:gd name="connsiteY2" fmla="*/ 381965 h 1470905"/>
                <a:gd name="connsiteX3" fmla="*/ 1779858 w 3558693"/>
                <a:gd name="connsiteY3" fmla="*/ 0 h 1470905"/>
                <a:gd name="connsiteX4" fmla="*/ 2727353 w 3558693"/>
                <a:gd name="connsiteY4" fmla="*/ 343865 h 1470905"/>
                <a:gd name="connsiteX5" fmla="*/ 2310605 w 3558693"/>
                <a:gd name="connsiteY5" fmla="*/ 358816 h 1470905"/>
                <a:gd name="connsiteX6" fmla="*/ 3554583 w 3558693"/>
                <a:gd name="connsiteY6" fmla="*/ 1028279 h 1470905"/>
                <a:gd name="connsiteX7" fmla="*/ 2686602 w 3558693"/>
                <a:gd name="connsiteY7" fmla="*/ 1263028 h 1470905"/>
                <a:gd name="connsiteX8" fmla="*/ 1994893 w 3558693"/>
                <a:gd name="connsiteY8" fmla="*/ 408672 h 1470905"/>
                <a:gd name="connsiteX9" fmla="*/ 2101899 w 3558693"/>
                <a:gd name="connsiteY9" fmla="*/ 1354238 h 1470905"/>
                <a:gd name="connsiteX10" fmla="*/ 1511590 w 3558693"/>
                <a:gd name="connsiteY10" fmla="*/ 1354238 h 1470905"/>
                <a:gd name="connsiteX11" fmla="*/ 1600149 w 3558693"/>
                <a:gd name="connsiteY11" fmla="*/ 433207 h 1470905"/>
                <a:gd name="connsiteX12" fmla="*/ 959447 w 3558693"/>
                <a:gd name="connsiteY12" fmla="*/ 1314881 h 1470905"/>
                <a:gd name="connsiteX13" fmla="*/ 617144 w 3558693"/>
                <a:gd name="connsiteY13" fmla="*/ 1284851 h 1470905"/>
                <a:gd name="connsiteX14" fmla="*/ 13896 w 3558693"/>
                <a:gd name="connsiteY14" fmla="*/ 990902 h 1470905"/>
                <a:gd name="connsiteX0" fmla="*/ 24494 w 3569291"/>
                <a:gd name="connsiteY0" fmla="*/ 990902 h 1470905"/>
                <a:gd name="connsiteX1" fmla="*/ 1276709 w 3569291"/>
                <a:gd name="connsiteY1" fmla="*/ 377203 h 1470905"/>
                <a:gd name="connsiteX2" fmla="*/ 957982 w 3569291"/>
                <a:gd name="connsiteY2" fmla="*/ 381965 h 1470905"/>
                <a:gd name="connsiteX3" fmla="*/ 1790456 w 3569291"/>
                <a:gd name="connsiteY3" fmla="*/ 0 h 1470905"/>
                <a:gd name="connsiteX4" fmla="*/ 2737951 w 3569291"/>
                <a:gd name="connsiteY4" fmla="*/ 343865 h 1470905"/>
                <a:gd name="connsiteX5" fmla="*/ 2321203 w 3569291"/>
                <a:gd name="connsiteY5" fmla="*/ 358816 h 1470905"/>
                <a:gd name="connsiteX6" fmla="*/ 3565181 w 3569291"/>
                <a:gd name="connsiteY6" fmla="*/ 1028279 h 1470905"/>
                <a:gd name="connsiteX7" fmla="*/ 2697200 w 3569291"/>
                <a:gd name="connsiteY7" fmla="*/ 1263028 h 1470905"/>
                <a:gd name="connsiteX8" fmla="*/ 2005491 w 3569291"/>
                <a:gd name="connsiteY8" fmla="*/ 408672 h 1470905"/>
                <a:gd name="connsiteX9" fmla="*/ 2112497 w 3569291"/>
                <a:gd name="connsiteY9" fmla="*/ 1354238 h 1470905"/>
                <a:gd name="connsiteX10" fmla="*/ 1522188 w 3569291"/>
                <a:gd name="connsiteY10" fmla="*/ 1354238 h 1470905"/>
                <a:gd name="connsiteX11" fmla="*/ 1610747 w 3569291"/>
                <a:gd name="connsiteY11" fmla="*/ 433207 h 1470905"/>
                <a:gd name="connsiteX12" fmla="*/ 970045 w 3569291"/>
                <a:gd name="connsiteY12" fmla="*/ 1314881 h 1470905"/>
                <a:gd name="connsiteX13" fmla="*/ 627742 w 3569291"/>
                <a:gd name="connsiteY13" fmla="*/ 1284851 h 1470905"/>
                <a:gd name="connsiteX14" fmla="*/ 24494 w 3569291"/>
                <a:gd name="connsiteY14" fmla="*/ 990902 h 1470905"/>
                <a:gd name="connsiteX0" fmla="*/ 24494 w 3602737"/>
                <a:gd name="connsiteY0" fmla="*/ 990902 h 1470905"/>
                <a:gd name="connsiteX1" fmla="*/ 1276709 w 3602737"/>
                <a:gd name="connsiteY1" fmla="*/ 377203 h 1470905"/>
                <a:gd name="connsiteX2" fmla="*/ 957982 w 3602737"/>
                <a:gd name="connsiteY2" fmla="*/ 381965 h 1470905"/>
                <a:gd name="connsiteX3" fmla="*/ 1790456 w 3602737"/>
                <a:gd name="connsiteY3" fmla="*/ 0 h 1470905"/>
                <a:gd name="connsiteX4" fmla="*/ 2737951 w 3602737"/>
                <a:gd name="connsiteY4" fmla="*/ 343865 h 1470905"/>
                <a:gd name="connsiteX5" fmla="*/ 2321203 w 3602737"/>
                <a:gd name="connsiteY5" fmla="*/ 358816 h 1470905"/>
                <a:gd name="connsiteX6" fmla="*/ 3565181 w 3602737"/>
                <a:gd name="connsiteY6" fmla="*/ 1028279 h 1470905"/>
                <a:gd name="connsiteX7" fmla="*/ 2697200 w 3602737"/>
                <a:gd name="connsiteY7" fmla="*/ 1263028 h 1470905"/>
                <a:gd name="connsiteX8" fmla="*/ 2005491 w 3602737"/>
                <a:gd name="connsiteY8" fmla="*/ 408672 h 1470905"/>
                <a:gd name="connsiteX9" fmla="*/ 2112497 w 3602737"/>
                <a:gd name="connsiteY9" fmla="*/ 1354238 h 1470905"/>
                <a:gd name="connsiteX10" fmla="*/ 1522188 w 3602737"/>
                <a:gd name="connsiteY10" fmla="*/ 1354238 h 1470905"/>
                <a:gd name="connsiteX11" fmla="*/ 1610747 w 3602737"/>
                <a:gd name="connsiteY11" fmla="*/ 433207 h 1470905"/>
                <a:gd name="connsiteX12" fmla="*/ 970045 w 3602737"/>
                <a:gd name="connsiteY12" fmla="*/ 1314881 h 1470905"/>
                <a:gd name="connsiteX13" fmla="*/ 627742 w 3602737"/>
                <a:gd name="connsiteY13" fmla="*/ 1284851 h 1470905"/>
                <a:gd name="connsiteX14" fmla="*/ 24494 w 3602737"/>
                <a:gd name="connsiteY14" fmla="*/ 990902 h 1470905"/>
                <a:gd name="connsiteX0" fmla="*/ 22561 w 3673625"/>
                <a:gd name="connsiteY0" fmla="*/ 1155337 h 1470905"/>
                <a:gd name="connsiteX1" fmla="*/ 1347597 w 3673625"/>
                <a:gd name="connsiteY1" fmla="*/ 377203 h 1470905"/>
                <a:gd name="connsiteX2" fmla="*/ 1028870 w 3673625"/>
                <a:gd name="connsiteY2" fmla="*/ 381965 h 1470905"/>
                <a:gd name="connsiteX3" fmla="*/ 1861344 w 3673625"/>
                <a:gd name="connsiteY3" fmla="*/ 0 h 1470905"/>
                <a:gd name="connsiteX4" fmla="*/ 2808839 w 3673625"/>
                <a:gd name="connsiteY4" fmla="*/ 343865 h 1470905"/>
                <a:gd name="connsiteX5" fmla="*/ 2392091 w 3673625"/>
                <a:gd name="connsiteY5" fmla="*/ 358816 h 1470905"/>
                <a:gd name="connsiteX6" fmla="*/ 3636069 w 3673625"/>
                <a:gd name="connsiteY6" fmla="*/ 1028279 h 1470905"/>
                <a:gd name="connsiteX7" fmla="*/ 2768088 w 3673625"/>
                <a:gd name="connsiteY7" fmla="*/ 1263028 h 1470905"/>
                <a:gd name="connsiteX8" fmla="*/ 2076379 w 3673625"/>
                <a:gd name="connsiteY8" fmla="*/ 408672 h 1470905"/>
                <a:gd name="connsiteX9" fmla="*/ 2183385 w 3673625"/>
                <a:gd name="connsiteY9" fmla="*/ 1354238 h 1470905"/>
                <a:gd name="connsiteX10" fmla="*/ 1593076 w 3673625"/>
                <a:gd name="connsiteY10" fmla="*/ 1354238 h 1470905"/>
                <a:gd name="connsiteX11" fmla="*/ 1681635 w 3673625"/>
                <a:gd name="connsiteY11" fmla="*/ 433207 h 1470905"/>
                <a:gd name="connsiteX12" fmla="*/ 1040933 w 3673625"/>
                <a:gd name="connsiteY12" fmla="*/ 1314881 h 1470905"/>
                <a:gd name="connsiteX13" fmla="*/ 698630 w 3673625"/>
                <a:gd name="connsiteY13" fmla="*/ 1284851 h 1470905"/>
                <a:gd name="connsiteX14" fmla="*/ 22561 w 3673625"/>
                <a:gd name="connsiteY14" fmla="*/ 1155337 h 1470905"/>
                <a:gd name="connsiteX0" fmla="*/ 2361 w 3653425"/>
                <a:gd name="connsiteY0" fmla="*/ 1155337 h 1470905"/>
                <a:gd name="connsiteX1" fmla="*/ 1327397 w 3653425"/>
                <a:gd name="connsiteY1" fmla="*/ 377203 h 1470905"/>
                <a:gd name="connsiteX2" fmla="*/ 1008670 w 3653425"/>
                <a:gd name="connsiteY2" fmla="*/ 381965 h 1470905"/>
                <a:gd name="connsiteX3" fmla="*/ 1841144 w 3653425"/>
                <a:gd name="connsiteY3" fmla="*/ 0 h 1470905"/>
                <a:gd name="connsiteX4" fmla="*/ 2788639 w 3653425"/>
                <a:gd name="connsiteY4" fmla="*/ 343865 h 1470905"/>
                <a:gd name="connsiteX5" fmla="*/ 2371891 w 3653425"/>
                <a:gd name="connsiteY5" fmla="*/ 358816 h 1470905"/>
                <a:gd name="connsiteX6" fmla="*/ 3615869 w 3653425"/>
                <a:gd name="connsiteY6" fmla="*/ 1028279 h 1470905"/>
                <a:gd name="connsiteX7" fmla="*/ 2747888 w 3653425"/>
                <a:gd name="connsiteY7" fmla="*/ 1263028 h 1470905"/>
                <a:gd name="connsiteX8" fmla="*/ 2056179 w 3653425"/>
                <a:gd name="connsiteY8" fmla="*/ 408672 h 1470905"/>
                <a:gd name="connsiteX9" fmla="*/ 2163185 w 3653425"/>
                <a:gd name="connsiteY9" fmla="*/ 1354238 h 1470905"/>
                <a:gd name="connsiteX10" fmla="*/ 1572876 w 3653425"/>
                <a:gd name="connsiteY10" fmla="*/ 1354238 h 1470905"/>
                <a:gd name="connsiteX11" fmla="*/ 1661435 w 3653425"/>
                <a:gd name="connsiteY11" fmla="*/ 433207 h 1470905"/>
                <a:gd name="connsiteX12" fmla="*/ 1020733 w 3653425"/>
                <a:gd name="connsiteY12" fmla="*/ 1314881 h 1470905"/>
                <a:gd name="connsiteX13" fmla="*/ 2361 w 3653425"/>
                <a:gd name="connsiteY13" fmla="*/ 1155337 h 14709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653425" h="1470905">
                  <a:moveTo>
                    <a:pt x="2361" y="1155337"/>
                  </a:moveTo>
                  <a:cubicBezTo>
                    <a:pt x="154214" y="1145006"/>
                    <a:pt x="552496" y="1047811"/>
                    <a:pt x="1327397" y="377203"/>
                  </a:cubicBezTo>
                  <a:cubicBezTo>
                    <a:pt x="1132557" y="389141"/>
                    <a:pt x="1257526" y="376178"/>
                    <a:pt x="1008670" y="381965"/>
                  </a:cubicBezTo>
                  <a:cubicBezTo>
                    <a:pt x="1254632" y="280204"/>
                    <a:pt x="1596146" y="162045"/>
                    <a:pt x="1841144" y="0"/>
                  </a:cubicBezTo>
                  <a:cubicBezTo>
                    <a:pt x="2080655" y="140946"/>
                    <a:pt x="2544606" y="293466"/>
                    <a:pt x="2788639" y="343865"/>
                  </a:cubicBezTo>
                  <a:cubicBezTo>
                    <a:pt x="2569082" y="355439"/>
                    <a:pt x="2530922" y="358575"/>
                    <a:pt x="2371891" y="358816"/>
                  </a:cubicBezTo>
                  <a:cubicBezTo>
                    <a:pt x="3057450" y="981679"/>
                    <a:pt x="3392998" y="924559"/>
                    <a:pt x="3615869" y="1028279"/>
                  </a:cubicBezTo>
                  <a:cubicBezTo>
                    <a:pt x="3838740" y="1131999"/>
                    <a:pt x="3007836" y="1366296"/>
                    <a:pt x="2747888" y="1263028"/>
                  </a:cubicBezTo>
                  <a:cubicBezTo>
                    <a:pt x="2487940" y="1159760"/>
                    <a:pt x="2151249" y="560951"/>
                    <a:pt x="2056179" y="408672"/>
                  </a:cubicBezTo>
                  <a:cubicBezTo>
                    <a:pt x="2070647" y="608818"/>
                    <a:pt x="2243736" y="1196644"/>
                    <a:pt x="2163185" y="1354238"/>
                  </a:cubicBezTo>
                  <a:cubicBezTo>
                    <a:pt x="2082635" y="1511832"/>
                    <a:pt x="1656501" y="1507743"/>
                    <a:pt x="1572876" y="1354238"/>
                  </a:cubicBezTo>
                  <a:cubicBezTo>
                    <a:pt x="1489251" y="1200733"/>
                    <a:pt x="1669321" y="611217"/>
                    <a:pt x="1661435" y="433207"/>
                  </a:cubicBezTo>
                  <a:cubicBezTo>
                    <a:pt x="1601161" y="536185"/>
                    <a:pt x="1207586" y="1184053"/>
                    <a:pt x="1020733" y="1314881"/>
                  </a:cubicBezTo>
                  <a:cubicBezTo>
                    <a:pt x="744221" y="1435236"/>
                    <a:pt x="-48750" y="1311617"/>
                    <a:pt x="2361" y="1155337"/>
                  </a:cubicBezTo>
                  <a:close/>
                </a:path>
              </a:pathLst>
            </a:custGeom>
            <a:gradFill>
              <a:gsLst>
                <a:gs pos="0">
                  <a:schemeClr val="bg1">
                    <a:lumMod val="75000"/>
                  </a:schemeClr>
                </a:gs>
                <a:gs pos="100000">
                  <a:srgbClr val="000000">
                    <a:lumMod val="75000"/>
                    <a:lumOff val="25000"/>
                    <a:alpha val="0"/>
                  </a:srgbClr>
                </a:gs>
              </a:gsLst>
              <a:lin ang="5400000" scaled="0"/>
            </a:gradFill>
            <a:ln w="25400" cap="flat" cmpd="sng" algn="ctr">
              <a:noFill/>
              <a:prstDash val="solid"/>
            </a:ln>
            <a:effectLst/>
          </p:spPr>
          <p:txBody>
            <a:bodyPr anchor="ctr"/>
            <a:lstStyle/>
            <a:p>
              <a:pPr algn="ctr" fontAlgn="auto">
                <a:spcBef>
                  <a:spcPts val="0"/>
                </a:spcBef>
                <a:spcAft>
                  <a:spcPts val="0"/>
                </a:spcAft>
                <a:defRPr/>
              </a:pPr>
              <a:endParaRPr lang="zh-CN" altLang="en-US" sz="800" kern="0" dirty="0">
                <a:solidFill>
                  <a:srgbClr val="000000"/>
                </a:solidFill>
                <a:ea typeface="华文细黑" pitchFamily="2" charset="-122"/>
                <a:cs typeface="Calibri" pitchFamily="34" charset="0"/>
              </a:endParaRPr>
            </a:p>
          </p:txBody>
        </p:sp>
        <p:sp>
          <p:nvSpPr>
            <p:cNvPr id="284" name="AutoShape 44"/>
            <p:cNvSpPr>
              <a:spLocks noChangeArrowheads="1"/>
            </p:cNvSpPr>
            <p:nvPr/>
          </p:nvSpPr>
          <p:spPr bwMode="auto">
            <a:xfrm>
              <a:off x="3295771" y="1123587"/>
              <a:ext cx="666890" cy="674347"/>
            </a:xfrm>
            <a:prstGeom prst="roundRect">
              <a:avLst>
                <a:gd name="adj" fmla="val 11116"/>
              </a:avLst>
            </a:prstGeom>
            <a:solidFill>
              <a:schemeClr val="bg1"/>
            </a:solidFill>
            <a:ln w="19050">
              <a:solidFill>
                <a:schemeClr val="bg1">
                  <a:lumMod val="75000"/>
                </a:schemeClr>
              </a:solidFill>
            </a:ln>
            <a:effectLst>
              <a:outerShdw blurRad="63500" sx="101000" sy="101000" algn="ctr" rotWithShape="0">
                <a:prstClr val="black">
                  <a:alpha val="30000"/>
                </a:prstClr>
              </a:outerShdw>
            </a:effectLst>
            <a:extLst/>
          </p:spPr>
          <p:style>
            <a:lnRef idx="3">
              <a:schemeClr val="lt1"/>
            </a:lnRef>
            <a:fillRef idx="1">
              <a:schemeClr val="accent3"/>
            </a:fillRef>
            <a:effectRef idx="1">
              <a:schemeClr val="accent3"/>
            </a:effectRef>
            <a:fontRef idx="minor">
              <a:schemeClr val="lt1"/>
            </a:fontRef>
          </p:style>
          <p:txBody>
            <a:bodyPr anchor="ctr"/>
            <a:lstStyle/>
            <a:p>
              <a:pPr fontAlgn="auto">
                <a:spcBef>
                  <a:spcPts val="0"/>
                </a:spcBef>
                <a:spcAft>
                  <a:spcPts val="0"/>
                </a:spcAft>
              </a:pPr>
              <a:endParaRPr lang="zh-CN" altLang="en-US" dirty="0">
                <a:solidFill>
                  <a:schemeClr val="lt1"/>
                </a:solidFill>
                <a:latin typeface="Calibri" pitchFamily="34" charset="0"/>
                <a:cs typeface="Calibri" pitchFamily="34" charset="0"/>
              </a:endParaRPr>
            </a:p>
          </p:txBody>
        </p:sp>
        <p:sp>
          <p:nvSpPr>
            <p:cNvPr id="285" name="AutoShape 44"/>
            <p:cNvSpPr>
              <a:spLocks noChangeArrowheads="1"/>
            </p:cNvSpPr>
            <p:nvPr/>
          </p:nvSpPr>
          <p:spPr bwMode="auto">
            <a:xfrm>
              <a:off x="4044014" y="1123587"/>
              <a:ext cx="666890" cy="674347"/>
            </a:xfrm>
            <a:prstGeom prst="roundRect">
              <a:avLst>
                <a:gd name="adj" fmla="val 11116"/>
              </a:avLst>
            </a:prstGeom>
            <a:solidFill>
              <a:schemeClr val="bg1"/>
            </a:solidFill>
            <a:ln w="19050">
              <a:solidFill>
                <a:schemeClr val="bg1">
                  <a:lumMod val="75000"/>
                </a:schemeClr>
              </a:solidFill>
            </a:ln>
            <a:effectLst>
              <a:outerShdw blurRad="63500" sx="101000" sy="101000" algn="ctr" rotWithShape="0">
                <a:prstClr val="black">
                  <a:alpha val="30000"/>
                </a:prstClr>
              </a:outerShdw>
            </a:effectLst>
            <a:extLst/>
          </p:spPr>
          <p:style>
            <a:lnRef idx="3">
              <a:schemeClr val="lt1"/>
            </a:lnRef>
            <a:fillRef idx="1">
              <a:schemeClr val="accent3"/>
            </a:fillRef>
            <a:effectRef idx="1">
              <a:schemeClr val="accent3"/>
            </a:effectRef>
            <a:fontRef idx="minor">
              <a:schemeClr val="lt1"/>
            </a:fontRef>
          </p:style>
          <p:txBody>
            <a:bodyPr anchor="ctr"/>
            <a:lstStyle/>
            <a:p>
              <a:pPr fontAlgn="auto">
                <a:spcBef>
                  <a:spcPts val="0"/>
                </a:spcBef>
                <a:spcAft>
                  <a:spcPts val="0"/>
                </a:spcAft>
              </a:pPr>
              <a:endParaRPr lang="zh-CN" altLang="en-US" dirty="0">
                <a:solidFill>
                  <a:schemeClr val="lt1"/>
                </a:solidFill>
                <a:latin typeface="Calibri" pitchFamily="34" charset="0"/>
                <a:cs typeface="Calibri" pitchFamily="34" charset="0"/>
              </a:endParaRPr>
            </a:p>
          </p:txBody>
        </p:sp>
        <p:sp>
          <p:nvSpPr>
            <p:cNvPr id="286" name="AutoShape 44"/>
            <p:cNvSpPr>
              <a:spLocks noChangeArrowheads="1"/>
            </p:cNvSpPr>
            <p:nvPr/>
          </p:nvSpPr>
          <p:spPr bwMode="auto">
            <a:xfrm>
              <a:off x="4792257" y="1123587"/>
              <a:ext cx="666890" cy="674347"/>
            </a:xfrm>
            <a:prstGeom prst="roundRect">
              <a:avLst>
                <a:gd name="adj" fmla="val 11116"/>
              </a:avLst>
            </a:prstGeom>
            <a:solidFill>
              <a:schemeClr val="bg1"/>
            </a:solidFill>
            <a:ln w="19050">
              <a:solidFill>
                <a:schemeClr val="bg1">
                  <a:lumMod val="75000"/>
                </a:schemeClr>
              </a:solidFill>
            </a:ln>
            <a:effectLst>
              <a:outerShdw blurRad="63500" sx="101000" sy="101000" algn="ctr" rotWithShape="0">
                <a:prstClr val="black">
                  <a:alpha val="30000"/>
                </a:prstClr>
              </a:outerShdw>
            </a:effectLst>
            <a:extLst/>
          </p:spPr>
          <p:style>
            <a:lnRef idx="3">
              <a:schemeClr val="lt1"/>
            </a:lnRef>
            <a:fillRef idx="1">
              <a:schemeClr val="accent3"/>
            </a:fillRef>
            <a:effectRef idx="1">
              <a:schemeClr val="accent3"/>
            </a:effectRef>
            <a:fontRef idx="minor">
              <a:schemeClr val="lt1"/>
            </a:fontRef>
          </p:style>
          <p:txBody>
            <a:bodyPr anchor="ctr"/>
            <a:lstStyle/>
            <a:p>
              <a:pPr fontAlgn="auto">
                <a:spcBef>
                  <a:spcPts val="0"/>
                </a:spcBef>
                <a:spcAft>
                  <a:spcPts val="0"/>
                </a:spcAft>
              </a:pPr>
              <a:endParaRPr lang="zh-CN" altLang="en-US" dirty="0">
                <a:solidFill>
                  <a:schemeClr val="lt1"/>
                </a:solidFill>
                <a:latin typeface="Calibri" pitchFamily="34" charset="0"/>
                <a:cs typeface="Calibri" pitchFamily="34" charset="0"/>
              </a:endParaRPr>
            </a:p>
          </p:txBody>
        </p:sp>
        <p:sp>
          <p:nvSpPr>
            <p:cNvPr id="287" name="AutoShape 44"/>
            <p:cNvSpPr>
              <a:spLocks noChangeArrowheads="1"/>
            </p:cNvSpPr>
            <p:nvPr/>
          </p:nvSpPr>
          <p:spPr bwMode="auto">
            <a:xfrm>
              <a:off x="5540499" y="1123587"/>
              <a:ext cx="666890" cy="674347"/>
            </a:xfrm>
            <a:prstGeom prst="roundRect">
              <a:avLst>
                <a:gd name="adj" fmla="val 11116"/>
              </a:avLst>
            </a:prstGeom>
            <a:solidFill>
              <a:schemeClr val="bg1"/>
            </a:solidFill>
            <a:ln w="19050">
              <a:solidFill>
                <a:schemeClr val="bg1">
                  <a:lumMod val="75000"/>
                </a:schemeClr>
              </a:solidFill>
            </a:ln>
            <a:effectLst>
              <a:outerShdw blurRad="63500" sx="101000" sy="101000" algn="ctr" rotWithShape="0">
                <a:prstClr val="black">
                  <a:alpha val="30000"/>
                </a:prstClr>
              </a:outerShdw>
            </a:effectLst>
            <a:extLst/>
          </p:spPr>
          <p:style>
            <a:lnRef idx="3">
              <a:schemeClr val="lt1"/>
            </a:lnRef>
            <a:fillRef idx="1">
              <a:schemeClr val="accent3"/>
            </a:fillRef>
            <a:effectRef idx="1">
              <a:schemeClr val="accent3"/>
            </a:effectRef>
            <a:fontRef idx="minor">
              <a:schemeClr val="lt1"/>
            </a:fontRef>
          </p:style>
          <p:txBody>
            <a:bodyPr anchor="ctr"/>
            <a:lstStyle/>
            <a:p>
              <a:pPr fontAlgn="auto">
                <a:spcBef>
                  <a:spcPts val="0"/>
                </a:spcBef>
                <a:spcAft>
                  <a:spcPts val="0"/>
                </a:spcAft>
              </a:pPr>
              <a:endParaRPr lang="zh-CN" altLang="en-US" dirty="0">
                <a:solidFill>
                  <a:schemeClr val="lt1"/>
                </a:solidFill>
                <a:latin typeface="Calibri" pitchFamily="34" charset="0"/>
                <a:cs typeface="Calibri" pitchFamily="34" charset="0"/>
              </a:endParaRPr>
            </a:p>
          </p:txBody>
        </p:sp>
        <p:sp>
          <p:nvSpPr>
            <p:cNvPr id="288" name="任意多边形 284"/>
            <p:cNvSpPr/>
            <p:nvPr/>
          </p:nvSpPr>
          <p:spPr bwMode="auto">
            <a:xfrm>
              <a:off x="3389245" y="4405636"/>
              <a:ext cx="2724671" cy="1407745"/>
            </a:xfrm>
            <a:custGeom>
              <a:avLst/>
              <a:gdLst>
                <a:gd name="connsiteX0" fmla="*/ 27741 w 2666285"/>
                <a:gd name="connsiteY0" fmla="*/ 1319514 h 1443255"/>
                <a:gd name="connsiteX1" fmla="*/ 1081038 w 2666285"/>
                <a:gd name="connsiteY1" fmla="*/ 520861 h 1443255"/>
                <a:gd name="connsiteX2" fmla="*/ 733797 w 2666285"/>
                <a:gd name="connsiteY2" fmla="*/ 381965 h 1443255"/>
                <a:gd name="connsiteX3" fmla="*/ 1266233 w 2666285"/>
                <a:gd name="connsiteY3" fmla="*/ 0 h 1443255"/>
                <a:gd name="connsiteX4" fmla="*/ 1856541 w 2666285"/>
                <a:gd name="connsiteY4" fmla="*/ 381965 h 1443255"/>
                <a:gd name="connsiteX5" fmla="*/ 1358830 w 2666285"/>
                <a:gd name="connsiteY5" fmla="*/ 416689 h 1443255"/>
                <a:gd name="connsiteX6" fmla="*/ 2655195 w 2666285"/>
                <a:gd name="connsiteY6" fmla="*/ 1261641 h 1443255"/>
                <a:gd name="connsiteX7" fmla="*/ 1949139 w 2666285"/>
                <a:gd name="connsiteY7" fmla="*/ 1296365 h 1443255"/>
                <a:gd name="connsiteX8" fmla="*/ 1324106 w 2666285"/>
                <a:gd name="connsiteY8" fmla="*/ 613459 h 1443255"/>
                <a:gd name="connsiteX9" fmla="*/ 1578749 w 2666285"/>
                <a:gd name="connsiteY9" fmla="*/ 1354238 h 1443255"/>
                <a:gd name="connsiteX10" fmla="*/ 988440 w 2666285"/>
                <a:gd name="connsiteY10" fmla="*/ 1354238 h 1443255"/>
                <a:gd name="connsiteX11" fmla="*/ 1138911 w 2666285"/>
                <a:gd name="connsiteY11" fmla="*/ 671332 h 1443255"/>
                <a:gd name="connsiteX12" fmla="*/ 374982 w 2666285"/>
                <a:gd name="connsiteY12" fmla="*/ 1365813 h 1443255"/>
                <a:gd name="connsiteX13" fmla="*/ 27741 w 2666285"/>
                <a:gd name="connsiteY13" fmla="*/ 1319514 h 1443255"/>
                <a:gd name="connsiteX0" fmla="*/ 27741 w 2666285"/>
                <a:gd name="connsiteY0" fmla="*/ 1319514 h 1443255"/>
                <a:gd name="connsiteX1" fmla="*/ 1081038 w 2666285"/>
                <a:gd name="connsiteY1" fmla="*/ 520861 h 1443255"/>
                <a:gd name="connsiteX2" fmla="*/ 733797 w 2666285"/>
                <a:gd name="connsiteY2" fmla="*/ 381965 h 1443255"/>
                <a:gd name="connsiteX3" fmla="*/ 1266233 w 2666285"/>
                <a:gd name="connsiteY3" fmla="*/ 0 h 1443255"/>
                <a:gd name="connsiteX4" fmla="*/ 1856541 w 2666285"/>
                <a:gd name="connsiteY4" fmla="*/ 381965 h 1443255"/>
                <a:gd name="connsiteX5" fmla="*/ 1358830 w 2666285"/>
                <a:gd name="connsiteY5" fmla="*/ 416689 h 1443255"/>
                <a:gd name="connsiteX6" fmla="*/ 2655195 w 2666285"/>
                <a:gd name="connsiteY6" fmla="*/ 1261641 h 1443255"/>
                <a:gd name="connsiteX7" fmla="*/ 1949139 w 2666285"/>
                <a:gd name="connsiteY7" fmla="*/ 1296365 h 1443255"/>
                <a:gd name="connsiteX8" fmla="*/ 1324106 w 2666285"/>
                <a:gd name="connsiteY8" fmla="*/ 613459 h 1443255"/>
                <a:gd name="connsiteX9" fmla="*/ 1578749 w 2666285"/>
                <a:gd name="connsiteY9" fmla="*/ 1354238 h 1443255"/>
                <a:gd name="connsiteX10" fmla="*/ 988440 w 2666285"/>
                <a:gd name="connsiteY10" fmla="*/ 1354238 h 1443255"/>
                <a:gd name="connsiteX11" fmla="*/ 1138911 w 2666285"/>
                <a:gd name="connsiteY11" fmla="*/ 671332 h 1443255"/>
                <a:gd name="connsiteX12" fmla="*/ 374982 w 2666285"/>
                <a:gd name="connsiteY12" fmla="*/ 1365813 h 1443255"/>
                <a:gd name="connsiteX13" fmla="*/ 27741 w 2666285"/>
                <a:gd name="connsiteY13" fmla="*/ 1319514 h 1443255"/>
                <a:gd name="connsiteX0" fmla="*/ 27741 w 2666285"/>
                <a:gd name="connsiteY0" fmla="*/ 1319514 h 1443255"/>
                <a:gd name="connsiteX1" fmla="*/ 1081038 w 2666285"/>
                <a:gd name="connsiteY1" fmla="*/ 520861 h 1443255"/>
                <a:gd name="connsiteX2" fmla="*/ 733797 w 2666285"/>
                <a:gd name="connsiteY2" fmla="*/ 381965 h 1443255"/>
                <a:gd name="connsiteX3" fmla="*/ 1266233 w 2666285"/>
                <a:gd name="connsiteY3" fmla="*/ 0 h 1443255"/>
                <a:gd name="connsiteX4" fmla="*/ 1856541 w 2666285"/>
                <a:gd name="connsiteY4" fmla="*/ 381965 h 1443255"/>
                <a:gd name="connsiteX5" fmla="*/ 1358830 w 2666285"/>
                <a:gd name="connsiteY5" fmla="*/ 416689 h 1443255"/>
                <a:gd name="connsiteX6" fmla="*/ 2655195 w 2666285"/>
                <a:gd name="connsiteY6" fmla="*/ 1261641 h 1443255"/>
                <a:gd name="connsiteX7" fmla="*/ 1949139 w 2666285"/>
                <a:gd name="connsiteY7" fmla="*/ 1296365 h 1443255"/>
                <a:gd name="connsiteX8" fmla="*/ 1324106 w 2666285"/>
                <a:gd name="connsiteY8" fmla="*/ 613459 h 1443255"/>
                <a:gd name="connsiteX9" fmla="*/ 1578749 w 2666285"/>
                <a:gd name="connsiteY9" fmla="*/ 1354238 h 1443255"/>
                <a:gd name="connsiteX10" fmla="*/ 988440 w 2666285"/>
                <a:gd name="connsiteY10" fmla="*/ 1354238 h 1443255"/>
                <a:gd name="connsiteX11" fmla="*/ 1138911 w 2666285"/>
                <a:gd name="connsiteY11" fmla="*/ 671332 h 1443255"/>
                <a:gd name="connsiteX12" fmla="*/ 374982 w 2666285"/>
                <a:gd name="connsiteY12" fmla="*/ 1365813 h 1443255"/>
                <a:gd name="connsiteX13" fmla="*/ 27741 w 2666285"/>
                <a:gd name="connsiteY13" fmla="*/ 1319514 h 1443255"/>
                <a:gd name="connsiteX0" fmla="*/ 27741 w 2666285"/>
                <a:gd name="connsiteY0" fmla="*/ 1319514 h 1443255"/>
                <a:gd name="connsiteX1" fmla="*/ 1081038 w 2666285"/>
                <a:gd name="connsiteY1" fmla="*/ 520861 h 1443255"/>
                <a:gd name="connsiteX2" fmla="*/ 733797 w 2666285"/>
                <a:gd name="connsiteY2" fmla="*/ 381965 h 1443255"/>
                <a:gd name="connsiteX3" fmla="*/ 1266233 w 2666285"/>
                <a:gd name="connsiteY3" fmla="*/ 0 h 1443255"/>
                <a:gd name="connsiteX4" fmla="*/ 1856541 w 2666285"/>
                <a:gd name="connsiteY4" fmla="*/ 381965 h 1443255"/>
                <a:gd name="connsiteX5" fmla="*/ 1358830 w 2666285"/>
                <a:gd name="connsiteY5" fmla="*/ 416689 h 1443255"/>
                <a:gd name="connsiteX6" fmla="*/ 2655195 w 2666285"/>
                <a:gd name="connsiteY6" fmla="*/ 1261641 h 1443255"/>
                <a:gd name="connsiteX7" fmla="*/ 1949139 w 2666285"/>
                <a:gd name="connsiteY7" fmla="*/ 1296365 h 1443255"/>
                <a:gd name="connsiteX8" fmla="*/ 1324106 w 2666285"/>
                <a:gd name="connsiteY8" fmla="*/ 613459 h 1443255"/>
                <a:gd name="connsiteX9" fmla="*/ 1578749 w 2666285"/>
                <a:gd name="connsiteY9" fmla="*/ 1354238 h 1443255"/>
                <a:gd name="connsiteX10" fmla="*/ 988440 w 2666285"/>
                <a:gd name="connsiteY10" fmla="*/ 1354238 h 1443255"/>
                <a:gd name="connsiteX11" fmla="*/ 1138911 w 2666285"/>
                <a:gd name="connsiteY11" fmla="*/ 671332 h 1443255"/>
                <a:gd name="connsiteX12" fmla="*/ 374982 w 2666285"/>
                <a:gd name="connsiteY12" fmla="*/ 1365813 h 1443255"/>
                <a:gd name="connsiteX13" fmla="*/ 27741 w 2666285"/>
                <a:gd name="connsiteY13" fmla="*/ 1319514 h 1443255"/>
                <a:gd name="connsiteX0" fmla="*/ 32447 w 2670991"/>
                <a:gd name="connsiteY0" fmla="*/ 1319514 h 1445131"/>
                <a:gd name="connsiteX1" fmla="*/ 1166767 w 2670991"/>
                <a:gd name="connsiteY1" fmla="*/ 381965 h 1445131"/>
                <a:gd name="connsiteX2" fmla="*/ 738503 w 2670991"/>
                <a:gd name="connsiteY2" fmla="*/ 381965 h 1445131"/>
                <a:gd name="connsiteX3" fmla="*/ 1270939 w 2670991"/>
                <a:gd name="connsiteY3" fmla="*/ 0 h 1445131"/>
                <a:gd name="connsiteX4" fmla="*/ 1861247 w 2670991"/>
                <a:gd name="connsiteY4" fmla="*/ 381965 h 1445131"/>
                <a:gd name="connsiteX5" fmla="*/ 1363536 w 2670991"/>
                <a:gd name="connsiteY5" fmla="*/ 416689 h 1445131"/>
                <a:gd name="connsiteX6" fmla="*/ 2659901 w 2670991"/>
                <a:gd name="connsiteY6" fmla="*/ 1261641 h 1445131"/>
                <a:gd name="connsiteX7" fmla="*/ 1953845 w 2670991"/>
                <a:gd name="connsiteY7" fmla="*/ 1296365 h 1445131"/>
                <a:gd name="connsiteX8" fmla="*/ 1328812 w 2670991"/>
                <a:gd name="connsiteY8" fmla="*/ 613459 h 1445131"/>
                <a:gd name="connsiteX9" fmla="*/ 1583455 w 2670991"/>
                <a:gd name="connsiteY9" fmla="*/ 1354238 h 1445131"/>
                <a:gd name="connsiteX10" fmla="*/ 993146 w 2670991"/>
                <a:gd name="connsiteY10" fmla="*/ 1354238 h 1445131"/>
                <a:gd name="connsiteX11" fmla="*/ 1143617 w 2670991"/>
                <a:gd name="connsiteY11" fmla="*/ 671332 h 1445131"/>
                <a:gd name="connsiteX12" fmla="*/ 379688 w 2670991"/>
                <a:gd name="connsiteY12" fmla="*/ 1365813 h 1445131"/>
                <a:gd name="connsiteX13" fmla="*/ 32447 w 2670991"/>
                <a:gd name="connsiteY13" fmla="*/ 1319514 h 1445131"/>
                <a:gd name="connsiteX0" fmla="*/ 32447 w 2670991"/>
                <a:gd name="connsiteY0" fmla="*/ 1319514 h 1445131"/>
                <a:gd name="connsiteX1" fmla="*/ 1166767 w 2670991"/>
                <a:gd name="connsiteY1" fmla="*/ 381965 h 1445131"/>
                <a:gd name="connsiteX2" fmla="*/ 738503 w 2670991"/>
                <a:gd name="connsiteY2" fmla="*/ 381965 h 1445131"/>
                <a:gd name="connsiteX3" fmla="*/ 1270939 w 2670991"/>
                <a:gd name="connsiteY3" fmla="*/ 0 h 1445131"/>
                <a:gd name="connsiteX4" fmla="*/ 1861247 w 2670991"/>
                <a:gd name="connsiteY4" fmla="*/ 381965 h 1445131"/>
                <a:gd name="connsiteX5" fmla="*/ 1363536 w 2670991"/>
                <a:gd name="connsiteY5" fmla="*/ 416689 h 1445131"/>
                <a:gd name="connsiteX6" fmla="*/ 2659901 w 2670991"/>
                <a:gd name="connsiteY6" fmla="*/ 1261641 h 1445131"/>
                <a:gd name="connsiteX7" fmla="*/ 1953845 w 2670991"/>
                <a:gd name="connsiteY7" fmla="*/ 1296365 h 1445131"/>
                <a:gd name="connsiteX8" fmla="*/ 1328812 w 2670991"/>
                <a:gd name="connsiteY8" fmla="*/ 613459 h 1445131"/>
                <a:gd name="connsiteX9" fmla="*/ 1583455 w 2670991"/>
                <a:gd name="connsiteY9" fmla="*/ 1354238 h 1445131"/>
                <a:gd name="connsiteX10" fmla="*/ 993146 w 2670991"/>
                <a:gd name="connsiteY10" fmla="*/ 1354238 h 1445131"/>
                <a:gd name="connsiteX11" fmla="*/ 1143617 w 2670991"/>
                <a:gd name="connsiteY11" fmla="*/ 671332 h 1445131"/>
                <a:gd name="connsiteX12" fmla="*/ 379688 w 2670991"/>
                <a:gd name="connsiteY12" fmla="*/ 1365813 h 1445131"/>
                <a:gd name="connsiteX13" fmla="*/ 32447 w 2670991"/>
                <a:gd name="connsiteY13" fmla="*/ 1319514 h 1445131"/>
                <a:gd name="connsiteX0" fmla="*/ 32447 w 2670991"/>
                <a:gd name="connsiteY0" fmla="*/ 1319514 h 1445131"/>
                <a:gd name="connsiteX1" fmla="*/ 1166767 w 2670991"/>
                <a:gd name="connsiteY1" fmla="*/ 381965 h 1445131"/>
                <a:gd name="connsiteX2" fmla="*/ 738503 w 2670991"/>
                <a:gd name="connsiteY2" fmla="*/ 381965 h 1445131"/>
                <a:gd name="connsiteX3" fmla="*/ 1270939 w 2670991"/>
                <a:gd name="connsiteY3" fmla="*/ 0 h 1445131"/>
                <a:gd name="connsiteX4" fmla="*/ 1861247 w 2670991"/>
                <a:gd name="connsiteY4" fmla="*/ 381965 h 1445131"/>
                <a:gd name="connsiteX5" fmla="*/ 1363536 w 2670991"/>
                <a:gd name="connsiteY5" fmla="*/ 416689 h 1445131"/>
                <a:gd name="connsiteX6" fmla="*/ 2659901 w 2670991"/>
                <a:gd name="connsiteY6" fmla="*/ 1261641 h 1445131"/>
                <a:gd name="connsiteX7" fmla="*/ 1953845 w 2670991"/>
                <a:gd name="connsiteY7" fmla="*/ 1296365 h 1445131"/>
                <a:gd name="connsiteX8" fmla="*/ 1328812 w 2670991"/>
                <a:gd name="connsiteY8" fmla="*/ 613459 h 1445131"/>
                <a:gd name="connsiteX9" fmla="*/ 1583455 w 2670991"/>
                <a:gd name="connsiteY9" fmla="*/ 1354238 h 1445131"/>
                <a:gd name="connsiteX10" fmla="*/ 993146 w 2670991"/>
                <a:gd name="connsiteY10" fmla="*/ 1354238 h 1445131"/>
                <a:gd name="connsiteX11" fmla="*/ 1143617 w 2670991"/>
                <a:gd name="connsiteY11" fmla="*/ 671332 h 1445131"/>
                <a:gd name="connsiteX12" fmla="*/ 379688 w 2670991"/>
                <a:gd name="connsiteY12" fmla="*/ 1365813 h 1445131"/>
                <a:gd name="connsiteX13" fmla="*/ 32447 w 2670991"/>
                <a:gd name="connsiteY13" fmla="*/ 1319514 h 1445131"/>
                <a:gd name="connsiteX0" fmla="*/ 32447 w 2670991"/>
                <a:gd name="connsiteY0" fmla="*/ 1319514 h 1445131"/>
                <a:gd name="connsiteX1" fmla="*/ 1166767 w 2670991"/>
                <a:gd name="connsiteY1" fmla="*/ 381965 h 1445131"/>
                <a:gd name="connsiteX2" fmla="*/ 738503 w 2670991"/>
                <a:gd name="connsiteY2" fmla="*/ 381965 h 1445131"/>
                <a:gd name="connsiteX3" fmla="*/ 1270939 w 2670991"/>
                <a:gd name="connsiteY3" fmla="*/ 0 h 1445131"/>
                <a:gd name="connsiteX4" fmla="*/ 1861247 w 2670991"/>
                <a:gd name="connsiteY4" fmla="*/ 381965 h 1445131"/>
                <a:gd name="connsiteX5" fmla="*/ 1363536 w 2670991"/>
                <a:gd name="connsiteY5" fmla="*/ 416689 h 1445131"/>
                <a:gd name="connsiteX6" fmla="*/ 2659901 w 2670991"/>
                <a:gd name="connsiteY6" fmla="*/ 1261641 h 1445131"/>
                <a:gd name="connsiteX7" fmla="*/ 1953845 w 2670991"/>
                <a:gd name="connsiteY7" fmla="*/ 1296365 h 1445131"/>
                <a:gd name="connsiteX8" fmla="*/ 1328812 w 2670991"/>
                <a:gd name="connsiteY8" fmla="*/ 613459 h 1445131"/>
                <a:gd name="connsiteX9" fmla="*/ 1583455 w 2670991"/>
                <a:gd name="connsiteY9" fmla="*/ 1354238 h 1445131"/>
                <a:gd name="connsiteX10" fmla="*/ 993146 w 2670991"/>
                <a:gd name="connsiteY10" fmla="*/ 1354238 h 1445131"/>
                <a:gd name="connsiteX11" fmla="*/ 1143617 w 2670991"/>
                <a:gd name="connsiteY11" fmla="*/ 671332 h 1445131"/>
                <a:gd name="connsiteX12" fmla="*/ 379688 w 2670991"/>
                <a:gd name="connsiteY12" fmla="*/ 1365813 h 1445131"/>
                <a:gd name="connsiteX13" fmla="*/ 32447 w 2670991"/>
                <a:gd name="connsiteY13" fmla="*/ 1319514 h 1445131"/>
                <a:gd name="connsiteX0" fmla="*/ 32447 w 2670991"/>
                <a:gd name="connsiteY0" fmla="*/ 1319514 h 1445131"/>
                <a:gd name="connsiteX1" fmla="*/ 1166767 w 2670991"/>
                <a:gd name="connsiteY1" fmla="*/ 381965 h 1445131"/>
                <a:gd name="connsiteX2" fmla="*/ 738503 w 2670991"/>
                <a:gd name="connsiteY2" fmla="*/ 381965 h 1445131"/>
                <a:gd name="connsiteX3" fmla="*/ 1270939 w 2670991"/>
                <a:gd name="connsiteY3" fmla="*/ 0 h 1445131"/>
                <a:gd name="connsiteX4" fmla="*/ 1861247 w 2670991"/>
                <a:gd name="connsiteY4" fmla="*/ 381965 h 1445131"/>
                <a:gd name="connsiteX5" fmla="*/ 1363536 w 2670991"/>
                <a:gd name="connsiteY5" fmla="*/ 416689 h 1445131"/>
                <a:gd name="connsiteX6" fmla="*/ 2659901 w 2670991"/>
                <a:gd name="connsiteY6" fmla="*/ 1261641 h 1445131"/>
                <a:gd name="connsiteX7" fmla="*/ 1953845 w 2670991"/>
                <a:gd name="connsiteY7" fmla="*/ 1296365 h 1445131"/>
                <a:gd name="connsiteX8" fmla="*/ 1328812 w 2670991"/>
                <a:gd name="connsiteY8" fmla="*/ 613459 h 1445131"/>
                <a:gd name="connsiteX9" fmla="*/ 1583455 w 2670991"/>
                <a:gd name="connsiteY9" fmla="*/ 1354238 h 1445131"/>
                <a:gd name="connsiteX10" fmla="*/ 993146 w 2670991"/>
                <a:gd name="connsiteY10" fmla="*/ 1354238 h 1445131"/>
                <a:gd name="connsiteX11" fmla="*/ 1143617 w 2670991"/>
                <a:gd name="connsiteY11" fmla="*/ 671332 h 1445131"/>
                <a:gd name="connsiteX12" fmla="*/ 379688 w 2670991"/>
                <a:gd name="connsiteY12" fmla="*/ 1365813 h 1445131"/>
                <a:gd name="connsiteX13" fmla="*/ 32447 w 2670991"/>
                <a:gd name="connsiteY13" fmla="*/ 1319514 h 1445131"/>
                <a:gd name="connsiteX0" fmla="*/ 32447 w 2670991"/>
                <a:gd name="connsiteY0" fmla="*/ 1319514 h 1445131"/>
                <a:gd name="connsiteX1" fmla="*/ 1166767 w 2670991"/>
                <a:gd name="connsiteY1" fmla="*/ 381965 h 1445131"/>
                <a:gd name="connsiteX2" fmla="*/ 738503 w 2670991"/>
                <a:gd name="connsiteY2" fmla="*/ 381965 h 1445131"/>
                <a:gd name="connsiteX3" fmla="*/ 1270939 w 2670991"/>
                <a:gd name="connsiteY3" fmla="*/ 0 h 1445131"/>
                <a:gd name="connsiteX4" fmla="*/ 1861247 w 2670991"/>
                <a:gd name="connsiteY4" fmla="*/ 381965 h 1445131"/>
                <a:gd name="connsiteX5" fmla="*/ 1363536 w 2670991"/>
                <a:gd name="connsiteY5" fmla="*/ 416689 h 1445131"/>
                <a:gd name="connsiteX6" fmla="*/ 2659901 w 2670991"/>
                <a:gd name="connsiteY6" fmla="*/ 1261641 h 1445131"/>
                <a:gd name="connsiteX7" fmla="*/ 1953845 w 2670991"/>
                <a:gd name="connsiteY7" fmla="*/ 1296365 h 1445131"/>
                <a:gd name="connsiteX8" fmla="*/ 1328812 w 2670991"/>
                <a:gd name="connsiteY8" fmla="*/ 613459 h 1445131"/>
                <a:gd name="connsiteX9" fmla="*/ 1583455 w 2670991"/>
                <a:gd name="connsiteY9" fmla="*/ 1354238 h 1445131"/>
                <a:gd name="connsiteX10" fmla="*/ 993146 w 2670991"/>
                <a:gd name="connsiteY10" fmla="*/ 1354238 h 1445131"/>
                <a:gd name="connsiteX11" fmla="*/ 1143617 w 2670991"/>
                <a:gd name="connsiteY11" fmla="*/ 671332 h 1445131"/>
                <a:gd name="connsiteX12" fmla="*/ 379688 w 2670991"/>
                <a:gd name="connsiteY12" fmla="*/ 1365813 h 1445131"/>
                <a:gd name="connsiteX13" fmla="*/ 32447 w 2670991"/>
                <a:gd name="connsiteY13" fmla="*/ 1319514 h 1445131"/>
                <a:gd name="connsiteX0" fmla="*/ 32447 w 2670991"/>
                <a:gd name="connsiteY0" fmla="*/ 1319514 h 1445131"/>
                <a:gd name="connsiteX1" fmla="*/ 1166767 w 2670991"/>
                <a:gd name="connsiteY1" fmla="*/ 381965 h 1445131"/>
                <a:gd name="connsiteX2" fmla="*/ 738503 w 2670991"/>
                <a:gd name="connsiteY2" fmla="*/ 381965 h 1445131"/>
                <a:gd name="connsiteX3" fmla="*/ 1270939 w 2670991"/>
                <a:gd name="connsiteY3" fmla="*/ 0 h 1445131"/>
                <a:gd name="connsiteX4" fmla="*/ 1861247 w 2670991"/>
                <a:gd name="connsiteY4" fmla="*/ 381965 h 1445131"/>
                <a:gd name="connsiteX5" fmla="*/ 1363536 w 2670991"/>
                <a:gd name="connsiteY5" fmla="*/ 416689 h 1445131"/>
                <a:gd name="connsiteX6" fmla="*/ 2659901 w 2670991"/>
                <a:gd name="connsiteY6" fmla="*/ 1261641 h 1445131"/>
                <a:gd name="connsiteX7" fmla="*/ 1953845 w 2670991"/>
                <a:gd name="connsiteY7" fmla="*/ 1296365 h 1445131"/>
                <a:gd name="connsiteX8" fmla="*/ 1328812 w 2670991"/>
                <a:gd name="connsiteY8" fmla="*/ 613459 h 1445131"/>
                <a:gd name="connsiteX9" fmla="*/ 1583455 w 2670991"/>
                <a:gd name="connsiteY9" fmla="*/ 1354238 h 1445131"/>
                <a:gd name="connsiteX10" fmla="*/ 993146 w 2670991"/>
                <a:gd name="connsiteY10" fmla="*/ 1354238 h 1445131"/>
                <a:gd name="connsiteX11" fmla="*/ 1143617 w 2670991"/>
                <a:gd name="connsiteY11" fmla="*/ 671332 h 1445131"/>
                <a:gd name="connsiteX12" fmla="*/ 379688 w 2670991"/>
                <a:gd name="connsiteY12" fmla="*/ 1365813 h 1445131"/>
                <a:gd name="connsiteX13" fmla="*/ 32447 w 2670991"/>
                <a:gd name="connsiteY13" fmla="*/ 1319514 h 1445131"/>
                <a:gd name="connsiteX0" fmla="*/ 32447 w 2670991"/>
                <a:gd name="connsiteY0" fmla="*/ 1319514 h 1445131"/>
                <a:gd name="connsiteX1" fmla="*/ 1166767 w 2670991"/>
                <a:gd name="connsiteY1" fmla="*/ 381965 h 1445131"/>
                <a:gd name="connsiteX2" fmla="*/ 738503 w 2670991"/>
                <a:gd name="connsiteY2" fmla="*/ 381965 h 1445131"/>
                <a:gd name="connsiteX3" fmla="*/ 1270939 w 2670991"/>
                <a:gd name="connsiteY3" fmla="*/ 0 h 1445131"/>
                <a:gd name="connsiteX4" fmla="*/ 1861247 w 2670991"/>
                <a:gd name="connsiteY4" fmla="*/ 381965 h 1445131"/>
                <a:gd name="connsiteX5" fmla="*/ 1363536 w 2670991"/>
                <a:gd name="connsiteY5" fmla="*/ 416689 h 1445131"/>
                <a:gd name="connsiteX6" fmla="*/ 2659901 w 2670991"/>
                <a:gd name="connsiteY6" fmla="*/ 1261641 h 1445131"/>
                <a:gd name="connsiteX7" fmla="*/ 1953845 w 2670991"/>
                <a:gd name="connsiteY7" fmla="*/ 1296365 h 1445131"/>
                <a:gd name="connsiteX8" fmla="*/ 1328812 w 2670991"/>
                <a:gd name="connsiteY8" fmla="*/ 613459 h 1445131"/>
                <a:gd name="connsiteX9" fmla="*/ 1583455 w 2670991"/>
                <a:gd name="connsiteY9" fmla="*/ 1354238 h 1445131"/>
                <a:gd name="connsiteX10" fmla="*/ 993146 w 2670991"/>
                <a:gd name="connsiteY10" fmla="*/ 1354238 h 1445131"/>
                <a:gd name="connsiteX11" fmla="*/ 1143617 w 2670991"/>
                <a:gd name="connsiteY11" fmla="*/ 671332 h 1445131"/>
                <a:gd name="connsiteX12" fmla="*/ 379688 w 2670991"/>
                <a:gd name="connsiteY12" fmla="*/ 1365813 h 1445131"/>
                <a:gd name="connsiteX13" fmla="*/ 32447 w 2670991"/>
                <a:gd name="connsiteY13" fmla="*/ 1319514 h 1445131"/>
                <a:gd name="connsiteX0" fmla="*/ 32447 w 2670991"/>
                <a:gd name="connsiteY0" fmla="*/ 1319514 h 1445131"/>
                <a:gd name="connsiteX1" fmla="*/ 1166767 w 2670991"/>
                <a:gd name="connsiteY1" fmla="*/ 381965 h 1445131"/>
                <a:gd name="connsiteX2" fmla="*/ 738503 w 2670991"/>
                <a:gd name="connsiteY2" fmla="*/ 381965 h 1445131"/>
                <a:gd name="connsiteX3" fmla="*/ 1270939 w 2670991"/>
                <a:gd name="connsiteY3" fmla="*/ 0 h 1445131"/>
                <a:gd name="connsiteX4" fmla="*/ 1861247 w 2670991"/>
                <a:gd name="connsiteY4" fmla="*/ 381965 h 1445131"/>
                <a:gd name="connsiteX5" fmla="*/ 1363536 w 2670991"/>
                <a:gd name="connsiteY5" fmla="*/ 416689 h 1445131"/>
                <a:gd name="connsiteX6" fmla="*/ 2659901 w 2670991"/>
                <a:gd name="connsiteY6" fmla="*/ 1261641 h 1445131"/>
                <a:gd name="connsiteX7" fmla="*/ 1953845 w 2670991"/>
                <a:gd name="connsiteY7" fmla="*/ 1296365 h 1445131"/>
                <a:gd name="connsiteX8" fmla="*/ 1328812 w 2670991"/>
                <a:gd name="connsiteY8" fmla="*/ 613459 h 1445131"/>
                <a:gd name="connsiteX9" fmla="*/ 1583455 w 2670991"/>
                <a:gd name="connsiteY9" fmla="*/ 1354238 h 1445131"/>
                <a:gd name="connsiteX10" fmla="*/ 993146 w 2670991"/>
                <a:gd name="connsiteY10" fmla="*/ 1354238 h 1445131"/>
                <a:gd name="connsiteX11" fmla="*/ 1143617 w 2670991"/>
                <a:gd name="connsiteY11" fmla="*/ 671332 h 1445131"/>
                <a:gd name="connsiteX12" fmla="*/ 379688 w 2670991"/>
                <a:gd name="connsiteY12" fmla="*/ 1365813 h 1445131"/>
                <a:gd name="connsiteX13" fmla="*/ 32447 w 2670991"/>
                <a:gd name="connsiteY13" fmla="*/ 1319514 h 1445131"/>
                <a:gd name="connsiteX0" fmla="*/ 32447 w 2670991"/>
                <a:gd name="connsiteY0" fmla="*/ 1319514 h 1445131"/>
                <a:gd name="connsiteX1" fmla="*/ 1166767 w 2670991"/>
                <a:gd name="connsiteY1" fmla="*/ 381965 h 1445131"/>
                <a:gd name="connsiteX2" fmla="*/ 738503 w 2670991"/>
                <a:gd name="connsiteY2" fmla="*/ 381965 h 1445131"/>
                <a:gd name="connsiteX3" fmla="*/ 1270939 w 2670991"/>
                <a:gd name="connsiteY3" fmla="*/ 0 h 1445131"/>
                <a:gd name="connsiteX4" fmla="*/ 1861247 w 2670991"/>
                <a:gd name="connsiteY4" fmla="*/ 381965 h 1445131"/>
                <a:gd name="connsiteX5" fmla="*/ 1363536 w 2670991"/>
                <a:gd name="connsiteY5" fmla="*/ 416689 h 1445131"/>
                <a:gd name="connsiteX6" fmla="*/ 2659901 w 2670991"/>
                <a:gd name="connsiteY6" fmla="*/ 1261641 h 1445131"/>
                <a:gd name="connsiteX7" fmla="*/ 1953845 w 2670991"/>
                <a:gd name="connsiteY7" fmla="*/ 1296365 h 1445131"/>
                <a:gd name="connsiteX8" fmla="*/ 1328812 w 2670991"/>
                <a:gd name="connsiteY8" fmla="*/ 613459 h 1445131"/>
                <a:gd name="connsiteX9" fmla="*/ 1583455 w 2670991"/>
                <a:gd name="connsiteY9" fmla="*/ 1354238 h 1445131"/>
                <a:gd name="connsiteX10" fmla="*/ 993146 w 2670991"/>
                <a:gd name="connsiteY10" fmla="*/ 1354238 h 1445131"/>
                <a:gd name="connsiteX11" fmla="*/ 1143617 w 2670991"/>
                <a:gd name="connsiteY11" fmla="*/ 671332 h 1445131"/>
                <a:gd name="connsiteX12" fmla="*/ 379688 w 2670991"/>
                <a:gd name="connsiteY12" fmla="*/ 1365813 h 1445131"/>
                <a:gd name="connsiteX13" fmla="*/ 32447 w 2670991"/>
                <a:gd name="connsiteY13" fmla="*/ 1319514 h 1445131"/>
                <a:gd name="connsiteX0" fmla="*/ 32447 w 2670991"/>
                <a:gd name="connsiteY0" fmla="*/ 1319514 h 1445131"/>
                <a:gd name="connsiteX1" fmla="*/ 1166767 w 2670991"/>
                <a:gd name="connsiteY1" fmla="*/ 381965 h 1445131"/>
                <a:gd name="connsiteX2" fmla="*/ 738503 w 2670991"/>
                <a:gd name="connsiteY2" fmla="*/ 381965 h 1445131"/>
                <a:gd name="connsiteX3" fmla="*/ 1270939 w 2670991"/>
                <a:gd name="connsiteY3" fmla="*/ 0 h 1445131"/>
                <a:gd name="connsiteX4" fmla="*/ 1861247 w 2670991"/>
                <a:gd name="connsiteY4" fmla="*/ 381965 h 1445131"/>
                <a:gd name="connsiteX5" fmla="*/ 1363536 w 2670991"/>
                <a:gd name="connsiteY5" fmla="*/ 416689 h 1445131"/>
                <a:gd name="connsiteX6" fmla="*/ 2659901 w 2670991"/>
                <a:gd name="connsiteY6" fmla="*/ 1261641 h 1445131"/>
                <a:gd name="connsiteX7" fmla="*/ 1953845 w 2670991"/>
                <a:gd name="connsiteY7" fmla="*/ 1296365 h 1445131"/>
                <a:gd name="connsiteX8" fmla="*/ 1328812 w 2670991"/>
                <a:gd name="connsiteY8" fmla="*/ 613459 h 1445131"/>
                <a:gd name="connsiteX9" fmla="*/ 1583455 w 2670991"/>
                <a:gd name="connsiteY9" fmla="*/ 1354238 h 1445131"/>
                <a:gd name="connsiteX10" fmla="*/ 993146 w 2670991"/>
                <a:gd name="connsiteY10" fmla="*/ 1354238 h 1445131"/>
                <a:gd name="connsiteX11" fmla="*/ 1143617 w 2670991"/>
                <a:gd name="connsiteY11" fmla="*/ 671332 h 1445131"/>
                <a:gd name="connsiteX12" fmla="*/ 379688 w 2670991"/>
                <a:gd name="connsiteY12" fmla="*/ 1365813 h 1445131"/>
                <a:gd name="connsiteX13" fmla="*/ 32447 w 2670991"/>
                <a:gd name="connsiteY13" fmla="*/ 1319514 h 1445131"/>
                <a:gd name="connsiteX0" fmla="*/ 32447 w 2670991"/>
                <a:gd name="connsiteY0" fmla="*/ 1319514 h 1445131"/>
                <a:gd name="connsiteX1" fmla="*/ 1166767 w 2670991"/>
                <a:gd name="connsiteY1" fmla="*/ 381965 h 1445131"/>
                <a:gd name="connsiteX2" fmla="*/ 738503 w 2670991"/>
                <a:gd name="connsiteY2" fmla="*/ 381965 h 1445131"/>
                <a:gd name="connsiteX3" fmla="*/ 1270939 w 2670991"/>
                <a:gd name="connsiteY3" fmla="*/ 0 h 1445131"/>
                <a:gd name="connsiteX4" fmla="*/ 1861247 w 2670991"/>
                <a:gd name="connsiteY4" fmla="*/ 381965 h 1445131"/>
                <a:gd name="connsiteX5" fmla="*/ 1363536 w 2670991"/>
                <a:gd name="connsiteY5" fmla="*/ 358816 h 1445131"/>
                <a:gd name="connsiteX6" fmla="*/ 2659901 w 2670991"/>
                <a:gd name="connsiteY6" fmla="*/ 1261641 h 1445131"/>
                <a:gd name="connsiteX7" fmla="*/ 1953845 w 2670991"/>
                <a:gd name="connsiteY7" fmla="*/ 1296365 h 1445131"/>
                <a:gd name="connsiteX8" fmla="*/ 1328812 w 2670991"/>
                <a:gd name="connsiteY8" fmla="*/ 613459 h 1445131"/>
                <a:gd name="connsiteX9" fmla="*/ 1583455 w 2670991"/>
                <a:gd name="connsiteY9" fmla="*/ 1354238 h 1445131"/>
                <a:gd name="connsiteX10" fmla="*/ 993146 w 2670991"/>
                <a:gd name="connsiteY10" fmla="*/ 1354238 h 1445131"/>
                <a:gd name="connsiteX11" fmla="*/ 1143617 w 2670991"/>
                <a:gd name="connsiteY11" fmla="*/ 671332 h 1445131"/>
                <a:gd name="connsiteX12" fmla="*/ 379688 w 2670991"/>
                <a:gd name="connsiteY12" fmla="*/ 1365813 h 1445131"/>
                <a:gd name="connsiteX13" fmla="*/ 32447 w 2670991"/>
                <a:gd name="connsiteY13" fmla="*/ 1319514 h 1445131"/>
                <a:gd name="connsiteX0" fmla="*/ 32447 w 2670991"/>
                <a:gd name="connsiteY0" fmla="*/ 1319514 h 1445131"/>
                <a:gd name="connsiteX1" fmla="*/ 1166767 w 2670991"/>
                <a:gd name="connsiteY1" fmla="*/ 381965 h 1445131"/>
                <a:gd name="connsiteX2" fmla="*/ 738503 w 2670991"/>
                <a:gd name="connsiteY2" fmla="*/ 381965 h 1445131"/>
                <a:gd name="connsiteX3" fmla="*/ 1270939 w 2670991"/>
                <a:gd name="connsiteY3" fmla="*/ 0 h 1445131"/>
                <a:gd name="connsiteX4" fmla="*/ 1861247 w 2670991"/>
                <a:gd name="connsiteY4" fmla="*/ 381965 h 1445131"/>
                <a:gd name="connsiteX5" fmla="*/ 1363536 w 2670991"/>
                <a:gd name="connsiteY5" fmla="*/ 358816 h 1445131"/>
                <a:gd name="connsiteX6" fmla="*/ 2659901 w 2670991"/>
                <a:gd name="connsiteY6" fmla="*/ 1261641 h 1445131"/>
                <a:gd name="connsiteX7" fmla="*/ 1953845 w 2670991"/>
                <a:gd name="connsiteY7" fmla="*/ 1296365 h 1445131"/>
                <a:gd name="connsiteX8" fmla="*/ 1328812 w 2670991"/>
                <a:gd name="connsiteY8" fmla="*/ 613459 h 1445131"/>
                <a:gd name="connsiteX9" fmla="*/ 1583455 w 2670991"/>
                <a:gd name="connsiteY9" fmla="*/ 1354238 h 1445131"/>
                <a:gd name="connsiteX10" fmla="*/ 993146 w 2670991"/>
                <a:gd name="connsiteY10" fmla="*/ 1354238 h 1445131"/>
                <a:gd name="connsiteX11" fmla="*/ 1143617 w 2670991"/>
                <a:gd name="connsiteY11" fmla="*/ 671332 h 1445131"/>
                <a:gd name="connsiteX12" fmla="*/ 379688 w 2670991"/>
                <a:gd name="connsiteY12" fmla="*/ 1365813 h 1445131"/>
                <a:gd name="connsiteX13" fmla="*/ 32447 w 2670991"/>
                <a:gd name="connsiteY13" fmla="*/ 1319514 h 1445131"/>
                <a:gd name="connsiteX0" fmla="*/ 32447 w 2670991"/>
                <a:gd name="connsiteY0" fmla="*/ 1319514 h 1445131"/>
                <a:gd name="connsiteX1" fmla="*/ 1166767 w 2670991"/>
                <a:gd name="connsiteY1" fmla="*/ 381965 h 1445131"/>
                <a:gd name="connsiteX2" fmla="*/ 738503 w 2670991"/>
                <a:gd name="connsiteY2" fmla="*/ 381965 h 1445131"/>
                <a:gd name="connsiteX3" fmla="*/ 1270939 w 2670991"/>
                <a:gd name="connsiteY3" fmla="*/ 0 h 1445131"/>
                <a:gd name="connsiteX4" fmla="*/ 1861247 w 2670991"/>
                <a:gd name="connsiteY4" fmla="*/ 381965 h 1445131"/>
                <a:gd name="connsiteX5" fmla="*/ 1363536 w 2670991"/>
                <a:gd name="connsiteY5" fmla="*/ 358816 h 1445131"/>
                <a:gd name="connsiteX6" fmla="*/ 2659901 w 2670991"/>
                <a:gd name="connsiteY6" fmla="*/ 1261641 h 1445131"/>
                <a:gd name="connsiteX7" fmla="*/ 1953845 w 2670991"/>
                <a:gd name="connsiteY7" fmla="*/ 1296365 h 1445131"/>
                <a:gd name="connsiteX8" fmla="*/ 1328812 w 2670991"/>
                <a:gd name="connsiteY8" fmla="*/ 613459 h 1445131"/>
                <a:gd name="connsiteX9" fmla="*/ 1583455 w 2670991"/>
                <a:gd name="connsiteY9" fmla="*/ 1354238 h 1445131"/>
                <a:gd name="connsiteX10" fmla="*/ 993146 w 2670991"/>
                <a:gd name="connsiteY10" fmla="*/ 1354238 h 1445131"/>
                <a:gd name="connsiteX11" fmla="*/ 1143617 w 2670991"/>
                <a:gd name="connsiteY11" fmla="*/ 671332 h 1445131"/>
                <a:gd name="connsiteX12" fmla="*/ 379688 w 2670991"/>
                <a:gd name="connsiteY12" fmla="*/ 1365813 h 1445131"/>
                <a:gd name="connsiteX13" fmla="*/ 32447 w 2670991"/>
                <a:gd name="connsiteY13" fmla="*/ 1319514 h 1445131"/>
                <a:gd name="connsiteX0" fmla="*/ 32447 w 2670991"/>
                <a:gd name="connsiteY0" fmla="*/ 1319514 h 1445131"/>
                <a:gd name="connsiteX1" fmla="*/ 1166767 w 2670991"/>
                <a:gd name="connsiteY1" fmla="*/ 381965 h 1445131"/>
                <a:gd name="connsiteX2" fmla="*/ 738503 w 2670991"/>
                <a:gd name="connsiteY2" fmla="*/ 381965 h 1445131"/>
                <a:gd name="connsiteX3" fmla="*/ 1270939 w 2670991"/>
                <a:gd name="connsiteY3" fmla="*/ 0 h 1445131"/>
                <a:gd name="connsiteX4" fmla="*/ 1861247 w 2670991"/>
                <a:gd name="connsiteY4" fmla="*/ 381965 h 1445131"/>
                <a:gd name="connsiteX5" fmla="*/ 1363536 w 2670991"/>
                <a:gd name="connsiteY5" fmla="*/ 358816 h 1445131"/>
                <a:gd name="connsiteX6" fmla="*/ 2659901 w 2670991"/>
                <a:gd name="connsiteY6" fmla="*/ 1261641 h 1445131"/>
                <a:gd name="connsiteX7" fmla="*/ 1953845 w 2670991"/>
                <a:gd name="connsiteY7" fmla="*/ 1296365 h 1445131"/>
                <a:gd name="connsiteX8" fmla="*/ 1328812 w 2670991"/>
                <a:gd name="connsiteY8" fmla="*/ 613459 h 1445131"/>
                <a:gd name="connsiteX9" fmla="*/ 1583455 w 2670991"/>
                <a:gd name="connsiteY9" fmla="*/ 1354238 h 1445131"/>
                <a:gd name="connsiteX10" fmla="*/ 993146 w 2670991"/>
                <a:gd name="connsiteY10" fmla="*/ 1354238 h 1445131"/>
                <a:gd name="connsiteX11" fmla="*/ 1143617 w 2670991"/>
                <a:gd name="connsiteY11" fmla="*/ 671332 h 1445131"/>
                <a:gd name="connsiteX12" fmla="*/ 379688 w 2670991"/>
                <a:gd name="connsiteY12" fmla="*/ 1365813 h 1445131"/>
                <a:gd name="connsiteX13" fmla="*/ 32447 w 2670991"/>
                <a:gd name="connsiteY13" fmla="*/ 1319514 h 1445131"/>
                <a:gd name="connsiteX0" fmla="*/ 32447 w 2670991"/>
                <a:gd name="connsiteY0" fmla="*/ 1319514 h 1445131"/>
                <a:gd name="connsiteX1" fmla="*/ 1166767 w 2670991"/>
                <a:gd name="connsiteY1" fmla="*/ 381965 h 1445131"/>
                <a:gd name="connsiteX2" fmla="*/ 738503 w 2670991"/>
                <a:gd name="connsiteY2" fmla="*/ 381965 h 1445131"/>
                <a:gd name="connsiteX3" fmla="*/ 1270939 w 2670991"/>
                <a:gd name="connsiteY3" fmla="*/ 0 h 1445131"/>
                <a:gd name="connsiteX4" fmla="*/ 1861247 w 2670991"/>
                <a:gd name="connsiteY4" fmla="*/ 381965 h 1445131"/>
                <a:gd name="connsiteX5" fmla="*/ 1363536 w 2670991"/>
                <a:gd name="connsiteY5" fmla="*/ 358816 h 1445131"/>
                <a:gd name="connsiteX6" fmla="*/ 2659901 w 2670991"/>
                <a:gd name="connsiteY6" fmla="*/ 1261641 h 1445131"/>
                <a:gd name="connsiteX7" fmla="*/ 1953845 w 2670991"/>
                <a:gd name="connsiteY7" fmla="*/ 1296365 h 1445131"/>
                <a:gd name="connsiteX8" fmla="*/ 1328812 w 2670991"/>
                <a:gd name="connsiteY8" fmla="*/ 613459 h 1445131"/>
                <a:gd name="connsiteX9" fmla="*/ 1583455 w 2670991"/>
                <a:gd name="connsiteY9" fmla="*/ 1354238 h 1445131"/>
                <a:gd name="connsiteX10" fmla="*/ 993146 w 2670991"/>
                <a:gd name="connsiteY10" fmla="*/ 1354238 h 1445131"/>
                <a:gd name="connsiteX11" fmla="*/ 1143617 w 2670991"/>
                <a:gd name="connsiteY11" fmla="*/ 671332 h 1445131"/>
                <a:gd name="connsiteX12" fmla="*/ 379688 w 2670991"/>
                <a:gd name="connsiteY12" fmla="*/ 1365813 h 1445131"/>
                <a:gd name="connsiteX13" fmla="*/ 32447 w 2670991"/>
                <a:gd name="connsiteY13" fmla="*/ 1319514 h 1445131"/>
                <a:gd name="connsiteX0" fmla="*/ 32447 w 2670991"/>
                <a:gd name="connsiteY0" fmla="*/ 1319514 h 1445131"/>
                <a:gd name="connsiteX1" fmla="*/ 1166767 w 2670991"/>
                <a:gd name="connsiteY1" fmla="*/ 381965 h 1445131"/>
                <a:gd name="connsiteX2" fmla="*/ 738503 w 2670991"/>
                <a:gd name="connsiteY2" fmla="*/ 381965 h 1445131"/>
                <a:gd name="connsiteX3" fmla="*/ 1289989 w 2670991"/>
                <a:gd name="connsiteY3" fmla="*/ 0 h 1445131"/>
                <a:gd name="connsiteX4" fmla="*/ 1861247 w 2670991"/>
                <a:gd name="connsiteY4" fmla="*/ 381965 h 1445131"/>
                <a:gd name="connsiteX5" fmla="*/ 1363536 w 2670991"/>
                <a:gd name="connsiteY5" fmla="*/ 358816 h 1445131"/>
                <a:gd name="connsiteX6" fmla="*/ 2659901 w 2670991"/>
                <a:gd name="connsiteY6" fmla="*/ 1261641 h 1445131"/>
                <a:gd name="connsiteX7" fmla="*/ 1953845 w 2670991"/>
                <a:gd name="connsiteY7" fmla="*/ 1296365 h 1445131"/>
                <a:gd name="connsiteX8" fmla="*/ 1328812 w 2670991"/>
                <a:gd name="connsiteY8" fmla="*/ 613459 h 1445131"/>
                <a:gd name="connsiteX9" fmla="*/ 1583455 w 2670991"/>
                <a:gd name="connsiteY9" fmla="*/ 1354238 h 1445131"/>
                <a:gd name="connsiteX10" fmla="*/ 993146 w 2670991"/>
                <a:gd name="connsiteY10" fmla="*/ 1354238 h 1445131"/>
                <a:gd name="connsiteX11" fmla="*/ 1143617 w 2670991"/>
                <a:gd name="connsiteY11" fmla="*/ 671332 h 1445131"/>
                <a:gd name="connsiteX12" fmla="*/ 379688 w 2670991"/>
                <a:gd name="connsiteY12" fmla="*/ 1365813 h 1445131"/>
                <a:gd name="connsiteX13" fmla="*/ 32447 w 2670991"/>
                <a:gd name="connsiteY13" fmla="*/ 1319514 h 1445131"/>
                <a:gd name="connsiteX0" fmla="*/ 32447 w 2670991"/>
                <a:gd name="connsiteY0" fmla="*/ 1319514 h 1445131"/>
                <a:gd name="connsiteX1" fmla="*/ 1166767 w 2670991"/>
                <a:gd name="connsiteY1" fmla="*/ 381965 h 1445131"/>
                <a:gd name="connsiteX2" fmla="*/ 738503 w 2670991"/>
                <a:gd name="connsiteY2" fmla="*/ 381965 h 1445131"/>
                <a:gd name="connsiteX3" fmla="*/ 1289989 w 2670991"/>
                <a:gd name="connsiteY3" fmla="*/ 0 h 1445131"/>
                <a:gd name="connsiteX4" fmla="*/ 1861247 w 2670991"/>
                <a:gd name="connsiteY4" fmla="*/ 381965 h 1445131"/>
                <a:gd name="connsiteX5" fmla="*/ 1363536 w 2670991"/>
                <a:gd name="connsiteY5" fmla="*/ 358816 h 1445131"/>
                <a:gd name="connsiteX6" fmla="*/ 2659901 w 2670991"/>
                <a:gd name="connsiteY6" fmla="*/ 1261641 h 1445131"/>
                <a:gd name="connsiteX7" fmla="*/ 1953845 w 2670991"/>
                <a:gd name="connsiteY7" fmla="*/ 1296365 h 1445131"/>
                <a:gd name="connsiteX8" fmla="*/ 1328812 w 2670991"/>
                <a:gd name="connsiteY8" fmla="*/ 613459 h 1445131"/>
                <a:gd name="connsiteX9" fmla="*/ 1583455 w 2670991"/>
                <a:gd name="connsiteY9" fmla="*/ 1354238 h 1445131"/>
                <a:gd name="connsiteX10" fmla="*/ 993146 w 2670991"/>
                <a:gd name="connsiteY10" fmla="*/ 1354238 h 1445131"/>
                <a:gd name="connsiteX11" fmla="*/ 1143617 w 2670991"/>
                <a:gd name="connsiteY11" fmla="*/ 671332 h 1445131"/>
                <a:gd name="connsiteX12" fmla="*/ 379688 w 2670991"/>
                <a:gd name="connsiteY12" fmla="*/ 1365813 h 1445131"/>
                <a:gd name="connsiteX13" fmla="*/ 32447 w 2670991"/>
                <a:gd name="connsiteY13" fmla="*/ 1319514 h 1445131"/>
                <a:gd name="connsiteX0" fmla="*/ 32447 w 2670991"/>
                <a:gd name="connsiteY0" fmla="*/ 1319514 h 1445131"/>
                <a:gd name="connsiteX1" fmla="*/ 1166767 w 2670991"/>
                <a:gd name="connsiteY1" fmla="*/ 381965 h 1445131"/>
                <a:gd name="connsiteX2" fmla="*/ 738503 w 2670991"/>
                <a:gd name="connsiteY2" fmla="*/ 381965 h 1445131"/>
                <a:gd name="connsiteX3" fmla="*/ 1261414 w 2670991"/>
                <a:gd name="connsiteY3" fmla="*/ 0 h 1445131"/>
                <a:gd name="connsiteX4" fmla="*/ 1861247 w 2670991"/>
                <a:gd name="connsiteY4" fmla="*/ 381965 h 1445131"/>
                <a:gd name="connsiteX5" fmla="*/ 1363536 w 2670991"/>
                <a:gd name="connsiteY5" fmla="*/ 358816 h 1445131"/>
                <a:gd name="connsiteX6" fmla="*/ 2659901 w 2670991"/>
                <a:gd name="connsiteY6" fmla="*/ 1261641 h 1445131"/>
                <a:gd name="connsiteX7" fmla="*/ 1953845 w 2670991"/>
                <a:gd name="connsiteY7" fmla="*/ 1296365 h 1445131"/>
                <a:gd name="connsiteX8" fmla="*/ 1328812 w 2670991"/>
                <a:gd name="connsiteY8" fmla="*/ 613459 h 1445131"/>
                <a:gd name="connsiteX9" fmla="*/ 1583455 w 2670991"/>
                <a:gd name="connsiteY9" fmla="*/ 1354238 h 1445131"/>
                <a:gd name="connsiteX10" fmla="*/ 993146 w 2670991"/>
                <a:gd name="connsiteY10" fmla="*/ 1354238 h 1445131"/>
                <a:gd name="connsiteX11" fmla="*/ 1143617 w 2670991"/>
                <a:gd name="connsiteY11" fmla="*/ 671332 h 1445131"/>
                <a:gd name="connsiteX12" fmla="*/ 379688 w 2670991"/>
                <a:gd name="connsiteY12" fmla="*/ 1365813 h 1445131"/>
                <a:gd name="connsiteX13" fmla="*/ 32447 w 2670991"/>
                <a:gd name="connsiteY13" fmla="*/ 1319514 h 1445131"/>
                <a:gd name="connsiteX0" fmla="*/ 32447 w 2670991"/>
                <a:gd name="connsiteY0" fmla="*/ 1319514 h 1445131"/>
                <a:gd name="connsiteX1" fmla="*/ 1166767 w 2670991"/>
                <a:gd name="connsiteY1" fmla="*/ 381965 h 1445131"/>
                <a:gd name="connsiteX2" fmla="*/ 738503 w 2670991"/>
                <a:gd name="connsiteY2" fmla="*/ 381965 h 1445131"/>
                <a:gd name="connsiteX3" fmla="*/ 1261414 w 2670991"/>
                <a:gd name="connsiteY3" fmla="*/ 0 h 1445131"/>
                <a:gd name="connsiteX4" fmla="*/ 1861247 w 2670991"/>
                <a:gd name="connsiteY4" fmla="*/ 381965 h 1445131"/>
                <a:gd name="connsiteX5" fmla="*/ 1363536 w 2670991"/>
                <a:gd name="connsiteY5" fmla="*/ 358816 h 1445131"/>
                <a:gd name="connsiteX6" fmla="*/ 2659901 w 2670991"/>
                <a:gd name="connsiteY6" fmla="*/ 1261641 h 1445131"/>
                <a:gd name="connsiteX7" fmla="*/ 1953845 w 2670991"/>
                <a:gd name="connsiteY7" fmla="*/ 1296365 h 1445131"/>
                <a:gd name="connsiteX8" fmla="*/ 1328812 w 2670991"/>
                <a:gd name="connsiteY8" fmla="*/ 613459 h 1445131"/>
                <a:gd name="connsiteX9" fmla="*/ 1583455 w 2670991"/>
                <a:gd name="connsiteY9" fmla="*/ 1354238 h 1445131"/>
                <a:gd name="connsiteX10" fmla="*/ 993146 w 2670991"/>
                <a:gd name="connsiteY10" fmla="*/ 1354238 h 1445131"/>
                <a:gd name="connsiteX11" fmla="*/ 1143617 w 2670991"/>
                <a:gd name="connsiteY11" fmla="*/ 671332 h 1445131"/>
                <a:gd name="connsiteX12" fmla="*/ 379688 w 2670991"/>
                <a:gd name="connsiteY12" fmla="*/ 1365813 h 1445131"/>
                <a:gd name="connsiteX13" fmla="*/ 32447 w 2670991"/>
                <a:gd name="connsiteY13" fmla="*/ 1319514 h 1445131"/>
                <a:gd name="connsiteX0" fmla="*/ 32447 w 2670991"/>
                <a:gd name="connsiteY0" fmla="*/ 1319514 h 1445131"/>
                <a:gd name="connsiteX1" fmla="*/ 1166767 w 2670991"/>
                <a:gd name="connsiteY1" fmla="*/ 381965 h 1445131"/>
                <a:gd name="connsiteX2" fmla="*/ 738503 w 2670991"/>
                <a:gd name="connsiteY2" fmla="*/ 381965 h 1445131"/>
                <a:gd name="connsiteX3" fmla="*/ 1261414 w 2670991"/>
                <a:gd name="connsiteY3" fmla="*/ 0 h 1445131"/>
                <a:gd name="connsiteX4" fmla="*/ 1861247 w 2670991"/>
                <a:gd name="connsiteY4" fmla="*/ 381965 h 1445131"/>
                <a:gd name="connsiteX5" fmla="*/ 1363536 w 2670991"/>
                <a:gd name="connsiteY5" fmla="*/ 358816 h 1445131"/>
                <a:gd name="connsiteX6" fmla="*/ 2659901 w 2670991"/>
                <a:gd name="connsiteY6" fmla="*/ 1261641 h 1445131"/>
                <a:gd name="connsiteX7" fmla="*/ 1953845 w 2670991"/>
                <a:gd name="connsiteY7" fmla="*/ 1296365 h 1445131"/>
                <a:gd name="connsiteX8" fmla="*/ 1328812 w 2670991"/>
                <a:gd name="connsiteY8" fmla="*/ 613459 h 1445131"/>
                <a:gd name="connsiteX9" fmla="*/ 1583455 w 2670991"/>
                <a:gd name="connsiteY9" fmla="*/ 1354238 h 1445131"/>
                <a:gd name="connsiteX10" fmla="*/ 993146 w 2670991"/>
                <a:gd name="connsiteY10" fmla="*/ 1354238 h 1445131"/>
                <a:gd name="connsiteX11" fmla="*/ 1143617 w 2670991"/>
                <a:gd name="connsiteY11" fmla="*/ 671332 h 1445131"/>
                <a:gd name="connsiteX12" fmla="*/ 379688 w 2670991"/>
                <a:gd name="connsiteY12" fmla="*/ 1365813 h 1445131"/>
                <a:gd name="connsiteX13" fmla="*/ 32447 w 2670991"/>
                <a:gd name="connsiteY13" fmla="*/ 1319514 h 1445131"/>
                <a:gd name="connsiteX0" fmla="*/ 33212 w 2671756"/>
                <a:gd name="connsiteY0" fmla="*/ 1319514 h 1455729"/>
                <a:gd name="connsiteX1" fmla="*/ 1167532 w 2671756"/>
                <a:gd name="connsiteY1" fmla="*/ 381965 h 1455729"/>
                <a:gd name="connsiteX2" fmla="*/ 739268 w 2671756"/>
                <a:gd name="connsiteY2" fmla="*/ 381965 h 1455729"/>
                <a:gd name="connsiteX3" fmla="*/ 1262179 w 2671756"/>
                <a:gd name="connsiteY3" fmla="*/ 0 h 1455729"/>
                <a:gd name="connsiteX4" fmla="*/ 1862012 w 2671756"/>
                <a:gd name="connsiteY4" fmla="*/ 381965 h 1455729"/>
                <a:gd name="connsiteX5" fmla="*/ 1364301 w 2671756"/>
                <a:gd name="connsiteY5" fmla="*/ 358816 h 1455729"/>
                <a:gd name="connsiteX6" fmla="*/ 2660666 w 2671756"/>
                <a:gd name="connsiteY6" fmla="*/ 1261641 h 1455729"/>
                <a:gd name="connsiteX7" fmla="*/ 1954610 w 2671756"/>
                <a:gd name="connsiteY7" fmla="*/ 1296365 h 1455729"/>
                <a:gd name="connsiteX8" fmla="*/ 1329577 w 2671756"/>
                <a:gd name="connsiteY8" fmla="*/ 613459 h 1455729"/>
                <a:gd name="connsiteX9" fmla="*/ 1584220 w 2671756"/>
                <a:gd name="connsiteY9" fmla="*/ 1354238 h 1455729"/>
                <a:gd name="connsiteX10" fmla="*/ 993911 w 2671756"/>
                <a:gd name="connsiteY10" fmla="*/ 1354238 h 1455729"/>
                <a:gd name="connsiteX11" fmla="*/ 1182482 w 2671756"/>
                <a:gd name="connsiteY11" fmla="*/ 514170 h 1455729"/>
                <a:gd name="connsiteX12" fmla="*/ 380453 w 2671756"/>
                <a:gd name="connsiteY12" fmla="*/ 1365813 h 1455729"/>
                <a:gd name="connsiteX13" fmla="*/ 33212 w 2671756"/>
                <a:gd name="connsiteY13" fmla="*/ 1319514 h 1455729"/>
                <a:gd name="connsiteX0" fmla="*/ 33212 w 2671756"/>
                <a:gd name="connsiteY0" fmla="*/ 1319514 h 1455729"/>
                <a:gd name="connsiteX1" fmla="*/ 1167532 w 2671756"/>
                <a:gd name="connsiteY1" fmla="*/ 381965 h 1455729"/>
                <a:gd name="connsiteX2" fmla="*/ 739268 w 2671756"/>
                <a:gd name="connsiteY2" fmla="*/ 381965 h 1455729"/>
                <a:gd name="connsiteX3" fmla="*/ 1262179 w 2671756"/>
                <a:gd name="connsiteY3" fmla="*/ 0 h 1455729"/>
                <a:gd name="connsiteX4" fmla="*/ 1862012 w 2671756"/>
                <a:gd name="connsiteY4" fmla="*/ 381965 h 1455729"/>
                <a:gd name="connsiteX5" fmla="*/ 1364301 w 2671756"/>
                <a:gd name="connsiteY5" fmla="*/ 358816 h 1455729"/>
                <a:gd name="connsiteX6" fmla="*/ 2660666 w 2671756"/>
                <a:gd name="connsiteY6" fmla="*/ 1261641 h 1455729"/>
                <a:gd name="connsiteX7" fmla="*/ 1954610 w 2671756"/>
                <a:gd name="connsiteY7" fmla="*/ 1296365 h 1455729"/>
                <a:gd name="connsiteX8" fmla="*/ 1329577 w 2671756"/>
                <a:gd name="connsiteY8" fmla="*/ 613459 h 1455729"/>
                <a:gd name="connsiteX9" fmla="*/ 1584220 w 2671756"/>
                <a:gd name="connsiteY9" fmla="*/ 1354238 h 1455729"/>
                <a:gd name="connsiteX10" fmla="*/ 993911 w 2671756"/>
                <a:gd name="connsiteY10" fmla="*/ 1354238 h 1455729"/>
                <a:gd name="connsiteX11" fmla="*/ 1182482 w 2671756"/>
                <a:gd name="connsiteY11" fmla="*/ 514170 h 1455729"/>
                <a:gd name="connsiteX12" fmla="*/ 380453 w 2671756"/>
                <a:gd name="connsiteY12" fmla="*/ 1365813 h 1455729"/>
                <a:gd name="connsiteX13" fmla="*/ 33212 w 2671756"/>
                <a:gd name="connsiteY13" fmla="*/ 1319514 h 1455729"/>
                <a:gd name="connsiteX0" fmla="*/ 33212 w 2671704"/>
                <a:gd name="connsiteY0" fmla="*/ 1319514 h 1460186"/>
                <a:gd name="connsiteX1" fmla="*/ 1167532 w 2671704"/>
                <a:gd name="connsiteY1" fmla="*/ 381965 h 1460186"/>
                <a:gd name="connsiteX2" fmla="*/ 739268 w 2671704"/>
                <a:gd name="connsiteY2" fmla="*/ 381965 h 1460186"/>
                <a:gd name="connsiteX3" fmla="*/ 1262179 w 2671704"/>
                <a:gd name="connsiteY3" fmla="*/ 0 h 1460186"/>
                <a:gd name="connsiteX4" fmla="*/ 1862012 w 2671704"/>
                <a:gd name="connsiteY4" fmla="*/ 381965 h 1460186"/>
                <a:gd name="connsiteX5" fmla="*/ 1364301 w 2671704"/>
                <a:gd name="connsiteY5" fmla="*/ 358816 h 1460186"/>
                <a:gd name="connsiteX6" fmla="*/ 2660666 w 2671704"/>
                <a:gd name="connsiteY6" fmla="*/ 1261641 h 1460186"/>
                <a:gd name="connsiteX7" fmla="*/ 1954610 w 2671704"/>
                <a:gd name="connsiteY7" fmla="*/ 1296365 h 1460186"/>
                <a:gd name="connsiteX8" fmla="*/ 1348627 w 2671704"/>
                <a:gd name="connsiteY8" fmla="*/ 499159 h 1460186"/>
                <a:gd name="connsiteX9" fmla="*/ 1584220 w 2671704"/>
                <a:gd name="connsiteY9" fmla="*/ 1354238 h 1460186"/>
                <a:gd name="connsiteX10" fmla="*/ 993911 w 2671704"/>
                <a:gd name="connsiteY10" fmla="*/ 1354238 h 1460186"/>
                <a:gd name="connsiteX11" fmla="*/ 1182482 w 2671704"/>
                <a:gd name="connsiteY11" fmla="*/ 514170 h 1460186"/>
                <a:gd name="connsiteX12" fmla="*/ 380453 w 2671704"/>
                <a:gd name="connsiteY12" fmla="*/ 1365813 h 1460186"/>
                <a:gd name="connsiteX13" fmla="*/ 33212 w 2671704"/>
                <a:gd name="connsiteY13" fmla="*/ 1319514 h 1460186"/>
                <a:gd name="connsiteX0" fmla="*/ 33212 w 2671704"/>
                <a:gd name="connsiteY0" fmla="*/ 1319514 h 1460186"/>
                <a:gd name="connsiteX1" fmla="*/ 1167532 w 2671704"/>
                <a:gd name="connsiteY1" fmla="*/ 381965 h 1460186"/>
                <a:gd name="connsiteX2" fmla="*/ 739268 w 2671704"/>
                <a:gd name="connsiteY2" fmla="*/ 381965 h 1460186"/>
                <a:gd name="connsiteX3" fmla="*/ 1262179 w 2671704"/>
                <a:gd name="connsiteY3" fmla="*/ 0 h 1460186"/>
                <a:gd name="connsiteX4" fmla="*/ 1862012 w 2671704"/>
                <a:gd name="connsiteY4" fmla="*/ 381965 h 1460186"/>
                <a:gd name="connsiteX5" fmla="*/ 1364301 w 2671704"/>
                <a:gd name="connsiteY5" fmla="*/ 358816 h 1460186"/>
                <a:gd name="connsiteX6" fmla="*/ 2660666 w 2671704"/>
                <a:gd name="connsiteY6" fmla="*/ 1261641 h 1460186"/>
                <a:gd name="connsiteX7" fmla="*/ 1954610 w 2671704"/>
                <a:gd name="connsiteY7" fmla="*/ 1296365 h 1460186"/>
                <a:gd name="connsiteX8" fmla="*/ 1348627 w 2671704"/>
                <a:gd name="connsiteY8" fmla="*/ 499159 h 1460186"/>
                <a:gd name="connsiteX9" fmla="*/ 1584220 w 2671704"/>
                <a:gd name="connsiteY9" fmla="*/ 1354238 h 1460186"/>
                <a:gd name="connsiteX10" fmla="*/ 993911 w 2671704"/>
                <a:gd name="connsiteY10" fmla="*/ 1354238 h 1460186"/>
                <a:gd name="connsiteX11" fmla="*/ 1182482 w 2671704"/>
                <a:gd name="connsiteY11" fmla="*/ 514170 h 1460186"/>
                <a:gd name="connsiteX12" fmla="*/ 380453 w 2671704"/>
                <a:gd name="connsiteY12" fmla="*/ 1365813 h 1460186"/>
                <a:gd name="connsiteX13" fmla="*/ 33212 w 2671704"/>
                <a:gd name="connsiteY13" fmla="*/ 1319514 h 1460186"/>
                <a:gd name="connsiteX0" fmla="*/ 33212 w 2671704"/>
                <a:gd name="connsiteY0" fmla="*/ 1319514 h 1460186"/>
                <a:gd name="connsiteX1" fmla="*/ 1167532 w 2671704"/>
                <a:gd name="connsiteY1" fmla="*/ 381965 h 1460186"/>
                <a:gd name="connsiteX2" fmla="*/ 739268 w 2671704"/>
                <a:gd name="connsiteY2" fmla="*/ 381965 h 1460186"/>
                <a:gd name="connsiteX3" fmla="*/ 1262179 w 2671704"/>
                <a:gd name="connsiteY3" fmla="*/ 0 h 1460186"/>
                <a:gd name="connsiteX4" fmla="*/ 1862012 w 2671704"/>
                <a:gd name="connsiteY4" fmla="*/ 381965 h 1460186"/>
                <a:gd name="connsiteX5" fmla="*/ 1364301 w 2671704"/>
                <a:gd name="connsiteY5" fmla="*/ 358816 h 1460186"/>
                <a:gd name="connsiteX6" fmla="*/ 2660666 w 2671704"/>
                <a:gd name="connsiteY6" fmla="*/ 1261641 h 1460186"/>
                <a:gd name="connsiteX7" fmla="*/ 1954610 w 2671704"/>
                <a:gd name="connsiteY7" fmla="*/ 1296365 h 1460186"/>
                <a:gd name="connsiteX8" fmla="*/ 1348627 w 2671704"/>
                <a:gd name="connsiteY8" fmla="*/ 499159 h 1460186"/>
                <a:gd name="connsiteX9" fmla="*/ 1584220 w 2671704"/>
                <a:gd name="connsiteY9" fmla="*/ 1354238 h 1460186"/>
                <a:gd name="connsiteX10" fmla="*/ 993911 w 2671704"/>
                <a:gd name="connsiteY10" fmla="*/ 1354238 h 1460186"/>
                <a:gd name="connsiteX11" fmla="*/ 1182482 w 2671704"/>
                <a:gd name="connsiteY11" fmla="*/ 514170 h 1460186"/>
                <a:gd name="connsiteX12" fmla="*/ 380453 w 2671704"/>
                <a:gd name="connsiteY12" fmla="*/ 1365813 h 1460186"/>
                <a:gd name="connsiteX13" fmla="*/ 33212 w 2671704"/>
                <a:gd name="connsiteY13" fmla="*/ 1319514 h 1460186"/>
                <a:gd name="connsiteX0" fmla="*/ 33212 w 2671704"/>
                <a:gd name="connsiteY0" fmla="*/ 1319514 h 1460186"/>
                <a:gd name="connsiteX1" fmla="*/ 1167532 w 2671704"/>
                <a:gd name="connsiteY1" fmla="*/ 381965 h 1460186"/>
                <a:gd name="connsiteX2" fmla="*/ 739268 w 2671704"/>
                <a:gd name="connsiteY2" fmla="*/ 381965 h 1460186"/>
                <a:gd name="connsiteX3" fmla="*/ 1262179 w 2671704"/>
                <a:gd name="connsiteY3" fmla="*/ 0 h 1460186"/>
                <a:gd name="connsiteX4" fmla="*/ 1862012 w 2671704"/>
                <a:gd name="connsiteY4" fmla="*/ 381965 h 1460186"/>
                <a:gd name="connsiteX5" fmla="*/ 1364301 w 2671704"/>
                <a:gd name="connsiteY5" fmla="*/ 358816 h 1460186"/>
                <a:gd name="connsiteX6" fmla="*/ 2660666 w 2671704"/>
                <a:gd name="connsiteY6" fmla="*/ 1261641 h 1460186"/>
                <a:gd name="connsiteX7" fmla="*/ 1954610 w 2671704"/>
                <a:gd name="connsiteY7" fmla="*/ 1296365 h 1460186"/>
                <a:gd name="connsiteX8" fmla="*/ 1348627 w 2671704"/>
                <a:gd name="connsiteY8" fmla="*/ 499159 h 1460186"/>
                <a:gd name="connsiteX9" fmla="*/ 1584220 w 2671704"/>
                <a:gd name="connsiteY9" fmla="*/ 1354238 h 1460186"/>
                <a:gd name="connsiteX10" fmla="*/ 993911 w 2671704"/>
                <a:gd name="connsiteY10" fmla="*/ 1354238 h 1460186"/>
                <a:gd name="connsiteX11" fmla="*/ 1182482 w 2671704"/>
                <a:gd name="connsiteY11" fmla="*/ 514170 h 1460186"/>
                <a:gd name="connsiteX12" fmla="*/ 380453 w 2671704"/>
                <a:gd name="connsiteY12" fmla="*/ 1365813 h 1460186"/>
                <a:gd name="connsiteX13" fmla="*/ 33212 w 2671704"/>
                <a:gd name="connsiteY13" fmla="*/ 1319514 h 1460186"/>
                <a:gd name="connsiteX0" fmla="*/ 33212 w 2671577"/>
                <a:gd name="connsiteY0" fmla="*/ 1319514 h 1459589"/>
                <a:gd name="connsiteX1" fmla="*/ 1167532 w 2671577"/>
                <a:gd name="connsiteY1" fmla="*/ 381965 h 1459589"/>
                <a:gd name="connsiteX2" fmla="*/ 739268 w 2671577"/>
                <a:gd name="connsiteY2" fmla="*/ 381965 h 1459589"/>
                <a:gd name="connsiteX3" fmla="*/ 1262179 w 2671577"/>
                <a:gd name="connsiteY3" fmla="*/ 0 h 1459589"/>
                <a:gd name="connsiteX4" fmla="*/ 1862012 w 2671577"/>
                <a:gd name="connsiteY4" fmla="*/ 381965 h 1459589"/>
                <a:gd name="connsiteX5" fmla="*/ 1364301 w 2671577"/>
                <a:gd name="connsiteY5" fmla="*/ 358816 h 1459589"/>
                <a:gd name="connsiteX6" fmla="*/ 2660666 w 2671577"/>
                <a:gd name="connsiteY6" fmla="*/ 1261641 h 1459589"/>
                <a:gd name="connsiteX7" fmla="*/ 1954610 w 2671577"/>
                <a:gd name="connsiteY7" fmla="*/ 1296365 h 1459589"/>
                <a:gd name="connsiteX8" fmla="*/ 1396252 w 2671577"/>
                <a:gd name="connsiteY8" fmla="*/ 508684 h 1459589"/>
                <a:gd name="connsiteX9" fmla="*/ 1584220 w 2671577"/>
                <a:gd name="connsiteY9" fmla="*/ 1354238 h 1459589"/>
                <a:gd name="connsiteX10" fmla="*/ 993911 w 2671577"/>
                <a:gd name="connsiteY10" fmla="*/ 1354238 h 1459589"/>
                <a:gd name="connsiteX11" fmla="*/ 1182482 w 2671577"/>
                <a:gd name="connsiteY11" fmla="*/ 514170 h 1459589"/>
                <a:gd name="connsiteX12" fmla="*/ 380453 w 2671577"/>
                <a:gd name="connsiteY12" fmla="*/ 1365813 h 1459589"/>
                <a:gd name="connsiteX13" fmla="*/ 33212 w 2671577"/>
                <a:gd name="connsiteY13" fmla="*/ 1319514 h 1459589"/>
                <a:gd name="connsiteX0" fmla="*/ 33704 w 2672069"/>
                <a:gd name="connsiteY0" fmla="*/ 1319514 h 1460483"/>
                <a:gd name="connsiteX1" fmla="*/ 1168024 w 2672069"/>
                <a:gd name="connsiteY1" fmla="*/ 381965 h 1460483"/>
                <a:gd name="connsiteX2" fmla="*/ 739760 w 2672069"/>
                <a:gd name="connsiteY2" fmla="*/ 381965 h 1460483"/>
                <a:gd name="connsiteX3" fmla="*/ 1262671 w 2672069"/>
                <a:gd name="connsiteY3" fmla="*/ 0 h 1460483"/>
                <a:gd name="connsiteX4" fmla="*/ 1862504 w 2672069"/>
                <a:gd name="connsiteY4" fmla="*/ 381965 h 1460483"/>
                <a:gd name="connsiteX5" fmla="*/ 1364793 w 2672069"/>
                <a:gd name="connsiteY5" fmla="*/ 358816 h 1460483"/>
                <a:gd name="connsiteX6" fmla="*/ 2661158 w 2672069"/>
                <a:gd name="connsiteY6" fmla="*/ 1261641 h 1460483"/>
                <a:gd name="connsiteX7" fmla="*/ 1955102 w 2672069"/>
                <a:gd name="connsiteY7" fmla="*/ 1296365 h 1460483"/>
                <a:gd name="connsiteX8" fmla="*/ 1396744 w 2672069"/>
                <a:gd name="connsiteY8" fmla="*/ 508684 h 1460483"/>
                <a:gd name="connsiteX9" fmla="*/ 1584712 w 2672069"/>
                <a:gd name="connsiteY9" fmla="*/ 1354238 h 1460483"/>
                <a:gd name="connsiteX10" fmla="*/ 994403 w 2672069"/>
                <a:gd name="connsiteY10" fmla="*/ 1354238 h 1460483"/>
                <a:gd name="connsiteX11" fmla="*/ 1221074 w 2672069"/>
                <a:gd name="connsiteY11" fmla="*/ 499882 h 1460483"/>
                <a:gd name="connsiteX12" fmla="*/ 380945 w 2672069"/>
                <a:gd name="connsiteY12" fmla="*/ 1365813 h 1460483"/>
                <a:gd name="connsiteX13" fmla="*/ 33704 w 2672069"/>
                <a:gd name="connsiteY13" fmla="*/ 1319514 h 1460483"/>
                <a:gd name="connsiteX0" fmla="*/ 33704 w 2672196"/>
                <a:gd name="connsiteY0" fmla="*/ 1319514 h 1461674"/>
                <a:gd name="connsiteX1" fmla="*/ 1168024 w 2672196"/>
                <a:gd name="connsiteY1" fmla="*/ 381965 h 1461674"/>
                <a:gd name="connsiteX2" fmla="*/ 739760 w 2672196"/>
                <a:gd name="connsiteY2" fmla="*/ 381965 h 1461674"/>
                <a:gd name="connsiteX3" fmla="*/ 1262671 w 2672196"/>
                <a:gd name="connsiteY3" fmla="*/ 0 h 1461674"/>
                <a:gd name="connsiteX4" fmla="*/ 1862504 w 2672196"/>
                <a:gd name="connsiteY4" fmla="*/ 381965 h 1461674"/>
                <a:gd name="connsiteX5" fmla="*/ 1364793 w 2672196"/>
                <a:gd name="connsiteY5" fmla="*/ 358816 h 1461674"/>
                <a:gd name="connsiteX6" fmla="*/ 2661158 w 2672196"/>
                <a:gd name="connsiteY6" fmla="*/ 1261641 h 1461674"/>
                <a:gd name="connsiteX7" fmla="*/ 1955102 w 2672196"/>
                <a:gd name="connsiteY7" fmla="*/ 1296365 h 1461674"/>
                <a:gd name="connsiteX8" fmla="*/ 1349119 w 2672196"/>
                <a:gd name="connsiteY8" fmla="*/ 489634 h 1461674"/>
                <a:gd name="connsiteX9" fmla="*/ 1584712 w 2672196"/>
                <a:gd name="connsiteY9" fmla="*/ 1354238 h 1461674"/>
                <a:gd name="connsiteX10" fmla="*/ 994403 w 2672196"/>
                <a:gd name="connsiteY10" fmla="*/ 1354238 h 1461674"/>
                <a:gd name="connsiteX11" fmla="*/ 1221074 w 2672196"/>
                <a:gd name="connsiteY11" fmla="*/ 499882 h 1461674"/>
                <a:gd name="connsiteX12" fmla="*/ 380945 w 2672196"/>
                <a:gd name="connsiteY12" fmla="*/ 1365813 h 1461674"/>
                <a:gd name="connsiteX13" fmla="*/ 33704 w 2672196"/>
                <a:gd name="connsiteY13" fmla="*/ 1319514 h 1461674"/>
                <a:gd name="connsiteX0" fmla="*/ 33704 w 2678718"/>
                <a:gd name="connsiteY0" fmla="*/ 1319514 h 1461674"/>
                <a:gd name="connsiteX1" fmla="*/ 1168024 w 2678718"/>
                <a:gd name="connsiteY1" fmla="*/ 381965 h 1461674"/>
                <a:gd name="connsiteX2" fmla="*/ 739760 w 2678718"/>
                <a:gd name="connsiteY2" fmla="*/ 381965 h 1461674"/>
                <a:gd name="connsiteX3" fmla="*/ 1262671 w 2678718"/>
                <a:gd name="connsiteY3" fmla="*/ 0 h 1461674"/>
                <a:gd name="connsiteX4" fmla="*/ 1862504 w 2678718"/>
                <a:gd name="connsiteY4" fmla="*/ 381965 h 1461674"/>
                <a:gd name="connsiteX5" fmla="*/ 1364793 w 2678718"/>
                <a:gd name="connsiteY5" fmla="*/ 358816 h 1461674"/>
                <a:gd name="connsiteX6" fmla="*/ 2661158 w 2678718"/>
                <a:gd name="connsiteY6" fmla="*/ 1261641 h 1461674"/>
                <a:gd name="connsiteX7" fmla="*/ 2064640 w 2678718"/>
                <a:gd name="connsiteY7" fmla="*/ 1286840 h 1461674"/>
                <a:gd name="connsiteX8" fmla="*/ 1349119 w 2678718"/>
                <a:gd name="connsiteY8" fmla="*/ 489634 h 1461674"/>
                <a:gd name="connsiteX9" fmla="*/ 1584712 w 2678718"/>
                <a:gd name="connsiteY9" fmla="*/ 1354238 h 1461674"/>
                <a:gd name="connsiteX10" fmla="*/ 994403 w 2678718"/>
                <a:gd name="connsiteY10" fmla="*/ 1354238 h 1461674"/>
                <a:gd name="connsiteX11" fmla="*/ 1221074 w 2678718"/>
                <a:gd name="connsiteY11" fmla="*/ 499882 h 1461674"/>
                <a:gd name="connsiteX12" fmla="*/ 380945 w 2678718"/>
                <a:gd name="connsiteY12" fmla="*/ 1365813 h 1461674"/>
                <a:gd name="connsiteX13" fmla="*/ 33704 w 2678718"/>
                <a:gd name="connsiteY13" fmla="*/ 1319514 h 1461674"/>
                <a:gd name="connsiteX0" fmla="*/ 33704 w 2678382"/>
                <a:gd name="connsiteY0" fmla="*/ 1319514 h 1461674"/>
                <a:gd name="connsiteX1" fmla="*/ 1168024 w 2678382"/>
                <a:gd name="connsiteY1" fmla="*/ 381965 h 1461674"/>
                <a:gd name="connsiteX2" fmla="*/ 739760 w 2678382"/>
                <a:gd name="connsiteY2" fmla="*/ 381965 h 1461674"/>
                <a:gd name="connsiteX3" fmla="*/ 1262671 w 2678382"/>
                <a:gd name="connsiteY3" fmla="*/ 0 h 1461674"/>
                <a:gd name="connsiteX4" fmla="*/ 1862504 w 2678382"/>
                <a:gd name="connsiteY4" fmla="*/ 381965 h 1461674"/>
                <a:gd name="connsiteX5" fmla="*/ 1364793 w 2678382"/>
                <a:gd name="connsiteY5" fmla="*/ 358816 h 1461674"/>
                <a:gd name="connsiteX6" fmla="*/ 2661158 w 2678382"/>
                <a:gd name="connsiteY6" fmla="*/ 1261641 h 1461674"/>
                <a:gd name="connsiteX7" fmla="*/ 2059877 w 2678382"/>
                <a:gd name="connsiteY7" fmla="*/ 1282078 h 1461674"/>
                <a:gd name="connsiteX8" fmla="*/ 1349119 w 2678382"/>
                <a:gd name="connsiteY8" fmla="*/ 489634 h 1461674"/>
                <a:gd name="connsiteX9" fmla="*/ 1584712 w 2678382"/>
                <a:gd name="connsiteY9" fmla="*/ 1354238 h 1461674"/>
                <a:gd name="connsiteX10" fmla="*/ 994403 w 2678382"/>
                <a:gd name="connsiteY10" fmla="*/ 1354238 h 1461674"/>
                <a:gd name="connsiteX11" fmla="*/ 1221074 w 2678382"/>
                <a:gd name="connsiteY11" fmla="*/ 499882 h 1461674"/>
                <a:gd name="connsiteX12" fmla="*/ 380945 w 2678382"/>
                <a:gd name="connsiteY12" fmla="*/ 1365813 h 1461674"/>
                <a:gd name="connsiteX13" fmla="*/ 33704 w 2678382"/>
                <a:gd name="connsiteY13" fmla="*/ 1319514 h 1461674"/>
                <a:gd name="connsiteX0" fmla="*/ 31486 w 2709501"/>
                <a:gd name="connsiteY0" fmla="*/ 1262364 h 1461674"/>
                <a:gd name="connsiteX1" fmla="*/ 1199143 w 2709501"/>
                <a:gd name="connsiteY1" fmla="*/ 381965 h 1461674"/>
                <a:gd name="connsiteX2" fmla="*/ 770879 w 2709501"/>
                <a:gd name="connsiteY2" fmla="*/ 381965 h 1461674"/>
                <a:gd name="connsiteX3" fmla="*/ 1293790 w 2709501"/>
                <a:gd name="connsiteY3" fmla="*/ 0 h 1461674"/>
                <a:gd name="connsiteX4" fmla="*/ 1893623 w 2709501"/>
                <a:gd name="connsiteY4" fmla="*/ 381965 h 1461674"/>
                <a:gd name="connsiteX5" fmla="*/ 1395912 w 2709501"/>
                <a:gd name="connsiteY5" fmla="*/ 358816 h 1461674"/>
                <a:gd name="connsiteX6" fmla="*/ 2692277 w 2709501"/>
                <a:gd name="connsiteY6" fmla="*/ 1261641 h 1461674"/>
                <a:gd name="connsiteX7" fmla="*/ 2090996 w 2709501"/>
                <a:gd name="connsiteY7" fmla="*/ 1282078 h 1461674"/>
                <a:gd name="connsiteX8" fmla="*/ 1380238 w 2709501"/>
                <a:gd name="connsiteY8" fmla="*/ 489634 h 1461674"/>
                <a:gd name="connsiteX9" fmla="*/ 1615831 w 2709501"/>
                <a:gd name="connsiteY9" fmla="*/ 1354238 h 1461674"/>
                <a:gd name="connsiteX10" fmla="*/ 1025522 w 2709501"/>
                <a:gd name="connsiteY10" fmla="*/ 1354238 h 1461674"/>
                <a:gd name="connsiteX11" fmla="*/ 1252193 w 2709501"/>
                <a:gd name="connsiteY11" fmla="*/ 499882 h 1461674"/>
                <a:gd name="connsiteX12" fmla="*/ 412064 w 2709501"/>
                <a:gd name="connsiteY12" fmla="*/ 1365813 h 1461674"/>
                <a:gd name="connsiteX13" fmla="*/ 31486 w 2709501"/>
                <a:gd name="connsiteY13" fmla="*/ 1262364 h 1461674"/>
                <a:gd name="connsiteX0" fmla="*/ 31486 w 2709501"/>
                <a:gd name="connsiteY0" fmla="*/ 1262364 h 1461674"/>
                <a:gd name="connsiteX1" fmla="*/ 1199143 w 2709501"/>
                <a:gd name="connsiteY1" fmla="*/ 381965 h 1461674"/>
                <a:gd name="connsiteX2" fmla="*/ 770879 w 2709501"/>
                <a:gd name="connsiteY2" fmla="*/ 381965 h 1461674"/>
                <a:gd name="connsiteX3" fmla="*/ 1293790 w 2709501"/>
                <a:gd name="connsiteY3" fmla="*/ 0 h 1461674"/>
                <a:gd name="connsiteX4" fmla="*/ 1845998 w 2709501"/>
                <a:gd name="connsiteY4" fmla="*/ 348628 h 1461674"/>
                <a:gd name="connsiteX5" fmla="*/ 1395912 w 2709501"/>
                <a:gd name="connsiteY5" fmla="*/ 358816 h 1461674"/>
                <a:gd name="connsiteX6" fmla="*/ 2692277 w 2709501"/>
                <a:gd name="connsiteY6" fmla="*/ 1261641 h 1461674"/>
                <a:gd name="connsiteX7" fmla="*/ 2090996 w 2709501"/>
                <a:gd name="connsiteY7" fmla="*/ 1282078 h 1461674"/>
                <a:gd name="connsiteX8" fmla="*/ 1380238 w 2709501"/>
                <a:gd name="connsiteY8" fmla="*/ 489634 h 1461674"/>
                <a:gd name="connsiteX9" fmla="*/ 1615831 w 2709501"/>
                <a:gd name="connsiteY9" fmla="*/ 1354238 h 1461674"/>
                <a:gd name="connsiteX10" fmla="*/ 1025522 w 2709501"/>
                <a:gd name="connsiteY10" fmla="*/ 1354238 h 1461674"/>
                <a:gd name="connsiteX11" fmla="*/ 1252193 w 2709501"/>
                <a:gd name="connsiteY11" fmla="*/ 499882 h 1461674"/>
                <a:gd name="connsiteX12" fmla="*/ 412064 w 2709501"/>
                <a:gd name="connsiteY12" fmla="*/ 1365813 h 1461674"/>
                <a:gd name="connsiteX13" fmla="*/ 31486 w 2709501"/>
                <a:gd name="connsiteY13" fmla="*/ 1262364 h 1461674"/>
                <a:gd name="connsiteX0" fmla="*/ 31486 w 2709501"/>
                <a:gd name="connsiteY0" fmla="*/ 1262364 h 1461674"/>
                <a:gd name="connsiteX1" fmla="*/ 1199143 w 2709501"/>
                <a:gd name="connsiteY1" fmla="*/ 381965 h 1461674"/>
                <a:gd name="connsiteX2" fmla="*/ 770879 w 2709501"/>
                <a:gd name="connsiteY2" fmla="*/ 381965 h 1461674"/>
                <a:gd name="connsiteX3" fmla="*/ 1293790 w 2709501"/>
                <a:gd name="connsiteY3" fmla="*/ 0 h 1461674"/>
                <a:gd name="connsiteX4" fmla="*/ 1845998 w 2709501"/>
                <a:gd name="connsiteY4" fmla="*/ 348628 h 1461674"/>
                <a:gd name="connsiteX5" fmla="*/ 1395912 w 2709501"/>
                <a:gd name="connsiteY5" fmla="*/ 358816 h 1461674"/>
                <a:gd name="connsiteX6" fmla="*/ 2692277 w 2709501"/>
                <a:gd name="connsiteY6" fmla="*/ 1261641 h 1461674"/>
                <a:gd name="connsiteX7" fmla="*/ 2090996 w 2709501"/>
                <a:gd name="connsiteY7" fmla="*/ 1282078 h 1461674"/>
                <a:gd name="connsiteX8" fmla="*/ 1380238 w 2709501"/>
                <a:gd name="connsiteY8" fmla="*/ 489634 h 1461674"/>
                <a:gd name="connsiteX9" fmla="*/ 1615831 w 2709501"/>
                <a:gd name="connsiteY9" fmla="*/ 1354238 h 1461674"/>
                <a:gd name="connsiteX10" fmla="*/ 1025522 w 2709501"/>
                <a:gd name="connsiteY10" fmla="*/ 1354238 h 1461674"/>
                <a:gd name="connsiteX11" fmla="*/ 1252193 w 2709501"/>
                <a:gd name="connsiteY11" fmla="*/ 499882 h 1461674"/>
                <a:gd name="connsiteX12" fmla="*/ 412064 w 2709501"/>
                <a:gd name="connsiteY12" fmla="*/ 1365813 h 1461674"/>
                <a:gd name="connsiteX13" fmla="*/ 31486 w 2709501"/>
                <a:gd name="connsiteY13" fmla="*/ 1262364 h 1461674"/>
                <a:gd name="connsiteX0" fmla="*/ 31486 w 2709501"/>
                <a:gd name="connsiteY0" fmla="*/ 1262364 h 1461674"/>
                <a:gd name="connsiteX1" fmla="*/ 1199143 w 2709501"/>
                <a:gd name="connsiteY1" fmla="*/ 381965 h 1461674"/>
                <a:gd name="connsiteX2" fmla="*/ 770879 w 2709501"/>
                <a:gd name="connsiteY2" fmla="*/ 381965 h 1461674"/>
                <a:gd name="connsiteX3" fmla="*/ 1293790 w 2709501"/>
                <a:gd name="connsiteY3" fmla="*/ 0 h 1461674"/>
                <a:gd name="connsiteX4" fmla="*/ 1845998 w 2709501"/>
                <a:gd name="connsiteY4" fmla="*/ 348628 h 1461674"/>
                <a:gd name="connsiteX5" fmla="*/ 1395912 w 2709501"/>
                <a:gd name="connsiteY5" fmla="*/ 358816 h 1461674"/>
                <a:gd name="connsiteX6" fmla="*/ 2692277 w 2709501"/>
                <a:gd name="connsiteY6" fmla="*/ 1261641 h 1461674"/>
                <a:gd name="connsiteX7" fmla="*/ 2090996 w 2709501"/>
                <a:gd name="connsiteY7" fmla="*/ 1282078 h 1461674"/>
                <a:gd name="connsiteX8" fmla="*/ 1380238 w 2709501"/>
                <a:gd name="connsiteY8" fmla="*/ 489634 h 1461674"/>
                <a:gd name="connsiteX9" fmla="*/ 1615831 w 2709501"/>
                <a:gd name="connsiteY9" fmla="*/ 1354238 h 1461674"/>
                <a:gd name="connsiteX10" fmla="*/ 1025522 w 2709501"/>
                <a:gd name="connsiteY10" fmla="*/ 1354238 h 1461674"/>
                <a:gd name="connsiteX11" fmla="*/ 1252193 w 2709501"/>
                <a:gd name="connsiteY11" fmla="*/ 499882 h 1461674"/>
                <a:gd name="connsiteX12" fmla="*/ 412064 w 2709501"/>
                <a:gd name="connsiteY12" fmla="*/ 1365813 h 1461674"/>
                <a:gd name="connsiteX13" fmla="*/ 31486 w 2709501"/>
                <a:gd name="connsiteY13" fmla="*/ 1262364 h 1461674"/>
                <a:gd name="connsiteX0" fmla="*/ 31486 w 2709501"/>
                <a:gd name="connsiteY0" fmla="*/ 1262364 h 1461674"/>
                <a:gd name="connsiteX1" fmla="*/ 1199143 w 2709501"/>
                <a:gd name="connsiteY1" fmla="*/ 381965 h 1461674"/>
                <a:gd name="connsiteX2" fmla="*/ 770879 w 2709501"/>
                <a:gd name="connsiteY2" fmla="*/ 381965 h 1461674"/>
                <a:gd name="connsiteX3" fmla="*/ 1293790 w 2709501"/>
                <a:gd name="connsiteY3" fmla="*/ 0 h 1461674"/>
                <a:gd name="connsiteX4" fmla="*/ 1845998 w 2709501"/>
                <a:gd name="connsiteY4" fmla="*/ 348628 h 1461674"/>
                <a:gd name="connsiteX5" fmla="*/ 1395912 w 2709501"/>
                <a:gd name="connsiteY5" fmla="*/ 358816 h 1461674"/>
                <a:gd name="connsiteX6" fmla="*/ 2692277 w 2709501"/>
                <a:gd name="connsiteY6" fmla="*/ 1261641 h 1461674"/>
                <a:gd name="connsiteX7" fmla="*/ 2090996 w 2709501"/>
                <a:gd name="connsiteY7" fmla="*/ 1282078 h 1461674"/>
                <a:gd name="connsiteX8" fmla="*/ 1380238 w 2709501"/>
                <a:gd name="connsiteY8" fmla="*/ 489634 h 1461674"/>
                <a:gd name="connsiteX9" fmla="*/ 1615831 w 2709501"/>
                <a:gd name="connsiteY9" fmla="*/ 1354238 h 1461674"/>
                <a:gd name="connsiteX10" fmla="*/ 1025522 w 2709501"/>
                <a:gd name="connsiteY10" fmla="*/ 1354238 h 1461674"/>
                <a:gd name="connsiteX11" fmla="*/ 1252193 w 2709501"/>
                <a:gd name="connsiteY11" fmla="*/ 499882 h 1461674"/>
                <a:gd name="connsiteX12" fmla="*/ 412064 w 2709501"/>
                <a:gd name="connsiteY12" fmla="*/ 1365813 h 1461674"/>
                <a:gd name="connsiteX13" fmla="*/ 31486 w 2709501"/>
                <a:gd name="connsiteY13" fmla="*/ 1262364 h 1461674"/>
                <a:gd name="connsiteX0" fmla="*/ 32591 w 2710606"/>
                <a:gd name="connsiteY0" fmla="*/ 1262364 h 1461674"/>
                <a:gd name="connsiteX1" fmla="*/ 1219298 w 2710606"/>
                <a:gd name="connsiteY1" fmla="*/ 367678 h 1461674"/>
                <a:gd name="connsiteX2" fmla="*/ 771984 w 2710606"/>
                <a:gd name="connsiteY2" fmla="*/ 381965 h 1461674"/>
                <a:gd name="connsiteX3" fmla="*/ 1294895 w 2710606"/>
                <a:gd name="connsiteY3" fmla="*/ 0 h 1461674"/>
                <a:gd name="connsiteX4" fmla="*/ 1847103 w 2710606"/>
                <a:gd name="connsiteY4" fmla="*/ 348628 h 1461674"/>
                <a:gd name="connsiteX5" fmla="*/ 1397017 w 2710606"/>
                <a:gd name="connsiteY5" fmla="*/ 358816 h 1461674"/>
                <a:gd name="connsiteX6" fmla="*/ 2693382 w 2710606"/>
                <a:gd name="connsiteY6" fmla="*/ 1261641 h 1461674"/>
                <a:gd name="connsiteX7" fmla="*/ 2092101 w 2710606"/>
                <a:gd name="connsiteY7" fmla="*/ 1282078 h 1461674"/>
                <a:gd name="connsiteX8" fmla="*/ 1381343 w 2710606"/>
                <a:gd name="connsiteY8" fmla="*/ 489634 h 1461674"/>
                <a:gd name="connsiteX9" fmla="*/ 1616936 w 2710606"/>
                <a:gd name="connsiteY9" fmla="*/ 1354238 h 1461674"/>
                <a:gd name="connsiteX10" fmla="*/ 1026627 w 2710606"/>
                <a:gd name="connsiteY10" fmla="*/ 1354238 h 1461674"/>
                <a:gd name="connsiteX11" fmla="*/ 1253298 w 2710606"/>
                <a:gd name="connsiteY11" fmla="*/ 499882 h 1461674"/>
                <a:gd name="connsiteX12" fmla="*/ 413169 w 2710606"/>
                <a:gd name="connsiteY12" fmla="*/ 1365813 h 1461674"/>
                <a:gd name="connsiteX13" fmla="*/ 32591 w 2710606"/>
                <a:gd name="connsiteY13" fmla="*/ 1262364 h 1461674"/>
                <a:gd name="connsiteX0" fmla="*/ 32591 w 2710606"/>
                <a:gd name="connsiteY0" fmla="*/ 1262364 h 1461674"/>
                <a:gd name="connsiteX1" fmla="*/ 1219298 w 2710606"/>
                <a:gd name="connsiteY1" fmla="*/ 367678 h 1461674"/>
                <a:gd name="connsiteX2" fmla="*/ 533859 w 2710606"/>
                <a:gd name="connsiteY2" fmla="*/ 367677 h 1461674"/>
                <a:gd name="connsiteX3" fmla="*/ 1294895 w 2710606"/>
                <a:gd name="connsiteY3" fmla="*/ 0 h 1461674"/>
                <a:gd name="connsiteX4" fmla="*/ 1847103 w 2710606"/>
                <a:gd name="connsiteY4" fmla="*/ 348628 h 1461674"/>
                <a:gd name="connsiteX5" fmla="*/ 1397017 w 2710606"/>
                <a:gd name="connsiteY5" fmla="*/ 358816 h 1461674"/>
                <a:gd name="connsiteX6" fmla="*/ 2693382 w 2710606"/>
                <a:gd name="connsiteY6" fmla="*/ 1261641 h 1461674"/>
                <a:gd name="connsiteX7" fmla="*/ 2092101 w 2710606"/>
                <a:gd name="connsiteY7" fmla="*/ 1282078 h 1461674"/>
                <a:gd name="connsiteX8" fmla="*/ 1381343 w 2710606"/>
                <a:gd name="connsiteY8" fmla="*/ 489634 h 1461674"/>
                <a:gd name="connsiteX9" fmla="*/ 1616936 w 2710606"/>
                <a:gd name="connsiteY9" fmla="*/ 1354238 h 1461674"/>
                <a:gd name="connsiteX10" fmla="*/ 1026627 w 2710606"/>
                <a:gd name="connsiteY10" fmla="*/ 1354238 h 1461674"/>
                <a:gd name="connsiteX11" fmla="*/ 1253298 w 2710606"/>
                <a:gd name="connsiteY11" fmla="*/ 499882 h 1461674"/>
                <a:gd name="connsiteX12" fmla="*/ 413169 w 2710606"/>
                <a:gd name="connsiteY12" fmla="*/ 1365813 h 1461674"/>
                <a:gd name="connsiteX13" fmla="*/ 32591 w 2710606"/>
                <a:gd name="connsiteY13" fmla="*/ 1262364 h 1461674"/>
                <a:gd name="connsiteX0" fmla="*/ 32591 w 2710606"/>
                <a:gd name="connsiteY0" fmla="*/ 1262364 h 1461674"/>
                <a:gd name="connsiteX1" fmla="*/ 1219298 w 2710606"/>
                <a:gd name="connsiteY1" fmla="*/ 367678 h 1461674"/>
                <a:gd name="connsiteX2" fmla="*/ 519571 w 2710606"/>
                <a:gd name="connsiteY2" fmla="*/ 381965 h 1461674"/>
                <a:gd name="connsiteX3" fmla="*/ 1294895 w 2710606"/>
                <a:gd name="connsiteY3" fmla="*/ 0 h 1461674"/>
                <a:gd name="connsiteX4" fmla="*/ 1847103 w 2710606"/>
                <a:gd name="connsiteY4" fmla="*/ 348628 h 1461674"/>
                <a:gd name="connsiteX5" fmla="*/ 1397017 w 2710606"/>
                <a:gd name="connsiteY5" fmla="*/ 358816 h 1461674"/>
                <a:gd name="connsiteX6" fmla="*/ 2693382 w 2710606"/>
                <a:gd name="connsiteY6" fmla="*/ 1261641 h 1461674"/>
                <a:gd name="connsiteX7" fmla="*/ 2092101 w 2710606"/>
                <a:gd name="connsiteY7" fmla="*/ 1282078 h 1461674"/>
                <a:gd name="connsiteX8" fmla="*/ 1381343 w 2710606"/>
                <a:gd name="connsiteY8" fmla="*/ 489634 h 1461674"/>
                <a:gd name="connsiteX9" fmla="*/ 1616936 w 2710606"/>
                <a:gd name="connsiteY9" fmla="*/ 1354238 h 1461674"/>
                <a:gd name="connsiteX10" fmla="*/ 1026627 w 2710606"/>
                <a:gd name="connsiteY10" fmla="*/ 1354238 h 1461674"/>
                <a:gd name="connsiteX11" fmla="*/ 1253298 w 2710606"/>
                <a:gd name="connsiteY11" fmla="*/ 499882 h 1461674"/>
                <a:gd name="connsiteX12" fmla="*/ 413169 w 2710606"/>
                <a:gd name="connsiteY12" fmla="*/ 1365813 h 1461674"/>
                <a:gd name="connsiteX13" fmla="*/ 32591 w 2710606"/>
                <a:gd name="connsiteY13" fmla="*/ 1262364 h 1461674"/>
                <a:gd name="connsiteX0" fmla="*/ 32591 w 2710606"/>
                <a:gd name="connsiteY0" fmla="*/ 1262364 h 1461674"/>
                <a:gd name="connsiteX1" fmla="*/ 1219298 w 2710606"/>
                <a:gd name="connsiteY1" fmla="*/ 367678 h 1461674"/>
                <a:gd name="connsiteX2" fmla="*/ 519571 w 2710606"/>
                <a:gd name="connsiteY2" fmla="*/ 381965 h 1461674"/>
                <a:gd name="connsiteX3" fmla="*/ 1294895 w 2710606"/>
                <a:gd name="connsiteY3" fmla="*/ 0 h 1461674"/>
                <a:gd name="connsiteX4" fmla="*/ 1847103 w 2710606"/>
                <a:gd name="connsiteY4" fmla="*/ 348628 h 1461674"/>
                <a:gd name="connsiteX5" fmla="*/ 1397017 w 2710606"/>
                <a:gd name="connsiteY5" fmla="*/ 358816 h 1461674"/>
                <a:gd name="connsiteX6" fmla="*/ 2693382 w 2710606"/>
                <a:gd name="connsiteY6" fmla="*/ 1261641 h 1461674"/>
                <a:gd name="connsiteX7" fmla="*/ 2092101 w 2710606"/>
                <a:gd name="connsiteY7" fmla="*/ 1282078 h 1461674"/>
                <a:gd name="connsiteX8" fmla="*/ 1381343 w 2710606"/>
                <a:gd name="connsiteY8" fmla="*/ 489634 h 1461674"/>
                <a:gd name="connsiteX9" fmla="*/ 1616936 w 2710606"/>
                <a:gd name="connsiteY9" fmla="*/ 1354238 h 1461674"/>
                <a:gd name="connsiteX10" fmla="*/ 1026627 w 2710606"/>
                <a:gd name="connsiteY10" fmla="*/ 1354238 h 1461674"/>
                <a:gd name="connsiteX11" fmla="*/ 1253298 w 2710606"/>
                <a:gd name="connsiteY11" fmla="*/ 499882 h 1461674"/>
                <a:gd name="connsiteX12" fmla="*/ 413169 w 2710606"/>
                <a:gd name="connsiteY12" fmla="*/ 1365813 h 1461674"/>
                <a:gd name="connsiteX13" fmla="*/ 32591 w 2710606"/>
                <a:gd name="connsiteY13" fmla="*/ 1262364 h 1461674"/>
                <a:gd name="connsiteX0" fmla="*/ 32591 w 2710606"/>
                <a:gd name="connsiteY0" fmla="*/ 1262364 h 1461674"/>
                <a:gd name="connsiteX1" fmla="*/ 1219298 w 2710606"/>
                <a:gd name="connsiteY1" fmla="*/ 367678 h 1461674"/>
                <a:gd name="connsiteX2" fmla="*/ 519571 w 2710606"/>
                <a:gd name="connsiteY2" fmla="*/ 381965 h 1461674"/>
                <a:gd name="connsiteX3" fmla="*/ 1294895 w 2710606"/>
                <a:gd name="connsiteY3" fmla="*/ 0 h 1461674"/>
                <a:gd name="connsiteX4" fmla="*/ 2375740 w 2710606"/>
                <a:gd name="connsiteY4" fmla="*/ 339103 h 1461674"/>
                <a:gd name="connsiteX5" fmla="*/ 1397017 w 2710606"/>
                <a:gd name="connsiteY5" fmla="*/ 358816 h 1461674"/>
                <a:gd name="connsiteX6" fmla="*/ 2693382 w 2710606"/>
                <a:gd name="connsiteY6" fmla="*/ 1261641 h 1461674"/>
                <a:gd name="connsiteX7" fmla="*/ 2092101 w 2710606"/>
                <a:gd name="connsiteY7" fmla="*/ 1282078 h 1461674"/>
                <a:gd name="connsiteX8" fmla="*/ 1381343 w 2710606"/>
                <a:gd name="connsiteY8" fmla="*/ 489634 h 1461674"/>
                <a:gd name="connsiteX9" fmla="*/ 1616936 w 2710606"/>
                <a:gd name="connsiteY9" fmla="*/ 1354238 h 1461674"/>
                <a:gd name="connsiteX10" fmla="*/ 1026627 w 2710606"/>
                <a:gd name="connsiteY10" fmla="*/ 1354238 h 1461674"/>
                <a:gd name="connsiteX11" fmla="*/ 1253298 w 2710606"/>
                <a:gd name="connsiteY11" fmla="*/ 499882 h 1461674"/>
                <a:gd name="connsiteX12" fmla="*/ 413169 w 2710606"/>
                <a:gd name="connsiteY12" fmla="*/ 1365813 h 1461674"/>
                <a:gd name="connsiteX13" fmla="*/ 32591 w 2710606"/>
                <a:gd name="connsiteY13" fmla="*/ 1262364 h 1461674"/>
                <a:gd name="connsiteX0" fmla="*/ 32591 w 2710606"/>
                <a:gd name="connsiteY0" fmla="*/ 1262364 h 1461674"/>
                <a:gd name="connsiteX1" fmla="*/ 1219298 w 2710606"/>
                <a:gd name="connsiteY1" fmla="*/ 367678 h 1461674"/>
                <a:gd name="connsiteX2" fmla="*/ 519571 w 2710606"/>
                <a:gd name="connsiteY2" fmla="*/ 381965 h 1461674"/>
                <a:gd name="connsiteX3" fmla="*/ 1294895 w 2710606"/>
                <a:gd name="connsiteY3" fmla="*/ 0 h 1461674"/>
                <a:gd name="connsiteX4" fmla="*/ 2242390 w 2710606"/>
                <a:gd name="connsiteY4" fmla="*/ 343865 h 1461674"/>
                <a:gd name="connsiteX5" fmla="*/ 1397017 w 2710606"/>
                <a:gd name="connsiteY5" fmla="*/ 358816 h 1461674"/>
                <a:gd name="connsiteX6" fmla="*/ 2693382 w 2710606"/>
                <a:gd name="connsiteY6" fmla="*/ 1261641 h 1461674"/>
                <a:gd name="connsiteX7" fmla="*/ 2092101 w 2710606"/>
                <a:gd name="connsiteY7" fmla="*/ 1282078 h 1461674"/>
                <a:gd name="connsiteX8" fmla="*/ 1381343 w 2710606"/>
                <a:gd name="connsiteY8" fmla="*/ 489634 h 1461674"/>
                <a:gd name="connsiteX9" fmla="*/ 1616936 w 2710606"/>
                <a:gd name="connsiteY9" fmla="*/ 1354238 h 1461674"/>
                <a:gd name="connsiteX10" fmla="*/ 1026627 w 2710606"/>
                <a:gd name="connsiteY10" fmla="*/ 1354238 h 1461674"/>
                <a:gd name="connsiteX11" fmla="*/ 1253298 w 2710606"/>
                <a:gd name="connsiteY11" fmla="*/ 499882 h 1461674"/>
                <a:gd name="connsiteX12" fmla="*/ 413169 w 2710606"/>
                <a:gd name="connsiteY12" fmla="*/ 1365813 h 1461674"/>
                <a:gd name="connsiteX13" fmla="*/ 32591 w 2710606"/>
                <a:gd name="connsiteY13" fmla="*/ 1262364 h 1461674"/>
                <a:gd name="connsiteX0" fmla="*/ 32591 w 2710606"/>
                <a:gd name="connsiteY0" fmla="*/ 1262364 h 1461674"/>
                <a:gd name="connsiteX1" fmla="*/ 1219298 w 2710606"/>
                <a:gd name="connsiteY1" fmla="*/ 367678 h 1461674"/>
                <a:gd name="connsiteX2" fmla="*/ 519571 w 2710606"/>
                <a:gd name="connsiteY2" fmla="*/ 381965 h 1461674"/>
                <a:gd name="connsiteX3" fmla="*/ 1294895 w 2710606"/>
                <a:gd name="connsiteY3" fmla="*/ 0 h 1461674"/>
                <a:gd name="connsiteX4" fmla="*/ 2242390 w 2710606"/>
                <a:gd name="connsiteY4" fmla="*/ 343865 h 1461674"/>
                <a:gd name="connsiteX5" fmla="*/ 1397017 w 2710606"/>
                <a:gd name="connsiteY5" fmla="*/ 358816 h 1461674"/>
                <a:gd name="connsiteX6" fmla="*/ 2693382 w 2710606"/>
                <a:gd name="connsiteY6" fmla="*/ 1261641 h 1461674"/>
                <a:gd name="connsiteX7" fmla="*/ 2092101 w 2710606"/>
                <a:gd name="connsiteY7" fmla="*/ 1282078 h 1461674"/>
                <a:gd name="connsiteX8" fmla="*/ 1381343 w 2710606"/>
                <a:gd name="connsiteY8" fmla="*/ 489634 h 1461674"/>
                <a:gd name="connsiteX9" fmla="*/ 1616936 w 2710606"/>
                <a:gd name="connsiteY9" fmla="*/ 1354238 h 1461674"/>
                <a:gd name="connsiteX10" fmla="*/ 1026627 w 2710606"/>
                <a:gd name="connsiteY10" fmla="*/ 1354238 h 1461674"/>
                <a:gd name="connsiteX11" fmla="*/ 1253298 w 2710606"/>
                <a:gd name="connsiteY11" fmla="*/ 499882 h 1461674"/>
                <a:gd name="connsiteX12" fmla="*/ 413169 w 2710606"/>
                <a:gd name="connsiteY12" fmla="*/ 1365813 h 1461674"/>
                <a:gd name="connsiteX13" fmla="*/ 32591 w 2710606"/>
                <a:gd name="connsiteY13" fmla="*/ 1262364 h 1461674"/>
                <a:gd name="connsiteX0" fmla="*/ 20110 w 3012450"/>
                <a:gd name="connsiteY0" fmla="*/ 990902 h 1461674"/>
                <a:gd name="connsiteX1" fmla="*/ 1521142 w 3012450"/>
                <a:gd name="connsiteY1" fmla="*/ 367678 h 1461674"/>
                <a:gd name="connsiteX2" fmla="*/ 821415 w 3012450"/>
                <a:gd name="connsiteY2" fmla="*/ 381965 h 1461674"/>
                <a:gd name="connsiteX3" fmla="*/ 1596739 w 3012450"/>
                <a:gd name="connsiteY3" fmla="*/ 0 h 1461674"/>
                <a:gd name="connsiteX4" fmla="*/ 2544234 w 3012450"/>
                <a:gd name="connsiteY4" fmla="*/ 343865 h 1461674"/>
                <a:gd name="connsiteX5" fmla="*/ 1698861 w 3012450"/>
                <a:gd name="connsiteY5" fmla="*/ 358816 h 1461674"/>
                <a:gd name="connsiteX6" fmla="*/ 2995226 w 3012450"/>
                <a:gd name="connsiteY6" fmla="*/ 1261641 h 1461674"/>
                <a:gd name="connsiteX7" fmla="*/ 2393945 w 3012450"/>
                <a:gd name="connsiteY7" fmla="*/ 1282078 h 1461674"/>
                <a:gd name="connsiteX8" fmla="*/ 1683187 w 3012450"/>
                <a:gd name="connsiteY8" fmla="*/ 489634 h 1461674"/>
                <a:gd name="connsiteX9" fmla="*/ 1918780 w 3012450"/>
                <a:gd name="connsiteY9" fmla="*/ 1354238 h 1461674"/>
                <a:gd name="connsiteX10" fmla="*/ 1328471 w 3012450"/>
                <a:gd name="connsiteY10" fmla="*/ 1354238 h 1461674"/>
                <a:gd name="connsiteX11" fmla="*/ 1555142 w 3012450"/>
                <a:gd name="connsiteY11" fmla="*/ 499882 h 1461674"/>
                <a:gd name="connsiteX12" fmla="*/ 715013 w 3012450"/>
                <a:gd name="connsiteY12" fmla="*/ 1365813 h 1461674"/>
                <a:gd name="connsiteX13" fmla="*/ 20110 w 3012450"/>
                <a:gd name="connsiteY13" fmla="*/ 990902 h 1461674"/>
                <a:gd name="connsiteX0" fmla="*/ 57979 w 3050319"/>
                <a:gd name="connsiteY0" fmla="*/ 990902 h 1461674"/>
                <a:gd name="connsiteX1" fmla="*/ 1559011 w 3050319"/>
                <a:gd name="connsiteY1" fmla="*/ 367678 h 1461674"/>
                <a:gd name="connsiteX2" fmla="*/ 859284 w 3050319"/>
                <a:gd name="connsiteY2" fmla="*/ 381965 h 1461674"/>
                <a:gd name="connsiteX3" fmla="*/ 1634608 w 3050319"/>
                <a:gd name="connsiteY3" fmla="*/ 0 h 1461674"/>
                <a:gd name="connsiteX4" fmla="*/ 2582103 w 3050319"/>
                <a:gd name="connsiteY4" fmla="*/ 343865 h 1461674"/>
                <a:gd name="connsiteX5" fmla="*/ 1736730 w 3050319"/>
                <a:gd name="connsiteY5" fmla="*/ 358816 h 1461674"/>
                <a:gd name="connsiteX6" fmla="*/ 3033095 w 3050319"/>
                <a:gd name="connsiteY6" fmla="*/ 1261641 h 1461674"/>
                <a:gd name="connsiteX7" fmla="*/ 2431814 w 3050319"/>
                <a:gd name="connsiteY7" fmla="*/ 1282078 h 1461674"/>
                <a:gd name="connsiteX8" fmla="*/ 1721056 w 3050319"/>
                <a:gd name="connsiteY8" fmla="*/ 489634 h 1461674"/>
                <a:gd name="connsiteX9" fmla="*/ 1956649 w 3050319"/>
                <a:gd name="connsiteY9" fmla="*/ 1354238 h 1461674"/>
                <a:gd name="connsiteX10" fmla="*/ 1366340 w 3050319"/>
                <a:gd name="connsiteY10" fmla="*/ 1354238 h 1461674"/>
                <a:gd name="connsiteX11" fmla="*/ 1593011 w 3050319"/>
                <a:gd name="connsiteY11" fmla="*/ 499882 h 1461674"/>
                <a:gd name="connsiteX12" fmla="*/ 752882 w 3050319"/>
                <a:gd name="connsiteY12" fmla="*/ 1365813 h 1461674"/>
                <a:gd name="connsiteX13" fmla="*/ 57979 w 3050319"/>
                <a:gd name="connsiteY13" fmla="*/ 990902 h 1461674"/>
                <a:gd name="connsiteX0" fmla="*/ 51104 w 3043444"/>
                <a:gd name="connsiteY0" fmla="*/ 990902 h 1461674"/>
                <a:gd name="connsiteX1" fmla="*/ 1552136 w 3043444"/>
                <a:gd name="connsiteY1" fmla="*/ 367678 h 1461674"/>
                <a:gd name="connsiteX2" fmla="*/ 852409 w 3043444"/>
                <a:gd name="connsiteY2" fmla="*/ 381965 h 1461674"/>
                <a:gd name="connsiteX3" fmla="*/ 1627733 w 3043444"/>
                <a:gd name="connsiteY3" fmla="*/ 0 h 1461674"/>
                <a:gd name="connsiteX4" fmla="*/ 2575228 w 3043444"/>
                <a:gd name="connsiteY4" fmla="*/ 343865 h 1461674"/>
                <a:gd name="connsiteX5" fmla="*/ 1729855 w 3043444"/>
                <a:gd name="connsiteY5" fmla="*/ 358816 h 1461674"/>
                <a:gd name="connsiteX6" fmla="*/ 3026220 w 3043444"/>
                <a:gd name="connsiteY6" fmla="*/ 1261641 h 1461674"/>
                <a:gd name="connsiteX7" fmla="*/ 2424939 w 3043444"/>
                <a:gd name="connsiteY7" fmla="*/ 1282078 h 1461674"/>
                <a:gd name="connsiteX8" fmla="*/ 1714181 w 3043444"/>
                <a:gd name="connsiteY8" fmla="*/ 489634 h 1461674"/>
                <a:gd name="connsiteX9" fmla="*/ 1949774 w 3043444"/>
                <a:gd name="connsiteY9" fmla="*/ 1354238 h 1461674"/>
                <a:gd name="connsiteX10" fmla="*/ 1359465 w 3043444"/>
                <a:gd name="connsiteY10" fmla="*/ 1354238 h 1461674"/>
                <a:gd name="connsiteX11" fmla="*/ 1586136 w 3043444"/>
                <a:gd name="connsiteY11" fmla="*/ 499882 h 1461674"/>
                <a:gd name="connsiteX12" fmla="*/ 465019 w 3043444"/>
                <a:gd name="connsiteY12" fmla="*/ 1284851 h 1461674"/>
                <a:gd name="connsiteX13" fmla="*/ 51104 w 3043444"/>
                <a:gd name="connsiteY13" fmla="*/ 990902 h 1461674"/>
                <a:gd name="connsiteX0" fmla="*/ 51104 w 3319526"/>
                <a:gd name="connsiteY0" fmla="*/ 990902 h 1461674"/>
                <a:gd name="connsiteX1" fmla="*/ 1552136 w 3319526"/>
                <a:gd name="connsiteY1" fmla="*/ 367678 h 1461674"/>
                <a:gd name="connsiteX2" fmla="*/ 852409 w 3319526"/>
                <a:gd name="connsiteY2" fmla="*/ 381965 h 1461674"/>
                <a:gd name="connsiteX3" fmla="*/ 1627733 w 3319526"/>
                <a:gd name="connsiteY3" fmla="*/ 0 h 1461674"/>
                <a:gd name="connsiteX4" fmla="*/ 2575228 w 3319526"/>
                <a:gd name="connsiteY4" fmla="*/ 343865 h 1461674"/>
                <a:gd name="connsiteX5" fmla="*/ 1729855 w 3319526"/>
                <a:gd name="connsiteY5" fmla="*/ 358816 h 1461674"/>
                <a:gd name="connsiteX6" fmla="*/ 3307208 w 3319526"/>
                <a:gd name="connsiteY6" fmla="*/ 1028279 h 1461674"/>
                <a:gd name="connsiteX7" fmla="*/ 2424939 w 3319526"/>
                <a:gd name="connsiteY7" fmla="*/ 1282078 h 1461674"/>
                <a:gd name="connsiteX8" fmla="*/ 1714181 w 3319526"/>
                <a:gd name="connsiteY8" fmla="*/ 489634 h 1461674"/>
                <a:gd name="connsiteX9" fmla="*/ 1949774 w 3319526"/>
                <a:gd name="connsiteY9" fmla="*/ 1354238 h 1461674"/>
                <a:gd name="connsiteX10" fmla="*/ 1359465 w 3319526"/>
                <a:gd name="connsiteY10" fmla="*/ 1354238 h 1461674"/>
                <a:gd name="connsiteX11" fmla="*/ 1586136 w 3319526"/>
                <a:gd name="connsiteY11" fmla="*/ 499882 h 1461674"/>
                <a:gd name="connsiteX12" fmla="*/ 465019 w 3319526"/>
                <a:gd name="connsiteY12" fmla="*/ 1284851 h 1461674"/>
                <a:gd name="connsiteX13" fmla="*/ 51104 w 3319526"/>
                <a:gd name="connsiteY13" fmla="*/ 990902 h 1461674"/>
                <a:gd name="connsiteX0" fmla="*/ 51104 w 3335508"/>
                <a:gd name="connsiteY0" fmla="*/ 990902 h 1461674"/>
                <a:gd name="connsiteX1" fmla="*/ 1552136 w 3335508"/>
                <a:gd name="connsiteY1" fmla="*/ 367678 h 1461674"/>
                <a:gd name="connsiteX2" fmla="*/ 852409 w 3335508"/>
                <a:gd name="connsiteY2" fmla="*/ 381965 h 1461674"/>
                <a:gd name="connsiteX3" fmla="*/ 1627733 w 3335508"/>
                <a:gd name="connsiteY3" fmla="*/ 0 h 1461674"/>
                <a:gd name="connsiteX4" fmla="*/ 2575228 w 3335508"/>
                <a:gd name="connsiteY4" fmla="*/ 343865 h 1461674"/>
                <a:gd name="connsiteX5" fmla="*/ 1729855 w 3335508"/>
                <a:gd name="connsiteY5" fmla="*/ 358816 h 1461674"/>
                <a:gd name="connsiteX6" fmla="*/ 3307208 w 3335508"/>
                <a:gd name="connsiteY6" fmla="*/ 1028279 h 1461674"/>
                <a:gd name="connsiteX7" fmla="*/ 2667827 w 3335508"/>
                <a:gd name="connsiteY7" fmla="*/ 1215403 h 1461674"/>
                <a:gd name="connsiteX8" fmla="*/ 1714181 w 3335508"/>
                <a:gd name="connsiteY8" fmla="*/ 489634 h 1461674"/>
                <a:gd name="connsiteX9" fmla="*/ 1949774 w 3335508"/>
                <a:gd name="connsiteY9" fmla="*/ 1354238 h 1461674"/>
                <a:gd name="connsiteX10" fmla="*/ 1359465 w 3335508"/>
                <a:gd name="connsiteY10" fmla="*/ 1354238 h 1461674"/>
                <a:gd name="connsiteX11" fmla="*/ 1586136 w 3335508"/>
                <a:gd name="connsiteY11" fmla="*/ 499882 h 1461674"/>
                <a:gd name="connsiteX12" fmla="*/ 465019 w 3335508"/>
                <a:gd name="connsiteY12" fmla="*/ 1284851 h 1461674"/>
                <a:gd name="connsiteX13" fmla="*/ 51104 w 3335508"/>
                <a:gd name="connsiteY13" fmla="*/ 990902 h 1461674"/>
                <a:gd name="connsiteX0" fmla="*/ 41102 w 3325506"/>
                <a:gd name="connsiteY0" fmla="*/ 990902 h 1461674"/>
                <a:gd name="connsiteX1" fmla="*/ 1542134 w 3325506"/>
                <a:gd name="connsiteY1" fmla="*/ 367678 h 1461674"/>
                <a:gd name="connsiteX2" fmla="*/ 842407 w 3325506"/>
                <a:gd name="connsiteY2" fmla="*/ 381965 h 1461674"/>
                <a:gd name="connsiteX3" fmla="*/ 1617731 w 3325506"/>
                <a:gd name="connsiteY3" fmla="*/ 0 h 1461674"/>
                <a:gd name="connsiteX4" fmla="*/ 2565226 w 3325506"/>
                <a:gd name="connsiteY4" fmla="*/ 343865 h 1461674"/>
                <a:gd name="connsiteX5" fmla="*/ 1719853 w 3325506"/>
                <a:gd name="connsiteY5" fmla="*/ 358816 h 1461674"/>
                <a:gd name="connsiteX6" fmla="*/ 3297206 w 3325506"/>
                <a:gd name="connsiteY6" fmla="*/ 1028279 h 1461674"/>
                <a:gd name="connsiteX7" fmla="*/ 2657825 w 3325506"/>
                <a:gd name="connsiteY7" fmla="*/ 1215403 h 1461674"/>
                <a:gd name="connsiteX8" fmla="*/ 1704179 w 3325506"/>
                <a:gd name="connsiteY8" fmla="*/ 489634 h 1461674"/>
                <a:gd name="connsiteX9" fmla="*/ 1939772 w 3325506"/>
                <a:gd name="connsiteY9" fmla="*/ 1354238 h 1461674"/>
                <a:gd name="connsiteX10" fmla="*/ 1349463 w 3325506"/>
                <a:gd name="connsiteY10" fmla="*/ 1354238 h 1461674"/>
                <a:gd name="connsiteX11" fmla="*/ 1576134 w 3325506"/>
                <a:gd name="connsiteY11" fmla="*/ 499882 h 1461674"/>
                <a:gd name="connsiteX12" fmla="*/ 797320 w 3325506"/>
                <a:gd name="connsiteY12" fmla="*/ 1314881 h 1461674"/>
                <a:gd name="connsiteX13" fmla="*/ 455017 w 3325506"/>
                <a:gd name="connsiteY13" fmla="*/ 1284851 h 1461674"/>
                <a:gd name="connsiteX14" fmla="*/ 41102 w 3325506"/>
                <a:gd name="connsiteY14" fmla="*/ 990902 h 1461674"/>
                <a:gd name="connsiteX0" fmla="*/ 41102 w 3325506"/>
                <a:gd name="connsiteY0" fmla="*/ 990902 h 1461674"/>
                <a:gd name="connsiteX1" fmla="*/ 1542134 w 3325506"/>
                <a:gd name="connsiteY1" fmla="*/ 367678 h 1461674"/>
                <a:gd name="connsiteX2" fmla="*/ 842407 w 3325506"/>
                <a:gd name="connsiteY2" fmla="*/ 381965 h 1461674"/>
                <a:gd name="connsiteX3" fmla="*/ 1617731 w 3325506"/>
                <a:gd name="connsiteY3" fmla="*/ 0 h 1461674"/>
                <a:gd name="connsiteX4" fmla="*/ 2565226 w 3325506"/>
                <a:gd name="connsiteY4" fmla="*/ 343865 h 1461674"/>
                <a:gd name="connsiteX5" fmla="*/ 1719853 w 3325506"/>
                <a:gd name="connsiteY5" fmla="*/ 358816 h 1461674"/>
                <a:gd name="connsiteX6" fmla="*/ 3297206 w 3325506"/>
                <a:gd name="connsiteY6" fmla="*/ 1028279 h 1461674"/>
                <a:gd name="connsiteX7" fmla="*/ 2657825 w 3325506"/>
                <a:gd name="connsiteY7" fmla="*/ 1215403 h 1461674"/>
                <a:gd name="connsiteX8" fmla="*/ 1704179 w 3325506"/>
                <a:gd name="connsiteY8" fmla="*/ 489634 h 1461674"/>
                <a:gd name="connsiteX9" fmla="*/ 1939772 w 3325506"/>
                <a:gd name="connsiteY9" fmla="*/ 1354238 h 1461674"/>
                <a:gd name="connsiteX10" fmla="*/ 1349463 w 3325506"/>
                <a:gd name="connsiteY10" fmla="*/ 1354238 h 1461674"/>
                <a:gd name="connsiteX11" fmla="*/ 1576134 w 3325506"/>
                <a:gd name="connsiteY11" fmla="*/ 499882 h 1461674"/>
                <a:gd name="connsiteX12" fmla="*/ 797320 w 3325506"/>
                <a:gd name="connsiteY12" fmla="*/ 1314881 h 1461674"/>
                <a:gd name="connsiteX13" fmla="*/ 455017 w 3325506"/>
                <a:gd name="connsiteY13" fmla="*/ 1284851 h 1461674"/>
                <a:gd name="connsiteX14" fmla="*/ 41102 w 3325506"/>
                <a:gd name="connsiteY14" fmla="*/ 990902 h 1461674"/>
                <a:gd name="connsiteX0" fmla="*/ 41102 w 3325506"/>
                <a:gd name="connsiteY0" fmla="*/ 990902 h 1461674"/>
                <a:gd name="connsiteX1" fmla="*/ 1542134 w 3325506"/>
                <a:gd name="connsiteY1" fmla="*/ 367678 h 1461674"/>
                <a:gd name="connsiteX2" fmla="*/ 842407 w 3325506"/>
                <a:gd name="connsiteY2" fmla="*/ 381965 h 1461674"/>
                <a:gd name="connsiteX3" fmla="*/ 1617731 w 3325506"/>
                <a:gd name="connsiteY3" fmla="*/ 0 h 1461674"/>
                <a:gd name="connsiteX4" fmla="*/ 2565226 w 3325506"/>
                <a:gd name="connsiteY4" fmla="*/ 343865 h 1461674"/>
                <a:gd name="connsiteX5" fmla="*/ 1719853 w 3325506"/>
                <a:gd name="connsiteY5" fmla="*/ 358816 h 1461674"/>
                <a:gd name="connsiteX6" fmla="*/ 3297206 w 3325506"/>
                <a:gd name="connsiteY6" fmla="*/ 1028279 h 1461674"/>
                <a:gd name="connsiteX7" fmla="*/ 2657825 w 3325506"/>
                <a:gd name="connsiteY7" fmla="*/ 1215403 h 1461674"/>
                <a:gd name="connsiteX8" fmla="*/ 1704179 w 3325506"/>
                <a:gd name="connsiteY8" fmla="*/ 489634 h 1461674"/>
                <a:gd name="connsiteX9" fmla="*/ 1939772 w 3325506"/>
                <a:gd name="connsiteY9" fmla="*/ 1354238 h 1461674"/>
                <a:gd name="connsiteX10" fmla="*/ 1349463 w 3325506"/>
                <a:gd name="connsiteY10" fmla="*/ 1354238 h 1461674"/>
                <a:gd name="connsiteX11" fmla="*/ 1576134 w 3325506"/>
                <a:gd name="connsiteY11" fmla="*/ 499882 h 1461674"/>
                <a:gd name="connsiteX12" fmla="*/ 797320 w 3325506"/>
                <a:gd name="connsiteY12" fmla="*/ 1314881 h 1461674"/>
                <a:gd name="connsiteX13" fmla="*/ 455017 w 3325506"/>
                <a:gd name="connsiteY13" fmla="*/ 1284851 h 1461674"/>
                <a:gd name="connsiteX14" fmla="*/ 41102 w 3325506"/>
                <a:gd name="connsiteY14" fmla="*/ 990902 h 1461674"/>
                <a:gd name="connsiteX0" fmla="*/ 18500 w 3302904"/>
                <a:gd name="connsiteY0" fmla="*/ 990902 h 1461674"/>
                <a:gd name="connsiteX1" fmla="*/ 1081382 w 3302904"/>
                <a:gd name="connsiteY1" fmla="*/ 377203 h 1461674"/>
                <a:gd name="connsiteX2" fmla="*/ 819805 w 3302904"/>
                <a:gd name="connsiteY2" fmla="*/ 381965 h 1461674"/>
                <a:gd name="connsiteX3" fmla="*/ 1595129 w 3302904"/>
                <a:gd name="connsiteY3" fmla="*/ 0 h 1461674"/>
                <a:gd name="connsiteX4" fmla="*/ 2542624 w 3302904"/>
                <a:gd name="connsiteY4" fmla="*/ 343865 h 1461674"/>
                <a:gd name="connsiteX5" fmla="*/ 1697251 w 3302904"/>
                <a:gd name="connsiteY5" fmla="*/ 358816 h 1461674"/>
                <a:gd name="connsiteX6" fmla="*/ 3274604 w 3302904"/>
                <a:gd name="connsiteY6" fmla="*/ 1028279 h 1461674"/>
                <a:gd name="connsiteX7" fmla="*/ 2635223 w 3302904"/>
                <a:gd name="connsiteY7" fmla="*/ 1215403 h 1461674"/>
                <a:gd name="connsiteX8" fmla="*/ 1681577 w 3302904"/>
                <a:gd name="connsiteY8" fmla="*/ 489634 h 1461674"/>
                <a:gd name="connsiteX9" fmla="*/ 1917170 w 3302904"/>
                <a:gd name="connsiteY9" fmla="*/ 1354238 h 1461674"/>
                <a:gd name="connsiteX10" fmla="*/ 1326861 w 3302904"/>
                <a:gd name="connsiteY10" fmla="*/ 1354238 h 1461674"/>
                <a:gd name="connsiteX11" fmla="*/ 1553532 w 3302904"/>
                <a:gd name="connsiteY11" fmla="*/ 499882 h 1461674"/>
                <a:gd name="connsiteX12" fmla="*/ 774718 w 3302904"/>
                <a:gd name="connsiteY12" fmla="*/ 1314881 h 1461674"/>
                <a:gd name="connsiteX13" fmla="*/ 432415 w 3302904"/>
                <a:gd name="connsiteY13" fmla="*/ 1284851 h 1461674"/>
                <a:gd name="connsiteX14" fmla="*/ 18500 w 3302904"/>
                <a:gd name="connsiteY14" fmla="*/ 990902 h 1461674"/>
                <a:gd name="connsiteX0" fmla="*/ 18500 w 3284927"/>
                <a:gd name="connsiteY0" fmla="*/ 990902 h 1461674"/>
                <a:gd name="connsiteX1" fmla="*/ 1081382 w 3284927"/>
                <a:gd name="connsiteY1" fmla="*/ 377203 h 1461674"/>
                <a:gd name="connsiteX2" fmla="*/ 819805 w 3284927"/>
                <a:gd name="connsiteY2" fmla="*/ 381965 h 1461674"/>
                <a:gd name="connsiteX3" fmla="*/ 1595129 w 3284927"/>
                <a:gd name="connsiteY3" fmla="*/ 0 h 1461674"/>
                <a:gd name="connsiteX4" fmla="*/ 2542624 w 3284927"/>
                <a:gd name="connsiteY4" fmla="*/ 343865 h 1461674"/>
                <a:gd name="connsiteX5" fmla="*/ 2125876 w 3284927"/>
                <a:gd name="connsiteY5" fmla="*/ 358816 h 1461674"/>
                <a:gd name="connsiteX6" fmla="*/ 3274604 w 3284927"/>
                <a:gd name="connsiteY6" fmla="*/ 1028279 h 1461674"/>
                <a:gd name="connsiteX7" fmla="*/ 2635223 w 3284927"/>
                <a:gd name="connsiteY7" fmla="*/ 1215403 h 1461674"/>
                <a:gd name="connsiteX8" fmla="*/ 1681577 w 3284927"/>
                <a:gd name="connsiteY8" fmla="*/ 489634 h 1461674"/>
                <a:gd name="connsiteX9" fmla="*/ 1917170 w 3284927"/>
                <a:gd name="connsiteY9" fmla="*/ 1354238 h 1461674"/>
                <a:gd name="connsiteX10" fmla="*/ 1326861 w 3284927"/>
                <a:gd name="connsiteY10" fmla="*/ 1354238 h 1461674"/>
                <a:gd name="connsiteX11" fmla="*/ 1553532 w 3284927"/>
                <a:gd name="connsiteY11" fmla="*/ 499882 h 1461674"/>
                <a:gd name="connsiteX12" fmla="*/ 774718 w 3284927"/>
                <a:gd name="connsiteY12" fmla="*/ 1314881 h 1461674"/>
                <a:gd name="connsiteX13" fmla="*/ 432415 w 3284927"/>
                <a:gd name="connsiteY13" fmla="*/ 1284851 h 1461674"/>
                <a:gd name="connsiteX14" fmla="*/ 18500 w 3284927"/>
                <a:gd name="connsiteY14" fmla="*/ 990902 h 1461674"/>
                <a:gd name="connsiteX0" fmla="*/ 18500 w 3284927"/>
                <a:gd name="connsiteY0" fmla="*/ 990902 h 1464061"/>
                <a:gd name="connsiteX1" fmla="*/ 1081382 w 3284927"/>
                <a:gd name="connsiteY1" fmla="*/ 377203 h 1464061"/>
                <a:gd name="connsiteX2" fmla="*/ 819805 w 3284927"/>
                <a:gd name="connsiteY2" fmla="*/ 381965 h 1464061"/>
                <a:gd name="connsiteX3" fmla="*/ 1595129 w 3284927"/>
                <a:gd name="connsiteY3" fmla="*/ 0 h 1464061"/>
                <a:gd name="connsiteX4" fmla="*/ 2542624 w 3284927"/>
                <a:gd name="connsiteY4" fmla="*/ 343865 h 1464061"/>
                <a:gd name="connsiteX5" fmla="*/ 2125876 w 3284927"/>
                <a:gd name="connsiteY5" fmla="*/ 358816 h 1464061"/>
                <a:gd name="connsiteX6" fmla="*/ 3274604 w 3284927"/>
                <a:gd name="connsiteY6" fmla="*/ 1028279 h 1464061"/>
                <a:gd name="connsiteX7" fmla="*/ 2635223 w 3284927"/>
                <a:gd name="connsiteY7" fmla="*/ 1215403 h 1464061"/>
                <a:gd name="connsiteX8" fmla="*/ 1681577 w 3284927"/>
                <a:gd name="connsiteY8" fmla="*/ 489634 h 1464061"/>
                <a:gd name="connsiteX9" fmla="*/ 1917170 w 3284927"/>
                <a:gd name="connsiteY9" fmla="*/ 1354238 h 1464061"/>
                <a:gd name="connsiteX10" fmla="*/ 1326861 w 3284927"/>
                <a:gd name="connsiteY10" fmla="*/ 1354238 h 1464061"/>
                <a:gd name="connsiteX11" fmla="*/ 1324932 w 3284927"/>
                <a:gd name="connsiteY11" fmla="*/ 461782 h 1464061"/>
                <a:gd name="connsiteX12" fmla="*/ 774718 w 3284927"/>
                <a:gd name="connsiteY12" fmla="*/ 1314881 h 1464061"/>
                <a:gd name="connsiteX13" fmla="*/ 432415 w 3284927"/>
                <a:gd name="connsiteY13" fmla="*/ 1284851 h 1464061"/>
                <a:gd name="connsiteX14" fmla="*/ 18500 w 3284927"/>
                <a:gd name="connsiteY14" fmla="*/ 990902 h 1464061"/>
                <a:gd name="connsiteX0" fmla="*/ 18500 w 3284927"/>
                <a:gd name="connsiteY0" fmla="*/ 990902 h 1464061"/>
                <a:gd name="connsiteX1" fmla="*/ 1081382 w 3284927"/>
                <a:gd name="connsiteY1" fmla="*/ 377203 h 1464061"/>
                <a:gd name="connsiteX2" fmla="*/ 819805 w 3284927"/>
                <a:gd name="connsiteY2" fmla="*/ 381965 h 1464061"/>
                <a:gd name="connsiteX3" fmla="*/ 1595129 w 3284927"/>
                <a:gd name="connsiteY3" fmla="*/ 0 h 1464061"/>
                <a:gd name="connsiteX4" fmla="*/ 2542624 w 3284927"/>
                <a:gd name="connsiteY4" fmla="*/ 343865 h 1464061"/>
                <a:gd name="connsiteX5" fmla="*/ 2125876 w 3284927"/>
                <a:gd name="connsiteY5" fmla="*/ 358816 h 1464061"/>
                <a:gd name="connsiteX6" fmla="*/ 3274604 w 3284927"/>
                <a:gd name="connsiteY6" fmla="*/ 1028279 h 1464061"/>
                <a:gd name="connsiteX7" fmla="*/ 2635223 w 3284927"/>
                <a:gd name="connsiteY7" fmla="*/ 1215403 h 1464061"/>
                <a:gd name="connsiteX8" fmla="*/ 1681577 w 3284927"/>
                <a:gd name="connsiteY8" fmla="*/ 489634 h 1464061"/>
                <a:gd name="connsiteX9" fmla="*/ 1917170 w 3284927"/>
                <a:gd name="connsiteY9" fmla="*/ 1354238 h 1464061"/>
                <a:gd name="connsiteX10" fmla="*/ 1326861 w 3284927"/>
                <a:gd name="connsiteY10" fmla="*/ 1354238 h 1464061"/>
                <a:gd name="connsiteX11" fmla="*/ 1324932 w 3284927"/>
                <a:gd name="connsiteY11" fmla="*/ 461782 h 1464061"/>
                <a:gd name="connsiteX12" fmla="*/ 774718 w 3284927"/>
                <a:gd name="connsiteY12" fmla="*/ 1314881 h 1464061"/>
                <a:gd name="connsiteX13" fmla="*/ 432415 w 3284927"/>
                <a:gd name="connsiteY13" fmla="*/ 1284851 h 1464061"/>
                <a:gd name="connsiteX14" fmla="*/ 18500 w 3284927"/>
                <a:gd name="connsiteY14" fmla="*/ 990902 h 1464061"/>
                <a:gd name="connsiteX0" fmla="*/ 18500 w 3284538"/>
                <a:gd name="connsiteY0" fmla="*/ 990902 h 1469138"/>
                <a:gd name="connsiteX1" fmla="*/ 1081382 w 3284538"/>
                <a:gd name="connsiteY1" fmla="*/ 377203 h 1469138"/>
                <a:gd name="connsiteX2" fmla="*/ 819805 w 3284538"/>
                <a:gd name="connsiteY2" fmla="*/ 381965 h 1469138"/>
                <a:gd name="connsiteX3" fmla="*/ 1595129 w 3284538"/>
                <a:gd name="connsiteY3" fmla="*/ 0 h 1469138"/>
                <a:gd name="connsiteX4" fmla="*/ 2542624 w 3284538"/>
                <a:gd name="connsiteY4" fmla="*/ 343865 h 1469138"/>
                <a:gd name="connsiteX5" fmla="*/ 2125876 w 3284538"/>
                <a:gd name="connsiteY5" fmla="*/ 358816 h 1469138"/>
                <a:gd name="connsiteX6" fmla="*/ 3274604 w 3284538"/>
                <a:gd name="connsiteY6" fmla="*/ 1028279 h 1469138"/>
                <a:gd name="connsiteX7" fmla="*/ 2635223 w 3284538"/>
                <a:gd name="connsiteY7" fmla="*/ 1215403 h 1469138"/>
                <a:gd name="connsiteX8" fmla="*/ 1810164 w 3284538"/>
                <a:gd name="connsiteY8" fmla="*/ 408672 h 1469138"/>
                <a:gd name="connsiteX9" fmla="*/ 1917170 w 3284538"/>
                <a:gd name="connsiteY9" fmla="*/ 1354238 h 1469138"/>
                <a:gd name="connsiteX10" fmla="*/ 1326861 w 3284538"/>
                <a:gd name="connsiteY10" fmla="*/ 1354238 h 1469138"/>
                <a:gd name="connsiteX11" fmla="*/ 1324932 w 3284538"/>
                <a:gd name="connsiteY11" fmla="*/ 461782 h 1469138"/>
                <a:gd name="connsiteX12" fmla="*/ 774718 w 3284538"/>
                <a:gd name="connsiteY12" fmla="*/ 1314881 h 1469138"/>
                <a:gd name="connsiteX13" fmla="*/ 432415 w 3284538"/>
                <a:gd name="connsiteY13" fmla="*/ 1284851 h 1469138"/>
                <a:gd name="connsiteX14" fmla="*/ 18500 w 3284538"/>
                <a:gd name="connsiteY14" fmla="*/ 990902 h 1469138"/>
                <a:gd name="connsiteX0" fmla="*/ 18500 w 3284538"/>
                <a:gd name="connsiteY0" fmla="*/ 990902 h 1470905"/>
                <a:gd name="connsiteX1" fmla="*/ 1081382 w 3284538"/>
                <a:gd name="connsiteY1" fmla="*/ 377203 h 1470905"/>
                <a:gd name="connsiteX2" fmla="*/ 819805 w 3284538"/>
                <a:gd name="connsiteY2" fmla="*/ 381965 h 1470905"/>
                <a:gd name="connsiteX3" fmla="*/ 1595129 w 3284538"/>
                <a:gd name="connsiteY3" fmla="*/ 0 h 1470905"/>
                <a:gd name="connsiteX4" fmla="*/ 2542624 w 3284538"/>
                <a:gd name="connsiteY4" fmla="*/ 343865 h 1470905"/>
                <a:gd name="connsiteX5" fmla="*/ 2125876 w 3284538"/>
                <a:gd name="connsiteY5" fmla="*/ 358816 h 1470905"/>
                <a:gd name="connsiteX6" fmla="*/ 3274604 w 3284538"/>
                <a:gd name="connsiteY6" fmla="*/ 1028279 h 1470905"/>
                <a:gd name="connsiteX7" fmla="*/ 2635223 w 3284538"/>
                <a:gd name="connsiteY7" fmla="*/ 1215403 h 1470905"/>
                <a:gd name="connsiteX8" fmla="*/ 1810164 w 3284538"/>
                <a:gd name="connsiteY8" fmla="*/ 408672 h 1470905"/>
                <a:gd name="connsiteX9" fmla="*/ 1917170 w 3284538"/>
                <a:gd name="connsiteY9" fmla="*/ 1354238 h 1470905"/>
                <a:gd name="connsiteX10" fmla="*/ 1326861 w 3284538"/>
                <a:gd name="connsiteY10" fmla="*/ 1354238 h 1470905"/>
                <a:gd name="connsiteX11" fmla="*/ 1415420 w 3284538"/>
                <a:gd name="connsiteY11" fmla="*/ 433207 h 1470905"/>
                <a:gd name="connsiteX12" fmla="*/ 774718 w 3284538"/>
                <a:gd name="connsiteY12" fmla="*/ 1314881 h 1470905"/>
                <a:gd name="connsiteX13" fmla="*/ 432415 w 3284538"/>
                <a:gd name="connsiteY13" fmla="*/ 1284851 h 1470905"/>
                <a:gd name="connsiteX14" fmla="*/ 18500 w 3284538"/>
                <a:gd name="connsiteY14" fmla="*/ 990902 h 1470905"/>
                <a:gd name="connsiteX0" fmla="*/ 18500 w 3284538"/>
                <a:gd name="connsiteY0" fmla="*/ 990902 h 1470905"/>
                <a:gd name="connsiteX1" fmla="*/ 1081382 w 3284538"/>
                <a:gd name="connsiteY1" fmla="*/ 377203 h 1470905"/>
                <a:gd name="connsiteX2" fmla="*/ 762655 w 3284538"/>
                <a:gd name="connsiteY2" fmla="*/ 381965 h 1470905"/>
                <a:gd name="connsiteX3" fmla="*/ 1595129 w 3284538"/>
                <a:gd name="connsiteY3" fmla="*/ 0 h 1470905"/>
                <a:gd name="connsiteX4" fmla="*/ 2542624 w 3284538"/>
                <a:gd name="connsiteY4" fmla="*/ 343865 h 1470905"/>
                <a:gd name="connsiteX5" fmla="*/ 2125876 w 3284538"/>
                <a:gd name="connsiteY5" fmla="*/ 358816 h 1470905"/>
                <a:gd name="connsiteX6" fmla="*/ 3274604 w 3284538"/>
                <a:gd name="connsiteY6" fmla="*/ 1028279 h 1470905"/>
                <a:gd name="connsiteX7" fmla="*/ 2635223 w 3284538"/>
                <a:gd name="connsiteY7" fmla="*/ 1215403 h 1470905"/>
                <a:gd name="connsiteX8" fmla="*/ 1810164 w 3284538"/>
                <a:gd name="connsiteY8" fmla="*/ 408672 h 1470905"/>
                <a:gd name="connsiteX9" fmla="*/ 1917170 w 3284538"/>
                <a:gd name="connsiteY9" fmla="*/ 1354238 h 1470905"/>
                <a:gd name="connsiteX10" fmla="*/ 1326861 w 3284538"/>
                <a:gd name="connsiteY10" fmla="*/ 1354238 h 1470905"/>
                <a:gd name="connsiteX11" fmla="*/ 1415420 w 3284538"/>
                <a:gd name="connsiteY11" fmla="*/ 433207 h 1470905"/>
                <a:gd name="connsiteX12" fmla="*/ 774718 w 3284538"/>
                <a:gd name="connsiteY12" fmla="*/ 1314881 h 1470905"/>
                <a:gd name="connsiteX13" fmla="*/ 432415 w 3284538"/>
                <a:gd name="connsiteY13" fmla="*/ 1284851 h 1470905"/>
                <a:gd name="connsiteX14" fmla="*/ 18500 w 3284538"/>
                <a:gd name="connsiteY14" fmla="*/ 990902 h 1470905"/>
                <a:gd name="connsiteX0" fmla="*/ 18500 w 3284538"/>
                <a:gd name="connsiteY0" fmla="*/ 990902 h 1470905"/>
                <a:gd name="connsiteX1" fmla="*/ 1081382 w 3284538"/>
                <a:gd name="connsiteY1" fmla="*/ 377203 h 1470905"/>
                <a:gd name="connsiteX2" fmla="*/ 762655 w 3284538"/>
                <a:gd name="connsiteY2" fmla="*/ 381965 h 1470905"/>
                <a:gd name="connsiteX3" fmla="*/ 1595129 w 3284538"/>
                <a:gd name="connsiteY3" fmla="*/ 0 h 1470905"/>
                <a:gd name="connsiteX4" fmla="*/ 2542624 w 3284538"/>
                <a:gd name="connsiteY4" fmla="*/ 343865 h 1470905"/>
                <a:gd name="connsiteX5" fmla="*/ 2125876 w 3284538"/>
                <a:gd name="connsiteY5" fmla="*/ 358816 h 1470905"/>
                <a:gd name="connsiteX6" fmla="*/ 3274604 w 3284538"/>
                <a:gd name="connsiteY6" fmla="*/ 1028279 h 1470905"/>
                <a:gd name="connsiteX7" fmla="*/ 2635223 w 3284538"/>
                <a:gd name="connsiteY7" fmla="*/ 1215403 h 1470905"/>
                <a:gd name="connsiteX8" fmla="*/ 1810164 w 3284538"/>
                <a:gd name="connsiteY8" fmla="*/ 408672 h 1470905"/>
                <a:gd name="connsiteX9" fmla="*/ 1917170 w 3284538"/>
                <a:gd name="connsiteY9" fmla="*/ 1354238 h 1470905"/>
                <a:gd name="connsiteX10" fmla="*/ 1326861 w 3284538"/>
                <a:gd name="connsiteY10" fmla="*/ 1354238 h 1470905"/>
                <a:gd name="connsiteX11" fmla="*/ 1415420 w 3284538"/>
                <a:gd name="connsiteY11" fmla="*/ 433207 h 1470905"/>
                <a:gd name="connsiteX12" fmla="*/ 774718 w 3284538"/>
                <a:gd name="connsiteY12" fmla="*/ 1314881 h 1470905"/>
                <a:gd name="connsiteX13" fmla="*/ 432415 w 3284538"/>
                <a:gd name="connsiteY13" fmla="*/ 1284851 h 1470905"/>
                <a:gd name="connsiteX14" fmla="*/ 18500 w 3284538"/>
                <a:gd name="connsiteY14" fmla="*/ 990902 h 1470905"/>
                <a:gd name="connsiteX0" fmla="*/ 18500 w 3284538"/>
                <a:gd name="connsiteY0" fmla="*/ 990902 h 1470905"/>
                <a:gd name="connsiteX1" fmla="*/ 1081382 w 3284538"/>
                <a:gd name="connsiteY1" fmla="*/ 377203 h 1470905"/>
                <a:gd name="connsiteX2" fmla="*/ 762655 w 3284538"/>
                <a:gd name="connsiteY2" fmla="*/ 381965 h 1470905"/>
                <a:gd name="connsiteX3" fmla="*/ 1595129 w 3284538"/>
                <a:gd name="connsiteY3" fmla="*/ 0 h 1470905"/>
                <a:gd name="connsiteX4" fmla="*/ 2542624 w 3284538"/>
                <a:gd name="connsiteY4" fmla="*/ 343865 h 1470905"/>
                <a:gd name="connsiteX5" fmla="*/ 2125876 w 3284538"/>
                <a:gd name="connsiteY5" fmla="*/ 358816 h 1470905"/>
                <a:gd name="connsiteX6" fmla="*/ 3274604 w 3284538"/>
                <a:gd name="connsiteY6" fmla="*/ 1028279 h 1470905"/>
                <a:gd name="connsiteX7" fmla="*/ 2635223 w 3284538"/>
                <a:gd name="connsiteY7" fmla="*/ 1215403 h 1470905"/>
                <a:gd name="connsiteX8" fmla="*/ 1810164 w 3284538"/>
                <a:gd name="connsiteY8" fmla="*/ 408672 h 1470905"/>
                <a:gd name="connsiteX9" fmla="*/ 1917170 w 3284538"/>
                <a:gd name="connsiteY9" fmla="*/ 1354238 h 1470905"/>
                <a:gd name="connsiteX10" fmla="*/ 1326861 w 3284538"/>
                <a:gd name="connsiteY10" fmla="*/ 1354238 h 1470905"/>
                <a:gd name="connsiteX11" fmla="*/ 1415420 w 3284538"/>
                <a:gd name="connsiteY11" fmla="*/ 433207 h 1470905"/>
                <a:gd name="connsiteX12" fmla="*/ 774718 w 3284538"/>
                <a:gd name="connsiteY12" fmla="*/ 1314881 h 1470905"/>
                <a:gd name="connsiteX13" fmla="*/ 432415 w 3284538"/>
                <a:gd name="connsiteY13" fmla="*/ 1284851 h 1470905"/>
                <a:gd name="connsiteX14" fmla="*/ 18500 w 3284538"/>
                <a:gd name="connsiteY14" fmla="*/ 990902 h 1470905"/>
                <a:gd name="connsiteX0" fmla="*/ 18500 w 3378531"/>
                <a:gd name="connsiteY0" fmla="*/ 990902 h 1470905"/>
                <a:gd name="connsiteX1" fmla="*/ 1081382 w 3378531"/>
                <a:gd name="connsiteY1" fmla="*/ 377203 h 1470905"/>
                <a:gd name="connsiteX2" fmla="*/ 762655 w 3378531"/>
                <a:gd name="connsiteY2" fmla="*/ 381965 h 1470905"/>
                <a:gd name="connsiteX3" fmla="*/ 1595129 w 3378531"/>
                <a:gd name="connsiteY3" fmla="*/ 0 h 1470905"/>
                <a:gd name="connsiteX4" fmla="*/ 2542624 w 3378531"/>
                <a:gd name="connsiteY4" fmla="*/ 343865 h 1470905"/>
                <a:gd name="connsiteX5" fmla="*/ 2125876 w 3378531"/>
                <a:gd name="connsiteY5" fmla="*/ 358816 h 1470905"/>
                <a:gd name="connsiteX6" fmla="*/ 3369854 w 3378531"/>
                <a:gd name="connsiteY6" fmla="*/ 1028279 h 1470905"/>
                <a:gd name="connsiteX7" fmla="*/ 2635223 w 3378531"/>
                <a:gd name="connsiteY7" fmla="*/ 1215403 h 1470905"/>
                <a:gd name="connsiteX8" fmla="*/ 1810164 w 3378531"/>
                <a:gd name="connsiteY8" fmla="*/ 408672 h 1470905"/>
                <a:gd name="connsiteX9" fmla="*/ 1917170 w 3378531"/>
                <a:gd name="connsiteY9" fmla="*/ 1354238 h 1470905"/>
                <a:gd name="connsiteX10" fmla="*/ 1326861 w 3378531"/>
                <a:gd name="connsiteY10" fmla="*/ 1354238 h 1470905"/>
                <a:gd name="connsiteX11" fmla="*/ 1415420 w 3378531"/>
                <a:gd name="connsiteY11" fmla="*/ 433207 h 1470905"/>
                <a:gd name="connsiteX12" fmla="*/ 774718 w 3378531"/>
                <a:gd name="connsiteY12" fmla="*/ 1314881 h 1470905"/>
                <a:gd name="connsiteX13" fmla="*/ 432415 w 3378531"/>
                <a:gd name="connsiteY13" fmla="*/ 1284851 h 1470905"/>
                <a:gd name="connsiteX14" fmla="*/ 18500 w 3378531"/>
                <a:gd name="connsiteY14" fmla="*/ 990902 h 1470905"/>
                <a:gd name="connsiteX0" fmla="*/ 18500 w 3373964"/>
                <a:gd name="connsiteY0" fmla="*/ 990902 h 1470905"/>
                <a:gd name="connsiteX1" fmla="*/ 1081382 w 3373964"/>
                <a:gd name="connsiteY1" fmla="*/ 377203 h 1470905"/>
                <a:gd name="connsiteX2" fmla="*/ 762655 w 3373964"/>
                <a:gd name="connsiteY2" fmla="*/ 381965 h 1470905"/>
                <a:gd name="connsiteX3" fmla="*/ 1595129 w 3373964"/>
                <a:gd name="connsiteY3" fmla="*/ 0 h 1470905"/>
                <a:gd name="connsiteX4" fmla="*/ 2542624 w 3373964"/>
                <a:gd name="connsiteY4" fmla="*/ 343865 h 1470905"/>
                <a:gd name="connsiteX5" fmla="*/ 2125876 w 3373964"/>
                <a:gd name="connsiteY5" fmla="*/ 358816 h 1470905"/>
                <a:gd name="connsiteX6" fmla="*/ 3369854 w 3373964"/>
                <a:gd name="connsiteY6" fmla="*/ 1028279 h 1470905"/>
                <a:gd name="connsiteX7" fmla="*/ 2501873 w 3373964"/>
                <a:gd name="connsiteY7" fmla="*/ 1263028 h 1470905"/>
                <a:gd name="connsiteX8" fmla="*/ 1810164 w 3373964"/>
                <a:gd name="connsiteY8" fmla="*/ 408672 h 1470905"/>
                <a:gd name="connsiteX9" fmla="*/ 1917170 w 3373964"/>
                <a:gd name="connsiteY9" fmla="*/ 1354238 h 1470905"/>
                <a:gd name="connsiteX10" fmla="*/ 1326861 w 3373964"/>
                <a:gd name="connsiteY10" fmla="*/ 1354238 h 1470905"/>
                <a:gd name="connsiteX11" fmla="*/ 1415420 w 3373964"/>
                <a:gd name="connsiteY11" fmla="*/ 433207 h 1470905"/>
                <a:gd name="connsiteX12" fmla="*/ 774718 w 3373964"/>
                <a:gd name="connsiteY12" fmla="*/ 1314881 h 1470905"/>
                <a:gd name="connsiteX13" fmla="*/ 432415 w 3373964"/>
                <a:gd name="connsiteY13" fmla="*/ 1284851 h 1470905"/>
                <a:gd name="connsiteX14" fmla="*/ 18500 w 3373964"/>
                <a:gd name="connsiteY14" fmla="*/ 990902 h 1470905"/>
                <a:gd name="connsiteX0" fmla="*/ 13896 w 3558693"/>
                <a:gd name="connsiteY0" fmla="*/ 990902 h 1470905"/>
                <a:gd name="connsiteX1" fmla="*/ 1266111 w 3558693"/>
                <a:gd name="connsiteY1" fmla="*/ 377203 h 1470905"/>
                <a:gd name="connsiteX2" fmla="*/ 947384 w 3558693"/>
                <a:gd name="connsiteY2" fmla="*/ 381965 h 1470905"/>
                <a:gd name="connsiteX3" fmla="*/ 1779858 w 3558693"/>
                <a:gd name="connsiteY3" fmla="*/ 0 h 1470905"/>
                <a:gd name="connsiteX4" fmla="*/ 2727353 w 3558693"/>
                <a:gd name="connsiteY4" fmla="*/ 343865 h 1470905"/>
                <a:gd name="connsiteX5" fmla="*/ 2310605 w 3558693"/>
                <a:gd name="connsiteY5" fmla="*/ 358816 h 1470905"/>
                <a:gd name="connsiteX6" fmla="*/ 3554583 w 3558693"/>
                <a:gd name="connsiteY6" fmla="*/ 1028279 h 1470905"/>
                <a:gd name="connsiteX7" fmla="*/ 2686602 w 3558693"/>
                <a:gd name="connsiteY7" fmla="*/ 1263028 h 1470905"/>
                <a:gd name="connsiteX8" fmla="*/ 1994893 w 3558693"/>
                <a:gd name="connsiteY8" fmla="*/ 408672 h 1470905"/>
                <a:gd name="connsiteX9" fmla="*/ 2101899 w 3558693"/>
                <a:gd name="connsiteY9" fmla="*/ 1354238 h 1470905"/>
                <a:gd name="connsiteX10" fmla="*/ 1511590 w 3558693"/>
                <a:gd name="connsiteY10" fmla="*/ 1354238 h 1470905"/>
                <a:gd name="connsiteX11" fmla="*/ 1600149 w 3558693"/>
                <a:gd name="connsiteY11" fmla="*/ 433207 h 1470905"/>
                <a:gd name="connsiteX12" fmla="*/ 959447 w 3558693"/>
                <a:gd name="connsiteY12" fmla="*/ 1314881 h 1470905"/>
                <a:gd name="connsiteX13" fmla="*/ 617144 w 3558693"/>
                <a:gd name="connsiteY13" fmla="*/ 1284851 h 1470905"/>
                <a:gd name="connsiteX14" fmla="*/ 13896 w 3558693"/>
                <a:gd name="connsiteY14" fmla="*/ 990902 h 1470905"/>
                <a:gd name="connsiteX0" fmla="*/ 24494 w 3569291"/>
                <a:gd name="connsiteY0" fmla="*/ 990902 h 1470905"/>
                <a:gd name="connsiteX1" fmla="*/ 1276709 w 3569291"/>
                <a:gd name="connsiteY1" fmla="*/ 377203 h 1470905"/>
                <a:gd name="connsiteX2" fmla="*/ 957982 w 3569291"/>
                <a:gd name="connsiteY2" fmla="*/ 381965 h 1470905"/>
                <a:gd name="connsiteX3" fmla="*/ 1790456 w 3569291"/>
                <a:gd name="connsiteY3" fmla="*/ 0 h 1470905"/>
                <a:gd name="connsiteX4" fmla="*/ 2737951 w 3569291"/>
                <a:gd name="connsiteY4" fmla="*/ 343865 h 1470905"/>
                <a:gd name="connsiteX5" fmla="*/ 2321203 w 3569291"/>
                <a:gd name="connsiteY5" fmla="*/ 358816 h 1470905"/>
                <a:gd name="connsiteX6" fmla="*/ 3565181 w 3569291"/>
                <a:gd name="connsiteY6" fmla="*/ 1028279 h 1470905"/>
                <a:gd name="connsiteX7" fmla="*/ 2697200 w 3569291"/>
                <a:gd name="connsiteY7" fmla="*/ 1263028 h 1470905"/>
                <a:gd name="connsiteX8" fmla="*/ 2005491 w 3569291"/>
                <a:gd name="connsiteY8" fmla="*/ 408672 h 1470905"/>
                <a:gd name="connsiteX9" fmla="*/ 2112497 w 3569291"/>
                <a:gd name="connsiteY9" fmla="*/ 1354238 h 1470905"/>
                <a:gd name="connsiteX10" fmla="*/ 1522188 w 3569291"/>
                <a:gd name="connsiteY10" fmla="*/ 1354238 h 1470905"/>
                <a:gd name="connsiteX11" fmla="*/ 1610747 w 3569291"/>
                <a:gd name="connsiteY11" fmla="*/ 433207 h 1470905"/>
                <a:gd name="connsiteX12" fmla="*/ 970045 w 3569291"/>
                <a:gd name="connsiteY12" fmla="*/ 1314881 h 1470905"/>
                <a:gd name="connsiteX13" fmla="*/ 627742 w 3569291"/>
                <a:gd name="connsiteY13" fmla="*/ 1284851 h 1470905"/>
                <a:gd name="connsiteX14" fmla="*/ 24494 w 3569291"/>
                <a:gd name="connsiteY14" fmla="*/ 990902 h 1470905"/>
                <a:gd name="connsiteX0" fmla="*/ 24494 w 3602737"/>
                <a:gd name="connsiteY0" fmla="*/ 990902 h 1470905"/>
                <a:gd name="connsiteX1" fmla="*/ 1276709 w 3602737"/>
                <a:gd name="connsiteY1" fmla="*/ 377203 h 1470905"/>
                <a:gd name="connsiteX2" fmla="*/ 957982 w 3602737"/>
                <a:gd name="connsiteY2" fmla="*/ 381965 h 1470905"/>
                <a:gd name="connsiteX3" fmla="*/ 1790456 w 3602737"/>
                <a:gd name="connsiteY3" fmla="*/ 0 h 1470905"/>
                <a:gd name="connsiteX4" fmla="*/ 2737951 w 3602737"/>
                <a:gd name="connsiteY4" fmla="*/ 343865 h 1470905"/>
                <a:gd name="connsiteX5" fmla="*/ 2321203 w 3602737"/>
                <a:gd name="connsiteY5" fmla="*/ 358816 h 1470905"/>
                <a:gd name="connsiteX6" fmla="*/ 3565181 w 3602737"/>
                <a:gd name="connsiteY6" fmla="*/ 1028279 h 1470905"/>
                <a:gd name="connsiteX7" fmla="*/ 2697200 w 3602737"/>
                <a:gd name="connsiteY7" fmla="*/ 1263028 h 1470905"/>
                <a:gd name="connsiteX8" fmla="*/ 2005491 w 3602737"/>
                <a:gd name="connsiteY8" fmla="*/ 408672 h 1470905"/>
                <a:gd name="connsiteX9" fmla="*/ 2112497 w 3602737"/>
                <a:gd name="connsiteY9" fmla="*/ 1354238 h 1470905"/>
                <a:gd name="connsiteX10" fmla="*/ 1522188 w 3602737"/>
                <a:gd name="connsiteY10" fmla="*/ 1354238 h 1470905"/>
                <a:gd name="connsiteX11" fmla="*/ 1610747 w 3602737"/>
                <a:gd name="connsiteY11" fmla="*/ 433207 h 1470905"/>
                <a:gd name="connsiteX12" fmla="*/ 970045 w 3602737"/>
                <a:gd name="connsiteY12" fmla="*/ 1314881 h 1470905"/>
                <a:gd name="connsiteX13" fmla="*/ 627742 w 3602737"/>
                <a:gd name="connsiteY13" fmla="*/ 1284851 h 1470905"/>
                <a:gd name="connsiteX14" fmla="*/ 24494 w 3602737"/>
                <a:gd name="connsiteY14" fmla="*/ 990902 h 1470905"/>
                <a:gd name="connsiteX0" fmla="*/ 22561 w 3673625"/>
                <a:gd name="connsiteY0" fmla="*/ 1155337 h 1470905"/>
                <a:gd name="connsiteX1" fmla="*/ 1347597 w 3673625"/>
                <a:gd name="connsiteY1" fmla="*/ 377203 h 1470905"/>
                <a:gd name="connsiteX2" fmla="*/ 1028870 w 3673625"/>
                <a:gd name="connsiteY2" fmla="*/ 381965 h 1470905"/>
                <a:gd name="connsiteX3" fmla="*/ 1861344 w 3673625"/>
                <a:gd name="connsiteY3" fmla="*/ 0 h 1470905"/>
                <a:gd name="connsiteX4" fmla="*/ 2808839 w 3673625"/>
                <a:gd name="connsiteY4" fmla="*/ 343865 h 1470905"/>
                <a:gd name="connsiteX5" fmla="*/ 2392091 w 3673625"/>
                <a:gd name="connsiteY5" fmla="*/ 358816 h 1470905"/>
                <a:gd name="connsiteX6" fmla="*/ 3636069 w 3673625"/>
                <a:gd name="connsiteY6" fmla="*/ 1028279 h 1470905"/>
                <a:gd name="connsiteX7" fmla="*/ 2768088 w 3673625"/>
                <a:gd name="connsiteY7" fmla="*/ 1263028 h 1470905"/>
                <a:gd name="connsiteX8" fmla="*/ 2076379 w 3673625"/>
                <a:gd name="connsiteY8" fmla="*/ 408672 h 1470905"/>
                <a:gd name="connsiteX9" fmla="*/ 2183385 w 3673625"/>
                <a:gd name="connsiteY9" fmla="*/ 1354238 h 1470905"/>
                <a:gd name="connsiteX10" fmla="*/ 1593076 w 3673625"/>
                <a:gd name="connsiteY10" fmla="*/ 1354238 h 1470905"/>
                <a:gd name="connsiteX11" fmla="*/ 1681635 w 3673625"/>
                <a:gd name="connsiteY11" fmla="*/ 433207 h 1470905"/>
                <a:gd name="connsiteX12" fmla="*/ 1040933 w 3673625"/>
                <a:gd name="connsiteY12" fmla="*/ 1314881 h 1470905"/>
                <a:gd name="connsiteX13" fmla="*/ 698630 w 3673625"/>
                <a:gd name="connsiteY13" fmla="*/ 1284851 h 1470905"/>
                <a:gd name="connsiteX14" fmla="*/ 22561 w 3673625"/>
                <a:gd name="connsiteY14" fmla="*/ 1155337 h 1470905"/>
                <a:gd name="connsiteX0" fmla="*/ 2361 w 3653425"/>
                <a:gd name="connsiteY0" fmla="*/ 1155337 h 1470905"/>
                <a:gd name="connsiteX1" fmla="*/ 1327397 w 3653425"/>
                <a:gd name="connsiteY1" fmla="*/ 377203 h 1470905"/>
                <a:gd name="connsiteX2" fmla="*/ 1008670 w 3653425"/>
                <a:gd name="connsiteY2" fmla="*/ 381965 h 1470905"/>
                <a:gd name="connsiteX3" fmla="*/ 1841144 w 3653425"/>
                <a:gd name="connsiteY3" fmla="*/ 0 h 1470905"/>
                <a:gd name="connsiteX4" fmla="*/ 2788639 w 3653425"/>
                <a:gd name="connsiteY4" fmla="*/ 343865 h 1470905"/>
                <a:gd name="connsiteX5" fmla="*/ 2371891 w 3653425"/>
                <a:gd name="connsiteY5" fmla="*/ 358816 h 1470905"/>
                <a:gd name="connsiteX6" fmla="*/ 3615869 w 3653425"/>
                <a:gd name="connsiteY6" fmla="*/ 1028279 h 1470905"/>
                <a:gd name="connsiteX7" fmla="*/ 2747888 w 3653425"/>
                <a:gd name="connsiteY7" fmla="*/ 1263028 h 1470905"/>
                <a:gd name="connsiteX8" fmla="*/ 2056179 w 3653425"/>
                <a:gd name="connsiteY8" fmla="*/ 408672 h 1470905"/>
                <a:gd name="connsiteX9" fmla="*/ 2163185 w 3653425"/>
                <a:gd name="connsiteY9" fmla="*/ 1354238 h 1470905"/>
                <a:gd name="connsiteX10" fmla="*/ 1572876 w 3653425"/>
                <a:gd name="connsiteY10" fmla="*/ 1354238 h 1470905"/>
                <a:gd name="connsiteX11" fmla="*/ 1661435 w 3653425"/>
                <a:gd name="connsiteY11" fmla="*/ 433207 h 1470905"/>
                <a:gd name="connsiteX12" fmla="*/ 1020733 w 3653425"/>
                <a:gd name="connsiteY12" fmla="*/ 1314881 h 1470905"/>
                <a:gd name="connsiteX13" fmla="*/ 2361 w 3653425"/>
                <a:gd name="connsiteY13" fmla="*/ 1155337 h 14709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653425" h="1470905">
                  <a:moveTo>
                    <a:pt x="2361" y="1155337"/>
                  </a:moveTo>
                  <a:cubicBezTo>
                    <a:pt x="154214" y="1145006"/>
                    <a:pt x="552496" y="1047811"/>
                    <a:pt x="1327397" y="377203"/>
                  </a:cubicBezTo>
                  <a:cubicBezTo>
                    <a:pt x="1132557" y="389141"/>
                    <a:pt x="1257526" y="376178"/>
                    <a:pt x="1008670" y="381965"/>
                  </a:cubicBezTo>
                  <a:cubicBezTo>
                    <a:pt x="1254632" y="280204"/>
                    <a:pt x="1596146" y="162045"/>
                    <a:pt x="1841144" y="0"/>
                  </a:cubicBezTo>
                  <a:cubicBezTo>
                    <a:pt x="2080655" y="140946"/>
                    <a:pt x="2544606" y="293466"/>
                    <a:pt x="2788639" y="343865"/>
                  </a:cubicBezTo>
                  <a:cubicBezTo>
                    <a:pt x="2569082" y="355439"/>
                    <a:pt x="2530922" y="358575"/>
                    <a:pt x="2371891" y="358816"/>
                  </a:cubicBezTo>
                  <a:cubicBezTo>
                    <a:pt x="3057450" y="981679"/>
                    <a:pt x="3392998" y="924559"/>
                    <a:pt x="3615869" y="1028279"/>
                  </a:cubicBezTo>
                  <a:cubicBezTo>
                    <a:pt x="3838740" y="1131999"/>
                    <a:pt x="3007836" y="1366296"/>
                    <a:pt x="2747888" y="1263028"/>
                  </a:cubicBezTo>
                  <a:cubicBezTo>
                    <a:pt x="2487940" y="1159760"/>
                    <a:pt x="2151249" y="560951"/>
                    <a:pt x="2056179" y="408672"/>
                  </a:cubicBezTo>
                  <a:cubicBezTo>
                    <a:pt x="2070647" y="608818"/>
                    <a:pt x="2243736" y="1196644"/>
                    <a:pt x="2163185" y="1354238"/>
                  </a:cubicBezTo>
                  <a:cubicBezTo>
                    <a:pt x="2082635" y="1511832"/>
                    <a:pt x="1656501" y="1507743"/>
                    <a:pt x="1572876" y="1354238"/>
                  </a:cubicBezTo>
                  <a:cubicBezTo>
                    <a:pt x="1489251" y="1200733"/>
                    <a:pt x="1669321" y="611217"/>
                    <a:pt x="1661435" y="433207"/>
                  </a:cubicBezTo>
                  <a:cubicBezTo>
                    <a:pt x="1601161" y="536185"/>
                    <a:pt x="1207586" y="1184053"/>
                    <a:pt x="1020733" y="1314881"/>
                  </a:cubicBezTo>
                  <a:cubicBezTo>
                    <a:pt x="744221" y="1435236"/>
                    <a:pt x="-48750" y="1311617"/>
                    <a:pt x="2361" y="1155337"/>
                  </a:cubicBezTo>
                  <a:close/>
                </a:path>
              </a:pathLst>
            </a:custGeom>
            <a:gradFill>
              <a:gsLst>
                <a:gs pos="0">
                  <a:schemeClr val="bg1">
                    <a:lumMod val="75000"/>
                  </a:schemeClr>
                </a:gs>
                <a:gs pos="100000">
                  <a:srgbClr val="000000">
                    <a:lumMod val="75000"/>
                    <a:lumOff val="25000"/>
                    <a:alpha val="0"/>
                  </a:srgbClr>
                </a:gs>
              </a:gsLst>
              <a:lin ang="5400000" scaled="0"/>
            </a:gradFill>
            <a:ln w="25400" cap="flat" cmpd="sng" algn="ctr">
              <a:noFill/>
              <a:prstDash val="solid"/>
            </a:ln>
            <a:effectLst/>
          </p:spPr>
          <p:txBody>
            <a:bodyPr anchor="ctr"/>
            <a:lstStyle/>
            <a:p>
              <a:pPr algn="ctr" fontAlgn="auto">
                <a:spcBef>
                  <a:spcPts val="0"/>
                </a:spcBef>
                <a:spcAft>
                  <a:spcPts val="0"/>
                </a:spcAft>
                <a:defRPr/>
              </a:pPr>
              <a:endParaRPr lang="zh-CN" altLang="en-US" sz="800" kern="0" dirty="0">
                <a:solidFill>
                  <a:srgbClr val="000000"/>
                </a:solidFill>
                <a:ea typeface="华文细黑" pitchFamily="2" charset="-122"/>
                <a:cs typeface="Calibri" pitchFamily="34" charset="0"/>
              </a:endParaRPr>
            </a:p>
          </p:txBody>
        </p:sp>
        <p:grpSp>
          <p:nvGrpSpPr>
            <p:cNvPr id="289" name="组合 611"/>
            <p:cNvGrpSpPr/>
            <p:nvPr/>
          </p:nvGrpSpPr>
          <p:grpSpPr>
            <a:xfrm>
              <a:off x="4825543" y="1238429"/>
              <a:ext cx="594317" cy="449549"/>
              <a:chOff x="4925914" y="1206389"/>
              <a:chExt cx="662172" cy="569480"/>
            </a:xfrm>
          </p:grpSpPr>
          <p:pic>
            <p:nvPicPr>
              <p:cNvPr id="333" name="Picture 10" descr="Portal ang team screen"/>
              <p:cNvPicPr preferRelativeResize="0">
                <a:picLocks noChangeAspect="1" noChangeArrowheads="1"/>
              </p:cNvPicPr>
              <p:nvPr/>
            </p:nvPicPr>
            <p:blipFill>
              <a:blip r:embed="rId3" cstate="print">
                <a:lum contrast="-12000"/>
              </a:blip>
              <a:srcRect/>
              <a:stretch>
                <a:fillRect/>
              </a:stretch>
            </p:blipFill>
            <p:spPr bwMode="auto">
              <a:xfrm>
                <a:off x="4925914" y="1206389"/>
                <a:ext cx="346199" cy="397573"/>
              </a:xfrm>
              <a:prstGeom prst="rect">
                <a:avLst/>
              </a:prstGeom>
              <a:noFill/>
              <a:ln w="9525">
                <a:noFill/>
                <a:miter lim="800000"/>
                <a:headEnd/>
                <a:tailEnd/>
              </a:ln>
            </p:spPr>
          </p:pic>
          <p:pic>
            <p:nvPicPr>
              <p:cNvPr id="334" name="Picture 11" descr="Live meeting group at table"/>
              <p:cNvPicPr>
                <a:picLocks noChangeArrowheads="1"/>
              </p:cNvPicPr>
              <p:nvPr/>
            </p:nvPicPr>
            <p:blipFill>
              <a:blip r:embed="rId4" cstate="print"/>
              <a:srcRect/>
              <a:stretch>
                <a:fillRect/>
              </a:stretch>
            </p:blipFill>
            <p:spPr bwMode="auto">
              <a:xfrm>
                <a:off x="5009743" y="1245771"/>
                <a:ext cx="578343" cy="530098"/>
              </a:xfrm>
              <a:prstGeom prst="rect">
                <a:avLst/>
              </a:prstGeom>
              <a:noFill/>
              <a:ln w="9525">
                <a:noFill/>
                <a:miter lim="800000"/>
                <a:headEnd/>
                <a:tailEnd/>
              </a:ln>
            </p:spPr>
          </p:pic>
        </p:grpSp>
        <p:grpSp>
          <p:nvGrpSpPr>
            <p:cNvPr id="290" name="组合 606"/>
            <p:cNvGrpSpPr/>
            <p:nvPr/>
          </p:nvGrpSpPr>
          <p:grpSpPr>
            <a:xfrm>
              <a:off x="3306700" y="1217440"/>
              <a:ext cx="639920" cy="465265"/>
              <a:chOff x="3427114" y="1180025"/>
              <a:chExt cx="715314" cy="543111"/>
            </a:xfrm>
          </p:grpSpPr>
          <p:pic>
            <p:nvPicPr>
              <p:cNvPr id="327" name="Picture 16" descr="Asian-Woman-Off-User"/>
              <p:cNvPicPr>
                <a:picLocks noChangeAspect="1" noChangeArrowheads="1"/>
              </p:cNvPicPr>
              <p:nvPr/>
            </p:nvPicPr>
            <p:blipFill>
              <a:blip r:embed="rId5" cstate="print"/>
              <a:srcRect/>
              <a:stretch>
                <a:fillRect/>
              </a:stretch>
            </p:blipFill>
            <p:spPr bwMode="auto">
              <a:xfrm>
                <a:off x="3427114" y="1194796"/>
                <a:ext cx="308006" cy="508456"/>
              </a:xfrm>
              <a:prstGeom prst="rect">
                <a:avLst/>
              </a:prstGeom>
              <a:noFill/>
              <a:ln w="9525">
                <a:noFill/>
                <a:miter lim="800000"/>
                <a:headEnd/>
                <a:tailEnd/>
              </a:ln>
            </p:spPr>
          </p:pic>
          <p:pic>
            <p:nvPicPr>
              <p:cNvPr id="328" name="Picture 17" descr="s swoosh - yellow"/>
              <p:cNvPicPr>
                <a:picLocks noChangeAspect="1" noChangeArrowheads="1"/>
              </p:cNvPicPr>
              <p:nvPr/>
            </p:nvPicPr>
            <p:blipFill>
              <a:blip r:embed="rId6" cstate="print"/>
              <a:srcRect/>
              <a:stretch>
                <a:fillRect/>
              </a:stretch>
            </p:blipFill>
            <p:spPr bwMode="auto">
              <a:xfrm rot="5400000">
                <a:off x="3559778" y="1140485"/>
                <a:ext cx="476074" cy="689227"/>
              </a:xfrm>
              <a:prstGeom prst="rect">
                <a:avLst/>
              </a:prstGeom>
              <a:noFill/>
              <a:ln w="9525">
                <a:noFill/>
                <a:miter lim="800000"/>
                <a:headEnd/>
                <a:tailEnd/>
              </a:ln>
            </p:spPr>
          </p:pic>
          <p:pic>
            <p:nvPicPr>
              <p:cNvPr id="329" name="Picture 18" descr="Motorola i930 SmartPhone right angled"/>
              <p:cNvPicPr>
                <a:picLocks noChangeAspect="1" noChangeArrowheads="1"/>
              </p:cNvPicPr>
              <p:nvPr/>
            </p:nvPicPr>
            <p:blipFill>
              <a:blip r:embed="rId7" cstate="print"/>
              <a:srcRect/>
              <a:stretch>
                <a:fillRect/>
              </a:stretch>
            </p:blipFill>
            <p:spPr bwMode="auto">
              <a:xfrm>
                <a:off x="3992634" y="1335687"/>
                <a:ext cx="130019" cy="310187"/>
              </a:xfrm>
              <a:prstGeom prst="rect">
                <a:avLst/>
              </a:prstGeom>
              <a:noFill/>
              <a:ln w="9525">
                <a:noFill/>
                <a:miter lim="800000"/>
                <a:headEnd/>
                <a:tailEnd/>
              </a:ln>
            </p:spPr>
          </p:pic>
          <p:pic>
            <p:nvPicPr>
              <p:cNvPr id="330" name="Picture 19" descr="MSN icon mail"/>
              <p:cNvPicPr preferRelativeResize="0">
                <a:picLocks noChangeAspect="1" noChangeArrowheads="1"/>
              </p:cNvPicPr>
              <p:nvPr/>
            </p:nvPicPr>
            <p:blipFill>
              <a:blip r:embed="rId8" cstate="print"/>
              <a:srcRect b="41386"/>
              <a:stretch>
                <a:fillRect/>
              </a:stretch>
            </p:blipFill>
            <p:spPr bwMode="auto">
              <a:xfrm>
                <a:off x="3894173" y="1237404"/>
                <a:ext cx="137593" cy="177818"/>
              </a:xfrm>
              <a:prstGeom prst="rect">
                <a:avLst/>
              </a:prstGeom>
              <a:noFill/>
              <a:ln w="9525">
                <a:noFill/>
                <a:miter lim="800000"/>
                <a:headEnd/>
                <a:tailEnd/>
              </a:ln>
            </p:spPr>
          </p:pic>
          <p:pic>
            <p:nvPicPr>
              <p:cNvPr id="331" name="Picture 20" descr="Live-Meeting-screen-on-wall"/>
              <p:cNvPicPr>
                <a:picLocks noChangeAspect="1" noChangeArrowheads="1"/>
              </p:cNvPicPr>
              <p:nvPr/>
            </p:nvPicPr>
            <p:blipFill>
              <a:blip r:embed="rId9" cstate="print"/>
              <a:srcRect/>
              <a:stretch>
                <a:fillRect/>
              </a:stretch>
            </p:blipFill>
            <p:spPr bwMode="auto">
              <a:xfrm>
                <a:off x="3647599" y="1180025"/>
                <a:ext cx="239420" cy="277805"/>
              </a:xfrm>
              <a:prstGeom prst="rect">
                <a:avLst/>
              </a:prstGeom>
              <a:noFill/>
              <a:ln w="9525">
                <a:noFill/>
                <a:miter lim="800000"/>
                <a:headEnd/>
                <a:tailEnd/>
              </a:ln>
            </p:spPr>
          </p:pic>
          <p:pic>
            <p:nvPicPr>
              <p:cNvPr id="332" name="Picture 21" descr="MSN icon people chat"/>
              <p:cNvPicPr preferRelativeResize="0">
                <a:picLocks noChangeAspect="1" noChangeArrowheads="1"/>
              </p:cNvPicPr>
              <p:nvPr/>
            </p:nvPicPr>
            <p:blipFill>
              <a:blip r:embed="rId10" cstate="print"/>
              <a:srcRect b="43129"/>
              <a:stretch>
                <a:fillRect/>
              </a:stretch>
            </p:blipFill>
            <p:spPr bwMode="auto">
              <a:xfrm>
                <a:off x="3736803" y="1454421"/>
                <a:ext cx="189348" cy="237469"/>
              </a:xfrm>
              <a:prstGeom prst="rect">
                <a:avLst/>
              </a:prstGeom>
              <a:noFill/>
              <a:ln w="9525">
                <a:noFill/>
                <a:miter lim="800000"/>
                <a:headEnd/>
                <a:tailEnd/>
              </a:ln>
            </p:spPr>
          </p:pic>
        </p:grpSp>
        <p:grpSp>
          <p:nvGrpSpPr>
            <p:cNvPr id="291" name="Group 26"/>
            <p:cNvGrpSpPr>
              <a:grpSpLocks/>
            </p:cNvGrpSpPr>
            <p:nvPr/>
          </p:nvGrpSpPr>
          <p:grpSpPr bwMode="auto">
            <a:xfrm>
              <a:off x="4120334" y="1198502"/>
              <a:ext cx="671923" cy="497852"/>
              <a:chOff x="834" y="3016"/>
              <a:chExt cx="1216" cy="1016"/>
            </a:xfrm>
          </p:grpSpPr>
          <p:sp>
            <p:nvSpPr>
              <p:cNvPr id="324" name="Picture 27" descr="Portal ang corporate screen"/>
              <p:cNvSpPr>
                <a:spLocks noChangeAspect="1" noChangeArrowheads="1"/>
              </p:cNvSpPr>
              <p:nvPr/>
            </p:nvSpPr>
            <p:spPr bwMode="auto">
              <a:xfrm>
                <a:off x="1193" y="3309"/>
                <a:ext cx="857" cy="634"/>
              </a:xfrm>
              <a:prstGeom prst="rect">
                <a:avLst/>
              </a:prstGeom>
              <a:noFill/>
              <a:ln w="9525">
                <a:noFill/>
                <a:miter lim="800000"/>
                <a:headEnd/>
                <a:tailEnd/>
              </a:ln>
            </p:spPr>
            <p:txBody>
              <a:bodyPr/>
              <a:lstStyle/>
              <a:p>
                <a:endParaRPr lang="zh-CN" altLang="en-US">
                  <a:cs typeface="Calibri" pitchFamily="34" charset="0"/>
                </a:endParaRPr>
              </a:p>
            </p:txBody>
          </p:sp>
          <p:pic>
            <p:nvPicPr>
              <p:cNvPr id="325" name="Picture 28" descr="Office man laptop alone"/>
              <p:cNvPicPr>
                <a:picLocks noChangeAspect="1" noChangeArrowheads="1"/>
              </p:cNvPicPr>
              <p:nvPr/>
            </p:nvPicPr>
            <p:blipFill>
              <a:blip r:embed="rId11" cstate="print"/>
              <a:srcRect/>
              <a:stretch>
                <a:fillRect/>
              </a:stretch>
            </p:blipFill>
            <p:spPr bwMode="auto">
              <a:xfrm>
                <a:off x="834" y="3016"/>
                <a:ext cx="833" cy="952"/>
              </a:xfrm>
              <a:prstGeom prst="rect">
                <a:avLst/>
              </a:prstGeom>
              <a:noFill/>
              <a:ln w="9525">
                <a:noFill/>
                <a:miter lim="800000"/>
                <a:headEnd/>
                <a:tailEnd/>
              </a:ln>
            </p:spPr>
          </p:pic>
          <p:pic>
            <p:nvPicPr>
              <p:cNvPr id="326" name="Picture 29" descr="detection tool magnifier"/>
              <p:cNvPicPr preferRelativeResize="0">
                <a:picLocks noChangeAspect="1" noChangeArrowheads="1"/>
              </p:cNvPicPr>
              <p:nvPr/>
            </p:nvPicPr>
            <p:blipFill>
              <a:blip r:embed="rId12" cstate="print">
                <a:lum contrast="-12000"/>
              </a:blip>
              <a:srcRect/>
              <a:stretch>
                <a:fillRect/>
              </a:stretch>
            </p:blipFill>
            <p:spPr bwMode="auto">
              <a:xfrm>
                <a:off x="1043" y="3647"/>
                <a:ext cx="293" cy="385"/>
              </a:xfrm>
              <a:prstGeom prst="rect">
                <a:avLst/>
              </a:prstGeom>
              <a:noFill/>
              <a:ln w="12700" algn="ctr">
                <a:noFill/>
                <a:miter lim="800000"/>
                <a:headEnd/>
                <a:tailEnd/>
              </a:ln>
            </p:spPr>
          </p:pic>
        </p:grpSp>
        <p:grpSp>
          <p:nvGrpSpPr>
            <p:cNvPr id="292" name="组合 612"/>
            <p:cNvGrpSpPr/>
            <p:nvPr/>
          </p:nvGrpSpPr>
          <p:grpSpPr>
            <a:xfrm>
              <a:off x="5576538" y="1234010"/>
              <a:ext cx="569442" cy="465562"/>
              <a:chOff x="5652092" y="1230788"/>
              <a:chExt cx="634636" cy="558778"/>
            </a:xfrm>
          </p:grpSpPr>
          <p:pic>
            <p:nvPicPr>
              <p:cNvPr id="321" name="Picture 35" descr="Tablet PC Meeting"/>
              <p:cNvPicPr>
                <a:picLocks noChangeAspect="1" noChangeArrowheads="1"/>
              </p:cNvPicPr>
              <p:nvPr/>
            </p:nvPicPr>
            <p:blipFill>
              <a:blip r:embed="rId13" cstate="print"/>
              <a:srcRect/>
              <a:stretch>
                <a:fillRect/>
              </a:stretch>
            </p:blipFill>
            <p:spPr bwMode="auto">
              <a:xfrm>
                <a:off x="5652092" y="1230788"/>
                <a:ext cx="323153" cy="533867"/>
              </a:xfrm>
              <a:prstGeom prst="rect">
                <a:avLst/>
              </a:prstGeom>
              <a:noFill/>
              <a:ln w="12700" algn="ctr">
                <a:noFill/>
                <a:miter lim="800000"/>
                <a:headEnd/>
                <a:tailEnd/>
              </a:ln>
            </p:spPr>
          </p:pic>
          <p:pic>
            <p:nvPicPr>
              <p:cNvPr id="322" name="Picture 36" descr="up big arrow transparent"/>
              <p:cNvPicPr>
                <a:picLocks noChangeAspect="1" noChangeArrowheads="1"/>
              </p:cNvPicPr>
              <p:nvPr/>
            </p:nvPicPr>
            <p:blipFill>
              <a:blip r:embed="rId14" cstate="print"/>
              <a:srcRect/>
              <a:stretch>
                <a:fillRect/>
              </a:stretch>
            </p:blipFill>
            <p:spPr bwMode="auto">
              <a:xfrm>
                <a:off x="5947474" y="1278344"/>
                <a:ext cx="145587" cy="511222"/>
              </a:xfrm>
              <a:prstGeom prst="rect">
                <a:avLst/>
              </a:prstGeom>
              <a:noFill/>
              <a:ln w="9525">
                <a:noFill/>
                <a:miter lim="800000"/>
                <a:headEnd/>
                <a:tailEnd/>
              </a:ln>
            </p:spPr>
          </p:pic>
          <p:pic>
            <p:nvPicPr>
              <p:cNvPr id="323" name="Picture 37" descr="layered complex diagram illustration icon"/>
              <p:cNvPicPr preferRelativeResize="0">
                <a:picLocks noChangeAspect="1" noChangeArrowheads="1"/>
              </p:cNvPicPr>
              <p:nvPr/>
            </p:nvPicPr>
            <p:blipFill>
              <a:blip r:embed="rId15" cstate="print">
                <a:lum contrast="-12000"/>
              </a:blip>
              <a:srcRect/>
              <a:stretch>
                <a:fillRect/>
              </a:stretch>
            </p:blipFill>
            <p:spPr bwMode="auto">
              <a:xfrm rot="667544">
                <a:off x="6056565" y="1350628"/>
                <a:ext cx="230163" cy="307412"/>
              </a:xfrm>
              <a:prstGeom prst="rect">
                <a:avLst/>
              </a:prstGeom>
              <a:noFill/>
              <a:ln w="9525">
                <a:noFill/>
                <a:miter lim="800000"/>
                <a:headEnd/>
                <a:tailEnd/>
              </a:ln>
            </p:spPr>
          </p:pic>
        </p:grpSp>
        <p:sp>
          <p:nvSpPr>
            <p:cNvPr id="293" name="圆角矩形 61"/>
            <p:cNvSpPr/>
            <p:nvPr/>
          </p:nvSpPr>
          <p:spPr bwMode="auto">
            <a:xfrm>
              <a:off x="3295771" y="2335514"/>
              <a:ext cx="2911618" cy="2480266"/>
            </a:xfrm>
            <a:prstGeom prst="roundRect">
              <a:avLst>
                <a:gd name="adj" fmla="val 0"/>
              </a:avLst>
            </a:prstGeom>
            <a:solidFill>
              <a:schemeClr val="bg1">
                <a:alpha val="52000"/>
              </a:schemeClr>
            </a:solidFill>
            <a:ln w="9525" cap="flat" cmpd="sng" algn="ctr">
              <a:solidFill>
                <a:schemeClr val="tx1"/>
              </a:solidFill>
              <a:prstDash val="lgDash"/>
              <a:round/>
              <a:headEnd type="none" w="med" len="med"/>
              <a:tailEnd type="none" w="med" len="med"/>
            </a:ln>
            <a:effectLst>
              <a:outerShdw blurRad="63500" sx="101000" sy="101000" algn="ctr" rotWithShape="0">
                <a:prstClr val="black">
                  <a:alpha val="20000"/>
                </a:prstClr>
              </a:outerShdw>
            </a:effectLst>
            <a:scene3d>
              <a:camera prst="orthographicFront"/>
              <a:lightRig rig="threePt" dir="t">
                <a:rot lat="0" lon="0" rev="1200000"/>
              </a:lightRig>
            </a:scene3d>
            <a:sp3d/>
          </p:spPr>
          <p:txBody>
            <a:bodyPr lIns="79200" tIns="39600" rIns="79200" bIns="39600"/>
            <a:lstStyle/>
            <a:p>
              <a:pPr algn="ctr" defTabSz="557654" eaLnBrk="0" hangingPunct="0">
                <a:buClr>
                  <a:srgbClr val="CC9900"/>
                </a:buClr>
                <a:buFont typeface="Wingdings" pitchFamily="2" charset="2"/>
                <a:buChar char="n"/>
                <a:defRPr/>
              </a:pPr>
              <a:endParaRPr lang="zh-CN" altLang="en-US" sz="1000" dirty="0">
                <a:solidFill>
                  <a:srgbClr val="000000"/>
                </a:solidFill>
                <a:ea typeface="华文细黑" pitchFamily="2" charset="-122"/>
                <a:cs typeface="Calibri" pitchFamily="34" charset="0"/>
              </a:endParaRPr>
            </a:p>
          </p:txBody>
        </p:sp>
        <p:pic>
          <p:nvPicPr>
            <p:cNvPr id="294" name="Picture 55"/>
            <p:cNvPicPr>
              <a:picLocks noChangeAspect="1" noChangeArrowheads="1"/>
            </p:cNvPicPr>
            <p:nvPr/>
          </p:nvPicPr>
          <p:blipFill>
            <a:blip r:embed="rId16" cstate="print">
              <a:clrChange>
                <a:clrFrom>
                  <a:srgbClr val="FEFEFE"/>
                </a:clrFrom>
                <a:clrTo>
                  <a:srgbClr val="FEFEFE">
                    <a:alpha val="0"/>
                  </a:srgbClr>
                </a:clrTo>
              </a:clrChange>
            </a:blip>
            <a:srcRect/>
            <a:stretch>
              <a:fillRect/>
            </a:stretch>
          </p:blipFill>
          <p:spPr bwMode="auto">
            <a:xfrm>
              <a:off x="4573675" y="3911161"/>
              <a:ext cx="356628" cy="401994"/>
            </a:xfrm>
            <a:prstGeom prst="rect">
              <a:avLst/>
            </a:prstGeom>
            <a:noFill/>
            <a:ln w="9525" algn="ctr">
              <a:noFill/>
              <a:miter lim="800000"/>
              <a:headEnd/>
              <a:tailEnd/>
            </a:ln>
          </p:spPr>
        </p:pic>
        <p:pic>
          <p:nvPicPr>
            <p:cNvPr id="295" name="Picture 102" descr="rack2007"/>
            <p:cNvPicPr>
              <a:picLocks noChangeAspect="1" noChangeArrowheads="1"/>
            </p:cNvPicPr>
            <p:nvPr/>
          </p:nvPicPr>
          <p:blipFill>
            <a:blip r:embed="rId17" cstate="print"/>
            <a:srcRect/>
            <a:stretch>
              <a:fillRect/>
            </a:stretch>
          </p:blipFill>
          <p:spPr bwMode="auto">
            <a:xfrm>
              <a:off x="3702912" y="3766629"/>
              <a:ext cx="331635" cy="546526"/>
            </a:xfrm>
            <a:prstGeom prst="rect">
              <a:avLst/>
            </a:prstGeom>
            <a:noFill/>
            <a:ln w="9525">
              <a:noFill/>
              <a:miter lim="800000"/>
              <a:headEnd/>
              <a:tailEnd/>
            </a:ln>
          </p:spPr>
        </p:pic>
        <p:grpSp>
          <p:nvGrpSpPr>
            <p:cNvPr id="296" name="Group 17"/>
            <p:cNvGrpSpPr>
              <a:grpSpLocks/>
            </p:cNvGrpSpPr>
            <p:nvPr/>
          </p:nvGrpSpPr>
          <p:grpSpPr bwMode="auto">
            <a:xfrm>
              <a:off x="5494743" y="4000418"/>
              <a:ext cx="280195" cy="312737"/>
              <a:chOff x="1915" y="1270"/>
              <a:chExt cx="519" cy="2313"/>
            </a:xfrm>
          </p:grpSpPr>
          <p:pic>
            <p:nvPicPr>
              <p:cNvPr id="319" name="Picture 18" descr="Bar Graph Columns - Green bottom"/>
              <p:cNvPicPr>
                <a:picLocks noChangeAspect="1" noChangeArrowheads="1"/>
              </p:cNvPicPr>
              <p:nvPr/>
            </p:nvPicPr>
            <p:blipFill>
              <a:blip r:embed="rId18" cstate="print"/>
              <a:srcRect/>
              <a:stretch>
                <a:fillRect/>
              </a:stretch>
            </p:blipFill>
            <p:spPr bwMode="auto">
              <a:xfrm>
                <a:off x="1915" y="1390"/>
                <a:ext cx="519" cy="2193"/>
              </a:xfrm>
              <a:prstGeom prst="rect">
                <a:avLst/>
              </a:prstGeom>
              <a:noFill/>
              <a:ln w="9525">
                <a:noFill/>
                <a:miter lim="800000"/>
                <a:headEnd/>
                <a:tailEnd/>
              </a:ln>
            </p:spPr>
          </p:pic>
          <p:pic>
            <p:nvPicPr>
              <p:cNvPr id="320" name="Picture 19" descr="Bar Graph Columns - Green top"/>
              <p:cNvPicPr>
                <a:picLocks noChangeAspect="1" noChangeArrowheads="1"/>
              </p:cNvPicPr>
              <p:nvPr/>
            </p:nvPicPr>
            <p:blipFill>
              <a:blip r:embed="rId19" cstate="print"/>
              <a:srcRect/>
              <a:stretch>
                <a:fillRect/>
              </a:stretch>
            </p:blipFill>
            <p:spPr bwMode="auto">
              <a:xfrm>
                <a:off x="1917" y="1270"/>
                <a:ext cx="515" cy="235"/>
              </a:xfrm>
              <a:prstGeom prst="rect">
                <a:avLst/>
              </a:prstGeom>
              <a:noFill/>
              <a:ln w="9525">
                <a:noFill/>
                <a:miter lim="800000"/>
                <a:headEnd/>
                <a:tailEnd/>
              </a:ln>
            </p:spPr>
          </p:pic>
        </p:grpSp>
        <p:sp>
          <p:nvSpPr>
            <p:cNvPr id="297" name="Oval 327"/>
            <p:cNvSpPr>
              <a:spLocks noChangeArrowheads="1"/>
            </p:cNvSpPr>
            <p:nvPr/>
          </p:nvSpPr>
          <p:spPr bwMode="auto">
            <a:xfrm>
              <a:off x="3911618" y="5249757"/>
              <a:ext cx="450000" cy="450000"/>
            </a:xfrm>
            <a:prstGeom prst="ellipse">
              <a:avLst/>
            </a:prstGeom>
            <a:solidFill>
              <a:srgbClr val="808080">
                <a:lumMod val="20000"/>
                <a:lumOff val="80000"/>
              </a:srgbClr>
            </a:solidFill>
            <a:ln w="19050" algn="ctr">
              <a:solidFill>
                <a:srgbClr val="99CCFF">
                  <a:lumMod val="90000"/>
                </a:srgbClr>
              </a:solidFill>
              <a:round/>
              <a:headEnd/>
              <a:tailEnd/>
            </a:ln>
          </p:spPr>
          <p:txBody>
            <a:bodyPr wrap="none" lIns="90000" tIns="46800" rIns="90000" bIns="46800" anchor="ctr"/>
            <a:lstStyle/>
            <a:p>
              <a:pPr algn="ctr" fontAlgn="auto">
                <a:spcBef>
                  <a:spcPts val="0"/>
                </a:spcBef>
                <a:spcAft>
                  <a:spcPts val="0"/>
                </a:spcAft>
                <a:defRPr/>
              </a:pPr>
              <a:endParaRPr lang="zh-CN" altLang="en-US" sz="800" kern="0" dirty="0">
                <a:solidFill>
                  <a:srgbClr val="000000"/>
                </a:solidFill>
                <a:cs typeface="Calibri" pitchFamily="34" charset="0"/>
              </a:endParaRPr>
            </a:p>
          </p:txBody>
        </p:sp>
        <p:sp>
          <p:nvSpPr>
            <p:cNvPr id="298" name="Oval 327"/>
            <p:cNvSpPr>
              <a:spLocks noChangeArrowheads="1"/>
            </p:cNvSpPr>
            <p:nvPr/>
          </p:nvSpPr>
          <p:spPr bwMode="auto">
            <a:xfrm>
              <a:off x="5143312" y="5249757"/>
              <a:ext cx="450000" cy="450000"/>
            </a:xfrm>
            <a:prstGeom prst="ellipse">
              <a:avLst/>
            </a:prstGeom>
            <a:solidFill>
              <a:srgbClr val="808080">
                <a:lumMod val="20000"/>
                <a:lumOff val="80000"/>
              </a:srgbClr>
            </a:solidFill>
            <a:ln w="19050" algn="ctr">
              <a:solidFill>
                <a:srgbClr val="99CCFF">
                  <a:lumMod val="90000"/>
                </a:srgbClr>
              </a:solidFill>
              <a:round/>
              <a:headEnd/>
              <a:tailEnd/>
            </a:ln>
          </p:spPr>
          <p:txBody>
            <a:bodyPr wrap="none" lIns="90000" tIns="46800" rIns="90000" bIns="46800" anchor="ctr"/>
            <a:lstStyle/>
            <a:p>
              <a:pPr algn="ctr" fontAlgn="auto">
                <a:spcBef>
                  <a:spcPts val="0"/>
                </a:spcBef>
                <a:spcAft>
                  <a:spcPts val="0"/>
                </a:spcAft>
                <a:defRPr/>
              </a:pPr>
              <a:endParaRPr lang="zh-CN" altLang="en-US" sz="800" kern="0" dirty="0">
                <a:solidFill>
                  <a:srgbClr val="000000"/>
                </a:solidFill>
                <a:cs typeface="Calibri" pitchFamily="34" charset="0"/>
              </a:endParaRPr>
            </a:p>
          </p:txBody>
        </p:sp>
        <p:sp>
          <p:nvSpPr>
            <p:cNvPr id="299" name="Oval 327"/>
            <p:cNvSpPr>
              <a:spLocks noChangeArrowheads="1"/>
            </p:cNvSpPr>
            <p:nvPr/>
          </p:nvSpPr>
          <p:spPr bwMode="auto">
            <a:xfrm>
              <a:off x="5759159" y="5131926"/>
              <a:ext cx="450000" cy="450000"/>
            </a:xfrm>
            <a:prstGeom prst="ellipse">
              <a:avLst/>
            </a:prstGeom>
            <a:solidFill>
              <a:srgbClr val="808080">
                <a:lumMod val="20000"/>
                <a:lumOff val="80000"/>
              </a:srgbClr>
            </a:solidFill>
            <a:ln w="19050" algn="ctr">
              <a:solidFill>
                <a:srgbClr val="99CCFF">
                  <a:lumMod val="90000"/>
                </a:srgbClr>
              </a:solidFill>
              <a:round/>
              <a:headEnd/>
              <a:tailEnd/>
            </a:ln>
          </p:spPr>
          <p:txBody>
            <a:bodyPr wrap="none" lIns="90000" tIns="46800" rIns="90000" bIns="46800" anchor="ctr"/>
            <a:lstStyle/>
            <a:p>
              <a:pPr algn="ctr" fontAlgn="auto">
                <a:spcBef>
                  <a:spcPts val="0"/>
                </a:spcBef>
                <a:spcAft>
                  <a:spcPts val="0"/>
                </a:spcAft>
                <a:defRPr/>
              </a:pPr>
              <a:endParaRPr lang="zh-CN" altLang="en-US" sz="800" kern="0" dirty="0">
                <a:solidFill>
                  <a:srgbClr val="000000"/>
                </a:solidFill>
                <a:cs typeface="Calibri" pitchFamily="34" charset="0"/>
              </a:endParaRPr>
            </a:p>
          </p:txBody>
        </p:sp>
        <p:sp>
          <p:nvSpPr>
            <p:cNvPr id="300" name="Oval 327"/>
            <p:cNvSpPr>
              <a:spLocks noChangeArrowheads="1"/>
            </p:cNvSpPr>
            <p:nvPr/>
          </p:nvSpPr>
          <p:spPr bwMode="auto">
            <a:xfrm>
              <a:off x="3295771" y="5163993"/>
              <a:ext cx="450000" cy="450000"/>
            </a:xfrm>
            <a:prstGeom prst="ellipse">
              <a:avLst/>
            </a:prstGeom>
            <a:solidFill>
              <a:srgbClr val="808080">
                <a:lumMod val="20000"/>
                <a:lumOff val="80000"/>
              </a:srgbClr>
            </a:solidFill>
            <a:ln w="19050" algn="ctr">
              <a:solidFill>
                <a:srgbClr val="99CCFF">
                  <a:lumMod val="90000"/>
                </a:srgbClr>
              </a:solidFill>
              <a:round/>
              <a:headEnd/>
              <a:tailEnd/>
            </a:ln>
          </p:spPr>
          <p:txBody>
            <a:bodyPr wrap="none" lIns="90000" tIns="46800" rIns="90000" bIns="46800" anchor="ctr"/>
            <a:lstStyle/>
            <a:p>
              <a:pPr algn="ctr" fontAlgn="auto">
                <a:spcBef>
                  <a:spcPts val="0"/>
                </a:spcBef>
                <a:spcAft>
                  <a:spcPts val="0"/>
                </a:spcAft>
                <a:defRPr/>
              </a:pPr>
              <a:endParaRPr lang="zh-CN" altLang="en-US" sz="800" kern="0" dirty="0">
                <a:solidFill>
                  <a:srgbClr val="000000"/>
                </a:solidFill>
                <a:cs typeface="Calibri" pitchFamily="34" charset="0"/>
              </a:endParaRPr>
            </a:p>
          </p:txBody>
        </p:sp>
        <p:pic>
          <p:nvPicPr>
            <p:cNvPr id="301" name="Picture 68" descr="ivy2副本 拷贝"/>
            <p:cNvPicPr>
              <a:picLocks noChangeAspect="1" noChangeArrowheads="1"/>
            </p:cNvPicPr>
            <p:nvPr/>
          </p:nvPicPr>
          <p:blipFill>
            <a:blip r:embed="rId20" cstate="print"/>
            <a:srcRect/>
            <a:stretch>
              <a:fillRect/>
            </a:stretch>
          </p:blipFill>
          <p:spPr bwMode="auto">
            <a:xfrm>
              <a:off x="3425038" y="5238749"/>
              <a:ext cx="191466" cy="300488"/>
            </a:xfrm>
            <a:prstGeom prst="rect">
              <a:avLst/>
            </a:prstGeom>
            <a:solidFill>
              <a:srgbClr val="E6E6E6"/>
            </a:solidFill>
            <a:ln w="31750" algn="ctr">
              <a:noFill/>
              <a:round/>
              <a:headEnd/>
              <a:tailEnd/>
            </a:ln>
          </p:spPr>
        </p:pic>
        <p:pic>
          <p:nvPicPr>
            <p:cNvPr id="302" name="Picture 300" descr="mba"/>
            <p:cNvPicPr>
              <a:picLocks noChangeAspect="1" noChangeArrowheads="1"/>
            </p:cNvPicPr>
            <p:nvPr/>
          </p:nvPicPr>
          <p:blipFill>
            <a:blip r:embed="rId21" cstate="print"/>
            <a:srcRect/>
            <a:stretch>
              <a:fillRect/>
            </a:stretch>
          </p:blipFill>
          <p:spPr bwMode="auto">
            <a:xfrm>
              <a:off x="3972926" y="5382876"/>
              <a:ext cx="327384" cy="183762"/>
            </a:xfrm>
            <a:prstGeom prst="rect">
              <a:avLst/>
            </a:prstGeom>
            <a:noFill/>
            <a:ln w="9525">
              <a:noFill/>
              <a:miter lim="800000"/>
              <a:headEnd/>
              <a:tailEnd/>
            </a:ln>
          </p:spPr>
        </p:pic>
        <p:pic>
          <p:nvPicPr>
            <p:cNvPr id="303" name="Picture 311" descr="08-2"/>
            <p:cNvPicPr>
              <a:picLocks noChangeAspect="1" noChangeArrowheads="1"/>
            </p:cNvPicPr>
            <p:nvPr/>
          </p:nvPicPr>
          <p:blipFill>
            <a:blip r:embed="rId22" cstate="print"/>
            <a:srcRect l="61024" t="39490" b="-2499"/>
            <a:stretch>
              <a:fillRect/>
            </a:stretch>
          </p:blipFill>
          <p:spPr bwMode="auto">
            <a:xfrm>
              <a:off x="5221141" y="5330708"/>
              <a:ext cx="294343" cy="288098"/>
            </a:xfrm>
            <a:prstGeom prst="rect">
              <a:avLst/>
            </a:prstGeom>
            <a:noFill/>
            <a:ln w="9525">
              <a:noFill/>
              <a:miter lim="800000"/>
              <a:headEnd/>
              <a:tailEnd/>
            </a:ln>
          </p:spPr>
        </p:pic>
        <p:pic>
          <p:nvPicPr>
            <p:cNvPr id="304" name="Picture 59"/>
            <p:cNvPicPr>
              <a:picLocks noChangeAspect="1" noChangeArrowheads="1"/>
            </p:cNvPicPr>
            <p:nvPr/>
          </p:nvPicPr>
          <p:blipFill>
            <a:blip r:embed="rId23" cstate="print">
              <a:clrChange>
                <a:clrFrom>
                  <a:srgbClr val="FEFEFE"/>
                </a:clrFrom>
                <a:clrTo>
                  <a:srgbClr val="FEFEFE">
                    <a:alpha val="0"/>
                  </a:srgbClr>
                </a:clrTo>
              </a:clrChange>
            </a:blip>
            <a:srcRect/>
            <a:stretch>
              <a:fillRect/>
            </a:stretch>
          </p:blipFill>
          <p:spPr bwMode="auto">
            <a:xfrm>
              <a:off x="5822892" y="5238748"/>
              <a:ext cx="322534" cy="236357"/>
            </a:xfrm>
            <a:prstGeom prst="rect">
              <a:avLst/>
            </a:prstGeom>
            <a:noFill/>
            <a:ln w="9525">
              <a:noFill/>
              <a:miter lim="800000"/>
              <a:headEnd/>
              <a:tailEnd/>
            </a:ln>
          </p:spPr>
        </p:pic>
        <p:sp>
          <p:nvSpPr>
            <p:cNvPr id="305" name="Oval 327"/>
            <p:cNvSpPr>
              <a:spLocks noChangeArrowheads="1"/>
            </p:cNvSpPr>
            <p:nvPr/>
          </p:nvSpPr>
          <p:spPr bwMode="auto">
            <a:xfrm>
              <a:off x="4527465" y="5293767"/>
              <a:ext cx="450000" cy="450000"/>
            </a:xfrm>
            <a:prstGeom prst="ellipse">
              <a:avLst/>
            </a:prstGeom>
            <a:solidFill>
              <a:srgbClr val="808080">
                <a:lumMod val="20000"/>
                <a:lumOff val="80000"/>
              </a:srgbClr>
            </a:solidFill>
            <a:ln w="19050" algn="ctr">
              <a:solidFill>
                <a:srgbClr val="99CCFF">
                  <a:lumMod val="90000"/>
                </a:srgbClr>
              </a:solidFill>
              <a:round/>
              <a:headEnd/>
              <a:tailEnd/>
            </a:ln>
          </p:spPr>
          <p:txBody>
            <a:bodyPr wrap="none" lIns="90000" tIns="46800" rIns="90000" bIns="46800" anchor="ctr"/>
            <a:lstStyle/>
            <a:p>
              <a:pPr algn="ctr" fontAlgn="auto">
                <a:spcBef>
                  <a:spcPts val="0"/>
                </a:spcBef>
                <a:spcAft>
                  <a:spcPts val="0"/>
                </a:spcAft>
                <a:defRPr/>
              </a:pPr>
              <a:endParaRPr lang="zh-CN" altLang="en-US" sz="800" kern="0" dirty="0">
                <a:solidFill>
                  <a:srgbClr val="000000"/>
                </a:solidFill>
                <a:cs typeface="Calibri" pitchFamily="34" charset="0"/>
              </a:endParaRPr>
            </a:p>
          </p:txBody>
        </p:sp>
        <p:sp>
          <p:nvSpPr>
            <p:cNvPr id="306" name="TextBox 110"/>
            <p:cNvSpPr txBox="1"/>
            <p:nvPr/>
          </p:nvSpPr>
          <p:spPr>
            <a:xfrm>
              <a:off x="4577860" y="5382751"/>
              <a:ext cx="349210" cy="180797"/>
            </a:xfrm>
            <a:prstGeom prst="rect">
              <a:avLst/>
            </a:prstGeom>
            <a:noFill/>
          </p:spPr>
          <p:txBody>
            <a:bodyPr wrap="square" lIns="0" tIns="0" rIns="0" bIns="0">
              <a:spAutoFit/>
            </a:bodyPr>
            <a:lstStyle/>
            <a:p>
              <a:pPr algn="ctr">
                <a:buClr>
                  <a:srgbClr val="CC9900"/>
                </a:buClr>
                <a:buFont typeface="Wingdings" pitchFamily="2" charset="2"/>
                <a:buNone/>
                <a:defRPr/>
              </a:pPr>
              <a:r>
                <a:rPr lang="en-US" altLang="zh-CN" sz="1000" dirty="0">
                  <a:ea typeface="华文细黑" pitchFamily="2" charset="-122"/>
                  <a:cs typeface="Calibri" pitchFamily="34" charset="0"/>
                </a:rPr>
                <a:t>……</a:t>
              </a:r>
              <a:endParaRPr lang="zh-CN" altLang="en-US" sz="1000" dirty="0">
                <a:ea typeface="华文细黑" pitchFamily="2" charset="-122"/>
                <a:cs typeface="Calibri" pitchFamily="34" charset="0"/>
              </a:endParaRPr>
            </a:p>
          </p:txBody>
        </p:sp>
        <p:sp>
          <p:nvSpPr>
            <p:cNvPr id="307" name="TextBox 112"/>
            <p:cNvSpPr txBox="1"/>
            <p:nvPr/>
          </p:nvSpPr>
          <p:spPr>
            <a:xfrm>
              <a:off x="4121211" y="4902620"/>
              <a:ext cx="1260738" cy="235037"/>
            </a:xfrm>
            <a:prstGeom prst="rect">
              <a:avLst/>
            </a:prstGeom>
            <a:noFill/>
          </p:spPr>
          <p:txBody>
            <a:bodyPr wrap="square" lIns="0" tIns="0" rIns="0" bIns="0">
              <a:spAutoFit/>
            </a:bodyPr>
            <a:lstStyle/>
            <a:p>
              <a:pPr algn="ctr">
                <a:lnSpc>
                  <a:spcPct val="130000"/>
                </a:lnSpc>
                <a:buClr>
                  <a:srgbClr val="CC9900"/>
                </a:buClr>
                <a:buFont typeface="Wingdings" pitchFamily="2" charset="2"/>
                <a:buNone/>
                <a:defRPr/>
              </a:pPr>
              <a:r>
                <a:rPr lang="ru-RU" altLang="zh-CN" sz="1000" b="1" dirty="0" smtClean="0">
                  <a:ea typeface="华文细黑" pitchFamily="2" charset="-122"/>
                  <a:cs typeface="Calibri" pitchFamily="34" charset="0"/>
                </a:rPr>
                <a:t>Терминалы </a:t>
              </a:r>
              <a:endParaRPr lang="zh-CN" altLang="en-US" sz="1000" b="1" dirty="0">
                <a:ea typeface="华文细黑" pitchFamily="2" charset="-122"/>
                <a:cs typeface="Calibri" pitchFamily="34" charset="0"/>
              </a:endParaRPr>
            </a:p>
          </p:txBody>
        </p:sp>
        <p:sp>
          <p:nvSpPr>
            <p:cNvPr id="308" name="TextBox 259"/>
            <p:cNvSpPr txBox="1">
              <a:spLocks noChangeArrowheads="1"/>
            </p:cNvSpPr>
            <p:nvPr/>
          </p:nvSpPr>
          <p:spPr bwMode="auto">
            <a:xfrm>
              <a:off x="3389245" y="3525805"/>
              <a:ext cx="2659594" cy="180797"/>
            </a:xfrm>
            <a:prstGeom prst="rect">
              <a:avLst/>
            </a:prstGeom>
            <a:noFill/>
            <a:ln w="9525">
              <a:noFill/>
              <a:miter lim="800000"/>
              <a:headEnd/>
              <a:tailEnd/>
            </a:ln>
          </p:spPr>
          <p:txBody>
            <a:bodyPr wrap="square" lIns="0" tIns="0" rIns="0" bIns="0">
              <a:spAutoFit/>
            </a:bodyPr>
            <a:lstStyle/>
            <a:p>
              <a:pPr algn="ctr">
                <a:buClr>
                  <a:srgbClr val="CC9900"/>
                </a:buClr>
                <a:buFont typeface="Wingdings" pitchFamily="2" charset="2"/>
                <a:buNone/>
              </a:pPr>
              <a:r>
                <a:rPr lang="en-US" altLang="zh-CN" sz="1000" dirty="0" smtClean="0">
                  <a:ea typeface="华文细黑" pitchFamily="2" charset="-122"/>
                  <a:cs typeface="Calibri" pitchFamily="34" charset="0"/>
                </a:rPr>
                <a:t>Cloud- </a:t>
              </a:r>
              <a:r>
                <a:rPr lang="ru-RU" altLang="zh-CN" sz="1000" dirty="0" smtClean="0">
                  <a:ea typeface="华文细黑" pitchFamily="2" charset="-122"/>
                  <a:cs typeface="Calibri" pitchFamily="34" charset="0"/>
                </a:rPr>
                <a:t>ориентированное оборудование</a:t>
              </a:r>
              <a:endParaRPr lang="zh-CN" altLang="en-US" sz="1000" dirty="0">
                <a:ea typeface="华文细黑" pitchFamily="2" charset="-122"/>
                <a:cs typeface="Calibri" pitchFamily="34" charset="0"/>
              </a:endParaRPr>
            </a:p>
          </p:txBody>
        </p:sp>
        <p:sp>
          <p:nvSpPr>
            <p:cNvPr id="309" name="TextBox 252"/>
            <p:cNvSpPr txBox="1">
              <a:spLocks noChangeArrowheads="1"/>
            </p:cNvSpPr>
            <p:nvPr/>
          </p:nvSpPr>
          <p:spPr bwMode="auto">
            <a:xfrm>
              <a:off x="3454320" y="4341138"/>
              <a:ext cx="828819" cy="433914"/>
            </a:xfrm>
            <a:prstGeom prst="rect">
              <a:avLst/>
            </a:prstGeom>
            <a:noFill/>
            <a:ln w="9525">
              <a:noFill/>
              <a:miter lim="800000"/>
              <a:headEnd/>
              <a:tailEnd/>
            </a:ln>
          </p:spPr>
          <p:txBody>
            <a:bodyPr wrap="square" lIns="0" tIns="0" rIns="0" bIns="0">
              <a:spAutoFit/>
            </a:bodyPr>
            <a:lstStyle/>
            <a:p>
              <a:pPr algn="ctr">
                <a:buClr>
                  <a:srgbClr val="CC9900"/>
                </a:buClr>
                <a:buFont typeface="Wingdings" pitchFamily="2" charset="2"/>
                <a:buNone/>
              </a:pPr>
              <a:r>
                <a:rPr lang="ru-RU" altLang="zh-CN" sz="800" dirty="0" smtClean="0">
                  <a:solidFill>
                    <a:srgbClr val="000000"/>
                  </a:solidFill>
                  <a:ea typeface="华文细黑" pitchFamily="2" charset="-122"/>
                  <a:cs typeface="Calibri" pitchFamily="34" charset="0"/>
                </a:rPr>
                <a:t>Сервер виртуальных машин</a:t>
              </a:r>
              <a:endParaRPr lang="zh-CN" altLang="en-US" sz="800" dirty="0">
                <a:solidFill>
                  <a:srgbClr val="000000"/>
                </a:solidFill>
                <a:ea typeface="华文细黑" pitchFamily="2" charset="-122"/>
                <a:cs typeface="Calibri" pitchFamily="34" charset="0"/>
              </a:endParaRPr>
            </a:p>
          </p:txBody>
        </p:sp>
        <p:sp>
          <p:nvSpPr>
            <p:cNvPr id="310" name="TextBox 253"/>
            <p:cNvSpPr txBox="1">
              <a:spLocks noChangeArrowheads="1"/>
            </p:cNvSpPr>
            <p:nvPr/>
          </p:nvSpPr>
          <p:spPr bwMode="auto">
            <a:xfrm>
              <a:off x="4337989" y="4341138"/>
              <a:ext cx="828000" cy="289275"/>
            </a:xfrm>
            <a:prstGeom prst="rect">
              <a:avLst/>
            </a:prstGeom>
            <a:noFill/>
            <a:ln w="9525">
              <a:noFill/>
              <a:miter lim="800000"/>
              <a:headEnd/>
              <a:tailEnd/>
            </a:ln>
          </p:spPr>
          <p:txBody>
            <a:bodyPr wrap="square" lIns="0" tIns="0" rIns="0" bIns="0">
              <a:spAutoFit/>
            </a:bodyPr>
            <a:lstStyle/>
            <a:p>
              <a:pPr algn="ctr">
                <a:buClr>
                  <a:srgbClr val="CC9900"/>
                </a:buClr>
                <a:buFont typeface="Wingdings" pitchFamily="2" charset="2"/>
                <a:buNone/>
              </a:pPr>
              <a:r>
                <a:rPr lang="ru-RU" altLang="zh-CN" sz="800" dirty="0" err="1" smtClean="0">
                  <a:solidFill>
                    <a:srgbClr val="000000"/>
                  </a:solidFill>
                  <a:ea typeface="华文细黑" pitchFamily="2" charset="-122"/>
                  <a:cs typeface="Calibri" pitchFamily="34" charset="0"/>
                </a:rPr>
                <a:t>Неблокирующий</a:t>
              </a:r>
              <a:r>
                <a:rPr lang="ru-RU" altLang="zh-CN" sz="800" dirty="0" smtClean="0">
                  <a:solidFill>
                    <a:srgbClr val="000000"/>
                  </a:solidFill>
                  <a:ea typeface="华文细黑" pitchFamily="2" charset="-122"/>
                  <a:cs typeface="Calibri" pitchFamily="34" charset="0"/>
                </a:rPr>
                <a:t> коммутатор</a:t>
              </a:r>
              <a:endParaRPr lang="zh-CN" altLang="en-US" sz="800" dirty="0">
                <a:solidFill>
                  <a:srgbClr val="000000"/>
                </a:solidFill>
                <a:ea typeface="华文细黑" pitchFamily="2" charset="-122"/>
                <a:cs typeface="Calibri" pitchFamily="34" charset="0"/>
              </a:endParaRPr>
            </a:p>
          </p:txBody>
        </p:sp>
        <p:sp>
          <p:nvSpPr>
            <p:cNvPr id="311" name="TextBox 256"/>
            <p:cNvSpPr txBox="1">
              <a:spLocks noChangeArrowheads="1"/>
            </p:cNvSpPr>
            <p:nvPr/>
          </p:nvSpPr>
          <p:spPr bwMode="auto">
            <a:xfrm>
              <a:off x="5220840" y="4341138"/>
              <a:ext cx="986549" cy="289275"/>
            </a:xfrm>
            <a:prstGeom prst="rect">
              <a:avLst/>
            </a:prstGeom>
            <a:noFill/>
            <a:ln w="9525">
              <a:noFill/>
              <a:miter lim="800000"/>
              <a:headEnd/>
              <a:tailEnd/>
            </a:ln>
          </p:spPr>
          <p:txBody>
            <a:bodyPr wrap="square" lIns="0" tIns="0" rIns="0" bIns="0">
              <a:spAutoFit/>
            </a:bodyPr>
            <a:lstStyle/>
            <a:p>
              <a:pPr algn="ctr">
                <a:buClr>
                  <a:srgbClr val="CC9900"/>
                </a:buClr>
                <a:buFont typeface="Wingdings" pitchFamily="2" charset="2"/>
                <a:buNone/>
              </a:pPr>
              <a:r>
                <a:rPr lang="ru-RU" altLang="zh-CN" sz="800" dirty="0" smtClean="0">
                  <a:solidFill>
                    <a:srgbClr val="000000"/>
                  </a:solidFill>
                  <a:ea typeface="华文细黑" pitchFamily="2" charset="-122"/>
                  <a:cs typeface="Calibri" pitchFamily="34" charset="0"/>
                </a:rPr>
                <a:t>Распределенное хранилище данных</a:t>
              </a:r>
              <a:endParaRPr lang="zh-CN" altLang="en-US" sz="800" dirty="0">
                <a:solidFill>
                  <a:srgbClr val="000000"/>
                </a:solidFill>
                <a:ea typeface="华文细黑" pitchFamily="2" charset="-122"/>
                <a:cs typeface="Calibri" pitchFamily="34" charset="0"/>
              </a:endParaRPr>
            </a:p>
          </p:txBody>
        </p:sp>
        <p:grpSp>
          <p:nvGrpSpPr>
            <p:cNvPr id="312" name="组合 603"/>
            <p:cNvGrpSpPr/>
            <p:nvPr/>
          </p:nvGrpSpPr>
          <p:grpSpPr>
            <a:xfrm>
              <a:off x="3454320" y="2730445"/>
              <a:ext cx="2594520" cy="795359"/>
              <a:chOff x="3430531" y="2915643"/>
              <a:chExt cx="2594520" cy="795359"/>
            </a:xfrm>
          </p:grpSpPr>
          <p:sp>
            <p:nvSpPr>
              <p:cNvPr id="315" name="Rectangle 436"/>
              <p:cNvSpPr/>
              <p:nvPr/>
            </p:nvSpPr>
            <p:spPr>
              <a:xfrm>
                <a:off x="3430531" y="2915643"/>
                <a:ext cx="1080000" cy="288000"/>
              </a:xfrm>
              <a:prstGeom prst="roundRect">
                <a:avLst/>
              </a:prstGeom>
              <a:solidFill>
                <a:srgbClr val="FFCC99"/>
              </a:solidFill>
              <a:scene3d>
                <a:camera prst="orthographicFront">
                  <a:rot lat="0" lon="0" rev="0"/>
                </a:camera>
                <a:lightRig rig="threePt" dir="t">
                  <a:rot lat="0" lon="0" rev="1200000"/>
                </a:lightRig>
              </a:scene3d>
              <a:sp3d/>
            </p:spPr>
            <p:style>
              <a:lnRef idx="0">
                <a:schemeClr val="accent1"/>
              </a:lnRef>
              <a:fillRef idx="3">
                <a:schemeClr val="accent1"/>
              </a:fillRef>
              <a:effectRef idx="3">
                <a:schemeClr val="accent1"/>
              </a:effectRef>
              <a:fontRef idx="minor">
                <a:schemeClr val="lt1"/>
              </a:fontRef>
            </p:style>
            <p:txBody>
              <a:bodyPr wrap="square" lIns="0" tIns="0" rIns="0" bIns="0" anchor="ctr" anchorCtr="0">
                <a:noAutofit/>
              </a:bodyPr>
              <a:lstStyle/>
              <a:p>
                <a:pPr algn="ctr"/>
                <a:r>
                  <a:rPr lang="ru-RU" altLang="zh-CN" sz="700" dirty="0" smtClean="0">
                    <a:solidFill>
                      <a:srgbClr val="000000"/>
                    </a:solidFill>
                    <a:latin typeface="Calibri" pitchFamily="34" charset="0"/>
                    <a:ea typeface="华文细黑" pitchFamily="2" charset="-122"/>
                    <a:cs typeface="Calibri" pitchFamily="34" charset="0"/>
                  </a:rPr>
                  <a:t>Виртуализация</a:t>
                </a:r>
                <a:endParaRPr lang="en-US" sz="700" dirty="0">
                  <a:latin typeface="Calibri" pitchFamily="34" charset="0"/>
                  <a:cs typeface="Calibri" pitchFamily="34" charset="0"/>
                </a:endParaRPr>
              </a:p>
            </p:txBody>
          </p:sp>
          <p:sp>
            <p:nvSpPr>
              <p:cNvPr id="316" name="Rectangle 437"/>
              <p:cNvSpPr/>
              <p:nvPr/>
            </p:nvSpPr>
            <p:spPr>
              <a:xfrm>
                <a:off x="4585051" y="2915643"/>
                <a:ext cx="1440000" cy="288000"/>
              </a:xfrm>
              <a:prstGeom prst="roundRect">
                <a:avLst/>
              </a:prstGeom>
              <a:solidFill>
                <a:srgbClr val="FFCC99"/>
              </a:solidFill>
              <a:scene3d>
                <a:camera prst="orthographicFront">
                  <a:rot lat="0" lon="0" rev="0"/>
                </a:camera>
                <a:lightRig rig="threePt" dir="t">
                  <a:rot lat="0" lon="0" rev="1200000"/>
                </a:lightRig>
              </a:scene3d>
              <a:sp3d/>
            </p:spPr>
            <p:style>
              <a:lnRef idx="0">
                <a:schemeClr val="accent1"/>
              </a:lnRef>
              <a:fillRef idx="3">
                <a:schemeClr val="accent1"/>
              </a:fillRef>
              <a:effectRef idx="3">
                <a:schemeClr val="accent1"/>
              </a:effectRef>
              <a:fontRef idx="minor">
                <a:schemeClr val="lt1"/>
              </a:fontRef>
            </p:style>
            <p:txBody>
              <a:bodyPr wrap="square" lIns="0" tIns="0" rIns="0" bIns="0" anchor="ctr" anchorCtr="0">
                <a:noAutofit/>
              </a:bodyPr>
              <a:lstStyle/>
              <a:p>
                <a:pPr algn="ctr"/>
                <a:r>
                  <a:rPr lang="ru-RU" altLang="zh-CN" sz="700" dirty="0" smtClean="0">
                    <a:solidFill>
                      <a:srgbClr val="000000"/>
                    </a:solidFill>
                    <a:latin typeface="Calibri" pitchFamily="34" charset="0"/>
                    <a:ea typeface="华文细黑" pitchFamily="2" charset="-122"/>
                    <a:cs typeface="Calibri" pitchFamily="34" charset="0"/>
                  </a:rPr>
                  <a:t>Параллельные вычисления</a:t>
                </a:r>
                <a:endParaRPr lang="en-US" sz="700" dirty="0">
                  <a:latin typeface="Calibri" pitchFamily="34" charset="0"/>
                  <a:cs typeface="Calibri" pitchFamily="34" charset="0"/>
                </a:endParaRPr>
              </a:p>
            </p:txBody>
          </p:sp>
          <p:sp>
            <p:nvSpPr>
              <p:cNvPr id="317" name="Rectangle 438"/>
              <p:cNvSpPr/>
              <p:nvPr/>
            </p:nvSpPr>
            <p:spPr>
              <a:xfrm>
                <a:off x="3430531" y="3274631"/>
                <a:ext cx="1080000" cy="436371"/>
              </a:xfrm>
              <a:prstGeom prst="roundRect">
                <a:avLst/>
              </a:prstGeom>
              <a:solidFill>
                <a:srgbClr val="FFCC99"/>
              </a:solidFill>
              <a:scene3d>
                <a:camera prst="orthographicFront">
                  <a:rot lat="0" lon="0" rev="0"/>
                </a:camera>
                <a:lightRig rig="threePt" dir="t">
                  <a:rot lat="0" lon="0" rev="1200000"/>
                </a:lightRig>
              </a:scene3d>
              <a:sp3d/>
            </p:spPr>
            <p:style>
              <a:lnRef idx="0">
                <a:schemeClr val="accent1"/>
              </a:lnRef>
              <a:fillRef idx="3">
                <a:schemeClr val="accent1"/>
              </a:fillRef>
              <a:effectRef idx="3">
                <a:schemeClr val="accent1"/>
              </a:effectRef>
              <a:fontRef idx="minor">
                <a:schemeClr val="lt1"/>
              </a:fontRef>
            </p:style>
            <p:txBody>
              <a:bodyPr wrap="square" lIns="0" tIns="0" rIns="0" bIns="0" anchor="ctr" anchorCtr="0">
                <a:noAutofit/>
              </a:bodyPr>
              <a:lstStyle/>
              <a:p>
                <a:pPr algn="ctr"/>
                <a:r>
                  <a:rPr lang="ru-RU" altLang="zh-CN" sz="700" dirty="0" smtClean="0">
                    <a:solidFill>
                      <a:srgbClr val="000000"/>
                    </a:solidFill>
                    <a:latin typeface="Calibri" pitchFamily="34" charset="0"/>
                    <a:ea typeface="华文细黑" pitchFamily="2" charset="-122"/>
                    <a:cs typeface="Calibri" pitchFamily="34" charset="0"/>
                  </a:rPr>
                  <a:t>Автоматическая диспетчеризация ресурсов</a:t>
                </a:r>
                <a:endParaRPr lang="en-US" sz="700" dirty="0">
                  <a:latin typeface="Calibri" pitchFamily="34" charset="0"/>
                  <a:cs typeface="Calibri" pitchFamily="34" charset="0"/>
                </a:endParaRPr>
              </a:p>
            </p:txBody>
          </p:sp>
          <p:sp>
            <p:nvSpPr>
              <p:cNvPr id="318" name="Rectangle 439"/>
              <p:cNvSpPr/>
              <p:nvPr/>
            </p:nvSpPr>
            <p:spPr>
              <a:xfrm>
                <a:off x="4585050" y="3274631"/>
                <a:ext cx="1440000" cy="436371"/>
              </a:xfrm>
              <a:prstGeom prst="roundRect">
                <a:avLst/>
              </a:prstGeom>
              <a:solidFill>
                <a:srgbClr val="FFCC99"/>
              </a:solidFill>
              <a:scene3d>
                <a:camera prst="orthographicFront">
                  <a:rot lat="0" lon="0" rev="0"/>
                </a:camera>
                <a:lightRig rig="threePt" dir="t">
                  <a:rot lat="0" lon="0" rev="1200000"/>
                </a:lightRig>
              </a:scene3d>
              <a:sp3d/>
            </p:spPr>
            <p:style>
              <a:lnRef idx="0">
                <a:schemeClr val="accent1"/>
              </a:lnRef>
              <a:fillRef idx="3">
                <a:schemeClr val="accent1"/>
              </a:fillRef>
              <a:effectRef idx="3">
                <a:schemeClr val="accent1"/>
              </a:effectRef>
              <a:fontRef idx="minor">
                <a:schemeClr val="lt1"/>
              </a:fontRef>
            </p:style>
            <p:txBody>
              <a:bodyPr wrap="square" lIns="0" tIns="0" rIns="0" bIns="0" anchor="ctr" anchorCtr="0">
                <a:noAutofit/>
              </a:bodyPr>
              <a:lstStyle/>
              <a:p>
                <a:pPr algn="ctr"/>
                <a:r>
                  <a:rPr lang="ru-RU" altLang="zh-CN" sz="700" dirty="0" smtClean="0">
                    <a:solidFill>
                      <a:srgbClr val="000000"/>
                    </a:solidFill>
                    <a:latin typeface="Calibri" pitchFamily="34" charset="0"/>
                    <a:ea typeface="华文细黑" pitchFamily="2" charset="-122"/>
                    <a:cs typeface="Calibri" pitchFamily="34" charset="0"/>
                  </a:rPr>
                  <a:t>Интеллектуальное управление</a:t>
                </a:r>
              </a:p>
              <a:p>
                <a:pPr algn="ctr"/>
                <a:endParaRPr lang="en-US" sz="700" dirty="0">
                  <a:latin typeface="Calibri" pitchFamily="34" charset="0"/>
                  <a:cs typeface="Calibri" pitchFamily="34" charset="0"/>
                </a:endParaRPr>
              </a:p>
            </p:txBody>
          </p:sp>
        </p:grpSp>
        <p:sp>
          <p:nvSpPr>
            <p:cNvPr id="313" name="TextBox 259"/>
            <p:cNvSpPr txBox="1">
              <a:spLocks noChangeArrowheads="1"/>
            </p:cNvSpPr>
            <p:nvPr/>
          </p:nvSpPr>
          <p:spPr bwMode="auto">
            <a:xfrm>
              <a:off x="3718862" y="2430918"/>
              <a:ext cx="2065437" cy="180797"/>
            </a:xfrm>
            <a:prstGeom prst="rect">
              <a:avLst/>
            </a:prstGeom>
            <a:noFill/>
            <a:ln w="9525">
              <a:noFill/>
              <a:miter lim="800000"/>
              <a:headEnd/>
              <a:tailEnd/>
            </a:ln>
          </p:spPr>
          <p:txBody>
            <a:bodyPr wrap="square" lIns="0" tIns="0" rIns="0" bIns="0">
              <a:spAutoFit/>
            </a:bodyPr>
            <a:lstStyle/>
            <a:p>
              <a:pPr algn="ctr">
                <a:buClr>
                  <a:srgbClr val="CC9900"/>
                </a:buClr>
                <a:buFont typeface="Wingdings" pitchFamily="2" charset="2"/>
                <a:buNone/>
              </a:pPr>
              <a:r>
                <a:rPr lang="ru-RU" altLang="zh-CN" sz="1000" dirty="0" smtClean="0">
                  <a:ea typeface="华文细黑" pitchFamily="2" charset="-122"/>
                  <a:cs typeface="Calibri" pitchFamily="34" charset="0"/>
                </a:rPr>
                <a:t>Платформа «облачного» ПО</a:t>
              </a:r>
              <a:endParaRPr lang="en-US" altLang="zh-CN" sz="1000" dirty="0">
                <a:ea typeface="华文细黑" pitchFamily="2" charset="-122"/>
                <a:cs typeface="Calibri" pitchFamily="34" charset="0"/>
              </a:endParaRPr>
            </a:p>
          </p:txBody>
        </p:sp>
        <p:sp>
          <p:nvSpPr>
            <p:cNvPr id="314" name="TextBox 313"/>
            <p:cNvSpPr txBox="1"/>
            <p:nvPr/>
          </p:nvSpPr>
          <p:spPr>
            <a:xfrm>
              <a:off x="3995056" y="1954775"/>
              <a:ext cx="1513048" cy="235037"/>
            </a:xfrm>
            <a:prstGeom prst="rect">
              <a:avLst/>
            </a:prstGeom>
            <a:noFill/>
          </p:spPr>
          <p:txBody>
            <a:bodyPr wrap="square" lIns="0" tIns="0" rIns="0" bIns="0">
              <a:spAutoFit/>
            </a:bodyPr>
            <a:lstStyle/>
            <a:p>
              <a:pPr algn="ctr">
                <a:lnSpc>
                  <a:spcPct val="130000"/>
                </a:lnSpc>
                <a:buClr>
                  <a:srgbClr val="CC9900"/>
                </a:buClr>
                <a:buFont typeface="Wingdings" pitchFamily="2" charset="2"/>
                <a:buNone/>
                <a:defRPr/>
              </a:pPr>
              <a:r>
                <a:rPr lang="ru-RU" altLang="zh-CN" sz="1000" b="1" dirty="0" smtClean="0">
                  <a:ea typeface="华文细黑" pitchFamily="2" charset="-122"/>
                  <a:cs typeface="Calibri" pitchFamily="34" charset="0"/>
                </a:rPr>
                <a:t>Приложения</a:t>
              </a:r>
              <a:endParaRPr lang="en-US" altLang="zh-CN" sz="1000" b="1" dirty="0">
                <a:ea typeface="华文细黑" pitchFamily="2" charset="-122"/>
                <a:cs typeface="Calibri" pitchFamily="34" charset="0"/>
              </a:endParaRPr>
            </a:p>
          </p:txBody>
        </p:sp>
      </p:grpSp>
      <p:sp>
        <p:nvSpPr>
          <p:cNvPr id="336" name="Rounded Rectangular Callout 335"/>
          <p:cNvSpPr/>
          <p:nvPr/>
        </p:nvSpPr>
        <p:spPr bwMode="auto">
          <a:xfrm>
            <a:off x="2640906" y="1836044"/>
            <a:ext cx="776797" cy="453343"/>
          </a:xfrm>
          <a:prstGeom prst="wedgeRoundRectCallou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63606" tIns="31803" rIns="63606" bIns="31803" numCol="1" rtlCol="0" anchor="t" anchorCtr="0" compatLnSpc="1">
            <a:prstTxWarp prst="textNoShape">
              <a:avLst/>
            </a:prstTxWarp>
          </a:bodyPr>
          <a:lstStyle/>
          <a:p>
            <a:pPr defTabSz="636057">
              <a:buClr>
                <a:srgbClr val="CC9900"/>
              </a:buClr>
              <a:buFont typeface="Wingdings" pitchFamily="2" charset="2"/>
              <a:buChar char="n"/>
            </a:pPr>
            <a:endParaRPr lang="ru-RU" sz="1300" dirty="0" smtClean="0">
              <a:cs typeface="Calibri" pitchFamily="34" charset="0"/>
            </a:endParaRPr>
          </a:p>
        </p:txBody>
      </p:sp>
      <p:sp>
        <p:nvSpPr>
          <p:cNvPr id="339" name="Rectangular Callout 338"/>
          <p:cNvSpPr/>
          <p:nvPr/>
        </p:nvSpPr>
        <p:spPr bwMode="auto">
          <a:xfrm>
            <a:off x="2633787" y="1537475"/>
            <a:ext cx="1273620" cy="365627"/>
          </a:xfrm>
          <a:prstGeom prst="wedgeRectCallout">
            <a:avLst>
              <a:gd name="adj1" fmla="val -24243"/>
              <a:gd name="adj2" fmla="val 207997"/>
            </a:avLst>
          </a:prstGeom>
          <a:solidFill>
            <a:srgbClr val="990000"/>
          </a:solid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63606" tIns="31803" rIns="63606" bIns="31803" numCol="1" rtlCol="0" anchor="t" anchorCtr="0" compatLnSpc="1">
            <a:prstTxWarp prst="textNoShape">
              <a:avLst/>
            </a:prstTxWarp>
          </a:bodyPr>
          <a:lstStyle/>
          <a:p>
            <a:pPr defTabSz="636057">
              <a:buClr>
                <a:srgbClr val="CC9900"/>
              </a:buClr>
            </a:pPr>
            <a:r>
              <a:rPr lang="ru-RU" sz="1000" dirty="0" smtClean="0">
                <a:solidFill>
                  <a:schemeClr val="bg1"/>
                </a:solidFill>
                <a:cs typeface="Calibri" pitchFamily="34" charset="0"/>
              </a:rPr>
              <a:t>Питание и охлаждение (</a:t>
            </a:r>
            <a:r>
              <a:rPr lang="en-US" sz="1000" dirty="0" smtClean="0">
                <a:solidFill>
                  <a:schemeClr val="bg1"/>
                </a:solidFill>
                <a:cs typeface="Calibri" pitchFamily="34" charset="0"/>
              </a:rPr>
              <a:t>x</a:t>
            </a:r>
            <a:r>
              <a:rPr lang="ru-RU" sz="1000" dirty="0" smtClean="0">
                <a:solidFill>
                  <a:schemeClr val="bg1"/>
                </a:solidFill>
                <a:cs typeface="Calibri" pitchFamily="34" charset="0"/>
              </a:rPr>
              <a:t>8)</a:t>
            </a:r>
          </a:p>
        </p:txBody>
      </p:sp>
      <p:sp>
        <p:nvSpPr>
          <p:cNvPr id="340" name="Rectangular Callout 339"/>
          <p:cNvSpPr/>
          <p:nvPr/>
        </p:nvSpPr>
        <p:spPr bwMode="auto">
          <a:xfrm>
            <a:off x="1967070" y="2179882"/>
            <a:ext cx="1519023" cy="365627"/>
          </a:xfrm>
          <a:prstGeom prst="wedgeRectCallout">
            <a:avLst>
              <a:gd name="adj1" fmla="val -24243"/>
              <a:gd name="adj2" fmla="val 207997"/>
            </a:avLst>
          </a:prstGeom>
          <a:solidFill>
            <a:srgbClr val="990000"/>
          </a:solid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63606" tIns="31803" rIns="63606" bIns="31803" numCol="1" rtlCol="0" anchor="t" anchorCtr="0" compatLnSpc="1">
            <a:prstTxWarp prst="textNoShape">
              <a:avLst/>
            </a:prstTxWarp>
          </a:bodyPr>
          <a:lstStyle/>
          <a:p>
            <a:pPr defTabSz="636057">
              <a:buClr>
                <a:srgbClr val="CC9900"/>
              </a:buClr>
            </a:pPr>
            <a:r>
              <a:rPr lang="ru-RU" sz="1000" dirty="0" smtClean="0">
                <a:solidFill>
                  <a:schemeClr val="bg1"/>
                </a:solidFill>
                <a:cs typeface="Calibri" pitchFamily="34" charset="0"/>
              </a:rPr>
              <a:t>Управление и администрирование (х4)</a:t>
            </a:r>
          </a:p>
        </p:txBody>
      </p:sp>
      <p:sp>
        <p:nvSpPr>
          <p:cNvPr id="341" name="Rectangular Callout 340"/>
          <p:cNvSpPr/>
          <p:nvPr/>
        </p:nvSpPr>
        <p:spPr bwMode="auto">
          <a:xfrm>
            <a:off x="3029303" y="2806957"/>
            <a:ext cx="605444" cy="365627"/>
          </a:xfrm>
          <a:prstGeom prst="wedgeRectCallout">
            <a:avLst>
              <a:gd name="adj1" fmla="val -59148"/>
              <a:gd name="adj2" fmla="val 132620"/>
            </a:avLst>
          </a:prstGeom>
          <a:solidFill>
            <a:srgbClr val="990000"/>
          </a:solid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63606" tIns="31803" rIns="63606" bIns="31803" numCol="1" rtlCol="0" anchor="t" anchorCtr="0" compatLnSpc="1">
            <a:prstTxWarp prst="textNoShape">
              <a:avLst/>
            </a:prstTxWarp>
          </a:bodyPr>
          <a:lstStyle/>
          <a:p>
            <a:pPr defTabSz="636057">
              <a:buClr>
                <a:srgbClr val="CC9900"/>
              </a:buClr>
            </a:pPr>
            <a:r>
              <a:rPr lang="ru-RU" sz="1000" dirty="0" smtClean="0">
                <a:solidFill>
                  <a:schemeClr val="bg1"/>
                </a:solidFill>
                <a:cs typeface="Calibri" pitchFamily="34" charset="0"/>
              </a:rPr>
              <a:t>Новые серверы</a:t>
            </a:r>
          </a:p>
        </p:txBody>
      </p:sp>
      <p:grpSp>
        <p:nvGrpSpPr>
          <p:cNvPr id="337" name="Group 336"/>
          <p:cNvGrpSpPr/>
          <p:nvPr/>
        </p:nvGrpSpPr>
        <p:grpSpPr>
          <a:xfrm>
            <a:off x="796098" y="3915203"/>
            <a:ext cx="1406072" cy="1056020"/>
            <a:chOff x="2557902" y="1506122"/>
            <a:chExt cx="2120839" cy="2160000"/>
          </a:xfrm>
        </p:grpSpPr>
        <p:sp>
          <p:nvSpPr>
            <p:cNvPr id="338" name="AutoShape 44"/>
            <p:cNvSpPr>
              <a:spLocks noChangeArrowheads="1"/>
            </p:cNvSpPr>
            <p:nvPr/>
          </p:nvSpPr>
          <p:spPr bwMode="auto">
            <a:xfrm>
              <a:off x="2557902" y="1506122"/>
              <a:ext cx="646690" cy="2160000"/>
            </a:xfrm>
            <a:prstGeom prst="roundRect">
              <a:avLst>
                <a:gd name="adj" fmla="val 11734"/>
              </a:avLst>
            </a:prstGeom>
            <a:solidFill>
              <a:schemeClr val="bg1">
                <a:lumMod val="85000"/>
              </a:schemeClr>
            </a:solidFill>
            <a:ln>
              <a:noFill/>
            </a:ln>
            <a:effectLst>
              <a:outerShdw blurRad="40000" dist="23000" dir="5400000" rotWithShape="0">
                <a:srgbClr val="000000">
                  <a:alpha val="35000"/>
                </a:srgbClr>
              </a:outerShdw>
            </a:effectLst>
            <a:extLst/>
          </p:spPr>
          <p:txBody>
            <a:bodyPr anchor="ctr"/>
            <a:lstStyle/>
            <a:p>
              <a:pPr algn="ctr" defTabSz="636057" fontAlgn="auto">
                <a:spcBef>
                  <a:spcPts val="0"/>
                </a:spcBef>
                <a:spcAft>
                  <a:spcPts val="0"/>
                </a:spcAft>
                <a:defRPr/>
              </a:pPr>
              <a:endParaRPr lang="zh-CN" altLang="en-US" sz="1000" kern="0" dirty="0">
                <a:solidFill>
                  <a:srgbClr val="FFFFFF"/>
                </a:solidFill>
                <a:ea typeface="华文细黑"/>
                <a:cs typeface="Calibri" pitchFamily="34" charset="0"/>
              </a:endParaRPr>
            </a:p>
          </p:txBody>
        </p:sp>
        <p:sp>
          <p:nvSpPr>
            <p:cNvPr id="342" name="AutoShape 44"/>
            <p:cNvSpPr>
              <a:spLocks noChangeArrowheads="1"/>
            </p:cNvSpPr>
            <p:nvPr/>
          </p:nvSpPr>
          <p:spPr bwMode="auto">
            <a:xfrm>
              <a:off x="3294976" y="1506122"/>
              <a:ext cx="646690" cy="2160000"/>
            </a:xfrm>
            <a:prstGeom prst="roundRect">
              <a:avLst>
                <a:gd name="adj" fmla="val 8446"/>
              </a:avLst>
            </a:prstGeom>
            <a:solidFill>
              <a:schemeClr val="bg1">
                <a:lumMod val="85000"/>
              </a:schemeClr>
            </a:solidFill>
            <a:ln>
              <a:noFill/>
            </a:ln>
            <a:effectLst>
              <a:outerShdw blurRad="40000" dist="23000" dir="5400000" rotWithShape="0">
                <a:srgbClr val="000000">
                  <a:alpha val="35000"/>
                </a:srgbClr>
              </a:outerShdw>
            </a:effectLst>
            <a:extLst/>
          </p:spPr>
          <p:txBody>
            <a:bodyPr anchor="ctr"/>
            <a:lstStyle/>
            <a:p>
              <a:pPr algn="ctr" defTabSz="636057" fontAlgn="auto">
                <a:spcBef>
                  <a:spcPts val="0"/>
                </a:spcBef>
                <a:spcAft>
                  <a:spcPts val="0"/>
                </a:spcAft>
                <a:defRPr/>
              </a:pPr>
              <a:endParaRPr lang="zh-CN" altLang="en-US" sz="1000" kern="0" dirty="0">
                <a:solidFill>
                  <a:srgbClr val="FFFFFF"/>
                </a:solidFill>
                <a:ea typeface="华文细黑"/>
                <a:cs typeface="Calibri" pitchFamily="34" charset="0"/>
              </a:endParaRPr>
            </a:p>
          </p:txBody>
        </p:sp>
        <p:sp>
          <p:nvSpPr>
            <p:cNvPr id="343" name="AutoShape 44"/>
            <p:cNvSpPr>
              <a:spLocks noChangeArrowheads="1"/>
            </p:cNvSpPr>
            <p:nvPr/>
          </p:nvSpPr>
          <p:spPr bwMode="auto">
            <a:xfrm>
              <a:off x="4032051" y="1506122"/>
              <a:ext cx="646690" cy="2160000"/>
            </a:xfrm>
            <a:prstGeom prst="roundRect">
              <a:avLst>
                <a:gd name="adj" fmla="val 8446"/>
              </a:avLst>
            </a:prstGeom>
            <a:solidFill>
              <a:schemeClr val="bg1">
                <a:lumMod val="85000"/>
              </a:schemeClr>
            </a:solidFill>
            <a:ln>
              <a:noFill/>
            </a:ln>
            <a:effectLst>
              <a:outerShdw blurRad="40000" dist="23000" dir="5400000" rotWithShape="0">
                <a:srgbClr val="000000">
                  <a:alpha val="35000"/>
                </a:srgbClr>
              </a:outerShdw>
            </a:effectLst>
            <a:extLst/>
          </p:spPr>
          <p:txBody>
            <a:bodyPr anchor="ctr"/>
            <a:lstStyle/>
            <a:p>
              <a:pPr algn="ctr" defTabSz="636057" fontAlgn="auto">
                <a:spcBef>
                  <a:spcPts val="0"/>
                </a:spcBef>
                <a:spcAft>
                  <a:spcPts val="0"/>
                </a:spcAft>
                <a:defRPr/>
              </a:pPr>
              <a:endParaRPr lang="zh-CN" altLang="en-US" sz="1000" kern="0" dirty="0">
                <a:solidFill>
                  <a:srgbClr val="FFFFFF"/>
                </a:solidFill>
                <a:ea typeface="华文细黑"/>
                <a:cs typeface="Calibri" pitchFamily="34" charset="0"/>
              </a:endParaRPr>
            </a:p>
          </p:txBody>
        </p:sp>
        <p:pic>
          <p:nvPicPr>
            <p:cNvPr id="344" name="Picture 416" descr="XP icon my computer"/>
            <p:cNvPicPr>
              <a:picLocks noChangeAspect="1" noChangeArrowheads="1"/>
            </p:cNvPicPr>
            <p:nvPr/>
          </p:nvPicPr>
          <p:blipFill>
            <a:blip r:embed="rId24" cstate="print"/>
            <a:srcRect/>
            <a:stretch>
              <a:fillRect/>
            </a:stretch>
          </p:blipFill>
          <p:spPr bwMode="auto">
            <a:xfrm>
              <a:off x="2615907" y="2426187"/>
              <a:ext cx="530680" cy="432681"/>
            </a:xfrm>
            <a:prstGeom prst="rect">
              <a:avLst/>
            </a:prstGeom>
            <a:noFill/>
            <a:ln w="9525">
              <a:noFill/>
              <a:miter lim="800000"/>
              <a:headEnd/>
              <a:tailEnd/>
            </a:ln>
          </p:spPr>
        </p:pic>
        <p:grpSp>
          <p:nvGrpSpPr>
            <p:cNvPr id="345" name="Group 66"/>
            <p:cNvGrpSpPr>
              <a:grpSpLocks/>
            </p:cNvGrpSpPr>
            <p:nvPr/>
          </p:nvGrpSpPr>
          <p:grpSpPr bwMode="auto">
            <a:xfrm>
              <a:off x="2611679" y="1741618"/>
              <a:ext cx="539136" cy="349801"/>
              <a:chOff x="200" y="2867"/>
              <a:chExt cx="1109" cy="650"/>
            </a:xfrm>
          </p:grpSpPr>
          <p:pic>
            <p:nvPicPr>
              <p:cNvPr id="565" name="Rectangle 409"/>
              <p:cNvPicPr>
                <a:picLocks noChangeArrowheads="1"/>
              </p:cNvPicPr>
              <p:nvPr/>
            </p:nvPicPr>
            <p:blipFill>
              <a:blip r:embed="rId25" cstate="print"/>
              <a:srcRect/>
              <a:stretch>
                <a:fillRect/>
              </a:stretch>
            </p:blipFill>
            <p:spPr bwMode="auto">
              <a:xfrm>
                <a:off x="200" y="3137"/>
                <a:ext cx="1109" cy="380"/>
              </a:xfrm>
              <a:prstGeom prst="rect">
                <a:avLst/>
              </a:prstGeom>
              <a:noFill/>
              <a:ln w="9525">
                <a:noFill/>
                <a:miter lim="800000"/>
                <a:headEnd/>
                <a:tailEnd/>
              </a:ln>
            </p:spPr>
          </p:pic>
          <p:grpSp>
            <p:nvGrpSpPr>
              <p:cNvPr id="566" name="Group 612"/>
              <p:cNvGrpSpPr>
                <a:grpSpLocks/>
              </p:cNvGrpSpPr>
              <p:nvPr/>
            </p:nvGrpSpPr>
            <p:grpSpPr bwMode="auto">
              <a:xfrm>
                <a:off x="571" y="2875"/>
                <a:ext cx="181" cy="358"/>
                <a:chOff x="4308462" y="3074713"/>
                <a:chExt cx="303213" cy="566295"/>
              </a:xfrm>
            </p:grpSpPr>
            <p:sp>
              <p:nvSpPr>
                <p:cNvPr id="657" name="Freeform 175"/>
                <p:cNvSpPr>
                  <a:spLocks/>
                </p:cNvSpPr>
                <p:nvPr/>
              </p:nvSpPr>
              <p:spPr bwMode="auto">
                <a:xfrm>
                  <a:off x="4311133" y="3442524"/>
                  <a:ext cx="297202" cy="195131"/>
                </a:xfrm>
                <a:custGeom>
                  <a:avLst/>
                  <a:gdLst>
                    <a:gd name="T0" fmla="*/ 2147483647 w 188"/>
                    <a:gd name="T1" fmla="*/ 2147483647 h 123"/>
                    <a:gd name="T2" fmla="*/ 2147483647 w 188"/>
                    <a:gd name="T3" fmla="*/ 2147483647 h 123"/>
                    <a:gd name="T4" fmla="*/ 0 w 188"/>
                    <a:gd name="T5" fmla="*/ 2147483647 h 123"/>
                    <a:gd name="T6" fmla="*/ 0 w 188"/>
                    <a:gd name="T7" fmla="*/ 0 h 123"/>
                    <a:gd name="T8" fmla="*/ 2147483647 w 188"/>
                    <a:gd name="T9" fmla="*/ 0 h 123"/>
                    <a:gd name="T10" fmla="*/ 2147483647 w 188"/>
                    <a:gd name="T11" fmla="*/ 2147483647 h 123"/>
                    <a:gd name="T12" fmla="*/ 0 60000 65536"/>
                    <a:gd name="T13" fmla="*/ 0 60000 65536"/>
                    <a:gd name="T14" fmla="*/ 0 60000 65536"/>
                    <a:gd name="T15" fmla="*/ 0 60000 65536"/>
                    <a:gd name="T16" fmla="*/ 0 60000 65536"/>
                    <a:gd name="T17" fmla="*/ 0 60000 65536"/>
                    <a:gd name="T18" fmla="*/ 0 w 188"/>
                    <a:gd name="T19" fmla="*/ 0 h 123"/>
                    <a:gd name="T20" fmla="*/ 188 w 188"/>
                    <a:gd name="T21" fmla="*/ 123 h 123"/>
                  </a:gdLst>
                  <a:ahLst/>
                  <a:cxnLst>
                    <a:cxn ang="T12">
                      <a:pos x="T0" y="T1"/>
                    </a:cxn>
                    <a:cxn ang="T13">
                      <a:pos x="T2" y="T3"/>
                    </a:cxn>
                    <a:cxn ang="T14">
                      <a:pos x="T4" y="T5"/>
                    </a:cxn>
                    <a:cxn ang="T15">
                      <a:pos x="T6" y="T7"/>
                    </a:cxn>
                    <a:cxn ang="T16">
                      <a:pos x="T8" y="T9"/>
                    </a:cxn>
                    <a:cxn ang="T17">
                      <a:pos x="T10" y="T11"/>
                    </a:cxn>
                  </a:cxnLst>
                  <a:rect l="T18" t="T19" r="T20" b="T21"/>
                  <a:pathLst>
                    <a:path w="188" h="123">
                      <a:moveTo>
                        <a:pt x="188" y="96"/>
                      </a:moveTo>
                      <a:cubicBezTo>
                        <a:pt x="188" y="111"/>
                        <a:pt x="146" y="123"/>
                        <a:pt x="94" y="123"/>
                      </a:cubicBezTo>
                      <a:cubicBezTo>
                        <a:pt x="42" y="123"/>
                        <a:pt x="0" y="111"/>
                        <a:pt x="0" y="96"/>
                      </a:cubicBezTo>
                      <a:cubicBezTo>
                        <a:pt x="0" y="0"/>
                        <a:pt x="0" y="0"/>
                        <a:pt x="0" y="0"/>
                      </a:cubicBezTo>
                      <a:cubicBezTo>
                        <a:pt x="188" y="0"/>
                        <a:pt x="188" y="0"/>
                        <a:pt x="188" y="0"/>
                      </a:cubicBezTo>
                      <a:cubicBezTo>
                        <a:pt x="188" y="96"/>
                        <a:pt x="188" y="96"/>
                        <a:pt x="188" y="96"/>
                      </a:cubicBezTo>
                    </a:path>
                  </a:pathLst>
                </a:custGeom>
                <a:solidFill>
                  <a:srgbClr val="FF0000"/>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658" name="Freeform 176"/>
                <p:cNvSpPr>
                  <a:spLocks/>
                </p:cNvSpPr>
                <p:nvPr/>
              </p:nvSpPr>
              <p:spPr bwMode="auto">
                <a:xfrm>
                  <a:off x="4608336" y="3593399"/>
                  <a:ext cx="668" cy="1341"/>
                </a:xfrm>
                <a:custGeom>
                  <a:avLst/>
                  <a:gdLst>
                    <a:gd name="T0" fmla="*/ 0 w 1"/>
                    <a:gd name="T1" fmla="*/ 0 h 1"/>
                    <a:gd name="T2" fmla="*/ 0 w 1"/>
                    <a:gd name="T3" fmla="*/ 0 h 1"/>
                    <a:gd name="T4" fmla="*/ 0 w 1"/>
                    <a:gd name="T5" fmla="*/ 2147483647 h 1"/>
                    <a:gd name="T6" fmla="*/ 0 w 1"/>
                    <a:gd name="T7" fmla="*/ 2147483647 h 1"/>
                    <a:gd name="T8" fmla="*/ 0 w 1"/>
                    <a:gd name="T9" fmla="*/ 0 h 1"/>
                    <a:gd name="T10" fmla="*/ 0 60000 65536"/>
                    <a:gd name="T11" fmla="*/ 0 60000 65536"/>
                    <a:gd name="T12" fmla="*/ 0 60000 65536"/>
                    <a:gd name="T13" fmla="*/ 0 60000 65536"/>
                    <a:gd name="T14" fmla="*/ 0 60000 65536"/>
                    <a:gd name="T15" fmla="*/ 0 w 1"/>
                    <a:gd name="T16" fmla="*/ 0 h 1"/>
                    <a:gd name="T17" fmla="*/ 1 w 1"/>
                    <a:gd name="T18" fmla="*/ 1 h 1"/>
                  </a:gdLst>
                  <a:ahLst/>
                  <a:cxnLst>
                    <a:cxn ang="T10">
                      <a:pos x="T0" y="T1"/>
                    </a:cxn>
                    <a:cxn ang="T11">
                      <a:pos x="T2" y="T3"/>
                    </a:cxn>
                    <a:cxn ang="T12">
                      <a:pos x="T4" y="T5"/>
                    </a:cxn>
                    <a:cxn ang="T13">
                      <a:pos x="T6" y="T7"/>
                    </a:cxn>
                    <a:cxn ang="T14">
                      <a:pos x="T8" y="T9"/>
                    </a:cxn>
                  </a:cxnLst>
                  <a:rect l="T15" t="T16" r="T17" b="T18"/>
                  <a:pathLst>
                    <a:path w="1" h="1">
                      <a:moveTo>
                        <a:pt x="0" y="0"/>
                      </a:moveTo>
                      <a:cubicBezTo>
                        <a:pt x="0" y="0"/>
                        <a:pt x="0" y="0"/>
                        <a:pt x="0" y="0"/>
                      </a:cubicBezTo>
                      <a:cubicBezTo>
                        <a:pt x="0" y="1"/>
                        <a:pt x="0" y="1"/>
                        <a:pt x="0" y="1"/>
                      </a:cubicBezTo>
                      <a:cubicBezTo>
                        <a:pt x="0" y="1"/>
                        <a:pt x="0" y="1"/>
                        <a:pt x="0" y="1"/>
                      </a:cubicBezTo>
                      <a:cubicBezTo>
                        <a:pt x="0" y="0"/>
                        <a:pt x="0" y="0"/>
                        <a:pt x="0" y="0"/>
                      </a:cubicBezTo>
                    </a:path>
                  </a:pathLst>
                </a:custGeom>
                <a:solidFill>
                  <a:srgbClr val="8A98AA"/>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659" name="Freeform 177"/>
                <p:cNvSpPr>
                  <a:spLocks/>
                </p:cNvSpPr>
                <p:nvPr/>
              </p:nvSpPr>
              <p:spPr bwMode="auto">
                <a:xfrm>
                  <a:off x="4311133" y="3591387"/>
                  <a:ext cx="297202" cy="46268"/>
                </a:xfrm>
                <a:custGeom>
                  <a:avLst/>
                  <a:gdLst>
                    <a:gd name="T0" fmla="*/ 0 w 188"/>
                    <a:gd name="T1" fmla="*/ 0 h 29"/>
                    <a:gd name="T2" fmla="*/ 0 w 188"/>
                    <a:gd name="T3" fmla="*/ 2147483647 h 29"/>
                    <a:gd name="T4" fmla="*/ 2147483647 w 188"/>
                    <a:gd name="T5" fmla="*/ 2147483647 h 29"/>
                    <a:gd name="T6" fmla="*/ 2147483647 w 188"/>
                    <a:gd name="T7" fmla="*/ 2147483647 h 29"/>
                    <a:gd name="T8" fmla="*/ 2147483647 w 188"/>
                    <a:gd name="T9" fmla="*/ 2147483647 h 29"/>
                    <a:gd name="T10" fmla="*/ 2147483647 w 188"/>
                    <a:gd name="T11" fmla="*/ 2147483647 h 29"/>
                    <a:gd name="T12" fmla="*/ 0 w 188"/>
                    <a:gd name="T13" fmla="*/ 0 h 29"/>
                    <a:gd name="T14" fmla="*/ 0 60000 65536"/>
                    <a:gd name="T15" fmla="*/ 0 60000 65536"/>
                    <a:gd name="T16" fmla="*/ 0 60000 65536"/>
                    <a:gd name="T17" fmla="*/ 0 60000 65536"/>
                    <a:gd name="T18" fmla="*/ 0 60000 65536"/>
                    <a:gd name="T19" fmla="*/ 0 60000 65536"/>
                    <a:gd name="T20" fmla="*/ 0 60000 65536"/>
                    <a:gd name="T21" fmla="*/ 0 w 188"/>
                    <a:gd name="T22" fmla="*/ 0 h 29"/>
                    <a:gd name="T23" fmla="*/ 188 w 188"/>
                    <a:gd name="T24" fmla="*/ 29 h 2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8" h="29">
                      <a:moveTo>
                        <a:pt x="0" y="0"/>
                      </a:moveTo>
                      <a:cubicBezTo>
                        <a:pt x="0" y="2"/>
                        <a:pt x="0" y="2"/>
                        <a:pt x="0" y="2"/>
                      </a:cubicBezTo>
                      <a:cubicBezTo>
                        <a:pt x="0" y="17"/>
                        <a:pt x="42" y="29"/>
                        <a:pt x="94" y="29"/>
                      </a:cubicBezTo>
                      <a:cubicBezTo>
                        <a:pt x="146" y="29"/>
                        <a:pt x="188" y="17"/>
                        <a:pt x="188" y="2"/>
                      </a:cubicBezTo>
                      <a:cubicBezTo>
                        <a:pt x="188" y="1"/>
                        <a:pt x="188" y="1"/>
                        <a:pt x="188" y="1"/>
                      </a:cubicBezTo>
                      <a:cubicBezTo>
                        <a:pt x="188" y="16"/>
                        <a:pt x="145" y="28"/>
                        <a:pt x="94" y="28"/>
                      </a:cubicBezTo>
                      <a:cubicBezTo>
                        <a:pt x="42" y="28"/>
                        <a:pt x="0" y="16"/>
                        <a:pt x="0" y="0"/>
                      </a:cubicBezTo>
                    </a:path>
                  </a:pathLst>
                </a:custGeom>
                <a:solidFill>
                  <a:srgbClr val="7F8EA2"/>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660" name="Freeform 179"/>
                <p:cNvSpPr>
                  <a:spLocks/>
                </p:cNvSpPr>
                <p:nvPr/>
              </p:nvSpPr>
              <p:spPr bwMode="auto">
                <a:xfrm>
                  <a:off x="4311133" y="3439172"/>
                  <a:ext cx="297202" cy="44927"/>
                </a:xfrm>
                <a:custGeom>
                  <a:avLst/>
                  <a:gdLst>
                    <a:gd name="T0" fmla="*/ 2147483647 w 188"/>
                    <a:gd name="T1" fmla="*/ 2147483647 h 28"/>
                    <a:gd name="T2" fmla="*/ 0 w 188"/>
                    <a:gd name="T3" fmla="*/ 0 h 28"/>
                    <a:gd name="T4" fmla="*/ 0 w 188"/>
                    <a:gd name="T5" fmla="*/ 0 h 28"/>
                    <a:gd name="T6" fmla="*/ 2147483647 w 188"/>
                    <a:gd name="T7" fmla="*/ 2147483647 h 28"/>
                    <a:gd name="T8" fmla="*/ 2147483647 w 188"/>
                    <a:gd name="T9" fmla="*/ 0 h 28"/>
                    <a:gd name="T10" fmla="*/ 2147483647 w 188"/>
                    <a:gd name="T11" fmla="*/ 0 h 28"/>
                    <a:gd name="T12" fmla="*/ 2147483647 w 188"/>
                    <a:gd name="T13" fmla="*/ 2147483647 h 28"/>
                    <a:gd name="T14" fmla="*/ 0 60000 65536"/>
                    <a:gd name="T15" fmla="*/ 0 60000 65536"/>
                    <a:gd name="T16" fmla="*/ 0 60000 65536"/>
                    <a:gd name="T17" fmla="*/ 0 60000 65536"/>
                    <a:gd name="T18" fmla="*/ 0 60000 65536"/>
                    <a:gd name="T19" fmla="*/ 0 60000 65536"/>
                    <a:gd name="T20" fmla="*/ 0 60000 65536"/>
                    <a:gd name="T21" fmla="*/ 0 w 188"/>
                    <a:gd name="T22" fmla="*/ 0 h 28"/>
                    <a:gd name="T23" fmla="*/ 188 w 188"/>
                    <a:gd name="T24" fmla="*/ 28 h 2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8" h="28">
                      <a:moveTo>
                        <a:pt x="94" y="26"/>
                      </a:moveTo>
                      <a:cubicBezTo>
                        <a:pt x="43" y="26"/>
                        <a:pt x="1" y="14"/>
                        <a:pt x="0" y="0"/>
                      </a:cubicBezTo>
                      <a:cubicBezTo>
                        <a:pt x="0" y="0"/>
                        <a:pt x="0" y="0"/>
                        <a:pt x="0" y="0"/>
                      </a:cubicBezTo>
                      <a:cubicBezTo>
                        <a:pt x="0" y="15"/>
                        <a:pt x="42" y="28"/>
                        <a:pt x="94" y="28"/>
                      </a:cubicBezTo>
                      <a:cubicBezTo>
                        <a:pt x="146" y="28"/>
                        <a:pt x="188" y="15"/>
                        <a:pt x="188" y="0"/>
                      </a:cubicBezTo>
                      <a:cubicBezTo>
                        <a:pt x="188" y="0"/>
                        <a:pt x="188" y="0"/>
                        <a:pt x="188" y="0"/>
                      </a:cubicBezTo>
                      <a:cubicBezTo>
                        <a:pt x="186" y="14"/>
                        <a:pt x="145" y="26"/>
                        <a:pt x="94" y="26"/>
                      </a:cubicBezTo>
                      <a:close/>
                    </a:path>
                  </a:pathLst>
                </a:custGeom>
                <a:solidFill>
                  <a:srgbClr val="363B49"/>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661" name="Freeform 180"/>
                <p:cNvSpPr>
                  <a:spLocks noEditPoints="1"/>
                </p:cNvSpPr>
                <p:nvPr/>
              </p:nvSpPr>
              <p:spPr bwMode="auto">
                <a:xfrm>
                  <a:off x="4308462" y="3393574"/>
                  <a:ext cx="303213" cy="247434"/>
                </a:xfrm>
                <a:custGeom>
                  <a:avLst/>
                  <a:gdLst>
                    <a:gd name="T0" fmla="*/ 0 w 192"/>
                    <a:gd name="T1" fmla="*/ 2147483647 h 156"/>
                    <a:gd name="T2" fmla="*/ 0 w 192"/>
                    <a:gd name="T3" fmla="*/ 2147483647 h 156"/>
                    <a:gd name="T4" fmla="*/ 2147483647 w 192"/>
                    <a:gd name="T5" fmla="*/ 2147483647 h 156"/>
                    <a:gd name="T6" fmla="*/ 2147483647 w 192"/>
                    <a:gd name="T7" fmla="*/ 2147483647 h 156"/>
                    <a:gd name="T8" fmla="*/ 2147483647 w 192"/>
                    <a:gd name="T9" fmla="*/ 2147483647 h 156"/>
                    <a:gd name="T10" fmla="*/ 2147483647 w 192"/>
                    <a:gd name="T11" fmla="*/ 2147483647 h 156"/>
                    <a:gd name="T12" fmla="*/ 2147483647 w 192"/>
                    <a:gd name="T13" fmla="*/ 2147483647 h 156"/>
                    <a:gd name="T14" fmla="*/ 2147483647 w 192"/>
                    <a:gd name="T15" fmla="*/ 2147483647 h 156"/>
                    <a:gd name="T16" fmla="*/ 2147483647 w 192"/>
                    <a:gd name="T17" fmla="*/ 0 h 156"/>
                    <a:gd name="T18" fmla="*/ 0 w 192"/>
                    <a:gd name="T19" fmla="*/ 2147483647 h 156"/>
                    <a:gd name="T20" fmla="*/ 0 w 192"/>
                    <a:gd name="T21" fmla="*/ 2147483647 h 156"/>
                    <a:gd name="T22" fmla="*/ 2147483647 w 192"/>
                    <a:gd name="T23" fmla="*/ 2147483647 h 156"/>
                    <a:gd name="T24" fmla="*/ 2147483647 w 192"/>
                    <a:gd name="T25" fmla="*/ 2147483647 h 156"/>
                    <a:gd name="T26" fmla="*/ 2147483647 w 192"/>
                    <a:gd name="T27" fmla="*/ 2147483647 h 156"/>
                    <a:gd name="T28" fmla="*/ 2147483647 w 192"/>
                    <a:gd name="T29" fmla="*/ 2147483647 h 156"/>
                    <a:gd name="T30" fmla="*/ 2147483647 w 192"/>
                    <a:gd name="T31" fmla="*/ 2147483647 h 156"/>
                    <a:gd name="T32" fmla="*/ 2147483647 w 192"/>
                    <a:gd name="T33" fmla="*/ 2147483647 h 156"/>
                    <a:gd name="T34" fmla="*/ 2147483647 w 192"/>
                    <a:gd name="T35" fmla="*/ 2147483647 h 156"/>
                    <a:gd name="T36" fmla="*/ 2147483647 w 192"/>
                    <a:gd name="T37" fmla="*/ 2147483647 h 156"/>
                    <a:gd name="T38" fmla="*/ 2147483647 w 192"/>
                    <a:gd name="T39" fmla="*/ 2147483647 h 156"/>
                    <a:gd name="T40" fmla="*/ 2147483647 w 192"/>
                    <a:gd name="T41" fmla="*/ 2147483647 h 156"/>
                    <a:gd name="T42" fmla="*/ 2147483647 w 192"/>
                    <a:gd name="T43" fmla="*/ 2147483647 h 156"/>
                    <a:gd name="T44" fmla="*/ 2147483647 w 192"/>
                    <a:gd name="T45" fmla="*/ 2147483647 h 15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92"/>
                    <a:gd name="T70" fmla="*/ 0 h 156"/>
                    <a:gd name="T71" fmla="*/ 192 w 192"/>
                    <a:gd name="T72" fmla="*/ 156 h 15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92" h="156">
                      <a:moveTo>
                        <a:pt x="0" y="31"/>
                      </a:moveTo>
                      <a:cubicBezTo>
                        <a:pt x="0" y="127"/>
                        <a:pt x="0" y="127"/>
                        <a:pt x="0" y="127"/>
                      </a:cubicBezTo>
                      <a:cubicBezTo>
                        <a:pt x="0" y="145"/>
                        <a:pt x="48" y="156"/>
                        <a:pt x="96" y="156"/>
                      </a:cubicBezTo>
                      <a:cubicBezTo>
                        <a:pt x="143" y="156"/>
                        <a:pt x="192" y="145"/>
                        <a:pt x="192" y="127"/>
                      </a:cubicBezTo>
                      <a:cubicBezTo>
                        <a:pt x="192" y="31"/>
                        <a:pt x="192" y="31"/>
                        <a:pt x="192" y="31"/>
                      </a:cubicBezTo>
                      <a:cubicBezTo>
                        <a:pt x="191" y="32"/>
                        <a:pt x="191" y="32"/>
                        <a:pt x="191" y="32"/>
                      </a:cubicBezTo>
                      <a:cubicBezTo>
                        <a:pt x="192" y="31"/>
                        <a:pt x="192" y="30"/>
                        <a:pt x="192" y="30"/>
                      </a:cubicBezTo>
                      <a:cubicBezTo>
                        <a:pt x="192" y="29"/>
                        <a:pt x="192" y="29"/>
                        <a:pt x="192" y="29"/>
                      </a:cubicBezTo>
                      <a:cubicBezTo>
                        <a:pt x="192" y="11"/>
                        <a:pt x="143" y="0"/>
                        <a:pt x="96" y="0"/>
                      </a:cubicBezTo>
                      <a:cubicBezTo>
                        <a:pt x="48" y="0"/>
                        <a:pt x="0" y="11"/>
                        <a:pt x="0" y="29"/>
                      </a:cubicBezTo>
                      <a:lnTo>
                        <a:pt x="0" y="31"/>
                      </a:lnTo>
                      <a:close/>
                      <a:moveTo>
                        <a:pt x="4" y="29"/>
                      </a:moveTo>
                      <a:cubicBezTo>
                        <a:pt x="4" y="17"/>
                        <a:pt x="41" y="4"/>
                        <a:pt x="96" y="4"/>
                      </a:cubicBezTo>
                      <a:cubicBezTo>
                        <a:pt x="151" y="4"/>
                        <a:pt x="188" y="17"/>
                        <a:pt x="188" y="29"/>
                      </a:cubicBezTo>
                      <a:cubicBezTo>
                        <a:pt x="188" y="30"/>
                        <a:pt x="188" y="30"/>
                        <a:pt x="188" y="30"/>
                      </a:cubicBezTo>
                      <a:cubicBezTo>
                        <a:pt x="188" y="31"/>
                        <a:pt x="188" y="31"/>
                        <a:pt x="188" y="31"/>
                      </a:cubicBezTo>
                      <a:cubicBezTo>
                        <a:pt x="188" y="31"/>
                        <a:pt x="188" y="31"/>
                        <a:pt x="188" y="31"/>
                      </a:cubicBezTo>
                      <a:cubicBezTo>
                        <a:pt x="188" y="31"/>
                        <a:pt x="188" y="31"/>
                        <a:pt x="188" y="31"/>
                      </a:cubicBezTo>
                      <a:cubicBezTo>
                        <a:pt x="188" y="127"/>
                        <a:pt x="188" y="127"/>
                        <a:pt x="188" y="127"/>
                      </a:cubicBezTo>
                      <a:cubicBezTo>
                        <a:pt x="188" y="139"/>
                        <a:pt x="151" y="152"/>
                        <a:pt x="96" y="152"/>
                      </a:cubicBezTo>
                      <a:cubicBezTo>
                        <a:pt x="41" y="152"/>
                        <a:pt x="4" y="139"/>
                        <a:pt x="4" y="127"/>
                      </a:cubicBezTo>
                      <a:cubicBezTo>
                        <a:pt x="4" y="31"/>
                        <a:pt x="4" y="31"/>
                        <a:pt x="4" y="31"/>
                      </a:cubicBezTo>
                      <a:lnTo>
                        <a:pt x="4" y="29"/>
                      </a:lnTo>
                      <a:close/>
                    </a:path>
                  </a:pathLst>
                </a:custGeom>
                <a:solidFill>
                  <a:srgbClr val="231F20"/>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662" name="Freeform 175"/>
                <p:cNvSpPr>
                  <a:spLocks/>
                </p:cNvSpPr>
                <p:nvPr/>
              </p:nvSpPr>
              <p:spPr bwMode="auto">
                <a:xfrm>
                  <a:off x="4311133" y="3284373"/>
                  <a:ext cx="297202" cy="195131"/>
                </a:xfrm>
                <a:custGeom>
                  <a:avLst/>
                  <a:gdLst>
                    <a:gd name="T0" fmla="*/ 2147483647 w 188"/>
                    <a:gd name="T1" fmla="*/ 2147483647 h 123"/>
                    <a:gd name="T2" fmla="*/ 2147483647 w 188"/>
                    <a:gd name="T3" fmla="*/ 2147483647 h 123"/>
                    <a:gd name="T4" fmla="*/ 0 w 188"/>
                    <a:gd name="T5" fmla="*/ 2147483647 h 123"/>
                    <a:gd name="T6" fmla="*/ 0 w 188"/>
                    <a:gd name="T7" fmla="*/ 0 h 123"/>
                    <a:gd name="T8" fmla="*/ 2147483647 w 188"/>
                    <a:gd name="T9" fmla="*/ 0 h 123"/>
                    <a:gd name="T10" fmla="*/ 2147483647 w 188"/>
                    <a:gd name="T11" fmla="*/ 2147483647 h 123"/>
                    <a:gd name="T12" fmla="*/ 0 60000 65536"/>
                    <a:gd name="T13" fmla="*/ 0 60000 65536"/>
                    <a:gd name="T14" fmla="*/ 0 60000 65536"/>
                    <a:gd name="T15" fmla="*/ 0 60000 65536"/>
                    <a:gd name="T16" fmla="*/ 0 60000 65536"/>
                    <a:gd name="T17" fmla="*/ 0 60000 65536"/>
                    <a:gd name="T18" fmla="*/ 0 w 188"/>
                    <a:gd name="T19" fmla="*/ 0 h 123"/>
                    <a:gd name="T20" fmla="*/ 188 w 188"/>
                    <a:gd name="T21" fmla="*/ 123 h 123"/>
                  </a:gdLst>
                  <a:ahLst/>
                  <a:cxnLst>
                    <a:cxn ang="T12">
                      <a:pos x="T0" y="T1"/>
                    </a:cxn>
                    <a:cxn ang="T13">
                      <a:pos x="T2" y="T3"/>
                    </a:cxn>
                    <a:cxn ang="T14">
                      <a:pos x="T4" y="T5"/>
                    </a:cxn>
                    <a:cxn ang="T15">
                      <a:pos x="T6" y="T7"/>
                    </a:cxn>
                    <a:cxn ang="T16">
                      <a:pos x="T8" y="T9"/>
                    </a:cxn>
                    <a:cxn ang="T17">
                      <a:pos x="T10" y="T11"/>
                    </a:cxn>
                  </a:cxnLst>
                  <a:rect l="T18" t="T19" r="T20" b="T21"/>
                  <a:pathLst>
                    <a:path w="188" h="123">
                      <a:moveTo>
                        <a:pt x="188" y="96"/>
                      </a:moveTo>
                      <a:cubicBezTo>
                        <a:pt x="188" y="111"/>
                        <a:pt x="146" y="123"/>
                        <a:pt x="94" y="123"/>
                      </a:cubicBezTo>
                      <a:cubicBezTo>
                        <a:pt x="42" y="123"/>
                        <a:pt x="0" y="111"/>
                        <a:pt x="0" y="96"/>
                      </a:cubicBezTo>
                      <a:cubicBezTo>
                        <a:pt x="0" y="0"/>
                        <a:pt x="0" y="0"/>
                        <a:pt x="0" y="0"/>
                      </a:cubicBezTo>
                      <a:cubicBezTo>
                        <a:pt x="188" y="0"/>
                        <a:pt x="188" y="0"/>
                        <a:pt x="188" y="0"/>
                      </a:cubicBezTo>
                      <a:cubicBezTo>
                        <a:pt x="188" y="96"/>
                        <a:pt x="188" y="96"/>
                        <a:pt x="188" y="96"/>
                      </a:cubicBezTo>
                    </a:path>
                  </a:pathLst>
                </a:custGeom>
                <a:solidFill>
                  <a:srgbClr val="FF0000"/>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663" name="Freeform 176"/>
                <p:cNvSpPr>
                  <a:spLocks/>
                </p:cNvSpPr>
                <p:nvPr/>
              </p:nvSpPr>
              <p:spPr bwMode="auto">
                <a:xfrm>
                  <a:off x="4608336" y="3433693"/>
                  <a:ext cx="668" cy="1341"/>
                </a:xfrm>
                <a:custGeom>
                  <a:avLst/>
                  <a:gdLst>
                    <a:gd name="T0" fmla="*/ 0 w 1"/>
                    <a:gd name="T1" fmla="*/ 0 h 1"/>
                    <a:gd name="T2" fmla="*/ 0 w 1"/>
                    <a:gd name="T3" fmla="*/ 0 h 1"/>
                    <a:gd name="T4" fmla="*/ 0 w 1"/>
                    <a:gd name="T5" fmla="*/ 2147483647 h 1"/>
                    <a:gd name="T6" fmla="*/ 0 w 1"/>
                    <a:gd name="T7" fmla="*/ 2147483647 h 1"/>
                    <a:gd name="T8" fmla="*/ 0 w 1"/>
                    <a:gd name="T9" fmla="*/ 0 h 1"/>
                    <a:gd name="T10" fmla="*/ 0 60000 65536"/>
                    <a:gd name="T11" fmla="*/ 0 60000 65536"/>
                    <a:gd name="T12" fmla="*/ 0 60000 65536"/>
                    <a:gd name="T13" fmla="*/ 0 60000 65536"/>
                    <a:gd name="T14" fmla="*/ 0 60000 65536"/>
                    <a:gd name="T15" fmla="*/ 0 w 1"/>
                    <a:gd name="T16" fmla="*/ 0 h 1"/>
                    <a:gd name="T17" fmla="*/ 1 w 1"/>
                    <a:gd name="T18" fmla="*/ 1 h 1"/>
                  </a:gdLst>
                  <a:ahLst/>
                  <a:cxnLst>
                    <a:cxn ang="T10">
                      <a:pos x="T0" y="T1"/>
                    </a:cxn>
                    <a:cxn ang="T11">
                      <a:pos x="T2" y="T3"/>
                    </a:cxn>
                    <a:cxn ang="T12">
                      <a:pos x="T4" y="T5"/>
                    </a:cxn>
                    <a:cxn ang="T13">
                      <a:pos x="T6" y="T7"/>
                    </a:cxn>
                    <a:cxn ang="T14">
                      <a:pos x="T8" y="T9"/>
                    </a:cxn>
                  </a:cxnLst>
                  <a:rect l="T15" t="T16" r="T17" b="T18"/>
                  <a:pathLst>
                    <a:path w="1" h="1">
                      <a:moveTo>
                        <a:pt x="0" y="0"/>
                      </a:moveTo>
                      <a:cubicBezTo>
                        <a:pt x="0" y="0"/>
                        <a:pt x="0" y="0"/>
                        <a:pt x="0" y="0"/>
                      </a:cubicBezTo>
                      <a:cubicBezTo>
                        <a:pt x="0" y="1"/>
                        <a:pt x="0" y="1"/>
                        <a:pt x="0" y="1"/>
                      </a:cubicBezTo>
                      <a:cubicBezTo>
                        <a:pt x="0" y="1"/>
                        <a:pt x="0" y="1"/>
                        <a:pt x="0" y="1"/>
                      </a:cubicBezTo>
                      <a:cubicBezTo>
                        <a:pt x="0" y="0"/>
                        <a:pt x="0" y="0"/>
                        <a:pt x="0" y="0"/>
                      </a:cubicBezTo>
                    </a:path>
                  </a:pathLst>
                </a:custGeom>
                <a:solidFill>
                  <a:srgbClr val="8A98AA"/>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664" name="Freeform 177"/>
                <p:cNvSpPr>
                  <a:spLocks/>
                </p:cNvSpPr>
                <p:nvPr/>
              </p:nvSpPr>
              <p:spPr bwMode="auto">
                <a:xfrm>
                  <a:off x="4311133" y="3431681"/>
                  <a:ext cx="297202" cy="46268"/>
                </a:xfrm>
                <a:custGeom>
                  <a:avLst/>
                  <a:gdLst>
                    <a:gd name="T0" fmla="*/ 0 w 188"/>
                    <a:gd name="T1" fmla="*/ 0 h 29"/>
                    <a:gd name="T2" fmla="*/ 0 w 188"/>
                    <a:gd name="T3" fmla="*/ 2147483647 h 29"/>
                    <a:gd name="T4" fmla="*/ 2147483647 w 188"/>
                    <a:gd name="T5" fmla="*/ 2147483647 h 29"/>
                    <a:gd name="T6" fmla="*/ 2147483647 w 188"/>
                    <a:gd name="T7" fmla="*/ 2147483647 h 29"/>
                    <a:gd name="T8" fmla="*/ 2147483647 w 188"/>
                    <a:gd name="T9" fmla="*/ 2147483647 h 29"/>
                    <a:gd name="T10" fmla="*/ 2147483647 w 188"/>
                    <a:gd name="T11" fmla="*/ 2147483647 h 29"/>
                    <a:gd name="T12" fmla="*/ 0 w 188"/>
                    <a:gd name="T13" fmla="*/ 0 h 29"/>
                    <a:gd name="T14" fmla="*/ 0 60000 65536"/>
                    <a:gd name="T15" fmla="*/ 0 60000 65536"/>
                    <a:gd name="T16" fmla="*/ 0 60000 65536"/>
                    <a:gd name="T17" fmla="*/ 0 60000 65536"/>
                    <a:gd name="T18" fmla="*/ 0 60000 65536"/>
                    <a:gd name="T19" fmla="*/ 0 60000 65536"/>
                    <a:gd name="T20" fmla="*/ 0 60000 65536"/>
                    <a:gd name="T21" fmla="*/ 0 w 188"/>
                    <a:gd name="T22" fmla="*/ 0 h 29"/>
                    <a:gd name="T23" fmla="*/ 188 w 188"/>
                    <a:gd name="T24" fmla="*/ 29 h 2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8" h="29">
                      <a:moveTo>
                        <a:pt x="0" y="0"/>
                      </a:moveTo>
                      <a:cubicBezTo>
                        <a:pt x="0" y="2"/>
                        <a:pt x="0" y="2"/>
                        <a:pt x="0" y="2"/>
                      </a:cubicBezTo>
                      <a:cubicBezTo>
                        <a:pt x="0" y="17"/>
                        <a:pt x="42" y="29"/>
                        <a:pt x="94" y="29"/>
                      </a:cubicBezTo>
                      <a:cubicBezTo>
                        <a:pt x="146" y="29"/>
                        <a:pt x="188" y="17"/>
                        <a:pt x="188" y="2"/>
                      </a:cubicBezTo>
                      <a:cubicBezTo>
                        <a:pt x="188" y="1"/>
                        <a:pt x="188" y="1"/>
                        <a:pt x="188" y="1"/>
                      </a:cubicBezTo>
                      <a:cubicBezTo>
                        <a:pt x="188" y="16"/>
                        <a:pt x="145" y="28"/>
                        <a:pt x="94" y="28"/>
                      </a:cubicBezTo>
                      <a:cubicBezTo>
                        <a:pt x="42" y="28"/>
                        <a:pt x="0" y="16"/>
                        <a:pt x="0" y="0"/>
                      </a:cubicBezTo>
                    </a:path>
                  </a:pathLst>
                </a:custGeom>
                <a:solidFill>
                  <a:srgbClr val="7F8EA2"/>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665" name="Freeform 180"/>
                <p:cNvSpPr>
                  <a:spLocks noEditPoints="1"/>
                </p:cNvSpPr>
                <p:nvPr/>
              </p:nvSpPr>
              <p:spPr bwMode="auto">
                <a:xfrm>
                  <a:off x="4308462" y="3233868"/>
                  <a:ext cx="303213" cy="247434"/>
                </a:xfrm>
                <a:custGeom>
                  <a:avLst/>
                  <a:gdLst>
                    <a:gd name="T0" fmla="*/ 0 w 192"/>
                    <a:gd name="T1" fmla="*/ 2147483647 h 156"/>
                    <a:gd name="T2" fmla="*/ 0 w 192"/>
                    <a:gd name="T3" fmla="*/ 2147483647 h 156"/>
                    <a:gd name="T4" fmla="*/ 2147483647 w 192"/>
                    <a:gd name="T5" fmla="*/ 2147483647 h 156"/>
                    <a:gd name="T6" fmla="*/ 2147483647 w 192"/>
                    <a:gd name="T7" fmla="*/ 2147483647 h 156"/>
                    <a:gd name="T8" fmla="*/ 2147483647 w 192"/>
                    <a:gd name="T9" fmla="*/ 2147483647 h 156"/>
                    <a:gd name="T10" fmla="*/ 2147483647 w 192"/>
                    <a:gd name="T11" fmla="*/ 2147483647 h 156"/>
                    <a:gd name="T12" fmla="*/ 2147483647 w 192"/>
                    <a:gd name="T13" fmla="*/ 2147483647 h 156"/>
                    <a:gd name="T14" fmla="*/ 2147483647 w 192"/>
                    <a:gd name="T15" fmla="*/ 2147483647 h 156"/>
                    <a:gd name="T16" fmla="*/ 2147483647 w 192"/>
                    <a:gd name="T17" fmla="*/ 0 h 156"/>
                    <a:gd name="T18" fmla="*/ 0 w 192"/>
                    <a:gd name="T19" fmla="*/ 2147483647 h 156"/>
                    <a:gd name="T20" fmla="*/ 0 w 192"/>
                    <a:gd name="T21" fmla="*/ 2147483647 h 156"/>
                    <a:gd name="T22" fmla="*/ 2147483647 w 192"/>
                    <a:gd name="T23" fmla="*/ 2147483647 h 156"/>
                    <a:gd name="T24" fmla="*/ 2147483647 w 192"/>
                    <a:gd name="T25" fmla="*/ 2147483647 h 156"/>
                    <a:gd name="T26" fmla="*/ 2147483647 w 192"/>
                    <a:gd name="T27" fmla="*/ 2147483647 h 156"/>
                    <a:gd name="T28" fmla="*/ 2147483647 w 192"/>
                    <a:gd name="T29" fmla="*/ 2147483647 h 156"/>
                    <a:gd name="T30" fmla="*/ 2147483647 w 192"/>
                    <a:gd name="T31" fmla="*/ 2147483647 h 156"/>
                    <a:gd name="T32" fmla="*/ 2147483647 w 192"/>
                    <a:gd name="T33" fmla="*/ 2147483647 h 156"/>
                    <a:gd name="T34" fmla="*/ 2147483647 w 192"/>
                    <a:gd name="T35" fmla="*/ 2147483647 h 156"/>
                    <a:gd name="T36" fmla="*/ 2147483647 w 192"/>
                    <a:gd name="T37" fmla="*/ 2147483647 h 156"/>
                    <a:gd name="T38" fmla="*/ 2147483647 w 192"/>
                    <a:gd name="T39" fmla="*/ 2147483647 h 156"/>
                    <a:gd name="T40" fmla="*/ 2147483647 w 192"/>
                    <a:gd name="T41" fmla="*/ 2147483647 h 156"/>
                    <a:gd name="T42" fmla="*/ 2147483647 w 192"/>
                    <a:gd name="T43" fmla="*/ 2147483647 h 156"/>
                    <a:gd name="T44" fmla="*/ 2147483647 w 192"/>
                    <a:gd name="T45" fmla="*/ 2147483647 h 15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92"/>
                    <a:gd name="T70" fmla="*/ 0 h 156"/>
                    <a:gd name="T71" fmla="*/ 192 w 192"/>
                    <a:gd name="T72" fmla="*/ 156 h 15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92" h="156">
                      <a:moveTo>
                        <a:pt x="0" y="31"/>
                      </a:moveTo>
                      <a:cubicBezTo>
                        <a:pt x="0" y="127"/>
                        <a:pt x="0" y="127"/>
                        <a:pt x="0" y="127"/>
                      </a:cubicBezTo>
                      <a:cubicBezTo>
                        <a:pt x="0" y="145"/>
                        <a:pt x="48" y="156"/>
                        <a:pt x="96" y="156"/>
                      </a:cubicBezTo>
                      <a:cubicBezTo>
                        <a:pt x="143" y="156"/>
                        <a:pt x="192" y="145"/>
                        <a:pt x="192" y="127"/>
                      </a:cubicBezTo>
                      <a:cubicBezTo>
                        <a:pt x="192" y="31"/>
                        <a:pt x="192" y="31"/>
                        <a:pt x="192" y="31"/>
                      </a:cubicBezTo>
                      <a:cubicBezTo>
                        <a:pt x="191" y="32"/>
                        <a:pt x="191" y="32"/>
                        <a:pt x="191" y="32"/>
                      </a:cubicBezTo>
                      <a:cubicBezTo>
                        <a:pt x="192" y="31"/>
                        <a:pt x="192" y="30"/>
                        <a:pt x="192" y="30"/>
                      </a:cubicBezTo>
                      <a:cubicBezTo>
                        <a:pt x="192" y="29"/>
                        <a:pt x="192" y="29"/>
                        <a:pt x="192" y="29"/>
                      </a:cubicBezTo>
                      <a:cubicBezTo>
                        <a:pt x="192" y="11"/>
                        <a:pt x="143" y="0"/>
                        <a:pt x="96" y="0"/>
                      </a:cubicBezTo>
                      <a:cubicBezTo>
                        <a:pt x="48" y="0"/>
                        <a:pt x="0" y="11"/>
                        <a:pt x="0" y="29"/>
                      </a:cubicBezTo>
                      <a:lnTo>
                        <a:pt x="0" y="31"/>
                      </a:lnTo>
                      <a:close/>
                      <a:moveTo>
                        <a:pt x="4" y="29"/>
                      </a:moveTo>
                      <a:cubicBezTo>
                        <a:pt x="4" y="17"/>
                        <a:pt x="41" y="4"/>
                        <a:pt x="96" y="4"/>
                      </a:cubicBezTo>
                      <a:cubicBezTo>
                        <a:pt x="151" y="4"/>
                        <a:pt x="188" y="17"/>
                        <a:pt x="188" y="29"/>
                      </a:cubicBezTo>
                      <a:cubicBezTo>
                        <a:pt x="188" y="30"/>
                        <a:pt x="188" y="30"/>
                        <a:pt x="188" y="30"/>
                      </a:cubicBezTo>
                      <a:cubicBezTo>
                        <a:pt x="188" y="31"/>
                        <a:pt x="188" y="31"/>
                        <a:pt x="188" y="31"/>
                      </a:cubicBezTo>
                      <a:cubicBezTo>
                        <a:pt x="188" y="31"/>
                        <a:pt x="188" y="31"/>
                        <a:pt x="188" y="31"/>
                      </a:cubicBezTo>
                      <a:cubicBezTo>
                        <a:pt x="188" y="31"/>
                        <a:pt x="188" y="31"/>
                        <a:pt x="188" y="31"/>
                      </a:cubicBezTo>
                      <a:cubicBezTo>
                        <a:pt x="188" y="127"/>
                        <a:pt x="188" y="127"/>
                        <a:pt x="188" y="127"/>
                      </a:cubicBezTo>
                      <a:cubicBezTo>
                        <a:pt x="188" y="139"/>
                        <a:pt x="151" y="152"/>
                        <a:pt x="96" y="152"/>
                      </a:cubicBezTo>
                      <a:cubicBezTo>
                        <a:pt x="41" y="152"/>
                        <a:pt x="4" y="139"/>
                        <a:pt x="4" y="127"/>
                      </a:cubicBezTo>
                      <a:cubicBezTo>
                        <a:pt x="4" y="31"/>
                        <a:pt x="4" y="31"/>
                        <a:pt x="4" y="31"/>
                      </a:cubicBezTo>
                      <a:lnTo>
                        <a:pt x="4" y="29"/>
                      </a:lnTo>
                      <a:close/>
                    </a:path>
                  </a:pathLst>
                </a:custGeom>
                <a:solidFill>
                  <a:srgbClr val="231F20"/>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666" name="Freeform 175"/>
                <p:cNvSpPr>
                  <a:spLocks/>
                </p:cNvSpPr>
                <p:nvPr/>
              </p:nvSpPr>
              <p:spPr bwMode="auto">
                <a:xfrm>
                  <a:off x="4311133" y="3126929"/>
                  <a:ext cx="297202" cy="195131"/>
                </a:xfrm>
                <a:custGeom>
                  <a:avLst/>
                  <a:gdLst>
                    <a:gd name="T0" fmla="*/ 2147483647 w 188"/>
                    <a:gd name="T1" fmla="*/ 2147483647 h 123"/>
                    <a:gd name="T2" fmla="*/ 2147483647 w 188"/>
                    <a:gd name="T3" fmla="*/ 2147483647 h 123"/>
                    <a:gd name="T4" fmla="*/ 0 w 188"/>
                    <a:gd name="T5" fmla="*/ 2147483647 h 123"/>
                    <a:gd name="T6" fmla="*/ 0 w 188"/>
                    <a:gd name="T7" fmla="*/ 0 h 123"/>
                    <a:gd name="T8" fmla="*/ 2147483647 w 188"/>
                    <a:gd name="T9" fmla="*/ 0 h 123"/>
                    <a:gd name="T10" fmla="*/ 2147483647 w 188"/>
                    <a:gd name="T11" fmla="*/ 2147483647 h 123"/>
                    <a:gd name="T12" fmla="*/ 0 60000 65536"/>
                    <a:gd name="T13" fmla="*/ 0 60000 65536"/>
                    <a:gd name="T14" fmla="*/ 0 60000 65536"/>
                    <a:gd name="T15" fmla="*/ 0 60000 65536"/>
                    <a:gd name="T16" fmla="*/ 0 60000 65536"/>
                    <a:gd name="T17" fmla="*/ 0 60000 65536"/>
                    <a:gd name="T18" fmla="*/ 0 w 188"/>
                    <a:gd name="T19" fmla="*/ 0 h 123"/>
                    <a:gd name="T20" fmla="*/ 188 w 188"/>
                    <a:gd name="T21" fmla="*/ 123 h 123"/>
                  </a:gdLst>
                  <a:ahLst/>
                  <a:cxnLst>
                    <a:cxn ang="T12">
                      <a:pos x="T0" y="T1"/>
                    </a:cxn>
                    <a:cxn ang="T13">
                      <a:pos x="T2" y="T3"/>
                    </a:cxn>
                    <a:cxn ang="T14">
                      <a:pos x="T4" y="T5"/>
                    </a:cxn>
                    <a:cxn ang="T15">
                      <a:pos x="T6" y="T7"/>
                    </a:cxn>
                    <a:cxn ang="T16">
                      <a:pos x="T8" y="T9"/>
                    </a:cxn>
                    <a:cxn ang="T17">
                      <a:pos x="T10" y="T11"/>
                    </a:cxn>
                  </a:cxnLst>
                  <a:rect l="T18" t="T19" r="T20" b="T21"/>
                  <a:pathLst>
                    <a:path w="188" h="123">
                      <a:moveTo>
                        <a:pt x="188" y="96"/>
                      </a:moveTo>
                      <a:cubicBezTo>
                        <a:pt x="188" y="111"/>
                        <a:pt x="146" y="123"/>
                        <a:pt x="94" y="123"/>
                      </a:cubicBezTo>
                      <a:cubicBezTo>
                        <a:pt x="42" y="123"/>
                        <a:pt x="0" y="111"/>
                        <a:pt x="0" y="96"/>
                      </a:cubicBezTo>
                      <a:cubicBezTo>
                        <a:pt x="0" y="0"/>
                        <a:pt x="0" y="0"/>
                        <a:pt x="0" y="0"/>
                      </a:cubicBezTo>
                      <a:cubicBezTo>
                        <a:pt x="188" y="0"/>
                        <a:pt x="188" y="0"/>
                        <a:pt x="188" y="0"/>
                      </a:cubicBezTo>
                      <a:cubicBezTo>
                        <a:pt x="188" y="96"/>
                        <a:pt x="188" y="96"/>
                        <a:pt x="188" y="96"/>
                      </a:cubicBezTo>
                    </a:path>
                  </a:pathLst>
                </a:custGeom>
                <a:solidFill>
                  <a:srgbClr val="FF0000"/>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667" name="Freeform 176"/>
                <p:cNvSpPr>
                  <a:spLocks/>
                </p:cNvSpPr>
                <p:nvPr/>
              </p:nvSpPr>
              <p:spPr bwMode="auto">
                <a:xfrm>
                  <a:off x="4608336" y="3317637"/>
                  <a:ext cx="668" cy="1341"/>
                </a:xfrm>
                <a:custGeom>
                  <a:avLst/>
                  <a:gdLst>
                    <a:gd name="T0" fmla="*/ 0 w 1"/>
                    <a:gd name="T1" fmla="*/ 0 h 1"/>
                    <a:gd name="T2" fmla="*/ 0 w 1"/>
                    <a:gd name="T3" fmla="*/ 0 h 1"/>
                    <a:gd name="T4" fmla="*/ 0 w 1"/>
                    <a:gd name="T5" fmla="*/ 2147483647 h 1"/>
                    <a:gd name="T6" fmla="*/ 0 w 1"/>
                    <a:gd name="T7" fmla="*/ 2147483647 h 1"/>
                    <a:gd name="T8" fmla="*/ 0 w 1"/>
                    <a:gd name="T9" fmla="*/ 0 h 1"/>
                    <a:gd name="T10" fmla="*/ 0 60000 65536"/>
                    <a:gd name="T11" fmla="*/ 0 60000 65536"/>
                    <a:gd name="T12" fmla="*/ 0 60000 65536"/>
                    <a:gd name="T13" fmla="*/ 0 60000 65536"/>
                    <a:gd name="T14" fmla="*/ 0 60000 65536"/>
                    <a:gd name="T15" fmla="*/ 0 w 1"/>
                    <a:gd name="T16" fmla="*/ 0 h 1"/>
                    <a:gd name="T17" fmla="*/ 1 w 1"/>
                    <a:gd name="T18" fmla="*/ 1 h 1"/>
                  </a:gdLst>
                  <a:ahLst/>
                  <a:cxnLst>
                    <a:cxn ang="T10">
                      <a:pos x="T0" y="T1"/>
                    </a:cxn>
                    <a:cxn ang="T11">
                      <a:pos x="T2" y="T3"/>
                    </a:cxn>
                    <a:cxn ang="T12">
                      <a:pos x="T4" y="T5"/>
                    </a:cxn>
                    <a:cxn ang="T13">
                      <a:pos x="T6" y="T7"/>
                    </a:cxn>
                    <a:cxn ang="T14">
                      <a:pos x="T8" y="T9"/>
                    </a:cxn>
                  </a:cxnLst>
                  <a:rect l="T15" t="T16" r="T17" b="T18"/>
                  <a:pathLst>
                    <a:path w="1" h="1">
                      <a:moveTo>
                        <a:pt x="0" y="0"/>
                      </a:moveTo>
                      <a:cubicBezTo>
                        <a:pt x="0" y="0"/>
                        <a:pt x="0" y="0"/>
                        <a:pt x="0" y="0"/>
                      </a:cubicBezTo>
                      <a:cubicBezTo>
                        <a:pt x="0" y="1"/>
                        <a:pt x="0" y="1"/>
                        <a:pt x="0" y="1"/>
                      </a:cubicBezTo>
                      <a:cubicBezTo>
                        <a:pt x="0" y="1"/>
                        <a:pt x="0" y="1"/>
                        <a:pt x="0" y="1"/>
                      </a:cubicBezTo>
                      <a:cubicBezTo>
                        <a:pt x="0" y="0"/>
                        <a:pt x="0" y="0"/>
                        <a:pt x="0" y="0"/>
                      </a:cubicBezTo>
                    </a:path>
                  </a:pathLst>
                </a:custGeom>
                <a:solidFill>
                  <a:srgbClr val="8A98AA"/>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668" name="Oval 178"/>
                <p:cNvSpPr>
                  <a:spLocks noChangeArrowheads="1"/>
                </p:cNvSpPr>
                <p:nvPr/>
              </p:nvSpPr>
              <p:spPr bwMode="auto">
                <a:xfrm>
                  <a:off x="4311133" y="3080661"/>
                  <a:ext cx="297202" cy="87842"/>
                </a:xfrm>
                <a:prstGeom prst="ellipse">
                  <a:avLst/>
                </a:prstGeom>
                <a:gradFill rotWithShape="1">
                  <a:gsLst>
                    <a:gs pos="0">
                      <a:srgbClr val="C0C1C6"/>
                    </a:gs>
                    <a:gs pos="100000">
                      <a:srgbClr val="DFE0E5"/>
                    </a:gs>
                  </a:gsLst>
                  <a:lin ang="5400000" scaled="1"/>
                </a:gradFill>
                <a:ln w="9525" algn="ctr">
                  <a:noFill/>
                  <a:round/>
                  <a:headEnd/>
                  <a:tailEnd/>
                </a:ln>
              </p:spPr>
              <p:txBody>
                <a:bodyPr lIns="91327" tIns="45667" rIns="91327" bIns="45667"/>
                <a:lstStyle/>
                <a:p>
                  <a:pPr algn="l">
                    <a:buClrTx/>
                    <a:buFontTx/>
                    <a:buNone/>
                  </a:pPr>
                  <a:endParaRPr lang="zh-CN" altLang="zh-CN" sz="1400" dirty="0" smtClean="0">
                    <a:solidFill>
                      <a:srgbClr val="000000"/>
                    </a:solidFill>
                    <a:cs typeface="Calibri" pitchFamily="34" charset="0"/>
                    <a:sym typeface="Lucida Grande" charset="0"/>
                  </a:endParaRPr>
                </a:p>
              </p:txBody>
            </p:sp>
            <p:sp>
              <p:nvSpPr>
                <p:cNvPr id="669" name="Freeform 179"/>
                <p:cNvSpPr>
                  <a:spLocks/>
                </p:cNvSpPr>
                <p:nvPr/>
              </p:nvSpPr>
              <p:spPr bwMode="auto">
                <a:xfrm>
                  <a:off x="4311133" y="3123577"/>
                  <a:ext cx="297202" cy="44927"/>
                </a:xfrm>
                <a:custGeom>
                  <a:avLst/>
                  <a:gdLst>
                    <a:gd name="T0" fmla="*/ 2147483647 w 188"/>
                    <a:gd name="T1" fmla="*/ 2147483647 h 28"/>
                    <a:gd name="T2" fmla="*/ 0 w 188"/>
                    <a:gd name="T3" fmla="*/ 0 h 28"/>
                    <a:gd name="T4" fmla="*/ 0 w 188"/>
                    <a:gd name="T5" fmla="*/ 0 h 28"/>
                    <a:gd name="T6" fmla="*/ 2147483647 w 188"/>
                    <a:gd name="T7" fmla="*/ 2147483647 h 28"/>
                    <a:gd name="T8" fmla="*/ 2147483647 w 188"/>
                    <a:gd name="T9" fmla="*/ 0 h 28"/>
                    <a:gd name="T10" fmla="*/ 2147483647 w 188"/>
                    <a:gd name="T11" fmla="*/ 0 h 28"/>
                    <a:gd name="T12" fmla="*/ 2147483647 w 188"/>
                    <a:gd name="T13" fmla="*/ 2147483647 h 28"/>
                    <a:gd name="T14" fmla="*/ 0 60000 65536"/>
                    <a:gd name="T15" fmla="*/ 0 60000 65536"/>
                    <a:gd name="T16" fmla="*/ 0 60000 65536"/>
                    <a:gd name="T17" fmla="*/ 0 60000 65536"/>
                    <a:gd name="T18" fmla="*/ 0 60000 65536"/>
                    <a:gd name="T19" fmla="*/ 0 60000 65536"/>
                    <a:gd name="T20" fmla="*/ 0 60000 65536"/>
                    <a:gd name="T21" fmla="*/ 0 w 188"/>
                    <a:gd name="T22" fmla="*/ 0 h 28"/>
                    <a:gd name="T23" fmla="*/ 188 w 188"/>
                    <a:gd name="T24" fmla="*/ 28 h 2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8" h="28">
                      <a:moveTo>
                        <a:pt x="94" y="26"/>
                      </a:moveTo>
                      <a:cubicBezTo>
                        <a:pt x="43" y="26"/>
                        <a:pt x="1" y="14"/>
                        <a:pt x="0" y="0"/>
                      </a:cubicBezTo>
                      <a:cubicBezTo>
                        <a:pt x="0" y="0"/>
                        <a:pt x="0" y="0"/>
                        <a:pt x="0" y="0"/>
                      </a:cubicBezTo>
                      <a:cubicBezTo>
                        <a:pt x="0" y="15"/>
                        <a:pt x="42" y="28"/>
                        <a:pt x="94" y="28"/>
                      </a:cubicBezTo>
                      <a:cubicBezTo>
                        <a:pt x="146" y="28"/>
                        <a:pt x="188" y="15"/>
                        <a:pt x="188" y="0"/>
                      </a:cubicBezTo>
                      <a:cubicBezTo>
                        <a:pt x="188" y="0"/>
                        <a:pt x="188" y="0"/>
                        <a:pt x="188" y="0"/>
                      </a:cubicBezTo>
                      <a:cubicBezTo>
                        <a:pt x="186" y="14"/>
                        <a:pt x="145" y="26"/>
                        <a:pt x="94" y="26"/>
                      </a:cubicBezTo>
                      <a:close/>
                    </a:path>
                  </a:pathLst>
                </a:custGeom>
                <a:solidFill>
                  <a:srgbClr val="363B49"/>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670" name="Freeform 180"/>
                <p:cNvSpPr>
                  <a:spLocks noEditPoints="1"/>
                </p:cNvSpPr>
                <p:nvPr/>
              </p:nvSpPr>
              <p:spPr bwMode="auto">
                <a:xfrm>
                  <a:off x="4308462" y="3074713"/>
                  <a:ext cx="303213" cy="247434"/>
                </a:xfrm>
                <a:custGeom>
                  <a:avLst/>
                  <a:gdLst>
                    <a:gd name="T0" fmla="*/ 0 w 192"/>
                    <a:gd name="T1" fmla="*/ 2147483647 h 156"/>
                    <a:gd name="T2" fmla="*/ 0 w 192"/>
                    <a:gd name="T3" fmla="*/ 2147483647 h 156"/>
                    <a:gd name="T4" fmla="*/ 2147483647 w 192"/>
                    <a:gd name="T5" fmla="*/ 2147483647 h 156"/>
                    <a:gd name="T6" fmla="*/ 2147483647 w 192"/>
                    <a:gd name="T7" fmla="*/ 2147483647 h 156"/>
                    <a:gd name="T8" fmla="*/ 2147483647 w 192"/>
                    <a:gd name="T9" fmla="*/ 2147483647 h 156"/>
                    <a:gd name="T10" fmla="*/ 2147483647 w 192"/>
                    <a:gd name="T11" fmla="*/ 2147483647 h 156"/>
                    <a:gd name="T12" fmla="*/ 2147483647 w 192"/>
                    <a:gd name="T13" fmla="*/ 2147483647 h 156"/>
                    <a:gd name="T14" fmla="*/ 2147483647 w 192"/>
                    <a:gd name="T15" fmla="*/ 2147483647 h 156"/>
                    <a:gd name="T16" fmla="*/ 2147483647 w 192"/>
                    <a:gd name="T17" fmla="*/ 0 h 156"/>
                    <a:gd name="T18" fmla="*/ 0 w 192"/>
                    <a:gd name="T19" fmla="*/ 2147483647 h 156"/>
                    <a:gd name="T20" fmla="*/ 0 w 192"/>
                    <a:gd name="T21" fmla="*/ 2147483647 h 156"/>
                    <a:gd name="T22" fmla="*/ 2147483647 w 192"/>
                    <a:gd name="T23" fmla="*/ 2147483647 h 156"/>
                    <a:gd name="T24" fmla="*/ 2147483647 w 192"/>
                    <a:gd name="T25" fmla="*/ 2147483647 h 156"/>
                    <a:gd name="T26" fmla="*/ 2147483647 w 192"/>
                    <a:gd name="T27" fmla="*/ 2147483647 h 156"/>
                    <a:gd name="T28" fmla="*/ 2147483647 w 192"/>
                    <a:gd name="T29" fmla="*/ 2147483647 h 156"/>
                    <a:gd name="T30" fmla="*/ 2147483647 w 192"/>
                    <a:gd name="T31" fmla="*/ 2147483647 h 156"/>
                    <a:gd name="T32" fmla="*/ 2147483647 w 192"/>
                    <a:gd name="T33" fmla="*/ 2147483647 h 156"/>
                    <a:gd name="T34" fmla="*/ 2147483647 w 192"/>
                    <a:gd name="T35" fmla="*/ 2147483647 h 156"/>
                    <a:gd name="T36" fmla="*/ 2147483647 w 192"/>
                    <a:gd name="T37" fmla="*/ 2147483647 h 156"/>
                    <a:gd name="T38" fmla="*/ 2147483647 w 192"/>
                    <a:gd name="T39" fmla="*/ 2147483647 h 156"/>
                    <a:gd name="T40" fmla="*/ 2147483647 w 192"/>
                    <a:gd name="T41" fmla="*/ 2147483647 h 156"/>
                    <a:gd name="T42" fmla="*/ 2147483647 w 192"/>
                    <a:gd name="T43" fmla="*/ 2147483647 h 156"/>
                    <a:gd name="T44" fmla="*/ 2147483647 w 192"/>
                    <a:gd name="T45" fmla="*/ 2147483647 h 15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92"/>
                    <a:gd name="T70" fmla="*/ 0 h 156"/>
                    <a:gd name="T71" fmla="*/ 192 w 192"/>
                    <a:gd name="T72" fmla="*/ 156 h 15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92" h="156">
                      <a:moveTo>
                        <a:pt x="0" y="31"/>
                      </a:moveTo>
                      <a:cubicBezTo>
                        <a:pt x="0" y="127"/>
                        <a:pt x="0" y="127"/>
                        <a:pt x="0" y="127"/>
                      </a:cubicBezTo>
                      <a:cubicBezTo>
                        <a:pt x="0" y="145"/>
                        <a:pt x="48" y="156"/>
                        <a:pt x="96" y="156"/>
                      </a:cubicBezTo>
                      <a:cubicBezTo>
                        <a:pt x="143" y="156"/>
                        <a:pt x="192" y="145"/>
                        <a:pt x="192" y="127"/>
                      </a:cubicBezTo>
                      <a:cubicBezTo>
                        <a:pt x="192" y="31"/>
                        <a:pt x="192" y="31"/>
                        <a:pt x="192" y="31"/>
                      </a:cubicBezTo>
                      <a:cubicBezTo>
                        <a:pt x="191" y="32"/>
                        <a:pt x="191" y="32"/>
                        <a:pt x="191" y="32"/>
                      </a:cubicBezTo>
                      <a:cubicBezTo>
                        <a:pt x="192" y="31"/>
                        <a:pt x="192" y="30"/>
                        <a:pt x="192" y="30"/>
                      </a:cubicBezTo>
                      <a:cubicBezTo>
                        <a:pt x="192" y="29"/>
                        <a:pt x="192" y="29"/>
                        <a:pt x="192" y="29"/>
                      </a:cubicBezTo>
                      <a:cubicBezTo>
                        <a:pt x="192" y="11"/>
                        <a:pt x="143" y="0"/>
                        <a:pt x="96" y="0"/>
                      </a:cubicBezTo>
                      <a:cubicBezTo>
                        <a:pt x="48" y="0"/>
                        <a:pt x="0" y="11"/>
                        <a:pt x="0" y="29"/>
                      </a:cubicBezTo>
                      <a:lnTo>
                        <a:pt x="0" y="31"/>
                      </a:lnTo>
                      <a:close/>
                      <a:moveTo>
                        <a:pt x="4" y="29"/>
                      </a:moveTo>
                      <a:cubicBezTo>
                        <a:pt x="4" y="17"/>
                        <a:pt x="41" y="4"/>
                        <a:pt x="96" y="4"/>
                      </a:cubicBezTo>
                      <a:cubicBezTo>
                        <a:pt x="151" y="4"/>
                        <a:pt x="188" y="17"/>
                        <a:pt x="188" y="29"/>
                      </a:cubicBezTo>
                      <a:cubicBezTo>
                        <a:pt x="188" y="30"/>
                        <a:pt x="188" y="30"/>
                        <a:pt x="188" y="30"/>
                      </a:cubicBezTo>
                      <a:cubicBezTo>
                        <a:pt x="188" y="31"/>
                        <a:pt x="188" y="31"/>
                        <a:pt x="188" y="31"/>
                      </a:cubicBezTo>
                      <a:cubicBezTo>
                        <a:pt x="188" y="31"/>
                        <a:pt x="188" y="31"/>
                        <a:pt x="188" y="31"/>
                      </a:cubicBezTo>
                      <a:cubicBezTo>
                        <a:pt x="188" y="31"/>
                        <a:pt x="188" y="31"/>
                        <a:pt x="188" y="31"/>
                      </a:cubicBezTo>
                      <a:cubicBezTo>
                        <a:pt x="188" y="127"/>
                        <a:pt x="188" y="127"/>
                        <a:pt x="188" y="127"/>
                      </a:cubicBezTo>
                      <a:cubicBezTo>
                        <a:pt x="188" y="139"/>
                        <a:pt x="151" y="152"/>
                        <a:pt x="96" y="152"/>
                      </a:cubicBezTo>
                      <a:cubicBezTo>
                        <a:pt x="41" y="152"/>
                        <a:pt x="4" y="139"/>
                        <a:pt x="4" y="127"/>
                      </a:cubicBezTo>
                      <a:cubicBezTo>
                        <a:pt x="4" y="31"/>
                        <a:pt x="4" y="31"/>
                        <a:pt x="4" y="31"/>
                      </a:cubicBezTo>
                      <a:lnTo>
                        <a:pt x="4" y="29"/>
                      </a:lnTo>
                      <a:close/>
                    </a:path>
                  </a:pathLst>
                </a:custGeom>
                <a:solidFill>
                  <a:srgbClr val="231F20"/>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grpSp>
          <p:grpSp>
            <p:nvGrpSpPr>
              <p:cNvPr id="567" name="Group 816"/>
              <p:cNvGrpSpPr>
                <a:grpSpLocks/>
              </p:cNvGrpSpPr>
              <p:nvPr/>
            </p:nvGrpSpPr>
            <p:grpSpPr bwMode="auto">
              <a:xfrm>
                <a:off x="379" y="2905"/>
                <a:ext cx="181" cy="358"/>
                <a:chOff x="4308462" y="3074713"/>
                <a:chExt cx="303213" cy="566295"/>
              </a:xfrm>
            </p:grpSpPr>
            <p:sp>
              <p:nvSpPr>
                <p:cNvPr id="643" name="Freeform 175"/>
                <p:cNvSpPr>
                  <a:spLocks/>
                </p:cNvSpPr>
                <p:nvPr/>
              </p:nvSpPr>
              <p:spPr bwMode="auto">
                <a:xfrm>
                  <a:off x="4311133" y="3442524"/>
                  <a:ext cx="297202" cy="195131"/>
                </a:xfrm>
                <a:custGeom>
                  <a:avLst/>
                  <a:gdLst>
                    <a:gd name="T0" fmla="*/ 2147483647 w 188"/>
                    <a:gd name="T1" fmla="*/ 2147483647 h 123"/>
                    <a:gd name="T2" fmla="*/ 2147483647 w 188"/>
                    <a:gd name="T3" fmla="*/ 2147483647 h 123"/>
                    <a:gd name="T4" fmla="*/ 0 w 188"/>
                    <a:gd name="T5" fmla="*/ 2147483647 h 123"/>
                    <a:gd name="T6" fmla="*/ 0 w 188"/>
                    <a:gd name="T7" fmla="*/ 0 h 123"/>
                    <a:gd name="T8" fmla="*/ 2147483647 w 188"/>
                    <a:gd name="T9" fmla="*/ 0 h 123"/>
                    <a:gd name="T10" fmla="*/ 2147483647 w 188"/>
                    <a:gd name="T11" fmla="*/ 2147483647 h 123"/>
                    <a:gd name="T12" fmla="*/ 0 60000 65536"/>
                    <a:gd name="T13" fmla="*/ 0 60000 65536"/>
                    <a:gd name="T14" fmla="*/ 0 60000 65536"/>
                    <a:gd name="T15" fmla="*/ 0 60000 65536"/>
                    <a:gd name="T16" fmla="*/ 0 60000 65536"/>
                    <a:gd name="T17" fmla="*/ 0 60000 65536"/>
                    <a:gd name="T18" fmla="*/ 0 w 188"/>
                    <a:gd name="T19" fmla="*/ 0 h 123"/>
                    <a:gd name="T20" fmla="*/ 188 w 188"/>
                    <a:gd name="T21" fmla="*/ 123 h 123"/>
                  </a:gdLst>
                  <a:ahLst/>
                  <a:cxnLst>
                    <a:cxn ang="T12">
                      <a:pos x="T0" y="T1"/>
                    </a:cxn>
                    <a:cxn ang="T13">
                      <a:pos x="T2" y="T3"/>
                    </a:cxn>
                    <a:cxn ang="T14">
                      <a:pos x="T4" y="T5"/>
                    </a:cxn>
                    <a:cxn ang="T15">
                      <a:pos x="T6" y="T7"/>
                    </a:cxn>
                    <a:cxn ang="T16">
                      <a:pos x="T8" y="T9"/>
                    </a:cxn>
                    <a:cxn ang="T17">
                      <a:pos x="T10" y="T11"/>
                    </a:cxn>
                  </a:cxnLst>
                  <a:rect l="T18" t="T19" r="T20" b="T21"/>
                  <a:pathLst>
                    <a:path w="188" h="123">
                      <a:moveTo>
                        <a:pt x="188" y="96"/>
                      </a:moveTo>
                      <a:cubicBezTo>
                        <a:pt x="188" y="111"/>
                        <a:pt x="146" y="123"/>
                        <a:pt x="94" y="123"/>
                      </a:cubicBezTo>
                      <a:cubicBezTo>
                        <a:pt x="42" y="123"/>
                        <a:pt x="0" y="111"/>
                        <a:pt x="0" y="96"/>
                      </a:cubicBezTo>
                      <a:cubicBezTo>
                        <a:pt x="0" y="0"/>
                        <a:pt x="0" y="0"/>
                        <a:pt x="0" y="0"/>
                      </a:cubicBezTo>
                      <a:cubicBezTo>
                        <a:pt x="188" y="0"/>
                        <a:pt x="188" y="0"/>
                        <a:pt x="188" y="0"/>
                      </a:cubicBezTo>
                      <a:cubicBezTo>
                        <a:pt x="188" y="96"/>
                        <a:pt x="188" y="96"/>
                        <a:pt x="188" y="96"/>
                      </a:cubicBezTo>
                    </a:path>
                  </a:pathLst>
                </a:custGeom>
                <a:solidFill>
                  <a:srgbClr val="808000"/>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644" name="Freeform 176"/>
                <p:cNvSpPr>
                  <a:spLocks/>
                </p:cNvSpPr>
                <p:nvPr/>
              </p:nvSpPr>
              <p:spPr bwMode="auto">
                <a:xfrm>
                  <a:off x="4608336" y="3593399"/>
                  <a:ext cx="668" cy="1341"/>
                </a:xfrm>
                <a:custGeom>
                  <a:avLst/>
                  <a:gdLst>
                    <a:gd name="T0" fmla="*/ 0 w 1"/>
                    <a:gd name="T1" fmla="*/ 0 h 1"/>
                    <a:gd name="T2" fmla="*/ 0 w 1"/>
                    <a:gd name="T3" fmla="*/ 0 h 1"/>
                    <a:gd name="T4" fmla="*/ 0 w 1"/>
                    <a:gd name="T5" fmla="*/ 2147483647 h 1"/>
                    <a:gd name="T6" fmla="*/ 0 w 1"/>
                    <a:gd name="T7" fmla="*/ 2147483647 h 1"/>
                    <a:gd name="T8" fmla="*/ 0 w 1"/>
                    <a:gd name="T9" fmla="*/ 0 h 1"/>
                    <a:gd name="T10" fmla="*/ 0 60000 65536"/>
                    <a:gd name="T11" fmla="*/ 0 60000 65536"/>
                    <a:gd name="T12" fmla="*/ 0 60000 65536"/>
                    <a:gd name="T13" fmla="*/ 0 60000 65536"/>
                    <a:gd name="T14" fmla="*/ 0 60000 65536"/>
                    <a:gd name="T15" fmla="*/ 0 w 1"/>
                    <a:gd name="T16" fmla="*/ 0 h 1"/>
                    <a:gd name="T17" fmla="*/ 1 w 1"/>
                    <a:gd name="T18" fmla="*/ 1 h 1"/>
                  </a:gdLst>
                  <a:ahLst/>
                  <a:cxnLst>
                    <a:cxn ang="T10">
                      <a:pos x="T0" y="T1"/>
                    </a:cxn>
                    <a:cxn ang="T11">
                      <a:pos x="T2" y="T3"/>
                    </a:cxn>
                    <a:cxn ang="T12">
                      <a:pos x="T4" y="T5"/>
                    </a:cxn>
                    <a:cxn ang="T13">
                      <a:pos x="T6" y="T7"/>
                    </a:cxn>
                    <a:cxn ang="T14">
                      <a:pos x="T8" y="T9"/>
                    </a:cxn>
                  </a:cxnLst>
                  <a:rect l="T15" t="T16" r="T17" b="T18"/>
                  <a:pathLst>
                    <a:path w="1" h="1">
                      <a:moveTo>
                        <a:pt x="0" y="0"/>
                      </a:moveTo>
                      <a:cubicBezTo>
                        <a:pt x="0" y="0"/>
                        <a:pt x="0" y="0"/>
                        <a:pt x="0" y="0"/>
                      </a:cubicBezTo>
                      <a:cubicBezTo>
                        <a:pt x="0" y="1"/>
                        <a:pt x="0" y="1"/>
                        <a:pt x="0" y="1"/>
                      </a:cubicBezTo>
                      <a:cubicBezTo>
                        <a:pt x="0" y="1"/>
                        <a:pt x="0" y="1"/>
                        <a:pt x="0" y="1"/>
                      </a:cubicBezTo>
                      <a:cubicBezTo>
                        <a:pt x="0" y="0"/>
                        <a:pt x="0" y="0"/>
                        <a:pt x="0" y="0"/>
                      </a:cubicBezTo>
                    </a:path>
                  </a:pathLst>
                </a:custGeom>
                <a:solidFill>
                  <a:srgbClr val="8A98AA"/>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645" name="Freeform 177"/>
                <p:cNvSpPr>
                  <a:spLocks/>
                </p:cNvSpPr>
                <p:nvPr/>
              </p:nvSpPr>
              <p:spPr bwMode="auto">
                <a:xfrm>
                  <a:off x="4311133" y="3591387"/>
                  <a:ext cx="297202" cy="46268"/>
                </a:xfrm>
                <a:custGeom>
                  <a:avLst/>
                  <a:gdLst>
                    <a:gd name="T0" fmla="*/ 0 w 188"/>
                    <a:gd name="T1" fmla="*/ 0 h 29"/>
                    <a:gd name="T2" fmla="*/ 0 w 188"/>
                    <a:gd name="T3" fmla="*/ 2147483647 h 29"/>
                    <a:gd name="T4" fmla="*/ 2147483647 w 188"/>
                    <a:gd name="T5" fmla="*/ 2147483647 h 29"/>
                    <a:gd name="T6" fmla="*/ 2147483647 w 188"/>
                    <a:gd name="T7" fmla="*/ 2147483647 h 29"/>
                    <a:gd name="T8" fmla="*/ 2147483647 w 188"/>
                    <a:gd name="T9" fmla="*/ 2147483647 h 29"/>
                    <a:gd name="T10" fmla="*/ 2147483647 w 188"/>
                    <a:gd name="T11" fmla="*/ 2147483647 h 29"/>
                    <a:gd name="T12" fmla="*/ 0 w 188"/>
                    <a:gd name="T13" fmla="*/ 0 h 29"/>
                    <a:gd name="T14" fmla="*/ 0 60000 65536"/>
                    <a:gd name="T15" fmla="*/ 0 60000 65536"/>
                    <a:gd name="T16" fmla="*/ 0 60000 65536"/>
                    <a:gd name="T17" fmla="*/ 0 60000 65536"/>
                    <a:gd name="T18" fmla="*/ 0 60000 65536"/>
                    <a:gd name="T19" fmla="*/ 0 60000 65536"/>
                    <a:gd name="T20" fmla="*/ 0 60000 65536"/>
                    <a:gd name="T21" fmla="*/ 0 w 188"/>
                    <a:gd name="T22" fmla="*/ 0 h 29"/>
                    <a:gd name="T23" fmla="*/ 188 w 188"/>
                    <a:gd name="T24" fmla="*/ 29 h 2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8" h="29">
                      <a:moveTo>
                        <a:pt x="0" y="0"/>
                      </a:moveTo>
                      <a:cubicBezTo>
                        <a:pt x="0" y="2"/>
                        <a:pt x="0" y="2"/>
                        <a:pt x="0" y="2"/>
                      </a:cubicBezTo>
                      <a:cubicBezTo>
                        <a:pt x="0" y="17"/>
                        <a:pt x="42" y="29"/>
                        <a:pt x="94" y="29"/>
                      </a:cubicBezTo>
                      <a:cubicBezTo>
                        <a:pt x="146" y="29"/>
                        <a:pt x="188" y="17"/>
                        <a:pt x="188" y="2"/>
                      </a:cubicBezTo>
                      <a:cubicBezTo>
                        <a:pt x="188" y="1"/>
                        <a:pt x="188" y="1"/>
                        <a:pt x="188" y="1"/>
                      </a:cubicBezTo>
                      <a:cubicBezTo>
                        <a:pt x="188" y="16"/>
                        <a:pt x="145" y="28"/>
                        <a:pt x="94" y="28"/>
                      </a:cubicBezTo>
                      <a:cubicBezTo>
                        <a:pt x="42" y="28"/>
                        <a:pt x="0" y="16"/>
                        <a:pt x="0" y="0"/>
                      </a:cubicBezTo>
                    </a:path>
                  </a:pathLst>
                </a:custGeom>
                <a:solidFill>
                  <a:srgbClr val="7F8EA2"/>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646" name="Freeform 179"/>
                <p:cNvSpPr>
                  <a:spLocks/>
                </p:cNvSpPr>
                <p:nvPr/>
              </p:nvSpPr>
              <p:spPr bwMode="auto">
                <a:xfrm>
                  <a:off x="4311133" y="3439172"/>
                  <a:ext cx="297202" cy="44927"/>
                </a:xfrm>
                <a:custGeom>
                  <a:avLst/>
                  <a:gdLst>
                    <a:gd name="T0" fmla="*/ 2147483647 w 188"/>
                    <a:gd name="T1" fmla="*/ 2147483647 h 28"/>
                    <a:gd name="T2" fmla="*/ 0 w 188"/>
                    <a:gd name="T3" fmla="*/ 0 h 28"/>
                    <a:gd name="T4" fmla="*/ 0 w 188"/>
                    <a:gd name="T5" fmla="*/ 0 h 28"/>
                    <a:gd name="T6" fmla="*/ 2147483647 w 188"/>
                    <a:gd name="T7" fmla="*/ 2147483647 h 28"/>
                    <a:gd name="T8" fmla="*/ 2147483647 w 188"/>
                    <a:gd name="T9" fmla="*/ 0 h 28"/>
                    <a:gd name="T10" fmla="*/ 2147483647 w 188"/>
                    <a:gd name="T11" fmla="*/ 0 h 28"/>
                    <a:gd name="T12" fmla="*/ 2147483647 w 188"/>
                    <a:gd name="T13" fmla="*/ 2147483647 h 28"/>
                    <a:gd name="T14" fmla="*/ 0 60000 65536"/>
                    <a:gd name="T15" fmla="*/ 0 60000 65536"/>
                    <a:gd name="T16" fmla="*/ 0 60000 65536"/>
                    <a:gd name="T17" fmla="*/ 0 60000 65536"/>
                    <a:gd name="T18" fmla="*/ 0 60000 65536"/>
                    <a:gd name="T19" fmla="*/ 0 60000 65536"/>
                    <a:gd name="T20" fmla="*/ 0 60000 65536"/>
                    <a:gd name="T21" fmla="*/ 0 w 188"/>
                    <a:gd name="T22" fmla="*/ 0 h 28"/>
                    <a:gd name="T23" fmla="*/ 188 w 188"/>
                    <a:gd name="T24" fmla="*/ 28 h 2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8" h="28">
                      <a:moveTo>
                        <a:pt x="94" y="26"/>
                      </a:moveTo>
                      <a:cubicBezTo>
                        <a:pt x="43" y="26"/>
                        <a:pt x="1" y="14"/>
                        <a:pt x="0" y="0"/>
                      </a:cubicBezTo>
                      <a:cubicBezTo>
                        <a:pt x="0" y="0"/>
                        <a:pt x="0" y="0"/>
                        <a:pt x="0" y="0"/>
                      </a:cubicBezTo>
                      <a:cubicBezTo>
                        <a:pt x="0" y="15"/>
                        <a:pt x="42" y="28"/>
                        <a:pt x="94" y="28"/>
                      </a:cubicBezTo>
                      <a:cubicBezTo>
                        <a:pt x="146" y="28"/>
                        <a:pt x="188" y="15"/>
                        <a:pt x="188" y="0"/>
                      </a:cubicBezTo>
                      <a:cubicBezTo>
                        <a:pt x="188" y="0"/>
                        <a:pt x="188" y="0"/>
                        <a:pt x="188" y="0"/>
                      </a:cubicBezTo>
                      <a:cubicBezTo>
                        <a:pt x="186" y="14"/>
                        <a:pt x="145" y="26"/>
                        <a:pt x="94" y="26"/>
                      </a:cubicBezTo>
                      <a:close/>
                    </a:path>
                  </a:pathLst>
                </a:custGeom>
                <a:solidFill>
                  <a:srgbClr val="363B49"/>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647" name="Freeform 180"/>
                <p:cNvSpPr>
                  <a:spLocks noEditPoints="1"/>
                </p:cNvSpPr>
                <p:nvPr/>
              </p:nvSpPr>
              <p:spPr bwMode="auto">
                <a:xfrm>
                  <a:off x="4308462" y="3393574"/>
                  <a:ext cx="303213" cy="247434"/>
                </a:xfrm>
                <a:custGeom>
                  <a:avLst/>
                  <a:gdLst>
                    <a:gd name="T0" fmla="*/ 0 w 192"/>
                    <a:gd name="T1" fmla="*/ 2147483647 h 156"/>
                    <a:gd name="T2" fmla="*/ 0 w 192"/>
                    <a:gd name="T3" fmla="*/ 2147483647 h 156"/>
                    <a:gd name="T4" fmla="*/ 2147483647 w 192"/>
                    <a:gd name="T5" fmla="*/ 2147483647 h 156"/>
                    <a:gd name="T6" fmla="*/ 2147483647 w 192"/>
                    <a:gd name="T7" fmla="*/ 2147483647 h 156"/>
                    <a:gd name="T8" fmla="*/ 2147483647 w 192"/>
                    <a:gd name="T9" fmla="*/ 2147483647 h 156"/>
                    <a:gd name="T10" fmla="*/ 2147483647 w 192"/>
                    <a:gd name="T11" fmla="*/ 2147483647 h 156"/>
                    <a:gd name="T12" fmla="*/ 2147483647 w 192"/>
                    <a:gd name="T13" fmla="*/ 2147483647 h 156"/>
                    <a:gd name="T14" fmla="*/ 2147483647 w 192"/>
                    <a:gd name="T15" fmla="*/ 2147483647 h 156"/>
                    <a:gd name="T16" fmla="*/ 2147483647 w 192"/>
                    <a:gd name="T17" fmla="*/ 0 h 156"/>
                    <a:gd name="T18" fmla="*/ 0 w 192"/>
                    <a:gd name="T19" fmla="*/ 2147483647 h 156"/>
                    <a:gd name="T20" fmla="*/ 0 w 192"/>
                    <a:gd name="T21" fmla="*/ 2147483647 h 156"/>
                    <a:gd name="T22" fmla="*/ 2147483647 w 192"/>
                    <a:gd name="T23" fmla="*/ 2147483647 h 156"/>
                    <a:gd name="T24" fmla="*/ 2147483647 w 192"/>
                    <a:gd name="T25" fmla="*/ 2147483647 h 156"/>
                    <a:gd name="T26" fmla="*/ 2147483647 w 192"/>
                    <a:gd name="T27" fmla="*/ 2147483647 h 156"/>
                    <a:gd name="T28" fmla="*/ 2147483647 w 192"/>
                    <a:gd name="T29" fmla="*/ 2147483647 h 156"/>
                    <a:gd name="T30" fmla="*/ 2147483647 w 192"/>
                    <a:gd name="T31" fmla="*/ 2147483647 h 156"/>
                    <a:gd name="T32" fmla="*/ 2147483647 w 192"/>
                    <a:gd name="T33" fmla="*/ 2147483647 h 156"/>
                    <a:gd name="T34" fmla="*/ 2147483647 w 192"/>
                    <a:gd name="T35" fmla="*/ 2147483647 h 156"/>
                    <a:gd name="T36" fmla="*/ 2147483647 w 192"/>
                    <a:gd name="T37" fmla="*/ 2147483647 h 156"/>
                    <a:gd name="T38" fmla="*/ 2147483647 w 192"/>
                    <a:gd name="T39" fmla="*/ 2147483647 h 156"/>
                    <a:gd name="T40" fmla="*/ 2147483647 w 192"/>
                    <a:gd name="T41" fmla="*/ 2147483647 h 156"/>
                    <a:gd name="T42" fmla="*/ 2147483647 w 192"/>
                    <a:gd name="T43" fmla="*/ 2147483647 h 156"/>
                    <a:gd name="T44" fmla="*/ 2147483647 w 192"/>
                    <a:gd name="T45" fmla="*/ 2147483647 h 15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92"/>
                    <a:gd name="T70" fmla="*/ 0 h 156"/>
                    <a:gd name="T71" fmla="*/ 192 w 192"/>
                    <a:gd name="T72" fmla="*/ 156 h 15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92" h="156">
                      <a:moveTo>
                        <a:pt x="0" y="31"/>
                      </a:moveTo>
                      <a:cubicBezTo>
                        <a:pt x="0" y="127"/>
                        <a:pt x="0" y="127"/>
                        <a:pt x="0" y="127"/>
                      </a:cubicBezTo>
                      <a:cubicBezTo>
                        <a:pt x="0" y="145"/>
                        <a:pt x="48" y="156"/>
                        <a:pt x="96" y="156"/>
                      </a:cubicBezTo>
                      <a:cubicBezTo>
                        <a:pt x="143" y="156"/>
                        <a:pt x="192" y="145"/>
                        <a:pt x="192" y="127"/>
                      </a:cubicBezTo>
                      <a:cubicBezTo>
                        <a:pt x="192" y="31"/>
                        <a:pt x="192" y="31"/>
                        <a:pt x="192" y="31"/>
                      </a:cubicBezTo>
                      <a:cubicBezTo>
                        <a:pt x="191" y="32"/>
                        <a:pt x="191" y="32"/>
                        <a:pt x="191" y="32"/>
                      </a:cubicBezTo>
                      <a:cubicBezTo>
                        <a:pt x="192" y="31"/>
                        <a:pt x="192" y="30"/>
                        <a:pt x="192" y="30"/>
                      </a:cubicBezTo>
                      <a:cubicBezTo>
                        <a:pt x="192" y="29"/>
                        <a:pt x="192" y="29"/>
                        <a:pt x="192" y="29"/>
                      </a:cubicBezTo>
                      <a:cubicBezTo>
                        <a:pt x="192" y="11"/>
                        <a:pt x="143" y="0"/>
                        <a:pt x="96" y="0"/>
                      </a:cubicBezTo>
                      <a:cubicBezTo>
                        <a:pt x="48" y="0"/>
                        <a:pt x="0" y="11"/>
                        <a:pt x="0" y="29"/>
                      </a:cubicBezTo>
                      <a:lnTo>
                        <a:pt x="0" y="31"/>
                      </a:lnTo>
                      <a:close/>
                      <a:moveTo>
                        <a:pt x="4" y="29"/>
                      </a:moveTo>
                      <a:cubicBezTo>
                        <a:pt x="4" y="17"/>
                        <a:pt x="41" y="4"/>
                        <a:pt x="96" y="4"/>
                      </a:cubicBezTo>
                      <a:cubicBezTo>
                        <a:pt x="151" y="4"/>
                        <a:pt x="188" y="17"/>
                        <a:pt x="188" y="29"/>
                      </a:cubicBezTo>
                      <a:cubicBezTo>
                        <a:pt x="188" y="30"/>
                        <a:pt x="188" y="30"/>
                        <a:pt x="188" y="30"/>
                      </a:cubicBezTo>
                      <a:cubicBezTo>
                        <a:pt x="188" y="31"/>
                        <a:pt x="188" y="31"/>
                        <a:pt x="188" y="31"/>
                      </a:cubicBezTo>
                      <a:cubicBezTo>
                        <a:pt x="188" y="31"/>
                        <a:pt x="188" y="31"/>
                        <a:pt x="188" y="31"/>
                      </a:cubicBezTo>
                      <a:cubicBezTo>
                        <a:pt x="188" y="31"/>
                        <a:pt x="188" y="31"/>
                        <a:pt x="188" y="31"/>
                      </a:cubicBezTo>
                      <a:cubicBezTo>
                        <a:pt x="188" y="127"/>
                        <a:pt x="188" y="127"/>
                        <a:pt x="188" y="127"/>
                      </a:cubicBezTo>
                      <a:cubicBezTo>
                        <a:pt x="188" y="139"/>
                        <a:pt x="151" y="152"/>
                        <a:pt x="96" y="152"/>
                      </a:cubicBezTo>
                      <a:cubicBezTo>
                        <a:pt x="41" y="152"/>
                        <a:pt x="4" y="139"/>
                        <a:pt x="4" y="127"/>
                      </a:cubicBezTo>
                      <a:cubicBezTo>
                        <a:pt x="4" y="31"/>
                        <a:pt x="4" y="31"/>
                        <a:pt x="4" y="31"/>
                      </a:cubicBezTo>
                      <a:lnTo>
                        <a:pt x="4" y="29"/>
                      </a:lnTo>
                      <a:close/>
                    </a:path>
                  </a:pathLst>
                </a:custGeom>
                <a:solidFill>
                  <a:srgbClr val="231F20"/>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648" name="Freeform 175"/>
                <p:cNvSpPr>
                  <a:spLocks/>
                </p:cNvSpPr>
                <p:nvPr/>
              </p:nvSpPr>
              <p:spPr bwMode="auto">
                <a:xfrm>
                  <a:off x="4311133" y="3284373"/>
                  <a:ext cx="297202" cy="195131"/>
                </a:xfrm>
                <a:custGeom>
                  <a:avLst/>
                  <a:gdLst>
                    <a:gd name="T0" fmla="*/ 2147483647 w 188"/>
                    <a:gd name="T1" fmla="*/ 2147483647 h 123"/>
                    <a:gd name="T2" fmla="*/ 2147483647 w 188"/>
                    <a:gd name="T3" fmla="*/ 2147483647 h 123"/>
                    <a:gd name="T4" fmla="*/ 0 w 188"/>
                    <a:gd name="T5" fmla="*/ 2147483647 h 123"/>
                    <a:gd name="T6" fmla="*/ 0 w 188"/>
                    <a:gd name="T7" fmla="*/ 0 h 123"/>
                    <a:gd name="T8" fmla="*/ 2147483647 w 188"/>
                    <a:gd name="T9" fmla="*/ 0 h 123"/>
                    <a:gd name="T10" fmla="*/ 2147483647 w 188"/>
                    <a:gd name="T11" fmla="*/ 2147483647 h 123"/>
                    <a:gd name="T12" fmla="*/ 0 60000 65536"/>
                    <a:gd name="T13" fmla="*/ 0 60000 65536"/>
                    <a:gd name="T14" fmla="*/ 0 60000 65536"/>
                    <a:gd name="T15" fmla="*/ 0 60000 65536"/>
                    <a:gd name="T16" fmla="*/ 0 60000 65536"/>
                    <a:gd name="T17" fmla="*/ 0 60000 65536"/>
                    <a:gd name="T18" fmla="*/ 0 w 188"/>
                    <a:gd name="T19" fmla="*/ 0 h 123"/>
                    <a:gd name="T20" fmla="*/ 188 w 188"/>
                    <a:gd name="T21" fmla="*/ 123 h 123"/>
                  </a:gdLst>
                  <a:ahLst/>
                  <a:cxnLst>
                    <a:cxn ang="T12">
                      <a:pos x="T0" y="T1"/>
                    </a:cxn>
                    <a:cxn ang="T13">
                      <a:pos x="T2" y="T3"/>
                    </a:cxn>
                    <a:cxn ang="T14">
                      <a:pos x="T4" y="T5"/>
                    </a:cxn>
                    <a:cxn ang="T15">
                      <a:pos x="T6" y="T7"/>
                    </a:cxn>
                    <a:cxn ang="T16">
                      <a:pos x="T8" y="T9"/>
                    </a:cxn>
                    <a:cxn ang="T17">
                      <a:pos x="T10" y="T11"/>
                    </a:cxn>
                  </a:cxnLst>
                  <a:rect l="T18" t="T19" r="T20" b="T21"/>
                  <a:pathLst>
                    <a:path w="188" h="123">
                      <a:moveTo>
                        <a:pt x="188" y="96"/>
                      </a:moveTo>
                      <a:cubicBezTo>
                        <a:pt x="188" y="111"/>
                        <a:pt x="146" y="123"/>
                        <a:pt x="94" y="123"/>
                      </a:cubicBezTo>
                      <a:cubicBezTo>
                        <a:pt x="42" y="123"/>
                        <a:pt x="0" y="111"/>
                        <a:pt x="0" y="96"/>
                      </a:cubicBezTo>
                      <a:cubicBezTo>
                        <a:pt x="0" y="0"/>
                        <a:pt x="0" y="0"/>
                        <a:pt x="0" y="0"/>
                      </a:cubicBezTo>
                      <a:cubicBezTo>
                        <a:pt x="188" y="0"/>
                        <a:pt x="188" y="0"/>
                        <a:pt x="188" y="0"/>
                      </a:cubicBezTo>
                      <a:cubicBezTo>
                        <a:pt x="188" y="96"/>
                        <a:pt x="188" y="96"/>
                        <a:pt x="188" y="96"/>
                      </a:cubicBezTo>
                    </a:path>
                  </a:pathLst>
                </a:custGeom>
                <a:solidFill>
                  <a:srgbClr val="808000"/>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649" name="Freeform 176"/>
                <p:cNvSpPr>
                  <a:spLocks/>
                </p:cNvSpPr>
                <p:nvPr/>
              </p:nvSpPr>
              <p:spPr bwMode="auto">
                <a:xfrm>
                  <a:off x="4608336" y="3433693"/>
                  <a:ext cx="668" cy="1341"/>
                </a:xfrm>
                <a:custGeom>
                  <a:avLst/>
                  <a:gdLst>
                    <a:gd name="T0" fmla="*/ 0 w 1"/>
                    <a:gd name="T1" fmla="*/ 0 h 1"/>
                    <a:gd name="T2" fmla="*/ 0 w 1"/>
                    <a:gd name="T3" fmla="*/ 0 h 1"/>
                    <a:gd name="T4" fmla="*/ 0 w 1"/>
                    <a:gd name="T5" fmla="*/ 2147483647 h 1"/>
                    <a:gd name="T6" fmla="*/ 0 w 1"/>
                    <a:gd name="T7" fmla="*/ 2147483647 h 1"/>
                    <a:gd name="T8" fmla="*/ 0 w 1"/>
                    <a:gd name="T9" fmla="*/ 0 h 1"/>
                    <a:gd name="T10" fmla="*/ 0 60000 65536"/>
                    <a:gd name="T11" fmla="*/ 0 60000 65536"/>
                    <a:gd name="T12" fmla="*/ 0 60000 65536"/>
                    <a:gd name="T13" fmla="*/ 0 60000 65536"/>
                    <a:gd name="T14" fmla="*/ 0 60000 65536"/>
                    <a:gd name="T15" fmla="*/ 0 w 1"/>
                    <a:gd name="T16" fmla="*/ 0 h 1"/>
                    <a:gd name="T17" fmla="*/ 1 w 1"/>
                    <a:gd name="T18" fmla="*/ 1 h 1"/>
                  </a:gdLst>
                  <a:ahLst/>
                  <a:cxnLst>
                    <a:cxn ang="T10">
                      <a:pos x="T0" y="T1"/>
                    </a:cxn>
                    <a:cxn ang="T11">
                      <a:pos x="T2" y="T3"/>
                    </a:cxn>
                    <a:cxn ang="T12">
                      <a:pos x="T4" y="T5"/>
                    </a:cxn>
                    <a:cxn ang="T13">
                      <a:pos x="T6" y="T7"/>
                    </a:cxn>
                    <a:cxn ang="T14">
                      <a:pos x="T8" y="T9"/>
                    </a:cxn>
                  </a:cxnLst>
                  <a:rect l="T15" t="T16" r="T17" b="T18"/>
                  <a:pathLst>
                    <a:path w="1" h="1">
                      <a:moveTo>
                        <a:pt x="0" y="0"/>
                      </a:moveTo>
                      <a:cubicBezTo>
                        <a:pt x="0" y="0"/>
                        <a:pt x="0" y="0"/>
                        <a:pt x="0" y="0"/>
                      </a:cubicBezTo>
                      <a:cubicBezTo>
                        <a:pt x="0" y="1"/>
                        <a:pt x="0" y="1"/>
                        <a:pt x="0" y="1"/>
                      </a:cubicBezTo>
                      <a:cubicBezTo>
                        <a:pt x="0" y="1"/>
                        <a:pt x="0" y="1"/>
                        <a:pt x="0" y="1"/>
                      </a:cubicBezTo>
                      <a:cubicBezTo>
                        <a:pt x="0" y="0"/>
                        <a:pt x="0" y="0"/>
                        <a:pt x="0" y="0"/>
                      </a:cubicBezTo>
                    </a:path>
                  </a:pathLst>
                </a:custGeom>
                <a:solidFill>
                  <a:srgbClr val="8A98AA"/>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650" name="Freeform 177"/>
                <p:cNvSpPr>
                  <a:spLocks/>
                </p:cNvSpPr>
                <p:nvPr/>
              </p:nvSpPr>
              <p:spPr bwMode="auto">
                <a:xfrm>
                  <a:off x="4311133" y="3431681"/>
                  <a:ext cx="297202" cy="46268"/>
                </a:xfrm>
                <a:custGeom>
                  <a:avLst/>
                  <a:gdLst>
                    <a:gd name="T0" fmla="*/ 0 w 188"/>
                    <a:gd name="T1" fmla="*/ 0 h 29"/>
                    <a:gd name="T2" fmla="*/ 0 w 188"/>
                    <a:gd name="T3" fmla="*/ 2147483647 h 29"/>
                    <a:gd name="T4" fmla="*/ 2147483647 w 188"/>
                    <a:gd name="T5" fmla="*/ 2147483647 h 29"/>
                    <a:gd name="T6" fmla="*/ 2147483647 w 188"/>
                    <a:gd name="T7" fmla="*/ 2147483647 h 29"/>
                    <a:gd name="T8" fmla="*/ 2147483647 w 188"/>
                    <a:gd name="T9" fmla="*/ 2147483647 h 29"/>
                    <a:gd name="T10" fmla="*/ 2147483647 w 188"/>
                    <a:gd name="T11" fmla="*/ 2147483647 h 29"/>
                    <a:gd name="T12" fmla="*/ 0 w 188"/>
                    <a:gd name="T13" fmla="*/ 0 h 29"/>
                    <a:gd name="T14" fmla="*/ 0 60000 65536"/>
                    <a:gd name="T15" fmla="*/ 0 60000 65536"/>
                    <a:gd name="T16" fmla="*/ 0 60000 65536"/>
                    <a:gd name="T17" fmla="*/ 0 60000 65536"/>
                    <a:gd name="T18" fmla="*/ 0 60000 65536"/>
                    <a:gd name="T19" fmla="*/ 0 60000 65536"/>
                    <a:gd name="T20" fmla="*/ 0 60000 65536"/>
                    <a:gd name="T21" fmla="*/ 0 w 188"/>
                    <a:gd name="T22" fmla="*/ 0 h 29"/>
                    <a:gd name="T23" fmla="*/ 188 w 188"/>
                    <a:gd name="T24" fmla="*/ 29 h 2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8" h="29">
                      <a:moveTo>
                        <a:pt x="0" y="0"/>
                      </a:moveTo>
                      <a:cubicBezTo>
                        <a:pt x="0" y="2"/>
                        <a:pt x="0" y="2"/>
                        <a:pt x="0" y="2"/>
                      </a:cubicBezTo>
                      <a:cubicBezTo>
                        <a:pt x="0" y="17"/>
                        <a:pt x="42" y="29"/>
                        <a:pt x="94" y="29"/>
                      </a:cubicBezTo>
                      <a:cubicBezTo>
                        <a:pt x="146" y="29"/>
                        <a:pt x="188" y="17"/>
                        <a:pt x="188" y="2"/>
                      </a:cubicBezTo>
                      <a:cubicBezTo>
                        <a:pt x="188" y="1"/>
                        <a:pt x="188" y="1"/>
                        <a:pt x="188" y="1"/>
                      </a:cubicBezTo>
                      <a:cubicBezTo>
                        <a:pt x="188" y="16"/>
                        <a:pt x="145" y="28"/>
                        <a:pt x="94" y="28"/>
                      </a:cubicBezTo>
                      <a:cubicBezTo>
                        <a:pt x="42" y="28"/>
                        <a:pt x="0" y="16"/>
                        <a:pt x="0" y="0"/>
                      </a:cubicBezTo>
                    </a:path>
                  </a:pathLst>
                </a:custGeom>
                <a:solidFill>
                  <a:srgbClr val="7F8EA2"/>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651" name="Freeform 180"/>
                <p:cNvSpPr>
                  <a:spLocks noEditPoints="1"/>
                </p:cNvSpPr>
                <p:nvPr/>
              </p:nvSpPr>
              <p:spPr bwMode="auto">
                <a:xfrm>
                  <a:off x="4308462" y="3233868"/>
                  <a:ext cx="303213" cy="247434"/>
                </a:xfrm>
                <a:custGeom>
                  <a:avLst/>
                  <a:gdLst>
                    <a:gd name="T0" fmla="*/ 0 w 192"/>
                    <a:gd name="T1" fmla="*/ 2147483647 h 156"/>
                    <a:gd name="T2" fmla="*/ 0 w 192"/>
                    <a:gd name="T3" fmla="*/ 2147483647 h 156"/>
                    <a:gd name="T4" fmla="*/ 2147483647 w 192"/>
                    <a:gd name="T5" fmla="*/ 2147483647 h 156"/>
                    <a:gd name="T6" fmla="*/ 2147483647 w 192"/>
                    <a:gd name="T7" fmla="*/ 2147483647 h 156"/>
                    <a:gd name="T8" fmla="*/ 2147483647 w 192"/>
                    <a:gd name="T9" fmla="*/ 2147483647 h 156"/>
                    <a:gd name="T10" fmla="*/ 2147483647 w 192"/>
                    <a:gd name="T11" fmla="*/ 2147483647 h 156"/>
                    <a:gd name="T12" fmla="*/ 2147483647 w 192"/>
                    <a:gd name="T13" fmla="*/ 2147483647 h 156"/>
                    <a:gd name="T14" fmla="*/ 2147483647 w 192"/>
                    <a:gd name="T15" fmla="*/ 2147483647 h 156"/>
                    <a:gd name="T16" fmla="*/ 2147483647 w 192"/>
                    <a:gd name="T17" fmla="*/ 0 h 156"/>
                    <a:gd name="T18" fmla="*/ 0 w 192"/>
                    <a:gd name="T19" fmla="*/ 2147483647 h 156"/>
                    <a:gd name="T20" fmla="*/ 0 w 192"/>
                    <a:gd name="T21" fmla="*/ 2147483647 h 156"/>
                    <a:gd name="T22" fmla="*/ 2147483647 w 192"/>
                    <a:gd name="T23" fmla="*/ 2147483647 h 156"/>
                    <a:gd name="T24" fmla="*/ 2147483647 w 192"/>
                    <a:gd name="T25" fmla="*/ 2147483647 h 156"/>
                    <a:gd name="T26" fmla="*/ 2147483647 w 192"/>
                    <a:gd name="T27" fmla="*/ 2147483647 h 156"/>
                    <a:gd name="T28" fmla="*/ 2147483647 w 192"/>
                    <a:gd name="T29" fmla="*/ 2147483647 h 156"/>
                    <a:gd name="T30" fmla="*/ 2147483647 w 192"/>
                    <a:gd name="T31" fmla="*/ 2147483647 h 156"/>
                    <a:gd name="T32" fmla="*/ 2147483647 w 192"/>
                    <a:gd name="T33" fmla="*/ 2147483647 h 156"/>
                    <a:gd name="T34" fmla="*/ 2147483647 w 192"/>
                    <a:gd name="T35" fmla="*/ 2147483647 h 156"/>
                    <a:gd name="T36" fmla="*/ 2147483647 w 192"/>
                    <a:gd name="T37" fmla="*/ 2147483647 h 156"/>
                    <a:gd name="T38" fmla="*/ 2147483647 w 192"/>
                    <a:gd name="T39" fmla="*/ 2147483647 h 156"/>
                    <a:gd name="T40" fmla="*/ 2147483647 w 192"/>
                    <a:gd name="T41" fmla="*/ 2147483647 h 156"/>
                    <a:gd name="T42" fmla="*/ 2147483647 w 192"/>
                    <a:gd name="T43" fmla="*/ 2147483647 h 156"/>
                    <a:gd name="T44" fmla="*/ 2147483647 w 192"/>
                    <a:gd name="T45" fmla="*/ 2147483647 h 15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92"/>
                    <a:gd name="T70" fmla="*/ 0 h 156"/>
                    <a:gd name="T71" fmla="*/ 192 w 192"/>
                    <a:gd name="T72" fmla="*/ 156 h 15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92" h="156">
                      <a:moveTo>
                        <a:pt x="0" y="31"/>
                      </a:moveTo>
                      <a:cubicBezTo>
                        <a:pt x="0" y="127"/>
                        <a:pt x="0" y="127"/>
                        <a:pt x="0" y="127"/>
                      </a:cubicBezTo>
                      <a:cubicBezTo>
                        <a:pt x="0" y="145"/>
                        <a:pt x="48" y="156"/>
                        <a:pt x="96" y="156"/>
                      </a:cubicBezTo>
                      <a:cubicBezTo>
                        <a:pt x="143" y="156"/>
                        <a:pt x="192" y="145"/>
                        <a:pt x="192" y="127"/>
                      </a:cubicBezTo>
                      <a:cubicBezTo>
                        <a:pt x="192" y="31"/>
                        <a:pt x="192" y="31"/>
                        <a:pt x="192" y="31"/>
                      </a:cubicBezTo>
                      <a:cubicBezTo>
                        <a:pt x="191" y="32"/>
                        <a:pt x="191" y="32"/>
                        <a:pt x="191" y="32"/>
                      </a:cubicBezTo>
                      <a:cubicBezTo>
                        <a:pt x="192" y="31"/>
                        <a:pt x="192" y="30"/>
                        <a:pt x="192" y="30"/>
                      </a:cubicBezTo>
                      <a:cubicBezTo>
                        <a:pt x="192" y="29"/>
                        <a:pt x="192" y="29"/>
                        <a:pt x="192" y="29"/>
                      </a:cubicBezTo>
                      <a:cubicBezTo>
                        <a:pt x="192" y="11"/>
                        <a:pt x="143" y="0"/>
                        <a:pt x="96" y="0"/>
                      </a:cubicBezTo>
                      <a:cubicBezTo>
                        <a:pt x="48" y="0"/>
                        <a:pt x="0" y="11"/>
                        <a:pt x="0" y="29"/>
                      </a:cubicBezTo>
                      <a:lnTo>
                        <a:pt x="0" y="31"/>
                      </a:lnTo>
                      <a:close/>
                      <a:moveTo>
                        <a:pt x="4" y="29"/>
                      </a:moveTo>
                      <a:cubicBezTo>
                        <a:pt x="4" y="17"/>
                        <a:pt x="41" y="4"/>
                        <a:pt x="96" y="4"/>
                      </a:cubicBezTo>
                      <a:cubicBezTo>
                        <a:pt x="151" y="4"/>
                        <a:pt x="188" y="17"/>
                        <a:pt x="188" y="29"/>
                      </a:cubicBezTo>
                      <a:cubicBezTo>
                        <a:pt x="188" y="30"/>
                        <a:pt x="188" y="30"/>
                        <a:pt x="188" y="30"/>
                      </a:cubicBezTo>
                      <a:cubicBezTo>
                        <a:pt x="188" y="31"/>
                        <a:pt x="188" y="31"/>
                        <a:pt x="188" y="31"/>
                      </a:cubicBezTo>
                      <a:cubicBezTo>
                        <a:pt x="188" y="31"/>
                        <a:pt x="188" y="31"/>
                        <a:pt x="188" y="31"/>
                      </a:cubicBezTo>
                      <a:cubicBezTo>
                        <a:pt x="188" y="31"/>
                        <a:pt x="188" y="31"/>
                        <a:pt x="188" y="31"/>
                      </a:cubicBezTo>
                      <a:cubicBezTo>
                        <a:pt x="188" y="127"/>
                        <a:pt x="188" y="127"/>
                        <a:pt x="188" y="127"/>
                      </a:cubicBezTo>
                      <a:cubicBezTo>
                        <a:pt x="188" y="139"/>
                        <a:pt x="151" y="152"/>
                        <a:pt x="96" y="152"/>
                      </a:cubicBezTo>
                      <a:cubicBezTo>
                        <a:pt x="41" y="152"/>
                        <a:pt x="4" y="139"/>
                        <a:pt x="4" y="127"/>
                      </a:cubicBezTo>
                      <a:cubicBezTo>
                        <a:pt x="4" y="31"/>
                        <a:pt x="4" y="31"/>
                        <a:pt x="4" y="31"/>
                      </a:cubicBezTo>
                      <a:lnTo>
                        <a:pt x="4" y="29"/>
                      </a:lnTo>
                      <a:close/>
                    </a:path>
                  </a:pathLst>
                </a:custGeom>
                <a:solidFill>
                  <a:srgbClr val="231F20"/>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652" name="Freeform 175"/>
                <p:cNvSpPr>
                  <a:spLocks/>
                </p:cNvSpPr>
                <p:nvPr/>
              </p:nvSpPr>
              <p:spPr bwMode="auto">
                <a:xfrm>
                  <a:off x="4311133" y="3126929"/>
                  <a:ext cx="297202" cy="195131"/>
                </a:xfrm>
                <a:custGeom>
                  <a:avLst/>
                  <a:gdLst>
                    <a:gd name="T0" fmla="*/ 2147483647 w 188"/>
                    <a:gd name="T1" fmla="*/ 2147483647 h 123"/>
                    <a:gd name="T2" fmla="*/ 2147483647 w 188"/>
                    <a:gd name="T3" fmla="*/ 2147483647 h 123"/>
                    <a:gd name="T4" fmla="*/ 0 w 188"/>
                    <a:gd name="T5" fmla="*/ 2147483647 h 123"/>
                    <a:gd name="T6" fmla="*/ 0 w 188"/>
                    <a:gd name="T7" fmla="*/ 0 h 123"/>
                    <a:gd name="T8" fmla="*/ 2147483647 w 188"/>
                    <a:gd name="T9" fmla="*/ 0 h 123"/>
                    <a:gd name="T10" fmla="*/ 2147483647 w 188"/>
                    <a:gd name="T11" fmla="*/ 2147483647 h 123"/>
                    <a:gd name="T12" fmla="*/ 0 60000 65536"/>
                    <a:gd name="T13" fmla="*/ 0 60000 65536"/>
                    <a:gd name="T14" fmla="*/ 0 60000 65536"/>
                    <a:gd name="T15" fmla="*/ 0 60000 65536"/>
                    <a:gd name="T16" fmla="*/ 0 60000 65536"/>
                    <a:gd name="T17" fmla="*/ 0 60000 65536"/>
                    <a:gd name="T18" fmla="*/ 0 w 188"/>
                    <a:gd name="T19" fmla="*/ 0 h 123"/>
                    <a:gd name="T20" fmla="*/ 188 w 188"/>
                    <a:gd name="T21" fmla="*/ 123 h 123"/>
                  </a:gdLst>
                  <a:ahLst/>
                  <a:cxnLst>
                    <a:cxn ang="T12">
                      <a:pos x="T0" y="T1"/>
                    </a:cxn>
                    <a:cxn ang="T13">
                      <a:pos x="T2" y="T3"/>
                    </a:cxn>
                    <a:cxn ang="T14">
                      <a:pos x="T4" y="T5"/>
                    </a:cxn>
                    <a:cxn ang="T15">
                      <a:pos x="T6" y="T7"/>
                    </a:cxn>
                    <a:cxn ang="T16">
                      <a:pos x="T8" y="T9"/>
                    </a:cxn>
                    <a:cxn ang="T17">
                      <a:pos x="T10" y="T11"/>
                    </a:cxn>
                  </a:cxnLst>
                  <a:rect l="T18" t="T19" r="T20" b="T21"/>
                  <a:pathLst>
                    <a:path w="188" h="123">
                      <a:moveTo>
                        <a:pt x="188" y="96"/>
                      </a:moveTo>
                      <a:cubicBezTo>
                        <a:pt x="188" y="111"/>
                        <a:pt x="146" y="123"/>
                        <a:pt x="94" y="123"/>
                      </a:cubicBezTo>
                      <a:cubicBezTo>
                        <a:pt x="42" y="123"/>
                        <a:pt x="0" y="111"/>
                        <a:pt x="0" y="96"/>
                      </a:cubicBezTo>
                      <a:cubicBezTo>
                        <a:pt x="0" y="0"/>
                        <a:pt x="0" y="0"/>
                        <a:pt x="0" y="0"/>
                      </a:cubicBezTo>
                      <a:cubicBezTo>
                        <a:pt x="188" y="0"/>
                        <a:pt x="188" y="0"/>
                        <a:pt x="188" y="0"/>
                      </a:cubicBezTo>
                      <a:cubicBezTo>
                        <a:pt x="188" y="96"/>
                        <a:pt x="188" y="96"/>
                        <a:pt x="188" y="96"/>
                      </a:cubicBezTo>
                    </a:path>
                  </a:pathLst>
                </a:custGeom>
                <a:solidFill>
                  <a:srgbClr val="808000"/>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653" name="Freeform 176"/>
                <p:cNvSpPr>
                  <a:spLocks/>
                </p:cNvSpPr>
                <p:nvPr/>
              </p:nvSpPr>
              <p:spPr bwMode="auto">
                <a:xfrm>
                  <a:off x="4608336" y="3317637"/>
                  <a:ext cx="668" cy="1341"/>
                </a:xfrm>
                <a:custGeom>
                  <a:avLst/>
                  <a:gdLst>
                    <a:gd name="T0" fmla="*/ 0 w 1"/>
                    <a:gd name="T1" fmla="*/ 0 h 1"/>
                    <a:gd name="T2" fmla="*/ 0 w 1"/>
                    <a:gd name="T3" fmla="*/ 0 h 1"/>
                    <a:gd name="T4" fmla="*/ 0 w 1"/>
                    <a:gd name="T5" fmla="*/ 2147483647 h 1"/>
                    <a:gd name="T6" fmla="*/ 0 w 1"/>
                    <a:gd name="T7" fmla="*/ 2147483647 h 1"/>
                    <a:gd name="T8" fmla="*/ 0 w 1"/>
                    <a:gd name="T9" fmla="*/ 0 h 1"/>
                    <a:gd name="T10" fmla="*/ 0 60000 65536"/>
                    <a:gd name="T11" fmla="*/ 0 60000 65536"/>
                    <a:gd name="T12" fmla="*/ 0 60000 65536"/>
                    <a:gd name="T13" fmla="*/ 0 60000 65536"/>
                    <a:gd name="T14" fmla="*/ 0 60000 65536"/>
                    <a:gd name="T15" fmla="*/ 0 w 1"/>
                    <a:gd name="T16" fmla="*/ 0 h 1"/>
                    <a:gd name="T17" fmla="*/ 1 w 1"/>
                    <a:gd name="T18" fmla="*/ 1 h 1"/>
                  </a:gdLst>
                  <a:ahLst/>
                  <a:cxnLst>
                    <a:cxn ang="T10">
                      <a:pos x="T0" y="T1"/>
                    </a:cxn>
                    <a:cxn ang="T11">
                      <a:pos x="T2" y="T3"/>
                    </a:cxn>
                    <a:cxn ang="T12">
                      <a:pos x="T4" y="T5"/>
                    </a:cxn>
                    <a:cxn ang="T13">
                      <a:pos x="T6" y="T7"/>
                    </a:cxn>
                    <a:cxn ang="T14">
                      <a:pos x="T8" y="T9"/>
                    </a:cxn>
                  </a:cxnLst>
                  <a:rect l="T15" t="T16" r="T17" b="T18"/>
                  <a:pathLst>
                    <a:path w="1" h="1">
                      <a:moveTo>
                        <a:pt x="0" y="0"/>
                      </a:moveTo>
                      <a:cubicBezTo>
                        <a:pt x="0" y="0"/>
                        <a:pt x="0" y="0"/>
                        <a:pt x="0" y="0"/>
                      </a:cubicBezTo>
                      <a:cubicBezTo>
                        <a:pt x="0" y="1"/>
                        <a:pt x="0" y="1"/>
                        <a:pt x="0" y="1"/>
                      </a:cubicBezTo>
                      <a:cubicBezTo>
                        <a:pt x="0" y="1"/>
                        <a:pt x="0" y="1"/>
                        <a:pt x="0" y="1"/>
                      </a:cubicBezTo>
                      <a:cubicBezTo>
                        <a:pt x="0" y="0"/>
                        <a:pt x="0" y="0"/>
                        <a:pt x="0" y="0"/>
                      </a:cubicBezTo>
                    </a:path>
                  </a:pathLst>
                </a:custGeom>
                <a:solidFill>
                  <a:srgbClr val="8A98AA"/>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654" name="Oval 178"/>
                <p:cNvSpPr>
                  <a:spLocks noChangeArrowheads="1"/>
                </p:cNvSpPr>
                <p:nvPr/>
              </p:nvSpPr>
              <p:spPr bwMode="auto">
                <a:xfrm>
                  <a:off x="4311133" y="3080661"/>
                  <a:ext cx="297202" cy="87842"/>
                </a:xfrm>
                <a:prstGeom prst="ellipse">
                  <a:avLst/>
                </a:prstGeom>
                <a:gradFill rotWithShape="1">
                  <a:gsLst>
                    <a:gs pos="0">
                      <a:srgbClr val="C0C1C6"/>
                    </a:gs>
                    <a:gs pos="100000">
                      <a:srgbClr val="DFE0E5"/>
                    </a:gs>
                  </a:gsLst>
                  <a:lin ang="5400000" scaled="1"/>
                </a:gradFill>
                <a:ln w="9525" algn="ctr">
                  <a:noFill/>
                  <a:round/>
                  <a:headEnd/>
                  <a:tailEnd/>
                </a:ln>
              </p:spPr>
              <p:txBody>
                <a:bodyPr lIns="91327" tIns="45667" rIns="91327" bIns="45667"/>
                <a:lstStyle/>
                <a:p>
                  <a:pPr algn="l">
                    <a:buClrTx/>
                    <a:buFontTx/>
                    <a:buNone/>
                  </a:pPr>
                  <a:endParaRPr lang="zh-CN" altLang="zh-CN" sz="1400" dirty="0" smtClean="0">
                    <a:solidFill>
                      <a:srgbClr val="000000"/>
                    </a:solidFill>
                    <a:cs typeface="Calibri" pitchFamily="34" charset="0"/>
                    <a:sym typeface="Lucida Grande" charset="0"/>
                  </a:endParaRPr>
                </a:p>
              </p:txBody>
            </p:sp>
            <p:sp>
              <p:nvSpPr>
                <p:cNvPr id="655" name="Freeform 179"/>
                <p:cNvSpPr>
                  <a:spLocks/>
                </p:cNvSpPr>
                <p:nvPr/>
              </p:nvSpPr>
              <p:spPr bwMode="auto">
                <a:xfrm>
                  <a:off x="4311133" y="3123577"/>
                  <a:ext cx="297202" cy="44927"/>
                </a:xfrm>
                <a:custGeom>
                  <a:avLst/>
                  <a:gdLst>
                    <a:gd name="T0" fmla="*/ 2147483647 w 188"/>
                    <a:gd name="T1" fmla="*/ 2147483647 h 28"/>
                    <a:gd name="T2" fmla="*/ 0 w 188"/>
                    <a:gd name="T3" fmla="*/ 0 h 28"/>
                    <a:gd name="T4" fmla="*/ 0 w 188"/>
                    <a:gd name="T5" fmla="*/ 0 h 28"/>
                    <a:gd name="T6" fmla="*/ 2147483647 w 188"/>
                    <a:gd name="T7" fmla="*/ 2147483647 h 28"/>
                    <a:gd name="T8" fmla="*/ 2147483647 w 188"/>
                    <a:gd name="T9" fmla="*/ 0 h 28"/>
                    <a:gd name="T10" fmla="*/ 2147483647 w 188"/>
                    <a:gd name="T11" fmla="*/ 0 h 28"/>
                    <a:gd name="T12" fmla="*/ 2147483647 w 188"/>
                    <a:gd name="T13" fmla="*/ 2147483647 h 28"/>
                    <a:gd name="T14" fmla="*/ 0 60000 65536"/>
                    <a:gd name="T15" fmla="*/ 0 60000 65536"/>
                    <a:gd name="T16" fmla="*/ 0 60000 65536"/>
                    <a:gd name="T17" fmla="*/ 0 60000 65536"/>
                    <a:gd name="T18" fmla="*/ 0 60000 65536"/>
                    <a:gd name="T19" fmla="*/ 0 60000 65536"/>
                    <a:gd name="T20" fmla="*/ 0 60000 65536"/>
                    <a:gd name="T21" fmla="*/ 0 w 188"/>
                    <a:gd name="T22" fmla="*/ 0 h 28"/>
                    <a:gd name="T23" fmla="*/ 188 w 188"/>
                    <a:gd name="T24" fmla="*/ 28 h 2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8" h="28">
                      <a:moveTo>
                        <a:pt x="94" y="26"/>
                      </a:moveTo>
                      <a:cubicBezTo>
                        <a:pt x="43" y="26"/>
                        <a:pt x="1" y="14"/>
                        <a:pt x="0" y="0"/>
                      </a:cubicBezTo>
                      <a:cubicBezTo>
                        <a:pt x="0" y="0"/>
                        <a:pt x="0" y="0"/>
                        <a:pt x="0" y="0"/>
                      </a:cubicBezTo>
                      <a:cubicBezTo>
                        <a:pt x="0" y="15"/>
                        <a:pt x="42" y="28"/>
                        <a:pt x="94" y="28"/>
                      </a:cubicBezTo>
                      <a:cubicBezTo>
                        <a:pt x="146" y="28"/>
                        <a:pt x="188" y="15"/>
                        <a:pt x="188" y="0"/>
                      </a:cubicBezTo>
                      <a:cubicBezTo>
                        <a:pt x="188" y="0"/>
                        <a:pt x="188" y="0"/>
                        <a:pt x="188" y="0"/>
                      </a:cubicBezTo>
                      <a:cubicBezTo>
                        <a:pt x="186" y="14"/>
                        <a:pt x="145" y="26"/>
                        <a:pt x="94" y="26"/>
                      </a:cubicBezTo>
                      <a:close/>
                    </a:path>
                  </a:pathLst>
                </a:custGeom>
                <a:solidFill>
                  <a:srgbClr val="363B49"/>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656" name="Freeform 180"/>
                <p:cNvSpPr>
                  <a:spLocks noEditPoints="1"/>
                </p:cNvSpPr>
                <p:nvPr/>
              </p:nvSpPr>
              <p:spPr bwMode="auto">
                <a:xfrm>
                  <a:off x="4308462" y="3074713"/>
                  <a:ext cx="303213" cy="247434"/>
                </a:xfrm>
                <a:custGeom>
                  <a:avLst/>
                  <a:gdLst>
                    <a:gd name="T0" fmla="*/ 0 w 192"/>
                    <a:gd name="T1" fmla="*/ 2147483647 h 156"/>
                    <a:gd name="T2" fmla="*/ 0 w 192"/>
                    <a:gd name="T3" fmla="*/ 2147483647 h 156"/>
                    <a:gd name="T4" fmla="*/ 2147483647 w 192"/>
                    <a:gd name="T5" fmla="*/ 2147483647 h 156"/>
                    <a:gd name="T6" fmla="*/ 2147483647 w 192"/>
                    <a:gd name="T7" fmla="*/ 2147483647 h 156"/>
                    <a:gd name="T8" fmla="*/ 2147483647 w 192"/>
                    <a:gd name="T9" fmla="*/ 2147483647 h 156"/>
                    <a:gd name="T10" fmla="*/ 2147483647 w 192"/>
                    <a:gd name="T11" fmla="*/ 2147483647 h 156"/>
                    <a:gd name="T12" fmla="*/ 2147483647 w 192"/>
                    <a:gd name="T13" fmla="*/ 2147483647 h 156"/>
                    <a:gd name="T14" fmla="*/ 2147483647 w 192"/>
                    <a:gd name="T15" fmla="*/ 2147483647 h 156"/>
                    <a:gd name="T16" fmla="*/ 2147483647 w 192"/>
                    <a:gd name="T17" fmla="*/ 0 h 156"/>
                    <a:gd name="T18" fmla="*/ 0 w 192"/>
                    <a:gd name="T19" fmla="*/ 2147483647 h 156"/>
                    <a:gd name="T20" fmla="*/ 0 w 192"/>
                    <a:gd name="T21" fmla="*/ 2147483647 h 156"/>
                    <a:gd name="T22" fmla="*/ 2147483647 w 192"/>
                    <a:gd name="T23" fmla="*/ 2147483647 h 156"/>
                    <a:gd name="T24" fmla="*/ 2147483647 w 192"/>
                    <a:gd name="T25" fmla="*/ 2147483647 h 156"/>
                    <a:gd name="T26" fmla="*/ 2147483647 w 192"/>
                    <a:gd name="T27" fmla="*/ 2147483647 h 156"/>
                    <a:gd name="T28" fmla="*/ 2147483647 w 192"/>
                    <a:gd name="T29" fmla="*/ 2147483647 h 156"/>
                    <a:gd name="T30" fmla="*/ 2147483647 w 192"/>
                    <a:gd name="T31" fmla="*/ 2147483647 h 156"/>
                    <a:gd name="T32" fmla="*/ 2147483647 w 192"/>
                    <a:gd name="T33" fmla="*/ 2147483647 h 156"/>
                    <a:gd name="T34" fmla="*/ 2147483647 w 192"/>
                    <a:gd name="T35" fmla="*/ 2147483647 h 156"/>
                    <a:gd name="T36" fmla="*/ 2147483647 w 192"/>
                    <a:gd name="T37" fmla="*/ 2147483647 h 156"/>
                    <a:gd name="T38" fmla="*/ 2147483647 w 192"/>
                    <a:gd name="T39" fmla="*/ 2147483647 h 156"/>
                    <a:gd name="T40" fmla="*/ 2147483647 w 192"/>
                    <a:gd name="T41" fmla="*/ 2147483647 h 156"/>
                    <a:gd name="T42" fmla="*/ 2147483647 w 192"/>
                    <a:gd name="T43" fmla="*/ 2147483647 h 156"/>
                    <a:gd name="T44" fmla="*/ 2147483647 w 192"/>
                    <a:gd name="T45" fmla="*/ 2147483647 h 15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92"/>
                    <a:gd name="T70" fmla="*/ 0 h 156"/>
                    <a:gd name="T71" fmla="*/ 192 w 192"/>
                    <a:gd name="T72" fmla="*/ 156 h 15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92" h="156">
                      <a:moveTo>
                        <a:pt x="0" y="31"/>
                      </a:moveTo>
                      <a:cubicBezTo>
                        <a:pt x="0" y="127"/>
                        <a:pt x="0" y="127"/>
                        <a:pt x="0" y="127"/>
                      </a:cubicBezTo>
                      <a:cubicBezTo>
                        <a:pt x="0" y="145"/>
                        <a:pt x="48" y="156"/>
                        <a:pt x="96" y="156"/>
                      </a:cubicBezTo>
                      <a:cubicBezTo>
                        <a:pt x="143" y="156"/>
                        <a:pt x="192" y="145"/>
                        <a:pt x="192" y="127"/>
                      </a:cubicBezTo>
                      <a:cubicBezTo>
                        <a:pt x="192" y="31"/>
                        <a:pt x="192" y="31"/>
                        <a:pt x="192" y="31"/>
                      </a:cubicBezTo>
                      <a:cubicBezTo>
                        <a:pt x="191" y="32"/>
                        <a:pt x="191" y="32"/>
                        <a:pt x="191" y="32"/>
                      </a:cubicBezTo>
                      <a:cubicBezTo>
                        <a:pt x="192" y="31"/>
                        <a:pt x="192" y="30"/>
                        <a:pt x="192" y="30"/>
                      </a:cubicBezTo>
                      <a:cubicBezTo>
                        <a:pt x="192" y="29"/>
                        <a:pt x="192" y="29"/>
                        <a:pt x="192" y="29"/>
                      </a:cubicBezTo>
                      <a:cubicBezTo>
                        <a:pt x="192" y="11"/>
                        <a:pt x="143" y="0"/>
                        <a:pt x="96" y="0"/>
                      </a:cubicBezTo>
                      <a:cubicBezTo>
                        <a:pt x="48" y="0"/>
                        <a:pt x="0" y="11"/>
                        <a:pt x="0" y="29"/>
                      </a:cubicBezTo>
                      <a:lnTo>
                        <a:pt x="0" y="31"/>
                      </a:lnTo>
                      <a:close/>
                      <a:moveTo>
                        <a:pt x="4" y="29"/>
                      </a:moveTo>
                      <a:cubicBezTo>
                        <a:pt x="4" y="17"/>
                        <a:pt x="41" y="4"/>
                        <a:pt x="96" y="4"/>
                      </a:cubicBezTo>
                      <a:cubicBezTo>
                        <a:pt x="151" y="4"/>
                        <a:pt x="188" y="17"/>
                        <a:pt x="188" y="29"/>
                      </a:cubicBezTo>
                      <a:cubicBezTo>
                        <a:pt x="188" y="30"/>
                        <a:pt x="188" y="30"/>
                        <a:pt x="188" y="30"/>
                      </a:cubicBezTo>
                      <a:cubicBezTo>
                        <a:pt x="188" y="31"/>
                        <a:pt x="188" y="31"/>
                        <a:pt x="188" y="31"/>
                      </a:cubicBezTo>
                      <a:cubicBezTo>
                        <a:pt x="188" y="31"/>
                        <a:pt x="188" y="31"/>
                        <a:pt x="188" y="31"/>
                      </a:cubicBezTo>
                      <a:cubicBezTo>
                        <a:pt x="188" y="31"/>
                        <a:pt x="188" y="31"/>
                        <a:pt x="188" y="31"/>
                      </a:cubicBezTo>
                      <a:cubicBezTo>
                        <a:pt x="188" y="127"/>
                        <a:pt x="188" y="127"/>
                        <a:pt x="188" y="127"/>
                      </a:cubicBezTo>
                      <a:cubicBezTo>
                        <a:pt x="188" y="139"/>
                        <a:pt x="151" y="152"/>
                        <a:pt x="96" y="152"/>
                      </a:cubicBezTo>
                      <a:cubicBezTo>
                        <a:pt x="41" y="152"/>
                        <a:pt x="4" y="139"/>
                        <a:pt x="4" y="127"/>
                      </a:cubicBezTo>
                      <a:cubicBezTo>
                        <a:pt x="4" y="31"/>
                        <a:pt x="4" y="31"/>
                        <a:pt x="4" y="31"/>
                      </a:cubicBezTo>
                      <a:lnTo>
                        <a:pt x="4" y="29"/>
                      </a:lnTo>
                      <a:close/>
                    </a:path>
                  </a:pathLst>
                </a:custGeom>
                <a:solidFill>
                  <a:srgbClr val="231F20"/>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grpSp>
          <p:grpSp>
            <p:nvGrpSpPr>
              <p:cNvPr id="568" name="Group 831"/>
              <p:cNvGrpSpPr>
                <a:grpSpLocks/>
              </p:cNvGrpSpPr>
              <p:nvPr/>
            </p:nvGrpSpPr>
            <p:grpSpPr bwMode="auto">
              <a:xfrm>
                <a:off x="718" y="2918"/>
                <a:ext cx="180" cy="358"/>
                <a:chOff x="4308462" y="3074713"/>
                <a:chExt cx="303213" cy="566295"/>
              </a:xfrm>
            </p:grpSpPr>
            <p:sp>
              <p:nvSpPr>
                <p:cNvPr id="629" name="Freeform 175"/>
                <p:cNvSpPr>
                  <a:spLocks/>
                </p:cNvSpPr>
                <p:nvPr/>
              </p:nvSpPr>
              <p:spPr bwMode="auto">
                <a:xfrm>
                  <a:off x="4311133" y="3442524"/>
                  <a:ext cx="297202" cy="195131"/>
                </a:xfrm>
                <a:custGeom>
                  <a:avLst/>
                  <a:gdLst>
                    <a:gd name="T0" fmla="*/ 2147483647 w 188"/>
                    <a:gd name="T1" fmla="*/ 2147483647 h 123"/>
                    <a:gd name="T2" fmla="*/ 2147483647 w 188"/>
                    <a:gd name="T3" fmla="*/ 2147483647 h 123"/>
                    <a:gd name="T4" fmla="*/ 0 w 188"/>
                    <a:gd name="T5" fmla="*/ 2147483647 h 123"/>
                    <a:gd name="T6" fmla="*/ 0 w 188"/>
                    <a:gd name="T7" fmla="*/ 0 h 123"/>
                    <a:gd name="T8" fmla="*/ 2147483647 w 188"/>
                    <a:gd name="T9" fmla="*/ 0 h 123"/>
                    <a:gd name="T10" fmla="*/ 2147483647 w 188"/>
                    <a:gd name="T11" fmla="*/ 2147483647 h 123"/>
                    <a:gd name="T12" fmla="*/ 0 60000 65536"/>
                    <a:gd name="T13" fmla="*/ 0 60000 65536"/>
                    <a:gd name="T14" fmla="*/ 0 60000 65536"/>
                    <a:gd name="T15" fmla="*/ 0 60000 65536"/>
                    <a:gd name="T16" fmla="*/ 0 60000 65536"/>
                    <a:gd name="T17" fmla="*/ 0 60000 65536"/>
                    <a:gd name="T18" fmla="*/ 0 w 188"/>
                    <a:gd name="T19" fmla="*/ 0 h 123"/>
                    <a:gd name="T20" fmla="*/ 188 w 188"/>
                    <a:gd name="T21" fmla="*/ 123 h 123"/>
                  </a:gdLst>
                  <a:ahLst/>
                  <a:cxnLst>
                    <a:cxn ang="T12">
                      <a:pos x="T0" y="T1"/>
                    </a:cxn>
                    <a:cxn ang="T13">
                      <a:pos x="T2" y="T3"/>
                    </a:cxn>
                    <a:cxn ang="T14">
                      <a:pos x="T4" y="T5"/>
                    </a:cxn>
                    <a:cxn ang="T15">
                      <a:pos x="T6" y="T7"/>
                    </a:cxn>
                    <a:cxn ang="T16">
                      <a:pos x="T8" y="T9"/>
                    </a:cxn>
                    <a:cxn ang="T17">
                      <a:pos x="T10" y="T11"/>
                    </a:cxn>
                  </a:cxnLst>
                  <a:rect l="T18" t="T19" r="T20" b="T21"/>
                  <a:pathLst>
                    <a:path w="188" h="123">
                      <a:moveTo>
                        <a:pt x="188" y="96"/>
                      </a:moveTo>
                      <a:cubicBezTo>
                        <a:pt x="188" y="111"/>
                        <a:pt x="146" y="123"/>
                        <a:pt x="94" y="123"/>
                      </a:cubicBezTo>
                      <a:cubicBezTo>
                        <a:pt x="42" y="123"/>
                        <a:pt x="0" y="111"/>
                        <a:pt x="0" y="96"/>
                      </a:cubicBezTo>
                      <a:cubicBezTo>
                        <a:pt x="0" y="0"/>
                        <a:pt x="0" y="0"/>
                        <a:pt x="0" y="0"/>
                      </a:cubicBezTo>
                      <a:cubicBezTo>
                        <a:pt x="188" y="0"/>
                        <a:pt x="188" y="0"/>
                        <a:pt x="188" y="0"/>
                      </a:cubicBezTo>
                      <a:cubicBezTo>
                        <a:pt x="188" y="96"/>
                        <a:pt x="188" y="96"/>
                        <a:pt x="188" y="96"/>
                      </a:cubicBezTo>
                    </a:path>
                  </a:pathLst>
                </a:custGeom>
                <a:solidFill>
                  <a:srgbClr val="00B050"/>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630" name="Freeform 176"/>
                <p:cNvSpPr>
                  <a:spLocks/>
                </p:cNvSpPr>
                <p:nvPr/>
              </p:nvSpPr>
              <p:spPr bwMode="auto">
                <a:xfrm>
                  <a:off x="4608336" y="3593399"/>
                  <a:ext cx="668" cy="1341"/>
                </a:xfrm>
                <a:custGeom>
                  <a:avLst/>
                  <a:gdLst>
                    <a:gd name="T0" fmla="*/ 0 w 1"/>
                    <a:gd name="T1" fmla="*/ 0 h 1"/>
                    <a:gd name="T2" fmla="*/ 0 w 1"/>
                    <a:gd name="T3" fmla="*/ 0 h 1"/>
                    <a:gd name="T4" fmla="*/ 0 w 1"/>
                    <a:gd name="T5" fmla="*/ 2147483647 h 1"/>
                    <a:gd name="T6" fmla="*/ 0 w 1"/>
                    <a:gd name="T7" fmla="*/ 2147483647 h 1"/>
                    <a:gd name="T8" fmla="*/ 0 w 1"/>
                    <a:gd name="T9" fmla="*/ 0 h 1"/>
                    <a:gd name="T10" fmla="*/ 0 60000 65536"/>
                    <a:gd name="T11" fmla="*/ 0 60000 65536"/>
                    <a:gd name="T12" fmla="*/ 0 60000 65536"/>
                    <a:gd name="T13" fmla="*/ 0 60000 65536"/>
                    <a:gd name="T14" fmla="*/ 0 60000 65536"/>
                    <a:gd name="T15" fmla="*/ 0 w 1"/>
                    <a:gd name="T16" fmla="*/ 0 h 1"/>
                    <a:gd name="T17" fmla="*/ 1 w 1"/>
                    <a:gd name="T18" fmla="*/ 1 h 1"/>
                  </a:gdLst>
                  <a:ahLst/>
                  <a:cxnLst>
                    <a:cxn ang="T10">
                      <a:pos x="T0" y="T1"/>
                    </a:cxn>
                    <a:cxn ang="T11">
                      <a:pos x="T2" y="T3"/>
                    </a:cxn>
                    <a:cxn ang="T12">
                      <a:pos x="T4" y="T5"/>
                    </a:cxn>
                    <a:cxn ang="T13">
                      <a:pos x="T6" y="T7"/>
                    </a:cxn>
                    <a:cxn ang="T14">
                      <a:pos x="T8" y="T9"/>
                    </a:cxn>
                  </a:cxnLst>
                  <a:rect l="T15" t="T16" r="T17" b="T18"/>
                  <a:pathLst>
                    <a:path w="1" h="1">
                      <a:moveTo>
                        <a:pt x="0" y="0"/>
                      </a:moveTo>
                      <a:cubicBezTo>
                        <a:pt x="0" y="0"/>
                        <a:pt x="0" y="0"/>
                        <a:pt x="0" y="0"/>
                      </a:cubicBezTo>
                      <a:cubicBezTo>
                        <a:pt x="0" y="1"/>
                        <a:pt x="0" y="1"/>
                        <a:pt x="0" y="1"/>
                      </a:cubicBezTo>
                      <a:cubicBezTo>
                        <a:pt x="0" y="1"/>
                        <a:pt x="0" y="1"/>
                        <a:pt x="0" y="1"/>
                      </a:cubicBezTo>
                      <a:cubicBezTo>
                        <a:pt x="0" y="0"/>
                        <a:pt x="0" y="0"/>
                        <a:pt x="0" y="0"/>
                      </a:cubicBezTo>
                    </a:path>
                  </a:pathLst>
                </a:custGeom>
                <a:solidFill>
                  <a:srgbClr val="8A98AA"/>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631" name="Freeform 177"/>
                <p:cNvSpPr>
                  <a:spLocks/>
                </p:cNvSpPr>
                <p:nvPr/>
              </p:nvSpPr>
              <p:spPr bwMode="auto">
                <a:xfrm>
                  <a:off x="4311133" y="3591387"/>
                  <a:ext cx="297202" cy="46268"/>
                </a:xfrm>
                <a:custGeom>
                  <a:avLst/>
                  <a:gdLst>
                    <a:gd name="T0" fmla="*/ 0 w 188"/>
                    <a:gd name="T1" fmla="*/ 0 h 29"/>
                    <a:gd name="T2" fmla="*/ 0 w 188"/>
                    <a:gd name="T3" fmla="*/ 2147483647 h 29"/>
                    <a:gd name="T4" fmla="*/ 2147483647 w 188"/>
                    <a:gd name="T5" fmla="*/ 2147483647 h 29"/>
                    <a:gd name="T6" fmla="*/ 2147483647 w 188"/>
                    <a:gd name="T7" fmla="*/ 2147483647 h 29"/>
                    <a:gd name="T8" fmla="*/ 2147483647 w 188"/>
                    <a:gd name="T9" fmla="*/ 2147483647 h 29"/>
                    <a:gd name="T10" fmla="*/ 2147483647 w 188"/>
                    <a:gd name="T11" fmla="*/ 2147483647 h 29"/>
                    <a:gd name="T12" fmla="*/ 0 w 188"/>
                    <a:gd name="T13" fmla="*/ 0 h 29"/>
                    <a:gd name="T14" fmla="*/ 0 60000 65536"/>
                    <a:gd name="T15" fmla="*/ 0 60000 65536"/>
                    <a:gd name="T16" fmla="*/ 0 60000 65536"/>
                    <a:gd name="T17" fmla="*/ 0 60000 65536"/>
                    <a:gd name="T18" fmla="*/ 0 60000 65536"/>
                    <a:gd name="T19" fmla="*/ 0 60000 65536"/>
                    <a:gd name="T20" fmla="*/ 0 60000 65536"/>
                    <a:gd name="T21" fmla="*/ 0 w 188"/>
                    <a:gd name="T22" fmla="*/ 0 h 29"/>
                    <a:gd name="T23" fmla="*/ 188 w 188"/>
                    <a:gd name="T24" fmla="*/ 29 h 2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8" h="29">
                      <a:moveTo>
                        <a:pt x="0" y="0"/>
                      </a:moveTo>
                      <a:cubicBezTo>
                        <a:pt x="0" y="2"/>
                        <a:pt x="0" y="2"/>
                        <a:pt x="0" y="2"/>
                      </a:cubicBezTo>
                      <a:cubicBezTo>
                        <a:pt x="0" y="17"/>
                        <a:pt x="42" y="29"/>
                        <a:pt x="94" y="29"/>
                      </a:cubicBezTo>
                      <a:cubicBezTo>
                        <a:pt x="146" y="29"/>
                        <a:pt x="188" y="17"/>
                        <a:pt x="188" y="2"/>
                      </a:cubicBezTo>
                      <a:cubicBezTo>
                        <a:pt x="188" y="1"/>
                        <a:pt x="188" y="1"/>
                        <a:pt x="188" y="1"/>
                      </a:cubicBezTo>
                      <a:cubicBezTo>
                        <a:pt x="188" y="16"/>
                        <a:pt x="145" y="28"/>
                        <a:pt x="94" y="28"/>
                      </a:cubicBezTo>
                      <a:cubicBezTo>
                        <a:pt x="42" y="28"/>
                        <a:pt x="0" y="16"/>
                        <a:pt x="0" y="0"/>
                      </a:cubicBezTo>
                    </a:path>
                  </a:pathLst>
                </a:custGeom>
                <a:solidFill>
                  <a:srgbClr val="7F8EA2"/>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632" name="Freeform 179"/>
                <p:cNvSpPr>
                  <a:spLocks/>
                </p:cNvSpPr>
                <p:nvPr/>
              </p:nvSpPr>
              <p:spPr bwMode="auto">
                <a:xfrm>
                  <a:off x="4311133" y="3439172"/>
                  <a:ext cx="297202" cy="44927"/>
                </a:xfrm>
                <a:custGeom>
                  <a:avLst/>
                  <a:gdLst>
                    <a:gd name="T0" fmla="*/ 2147483647 w 188"/>
                    <a:gd name="T1" fmla="*/ 2147483647 h 28"/>
                    <a:gd name="T2" fmla="*/ 0 w 188"/>
                    <a:gd name="T3" fmla="*/ 0 h 28"/>
                    <a:gd name="T4" fmla="*/ 0 w 188"/>
                    <a:gd name="T5" fmla="*/ 0 h 28"/>
                    <a:gd name="T6" fmla="*/ 2147483647 w 188"/>
                    <a:gd name="T7" fmla="*/ 2147483647 h 28"/>
                    <a:gd name="T8" fmla="*/ 2147483647 w 188"/>
                    <a:gd name="T9" fmla="*/ 0 h 28"/>
                    <a:gd name="T10" fmla="*/ 2147483647 w 188"/>
                    <a:gd name="T11" fmla="*/ 0 h 28"/>
                    <a:gd name="T12" fmla="*/ 2147483647 w 188"/>
                    <a:gd name="T13" fmla="*/ 2147483647 h 28"/>
                    <a:gd name="T14" fmla="*/ 0 60000 65536"/>
                    <a:gd name="T15" fmla="*/ 0 60000 65536"/>
                    <a:gd name="T16" fmla="*/ 0 60000 65536"/>
                    <a:gd name="T17" fmla="*/ 0 60000 65536"/>
                    <a:gd name="T18" fmla="*/ 0 60000 65536"/>
                    <a:gd name="T19" fmla="*/ 0 60000 65536"/>
                    <a:gd name="T20" fmla="*/ 0 60000 65536"/>
                    <a:gd name="T21" fmla="*/ 0 w 188"/>
                    <a:gd name="T22" fmla="*/ 0 h 28"/>
                    <a:gd name="T23" fmla="*/ 188 w 188"/>
                    <a:gd name="T24" fmla="*/ 28 h 2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8" h="28">
                      <a:moveTo>
                        <a:pt x="94" y="26"/>
                      </a:moveTo>
                      <a:cubicBezTo>
                        <a:pt x="43" y="26"/>
                        <a:pt x="1" y="14"/>
                        <a:pt x="0" y="0"/>
                      </a:cubicBezTo>
                      <a:cubicBezTo>
                        <a:pt x="0" y="0"/>
                        <a:pt x="0" y="0"/>
                        <a:pt x="0" y="0"/>
                      </a:cubicBezTo>
                      <a:cubicBezTo>
                        <a:pt x="0" y="15"/>
                        <a:pt x="42" y="28"/>
                        <a:pt x="94" y="28"/>
                      </a:cubicBezTo>
                      <a:cubicBezTo>
                        <a:pt x="146" y="28"/>
                        <a:pt x="188" y="15"/>
                        <a:pt x="188" y="0"/>
                      </a:cubicBezTo>
                      <a:cubicBezTo>
                        <a:pt x="188" y="0"/>
                        <a:pt x="188" y="0"/>
                        <a:pt x="188" y="0"/>
                      </a:cubicBezTo>
                      <a:cubicBezTo>
                        <a:pt x="186" y="14"/>
                        <a:pt x="145" y="26"/>
                        <a:pt x="94" y="26"/>
                      </a:cubicBezTo>
                      <a:close/>
                    </a:path>
                  </a:pathLst>
                </a:custGeom>
                <a:solidFill>
                  <a:srgbClr val="363B49"/>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633" name="Freeform 180"/>
                <p:cNvSpPr>
                  <a:spLocks noEditPoints="1"/>
                </p:cNvSpPr>
                <p:nvPr/>
              </p:nvSpPr>
              <p:spPr bwMode="auto">
                <a:xfrm>
                  <a:off x="4308462" y="3393574"/>
                  <a:ext cx="303213" cy="247434"/>
                </a:xfrm>
                <a:custGeom>
                  <a:avLst/>
                  <a:gdLst>
                    <a:gd name="T0" fmla="*/ 0 w 192"/>
                    <a:gd name="T1" fmla="*/ 2147483647 h 156"/>
                    <a:gd name="T2" fmla="*/ 0 w 192"/>
                    <a:gd name="T3" fmla="*/ 2147483647 h 156"/>
                    <a:gd name="T4" fmla="*/ 2147483647 w 192"/>
                    <a:gd name="T5" fmla="*/ 2147483647 h 156"/>
                    <a:gd name="T6" fmla="*/ 2147483647 w 192"/>
                    <a:gd name="T7" fmla="*/ 2147483647 h 156"/>
                    <a:gd name="T8" fmla="*/ 2147483647 w 192"/>
                    <a:gd name="T9" fmla="*/ 2147483647 h 156"/>
                    <a:gd name="T10" fmla="*/ 2147483647 w 192"/>
                    <a:gd name="T11" fmla="*/ 2147483647 h 156"/>
                    <a:gd name="T12" fmla="*/ 2147483647 w 192"/>
                    <a:gd name="T13" fmla="*/ 2147483647 h 156"/>
                    <a:gd name="T14" fmla="*/ 2147483647 w 192"/>
                    <a:gd name="T15" fmla="*/ 2147483647 h 156"/>
                    <a:gd name="T16" fmla="*/ 2147483647 w 192"/>
                    <a:gd name="T17" fmla="*/ 0 h 156"/>
                    <a:gd name="T18" fmla="*/ 0 w 192"/>
                    <a:gd name="T19" fmla="*/ 2147483647 h 156"/>
                    <a:gd name="T20" fmla="*/ 0 w 192"/>
                    <a:gd name="T21" fmla="*/ 2147483647 h 156"/>
                    <a:gd name="T22" fmla="*/ 2147483647 w 192"/>
                    <a:gd name="T23" fmla="*/ 2147483647 h 156"/>
                    <a:gd name="T24" fmla="*/ 2147483647 w 192"/>
                    <a:gd name="T25" fmla="*/ 2147483647 h 156"/>
                    <a:gd name="T26" fmla="*/ 2147483647 w 192"/>
                    <a:gd name="T27" fmla="*/ 2147483647 h 156"/>
                    <a:gd name="T28" fmla="*/ 2147483647 w 192"/>
                    <a:gd name="T29" fmla="*/ 2147483647 h 156"/>
                    <a:gd name="T30" fmla="*/ 2147483647 w 192"/>
                    <a:gd name="T31" fmla="*/ 2147483647 h 156"/>
                    <a:gd name="T32" fmla="*/ 2147483647 w 192"/>
                    <a:gd name="T33" fmla="*/ 2147483647 h 156"/>
                    <a:gd name="T34" fmla="*/ 2147483647 w 192"/>
                    <a:gd name="T35" fmla="*/ 2147483647 h 156"/>
                    <a:gd name="T36" fmla="*/ 2147483647 w 192"/>
                    <a:gd name="T37" fmla="*/ 2147483647 h 156"/>
                    <a:gd name="T38" fmla="*/ 2147483647 w 192"/>
                    <a:gd name="T39" fmla="*/ 2147483647 h 156"/>
                    <a:gd name="T40" fmla="*/ 2147483647 w 192"/>
                    <a:gd name="T41" fmla="*/ 2147483647 h 156"/>
                    <a:gd name="T42" fmla="*/ 2147483647 w 192"/>
                    <a:gd name="T43" fmla="*/ 2147483647 h 156"/>
                    <a:gd name="T44" fmla="*/ 2147483647 w 192"/>
                    <a:gd name="T45" fmla="*/ 2147483647 h 15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92"/>
                    <a:gd name="T70" fmla="*/ 0 h 156"/>
                    <a:gd name="T71" fmla="*/ 192 w 192"/>
                    <a:gd name="T72" fmla="*/ 156 h 15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92" h="156">
                      <a:moveTo>
                        <a:pt x="0" y="31"/>
                      </a:moveTo>
                      <a:cubicBezTo>
                        <a:pt x="0" y="127"/>
                        <a:pt x="0" y="127"/>
                        <a:pt x="0" y="127"/>
                      </a:cubicBezTo>
                      <a:cubicBezTo>
                        <a:pt x="0" y="145"/>
                        <a:pt x="48" y="156"/>
                        <a:pt x="96" y="156"/>
                      </a:cubicBezTo>
                      <a:cubicBezTo>
                        <a:pt x="143" y="156"/>
                        <a:pt x="192" y="145"/>
                        <a:pt x="192" y="127"/>
                      </a:cubicBezTo>
                      <a:cubicBezTo>
                        <a:pt x="192" y="31"/>
                        <a:pt x="192" y="31"/>
                        <a:pt x="192" y="31"/>
                      </a:cubicBezTo>
                      <a:cubicBezTo>
                        <a:pt x="191" y="32"/>
                        <a:pt x="191" y="32"/>
                        <a:pt x="191" y="32"/>
                      </a:cubicBezTo>
                      <a:cubicBezTo>
                        <a:pt x="192" y="31"/>
                        <a:pt x="192" y="30"/>
                        <a:pt x="192" y="30"/>
                      </a:cubicBezTo>
                      <a:cubicBezTo>
                        <a:pt x="192" y="29"/>
                        <a:pt x="192" y="29"/>
                        <a:pt x="192" y="29"/>
                      </a:cubicBezTo>
                      <a:cubicBezTo>
                        <a:pt x="192" y="11"/>
                        <a:pt x="143" y="0"/>
                        <a:pt x="96" y="0"/>
                      </a:cubicBezTo>
                      <a:cubicBezTo>
                        <a:pt x="48" y="0"/>
                        <a:pt x="0" y="11"/>
                        <a:pt x="0" y="29"/>
                      </a:cubicBezTo>
                      <a:lnTo>
                        <a:pt x="0" y="31"/>
                      </a:lnTo>
                      <a:close/>
                      <a:moveTo>
                        <a:pt x="4" y="29"/>
                      </a:moveTo>
                      <a:cubicBezTo>
                        <a:pt x="4" y="17"/>
                        <a:pt x="41" y="4"/>
                        <a:pt x="96" y="4"/>
                      </a:cubicBezTo>
                      <a:cubicBezTo>
                        <a:pt x="151" y="4"/>
                        <a:pt x="188" y="17"/>
                        <a:pt x="188" y="29"/>
                      </a:cubicBezTo>
                      <a:cubicBezTo>
                        <a:pt x="188" y="30"/>
                        <a:pt x="188" y="30"/>
                        <a:pt x="188" y="30"/>
                      </a:cubicBezTo>
                      <a:cubicBezTo>
                        <a:pt x="188" y="31"/>
                        <a:pt x="188" y="31"/>
                        <a:pt x="188" y="31"/>
                      </a:cubicBezTo>
                      <a:cubicBezTo>
                        <a:pt x="188" y="31"/>
                        <a:pt x="188" y="31"/>
                        <a:pt x="188" y="31"/>
                      </a:cubicBezTo>
                      <a:cubicBezTo>
                        <a:pt x="188" y="31"/>
                        <a:pt x="188" y="31"/>
                        <a:pt x="188" y="31"/>
                      </a:cubicBezTo>
                      <a:cubicBezTo>
                        <a:pt x="188" y="127"/>
                        <a:pt x="188" y="127"/>
                        <a:pt x="188" y="127"/>
                      </a:cubicBezTo>
                      <a:cubicBezTo>
                        <a:pt x="188" y="139"/>
                        <a:pt x="151" y="152"/>
                        <a:pt x="96" y="152"/>
                      </a:cubicBezTo>
                      <a:cubicBezTo>
                        <a:pt x="41" y="152"/>
                        <a:pt x="4" y="139"/>
                        <a:pt x="4" y="127"/>
                      </a:cubicBezTo>
                      <a:cubicBezTo>
                        <a:pt x="4" y="31"/>
                        <a:pt x="4" y="31"/>
                        <a:pt x="4" y="31"/>
                      </a:cubicBezTo>
                      <a:lnTo>
                        <a:pt x="4" y="29"/>
                      </a:lnTo>
                      <a:close/>
                    </a:path>
                  </a:pathLst>
                </a:custGeom>
                <a:solidFill>
                  <a:srgbClr val="231F20"/>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634" name="Freeform 175"/>
                <p:cNvSpPr>
                  <a:spLocks/>
                </p:cNvSpPr>
                <p:nvPr/>
              </p:nvSpPr>
              <p:spPr bwMode="auto">
                <a:xfrm>
                  <a:off x="4311133" y="3284373"/>
                  <a:ext cx="297202" cy="195131"/>
                </a:xfrm>
                <a:custGeom>
                  <a:avLst/>
                  <a:gdLst>
                    <a:gd name="T0" fmla="*/ 2147483647 w 188"/>
                    <a:gd name="T1" fmla="*/ 2147483647 h 123"/>
                    <a:gd name="T2" fmla="*/ 2147483647 w 188"/>
                    <a:gd name="T3" fmla="*/ 2147483647 h 123"/>
                    <a:gd name="T4" fmla="*/ 0 w 188"/>
                    <a:gd name="T5" fmla="*/ 2147483647 h 123"/>
                    <a:gd name="T6" fmla="*/ 0 w 188"/>
                    <a:gd name="T7" fmla="*/ 0 h 123"/>
                    <a:gd name="T8" fmla="*/ 2147483647 w 188"/>
                    <a:gd name="T9" fmla="*/ 0 h 123"/>
                    <a:gd name="T10" fmla="*/ 2147483647 w 188"/>
                    <a:gd name="T11" fmla="*/ 2147483647 h 123"/>
                    <a:gd name="T12" fmla="*/ 0 60000 65536"/>
                    <a:gd name="T13" fmla="*/ 0 60000 65536"/>
                    <a:gd name="T14" fmla="*/ 0 60000 65536"/>
                    <a:gd name="T15" fmla="*/ 0 60000 65536"/>
                    <a:gd name="T16" fmla="*/ 0 60000 65536"/>
                    <a:gd name="T17" fmla="*/ 0 60000 65536"/>
                    <a:gd name="T18" fmla="*/ 0 w 188"/>
                    <a:gd name="T19" fmla="*/ 0 h 123"/>
                    <a:gd name="T20" fmla="*/ 188 w 188"/>
                    <a:gd name="T21" fmla="*/ 123 h 123"/>
                  </a:gdLst>
                  <a:ahLst/>
                  <a:cxnLst>
                    <a:cxn ang="T12">
                      <a:pos x="T0" y="T1"/>
                    </a:cxn>
                    <a:cxn ang="T13">
                      <a:pos x="T2" y="T3"/>
                    </a:cxn>
                    <a:cxn ang="T14">
                      <a:pos x="T4" y="T5"/>
                    </a:cxn>
                    <a:cxn ang="T15">
                      <a:pos x="T6" y="T7"/>
                    </a:cxn>
                    <a:cxn ang="T16">
                      <a:pos x="T8" y="T9"/>
                    </a:cxn>
                    <a:cxn ang="T17">
                      <a:pos x="T10" y="T11"/>
                    </a:cxn>
                  </a:cxnLst>
                  <a:rect l="T18" t="T19" r="T20" b="T21"/>
                  <a:pathLst>
                    <a:path w="188" h="123">
                      <a:moveTo>
                        <a:pt x="188" y="96"/>
                      </a:moveTo>
                      <a:cubicBezTo>
                        <a:pt x="188" y="111"/>
                        <a:pt x="146" y="123"/>
                        <a:pt x="94" y="123"/>
                      </a:cubicBezTo>
                      <a:cubicBezTo>
                        <a:pt x="42" y="123"/>
                        <a:pt x="0" y="111"/>
                        <a:pt x="0" y="96"/>
                      </a:cubicBezTo>
                      <a:cubicBezTo>
                        <a:pt x="0" y="0"/>
                        <a:pt x="0" y="0"/>
                        <a:pt x="0" y="0"/>
                      </a:cubicBezTo>
                      <a:cubicBezTo>
                        <a:pt x="188" y="0"/>
                        <a:pt x="188" y="0"/>
                        <a:pt x="188" y="0"/>
                      </a:cubicBezTo>
                      <a:cubicBezTo>
                        <a:pt x="188" y="96"/>
                        <a:pt x="188" y="96"/>
                        <a:pt x="188" y="96"/>
                      </a:cubicBezTo>
                    </a:path>
                  </a:pathLst>
                </a:custGeom>
                <a:solidFill>
                  <a:srgbClr val="00B050"/>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635" name="Freeform 176"/>
                <p:cNvSpPr>
                  <a:spLocks/>
                </p:cNvSpPr>
                <p:nvPr/>
              </p:nvSpPr>
              <p:spPr bwMode="auto">
                <a:xfrm>
                  <a:off x="4608336" y="3433693"/>
                  <a:ext cx="668" cy="1341"/>
                </a:xfrm>
                <a:custGeom>
                  <a:avLst/>
                  <a:gdLst>
                    <a:gd name="T0" fmla="*/ 0 w 1"/>
                    <a:gd name="T1" fmla="*/ 0 h 1"/>
                    <a:gd name="T2" fmla="*/ 0 w 1"/>
                    <a:gd name="T3" fmla="*/ 0 h 1"/>
                    <a:gd name="T4" fmla="*/ 0 w 1"/>
                    <a:gd name="T5" fmla="*/ 2147483647 h 1"/>
                    <a:gd name="T6" fmla="*/ 0 w 1"/>
                    <a:gd name="T7" fmla="*/ 2147483647 h 1"/>
                    <a:gd name="T8" fmla="*/ 0 w 1"/>
                    <a:gd name="T9" fmla="*/ 0 h 1"/>
                    <a:gd name="T10" fmla="*/ 0 60000 65536"/>
                    <a:gd name="T11" fmla="*/ 0 60000 65536"/>
                    <a:gd name="T12" fmla="*/ 0 60000 65536"/>
                    <a:gd name="T13" fmla="*/ 0 60000 65536"/>
                    <a:gd name="T14" fmla="*/ 0 60000 65536"/>
                    <a:gd name="T15" fmla="*/ 0 w 1"/>
                    <a:gd name="T16" fmla="*/ 0 h 1"/>
                    <a:gd name="T17" fmla="*/ 1 w 1"/>
                    <a:gd name="T18" fmla="*/ 1 h 1"/>
                  </a:gdLst>
                  <a:ahLst/>
                  <a:cxnLst>
                    <a:cxn ang="T10">
                      <a:pos x="T0" y="T1"/>
                    </a:cxn>
                    <a:cxn ang="T11">
                      <a:pos x="T2" y="T3"/>
                    </a:cxn>
                    <a:cxn ang="T12">
                      <a:pos x="T4" y="T5"/>
                    </a:cxn>
                    <a:cxn ang="T13">
                      <a:pos x="T6" y="T7"/>
                    </a:cxn>
                    <a:cxn ang="T14">
                      <a:pos x="T8" y="T9"/>
                    </a:cxn>
                  </a:cxnLst>
                  <a:rect l="T15" t="T16" r="T17" b="T18"/>
                  <a:pathLst>
                    <a:path w="1" h="1">
                      <a:moveTo>
                        <a:pt x="0" y="0"/>
                      </a:moveTo>
                      <a:cubicBezTo>
                        <a:pt x="0" y="0"/>
                        <a:pt x="0" y="0"/>
                        <a:pt x="0" y="0"/>
                      </a:cubicBezTo>
                      <a:cubicBezTo>
                        <a:pt x="0" y="1"/>
                        <a:pt x="0" y="1"/>
                        <a:pt x="0" y="1"/>
                      </a:cubicBezTo>
                      <a:cubicBezTo>
                        <a:pt x="0" y="1"/>
                        <a:pt x="0" y="1"/>
                        <a:pt x="0" y="1"/>
                      </a:cubicBezTo>
                      <a:cubicBezTo>
                        <a:pt x="0" y="0"/>
                        <a:pt x="0" y="0"/>
                        <a:pt x="0" y="0"/>
                      </a:cubicBezTo>
                    </a:path>
                  </a:pathLst>
                </a:custGeom>
                <a:solidFill>
                  <a:srgbClr val="8A98AA"/>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636" name="Freeform 177"/>
                <p:cNvSpPr>
                  <a:spLocks/>
                </p:cNvSpPr>
                <p:nvPr/>
              </p:nvSpPr>
              <p:spPr bwMode="auto">
                <a:xfrm>
                  <a:off x="4311133" y="3431681"/>
                  <a:ext cx="297202" cy="46268"/>
                </a:xfrm>
                <a:custGeom>
                  <a:avLst/>
                  <a:gdLst>
                    <a:gd name="T0" fmla="*/ 0 w 188"/>
                    <a:gd name="T1" fmla="*/ 0 h 29"/>
                    <a:gd name="T2" fmla="*/ 0 w 188"/>
                    <a:gd name="T3" fmla="*/ 2147483647 h 29"/>
                    <a:gd name="T4" fmla="*/ 2147483647 w 188"/>
                    <a:gd name="T5" fmla="*/ 2147483647 h 29"/>
                    <a:gd name="T6" fmla="*/ 2147483647 w 188"/>
                    <a:gd name="T7" fmla="*/ 2147483647 h 29"/>
                    <a:gd name="T8" fmla="*/ 2147483647 w 188"/>
                    <a:gd name="T9" fmla="*/ 2147483647 h 29"/>
                    <a:gd name="T10" fmla="*/ 2147483647 w 188"/>
                    <a:gd name="T11" fmla="*/ 2147483647 h 29"/>
                    <a:gd name="T12" fmla="*/ 0 w 188"/>
                    <a:gd name="T13" fmla="*/ 0 h 29"/>
                    <a:gd name="T14" fmla="*/ 0 60000 65536"/>
                    <a:gd name="T15" fmla="*/ 0 60000 65536"/>
                    <a:gd name="T16" fmla="*/ 0 60000 65536"/>
                    <a:gd name="T17" fmla="*/ 0 60000 65536"/>
                    <a:gd name="T18" fmla="*/ 0 60000 65536"/>
                    <a:gd name="T19" fmla="*/ 0 60000 65536"/>
                    <a:gd name="T20" fmla="*/ 0 60000 65536"/>
                    <a:gd name="T21" fmla="*/ 0 w 188"/>
                    <a:gd name="T22" fmla="*/ 0 h 29"/>
                    <a:gd name="T23" fmla="*/ 188 w 188"/>
                    <a:gd name="T24" fmla="*/ 29 h 2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8" h="29">
                      <a:moveTo>
                        <a:pt x="0" y="0"/>
                      </a:moveTo>
                      <a:cubicBezTo>
                        <a:pt x="0" y="2"/>
                        <a:pt x="0" y="2"/>
                        <a:pt x="0" y="2"/>
                      </a:cubicBezTo>
                      <a:cubicBezTo>
                        <a:pt x="0" y="17"/>
                        <a:pt x="42" y="29"/>
                        <a:pt x="94" y="29"/>
                      </a:cubicBezTo>
                      <a:cubicBezTo>
                        <a:pt x="146" y="29"/>
                        <a:pt x="188" y="17"/>
                        <a:pt x="188" y="2"/>
                      </a:cubicBezTo>
                      <a:cubicBezTo>
                        <a:pt x="188" y="1"/>
                        <a:pt x="188" y="1"/>
                        <a:pt x="188" y="1"/>
                      </a:cubicBezTo>
                      <a:cubicBezTo>
                        <a:pt x="188" y="16"/>
                        <a:pt x="145" y="28"/>
                        <a:pt x="94" y="28"/>
                      </a:cubicBezTo>
                      <a:cubicBezTo>
                        <a:pt x="42" y="28"/>
                        <a:pt x="0" y="16"/>
                        <a:pt x="0" y="0"/>
                      </a:cubicBezTo>
                    </a:path>
                  </a:pathLst>
                </a:custGeom>
                <a:solidFill>
                  <a:srgbClr val="7F8EA2"/>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637" name="Freeform 180"/>
                <p:cNvSpPr>
                  <a:spLocks noEditPoints="1"/>
                </p:cNvSpPr>
                <p:nvPr/>
              </p:nvSpPr>
              <p:spPr bwMode="auto">
                <a:xfrm>
                  <a:off x="4308462" y="3233868"/>
                  <a:ext cx="303213" cy="247434"/>
                </a:xfrm>
                <a:custGeom>
                  <a:avLst/>
                  <a:gdLst>
                    <a:gd name="T0" fmla="*/ 0 w 192"/>
                    <a:gd name="T1" fmla="*/ 2147483647 h 156"/>
                    <a:gd name="T2" fmla="*/ 0 w 192"/>
                    <a:gd name="T3" fmla="*/ 2147483647 h 156"/>
                    <a:gd name="T4" fmla="*/ 2147483647 w 192"/>
                    <a:gd name="T5" fmla="*/ 2147483647 h 156"/>
                    <a:gd name="T6" fmla="*/ 2147483647 w 192"/>
                    <a:gd name="T7" fmla="*/ 2147483647 h 156"/>
                    <a:gd name="T8" fmla="*/ 2147483647 w 192"/>
                    <a:gd name="T9" fmla="*/ 2147483647 h 156"/>
                    <a:gd name="T10" fmla="*/ 2147483647 w 192"/>
                    <a:gd name="T11" fmla="*/ 2147483647 h 156"/>
                    <a:gd name="T12" fmla="*/ 2147483647 w 192"/>
                    <a:gd name="T13" fmla="*/ 2147483647 h 156"/>
                    <a:gd name="T14" fmla="*/ 2147483647 w 192"/>
                    <a:gd name="T15" fmla="*/ 2147483647 h 156"/>
                    <a:gd name="T16" fmla="*/ 2147483647 w 192"/>
                    <a:gd name="T17" fmla="*/ 0 h 156"/>
                    <a:gd name="T18" fmla="*/ 0 w 192"/>
                    <a:gd name="T19" fmla="*/ 2147483647 h 156"/>
                    <a:gd name="T20" fmla="*/ 0 w 192"/>
                    <a:gd name="T21" fmla="*/ 2147483647 h 156"/>
                    <a:gd name="T22" fmla="*/ 2147483647 w 192"/>
                    <a:gd name="T23" fmla="*/ 2147483647 h 156"/>
                    <a:gd name="T24" fmla="*/ 2147483647 w 192"/>
                    <a:gd name="T25" fmla="*/ 2147483647 h 156"/>
                    <a:gd name="T26" fmla="*/ 2147483647 w 192"/>
                    <a:gd name="T27" fmla="*/ 2147483647 h 156"/>
                    <a:gd name="T28" fmla="*/ 2147483647 w 192"/>
                    <a:gd name="T29" fmla="*/ 2147483647 h 156"/>
                    <a:gd name="T30" fmla="*/ 2147483647 w 192"/>
                    <a:gd name="T31" fmla="*/ 2147483647 h 156"/>
                    <a:gd name="T32" fmla="*/ 2147483647 w 192"/>
                    <a:gd name="T33" fmla="*/ 2147483647 h 156"/>
                    <a:gd name="T34" fmla="*/ 2147483647 w 192"/>
                    <a:gd name="T35" fmla="*/ 2147483647 h 156"/>
                    <a:gd name="T36" fmla="*/ 2147483647 w 192"/>
                    <a:gd name="T37" fmla="*/ 2147483647 h 156"/>
                    <a:gd name="T38" fmla="*/ 2147483647 w 192"/>
                    <a:gd name="T39" fmla="*/ 2147483647 h 156"/>
                    <a:gd name="T40" fmla="*/ 2147483647 w 192"/>
                    <a:gd name="T41" fmla="*/ 2147483647 h 156"/>
                    <a:gd name="T42" fmla="*/ 2147483647 w 192"/>
                    <a:gd name="T43" fmla="*/ 2147483647 h 156"/>
                    <a:gd name="T44" fmla="*/ 2147483647 w 192"/>
                    <a:gd name="T45" fmla="*/ 2147483647 h 15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92"/>
                    <a:gd name="T70" fmla="*/ 0 h 156"/>
                    <a:gd name="T71" fmla="*/ 192 w 192"/>
                    <a:gd name="T72" fmla="*/ 156 h 15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92" h="156">
                      <a:moveTo>
                        <a:pt x="0" y="31"/>
                      </a:moveTo>
                      <a:cubicBezTo>
                        <a:pt x="0" y="127"/>
                        <a:pt x="0" y="127"/>
                        <a:pt x="0" y="127"/>
                      </a:cubicBezTo>
                      <a:cubicBezTo>
                        <a:pt x="0" y="145"/>
                        <a:pt x="48" y="156"/>
                        <a:pt x="96" y="156"/>
                      </a:cubicBezTo>
                      <a:cubicBezTo>
                        <a:pt x="143" y="156"/>
                        <a:pt x="192" y="145"/>
                        <a:pt x="192" y="127"/>
                      </a:cubicBezTo>
                      <a:cubicBezTo>
                        <a:pt x="192" y="31"/>
                        <a:pt x="192" y="31"/>
                        <a:pt x="192" y="31"/>
                      </a:cubicBezTo>
                      <a:cubicBezTo>
                        <a:pt x="191" y="32"/>
                        <a:pt x="191" y="32"/>
                        <a:pt x="191" y="32"/>
                      </a:cubicBezTo>
                      <a:cubicBezTo>
                        <a:pt x="192" y="31"/>
                        <a:pt x="192" y="30"/>
                        <a:pt x="192" y="30"/>
                      </a:cubicBezTo>
                      <a:cubicBezTo>
                        <a:pt x="192" y="29"/>
                        <a:pt x="192" y="29"/>
                        <a:pt x="192" y="29"/>
                      </a:cubicBezTo>
                      <a:cubicBezTo>
                        <a:pt x="192" y="11"/>
                        <a:pt x="143" y="0"/>
                        <a:pt x="96" y="0"/>
                      </a:cubicBezTo>
                      <a:cubicBezTo>
                        <a:pt x="48" y="0"/>
                        <a:pt x="0" y="11"/>
                        <a:pt x="0" y="29"/>
                      </a:cubicBezTo>
                      <a:lnTo>
                        <a:pt x="0" y="31"/>
                      </a:lnTo>
                      <a:close/>
                      <a:moveTo>
                        <a:pt x="4" y="29"/>
                      </a:moveTo>
                      <a:cubicBezTo>
                        <a:pt x="4" y="17"/>
                        <a:pt x="41" y="4"/>
                        <a:pt x="96" y="4"/>
                      </a:cubicBezTo>
                      <a:cubicBezTo>
                        <a:pt x="151" y="4"/>
                        <a:pt x="188" y="17"/>
                        <a:pt x="188" y="29"/>
                      </a:cubicBezTo>
                      <a:cubicBezTo>
                        <a:pt x="188" y="30"/>
                        <a:pt x="188" y="30"/>
                        <a:pt x="188" y="30"/>
                      </a:cubicBezTo>
                      <a:cubicBezTo>
                        <a:pt x="188" y="31"/>
                        <a:pt x="188" y="31"/>
                        <a:pt x="188" y="31"/>
                      </a:cubicBezTo>
                      <a:cubicBezTo>
                        <a:pt x="188" y="31"/>
                        <a:pt x="188" y="31"/>
                        <a:pt x="188" y="31"/>
                      </a:cubicBezTo>
                      <a:cubicBezTo>
                        <a:pt x="188" y="31"/>
                        <a:pt x="188" y="31"/>
                        <a:pt x="188" y="31"/>
                      </a:cubicBezTo>
                      <a:cubicBezTo>
                        <a:pt x="188" y="127"/>
                        <a:pt x="188" y="127"/>
                        <a:pt x="188" y="127"/>
                      </a:cubicBezTo>
                      <a:cubicBezTo>
                        <a:pt x="188" y="139"/>
                        <a:pt x="151" y="152"/>
                        <a:pt x="96" y="152"/>
                      </a:cubicBezTo>
                      <a:cubicBezTo>
                        <a:pt x="41" y="152"/>
                        <a:pt x="4" y="139"/>
                        <a:pt x="4" y="127"/>
                      </a:cubicBezTo>
                      <a:cubicBezTo>
                        <a:pt x="4" y="31"/>
                        <a:pt x="4" y="31"/>
                        <a:pt x="4" y="31"/>
                      </a:cubicBezTo>
                      <a:lnTo>
                        <a:pt x="4" y="29"/>
                      </a:lnTo>
                      <a:close/>
                    </a:path>
                  </a:pathLst>
                </a:custGeom>
                <a:solidFill>
                  <a:srgbClr val="231F20"/>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638" name="Freeform 175"/>
                <p:cNvSpPr>
                  <a:spLocks/>
                </p:cNvSpPr>
                <p:nvPr/>
              </p:nvSpPr>
              <p:spPr bwMode="auto">
                <a:xfrm>
                  <a:off x="4311133" y="3126929"/>
                  <a:ext cx="297202" cy="195131"/>
                </a:xfrm>
                <a:custGeom>
                  <a:avLst/>
                  <a:gdLst>
                    <a:gd name="T0" fmla="*/ 2147483647 w 188"/>
                    <a:gd name="T1" fmla="*/ 2147483647 h 123"/>
                    <a:gd name="T2" fmla="*/ 2147483647 w 188"/>
                    <a:gd name="T3" fmla="*/ 2147483647 h 123"/>
                    <a:gd name="T4" fmla="*/ 0 w 188"/>
                    <a:gd name="T5" fmla="*/ 2147483647 h 123"/>
                    <a:gd name="T6" fmla="*/ 0 w 188"/>
                    <a:gd name="T7" fmla="*/ 0 h 123"/>
                    <a:gd name="T8" fmla="*/ 2147483647 w 188"/>
                    <a:gd name="T9" fmla="*/ 0 h 123"/>
                    <a:gd name="T10" fmla="*/ 2147483647 w 188"/>
                    <a:gd name="T11" fmla="*/ 2147483647 h 123"/>
                    <a:gd name="T12" fmla="*/ 0 60000 65536"/>
                    <a:gd name="T13" fmla="*/ 0 60000 65536"/>
                    <a:gd name="T14" fmla="*/ 0 60000 65536"/>
                    <a:gd name="T15" fmla="*/ 0 60000 65536"/>
                    <a:gd name="T16" fmla="*/ 0 60000 65536"/>
                    <a:gd name="T17" fmla="*/ 0 60000 65536"/>
                    <a:gd name="T18" fmla="*/ 0 w 188"/>
                    <a:gd name="T19" fmla="*/ 0 h 123"/>
                    <a:gd name="T20" fmla="*/ 188 w 188"/>
                    <a:gd name="T21" fmla="*/ 123 h 123"/>
                  </a:gdLst>
                  <a:ahLst/>
                  <a:cxnLst>
                    <a:cxn ang="T12">
                      <a:pos x="T0" y="T1"/>
                    </a:cxn>
                    <a:cxn ang="T13">
                      <a:pos x="T2" y="T3"/>
                    </a:cxn>
                    <a:cxn ang="T14">
                      <a:pos x="T4" y="T5"/>
                    </a:cxn>
                    <a:cxn ang="T15">
                      <a:pos x="T6" y="T7"/>
                    </a:cxn>
                    <a:cxn ang="T16">
                      <a:pos x="T8" y="T9"/>
                    </a:cxn>
                    <a:cxn ang="T17">
                      <a:pos x="T10" y="T11"/>
                    </a:cxn>
                  </a:cxnLst>
                  <a:rect l="T18" t="T19" r="T20" b="T21"/>
                  <a:pathLst>
                    <a:path w="188" h="123">
                      <a:moveTo>
                        <a:pt x="188" y="96"/>
                      </a:moveTo>
                      <a:cubicBezTo>
                        <a:pt x="188" y="111"/>
                        <a:pt x="146" y="123"/>
                        <a:pt x="94" y="123"/>
                      </a:cubicBezTo>
                      <a:cubicBezTo>
                        <a:pt x="42" y="123"/>
                        <a:pt x="0" y="111"/>
                        <a:pt x="0" y="96"/>
                      </a:cubicBezTo>
                      <a:cubicBezTo>
                        <a:pt x="0" y="0"/>
                        <a:pt x="0" y="0"/>
                        <a:pt x="0" y="0"/>
                      </a:cubicBezTo>
                      <a:cubicBezTo>
                        <a:pt x="188" y="0"/>
                        <a:pt x="188" y="0"/>
                        <a:pt x="188" y="0"/>
                      </a:cubicBezTo>
                      <a:cubicBezTo>
                        <a:pt x="188" y="96"/>
                        <a:pt x="188" y="96"/>
                        <a:pt x="188" y="96"/>
                      </a:cubicBezTo>
                    </a:path>
                  </a:pathLst>
                </a:custGeom>
                <a:solidFill>
                  <a:srgbClr val="00B050"/>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639" name="Freeform 176"/>
                <p:cNvSpPr>
                  <a:spLocks/>
                </p:cNvSpPr>
                <p:nvPr/>
              </p:nvSpPr>
              <p:spPr bwMode="auto">
                <a:xfrm>
                  <a:off x="4608336" y="3317637"/>
                  <a:ext cx="668" cy="1341"/>
                </a:xfrm>
                <a:custGeom>
                  <a:avLst/>
                  <a:gdLst>
                    <a:gd name="T0" fmla="*/ 0 w 1"/>
                    <a:gd name="T1" fmla="*/ 0 h 1"/>
                    <a:gd name="T2" fmla="*/ 0 w 1"/>
                    <a:gd name="T3" fmla="*/ 0 h 1"/>
                    <a:gd name="T4" fmla="*/ 0 w 1"/>
                    <a:gd name="T5" fmla="*/ 2147483647 h 1"/>
                    <a:gd name="T6" fmla="*/ 0 w 1"/>
                    <a:gd name="T7" fmla="*/ 2147483647 h 1"/>
                    <a:gd name="T8" fmla="*/ 0 w 1"/>
                    <a:gd name="T9" fmla="*/ 0 h 1"/>
                    <a:gd name="T10" fmla="*/ 0 60000 65536"/>
                    <a:gd name="T11" fmla="*/ 0 60000 65536"/>
                    <a:gd name="T12" fmla="*/ 0 60000 65536"/>
                    <a:gd name="T13" fmla="*/ 0 60000 65536"/>
                    <a:gd name="T14" fmla="*/ 0 60000 65536"/>
                    <a:gd name="T15" fmla="*/ 0 w 1"/>
                    <a:gd name="T16" fmla="*/ 0 h 1"/>
                    <a:gd name="T17" fmla="*/ 1 w 1"/>
                    <a:gd name="T18" fmla="*/ 1 h 1"/>
                  </a:gdLst>
                  <a:ahLst/>
                  <a:cxnLst>
                    <a:cxn ang="T10">
                      <a:pos x="T0" y="T1"/>
                    </a:cxn>
                    <a:cxn ang="T11">
                      <a:pos x="T2" y="T3"/>
                    </a:cxn>
                    <a:cxn ang="T12">
                      <a:pos x="T4" y="T5"/>
                    </a:cxn>
                    <a:cxn ang="T13">
                      <a:pos x="T6" y="T7"/>
                    </a:cxn>
                    <a:cxn ang="T14">
                      <a:pos x="T8" y="T9"/>
                    </a:cxn>
                  </a:cxnLst>
                  <a:rect l="T15" t="T16" r="T17" b="T18"/>
                  <a:pathLst>
                    <a:path w="1" h="1">
                      <a:moveTo>
                        <a:pt x="0" y="0"/>
                      </a:moveTo>
                      <a:cubicBezTo>
                        <a:pt x="0" y="0"/>
                        <a:pt x="0" y="0"/>
                        <a:pt x="0" y="0"/>
                      </a:cubicBezTo>
                      <a:cubicBezTo>
                        <a:pt x="0" y="1"/>
                        <a:pt x="0" y="1"/>
                        <a:pt x="0" y="1"/>
                      </a:cubicBezTo>
                      <a:cubicBezTo>
                        <a:pt x="0" y="1"/>
                        <a:pt x="0" y="1"/>
                        <a:pt x="0" y="1"/>
                      </a:cubicBezTo>
                      <a:cubicBezTo>
                        <a:pt x="0" y="0"/>
                        <a:pt x="0" y="0"/>
                        <a:pt x="0" y="0"/>
                      </a:cubicBezTo>
                    </a:path>
                  </a:pathLst>
                </a:custGeom>
                <a:solidFill>
                  <a:srgbClr val="8A98AA"/>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640" name="Oval 178"/>
                <p:cNvSpPr>
                  <a:spLocks noChangeArrowheads="1"/>
                </p:cNvSpPr>
                <p:nvPr/>
              </p:nvSpPr>
              <p:spPr bwMode="auto">
                <a:xfrm>
                  <a:off x="4311133" y="3080661"/>
                  <a:ext cx="297202" cy="87842"/>
                </a:xfrm>
                <a:prstGeom prst="ellipse">
                  <a:avLst/>
                </a:prstGeom>
                <a:gradFill rotWithShape="1">
                  <a:gsLst>
                    <a:gs pos="0">
                      <a:srgbClr val="C0C1C6"/>
                    </a:gs>
                    <a:gs pos="100000">
                      <a:srgbClr val="DFE0E5"/>
                    </a:gs>
                  </a:gsLst>
                  <a:lin ang="5400000" scaled="1"/>
                </a:gradFill>
                <a:ln w="9525" algn="ctr">
                  <a:noFill/>
                  <a:round/>
                  <a:headEnd/>
                  <a:tailEnd/>
                </a:ln>
              </p:spPr>
              <p:txBody>
                <a:bodyPr lIns="91327" tIns="45667" rIns="91327" bIns="45667"/>
                <a:lstStyle/>
                <a:p>
                  <a:pPr algn="l">
                    <a:buClrTx/>
                    <a:buFontTx/>
                    <a:buNone/>
                  </a:pPr>
                  <a:endParaRPr lang="zh-CN" altLang="zh-CN" sz="1400" dirty="0" smtClean="0">
                    <a:solidFill>
                      <a:srgbClr val="000000"/>
                    </a:solidFill>
                    <a:cs typeface="Calibri" pitchFamily="34" charset="0"/>
                    <a:sym typeface="Lucida Grande" charset="0"/>
                  </a:endParaRPr>
                </a:p>
              </p:txBody>
            </p:sp>
            <p:sp>
              <p:nvSpPr>
                <p:cNvPr id="641" name="Freeform 179"/>
                <p:cNvSpPr>
                  <a:spLocks/>
                </p:cNvSpPr>
                <p:nvPr/>
              </p:nvSpPr>
              <p:spPr bwMode="auto">
                <a:xfrm>
                  <a:off x="4311133" y="3123577"/>
                  <a:ext cx="297202" cy="44927"/>
                </a:xfrm>
                <a:custGeom>
                  <a:avLst/>
                  <a:gdLst>
                    <a:gd name="T0" fmla="*/ 2147483647 w 188"/>
                    <a:gd name="T1" fmla="*/ 2147483647 h 28"/>
                    <a:gd name="T2" fmla="*/ 0 w 188"/>
                    <a:gd name="T3" fmla="*/ 0 h 28"/>
                    <a:gd name="T4" fmla="*/ 0 w 188"/>
                    <a:gd name="T5" fmla="*/ 0 h 28"/>
                    <a:gd name="T6" fmla="*/ 2147483647 w 188"/>
                    <a:gd name="T7" fmla="*/ 2147483647 h 28"/>
                    <a:gd name="T8" fmla="*/ 2147483647 w 188"/>
                    <a:gd name="T9" fmla="*/ 0 h 28"/>
                    <a:gd name="T10" fmla="*/ 2147483647 w 188"/>
                    <a:gd name="T11" fmla="*/ 0 h 28"/>
                    <a:gd name="T12" fmla="*/ 2147483647 w 188"/>
                    <a:gd name="T13" fmla="*/ 2147483647 h 28"/>
                    <a:gd name="T14" fmla="*/ 0 60000 65536"/>
                    <a:gd name="T15" fmla="*/ 0 60000 65536"/>
                    <a:gd name="T16" fmla="*/ 0 60000 65536"/>
                    <a:gd name="T17" fmla="*/ 0 60000 65536"/>
                    <a:gd name="T18" fmla="*/ 0 60000 65536"/>
                    <a:gd name="T19" fmla="*/ 0 60000 65536"/>
                    <a:gd name="T20" fmla="*/ 0 60000 65536"/>
                    <a:gd name="T21" fmla="*/ 0 w 188"/>
                    <a:gd name="T22" fmla="*/ 0 h 28"/>
                    <a:gd name="T23" fmla="*/ 188 w 188"/>
                    <a:gd name="T24" fmla="*/ 28 h 2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8" h="28">
                      <a:moveTo>
                        <a:pt x="94" y="26"/>
                      </a:moveTo>
                      <a:cubicBezTo>
                        <a:pt x="43" y="26"/>
                        <a:pt x="1" y="14"/>
                        <a:pt x="0" y="0"/>
                      </a:cubicBezTo>
                      <a:cubicBezTo>
                        <a:pt x="0" y="0"/>
                        <a:pt x="0" y="0"/>
                        <a:pt x="0" y="0"/>
                      </a:cubicBezTo>
                      <a:cubicBezTo>
                        <a:pt x="0" y="15"/>
                        <a:pt x="42" y="28"/>
                        <a:pt x="94" y="28"/>
                      </a:cubicBezTo>
                      <a:cubicBezTo>
                        <a:pt x="146" y="28"/>
                        <a:pt x="188" y="15"/>
                        <a:pt x="188" y="0"/>
                      </a:cubicBezTo>
                      <a:cubicBezTo>
                        <a:pt x="188" y="0"/>
                        <a:pt x="188" y="0"/>
                        <a:pt x="188" y="0"/>
                      </a:cubicBezTo>
                      <a:cubicBezTo>
                        <a:pt x="186" y="14"/>
                        <a:pt x="145" y="26"/>
                        <a:pt x="94" y="26"/>
                      </a:cubicBezTo>
                      <a:close/>
                    </a:path>
                  </a:pathLst>
                </a:custGeom>
                <a:solidFill>
                  <a:srgbClr val="363B49"/>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642" name="Freeform 180"/>
                <p:cNvSpPr>
                  <a:spLocks noEditPoints="1"/>
                </p:cNvSpPr>
                <p:nvPr/>
              </p:nvSpPr>
              <p:spPr bwMode="auto">
                <a:xfrm>
                  <a:off x="4308462" y="3074713"/>
                  <a:ext cx="303213" cy="247434"/>
                </a:xfrm>
                <a:custGeom>
                  <a:avLst/>
                  <a:gdLst>
                    <a:gd name="T0" fmla="*/ 0 w 192"/>
                    <a:gd name="T1" fmla="*/ 2147483647 h 156"/>
                    <a:gd name="T2" fmla="*/ 0 w 192"/>
                    <a:gd name="T3" fmla="*/ 2147483647 h 156"/>
                    <a:gd name="T4" fmla="*/ 2147483647 w 192"/>
                    <a:gd name="T5" fmla="*/ 2147483647 h 156"/>
                    <a:gd name="T6" fmla="*/ 2147483647 w 192"/>
                    <a:gd name="T7" fmla="*/ 2147483647 h 156"/>
                    <a:gd name="T8" fmla="*/ 2147483647 w 192"/>
                    <a:gd name="T9" fmla="*/ 2147483647 h 156"/>
                    <a:gd name="T10" fmla="*/ 2147483647 w 192"/>
                    <a:gd name="T11" fmla="*/ 2147483647 h 156"/>
                    <a:gd name="T12" fmla="*/ 2147483647 w 192"/>
                    <a:gd name="T13" fmla="*/ 2147483647 h 156"/>
                    <a:gd name="T14" fmla="*/ 2147483647 w 192"/>
                    <a:gd name="T15" fmla="*/ 2147483647 h 156"/>
                    <a:gd name="T16" fmla="*/ 2147483647 w 192"/>
                    <a:gd name="T17" fmla="*/ 0 h 156"/>
                    <a:gd name="T18" fmla="*/ 0 w 192"/>
                    <a:gd name="T19" fmla="*/ 2147483647 h 156"/>
                    <a:gd name="T20" fmla="*/ 0 w 192"/>
                    <a:gd name="T21" fmla="*/ 2147483647 h 156"/>
                    <a:gd name="T22" fmla="*/ 2147483647 w 192"/>
                    <a:gd name="T23" fmla="*/ 2147483647 h 156"/>
                    <a:gd name="T24" fmla="*/ 2147483647 w 192"/>
                    <a:gd name="T25" fmla="*/ 2147483647 h 156"/>
                    <a:gd name="T26" fmla="*/ 2147483647 w 192"/>
                    <a:gd name="T27" fmla="*/ 2147483647 h 156"/>
                    <a:gd name="T28" fmla="*/ 2147483647 w 192"/>
                    <a:gd name="T29" fmla="*/ 2147483647 h 156"/>
                    <a:gd name="T30" fmla="*/ 2147483647 w 192"/>
                    <a:gd name="T31" fmla="*/ 2147483647 h 156"/>
                    <a:gd name="T32" fmla="*/ 2147483647 w 192"/>
                    <a:gd name="T33" fmla="*/ 2147483647 h 156"/>
                    <a:gd name="T34" fmla="*/ 2147483647 w 192"/>
                    <a:gd name="T35" fmla="*/ 2147483647 h 156"/>
                    <a:gd name="T36" fmla="*/ 2147483647 w 192"/>
                    <a:gd name="T37" fmla="*/ 2147483647 h 156"/>
                    <a:gd name="T38" fmla="*/ 2147483647 w 192"/>
                    <a:gd name="T39" fmla="*/ 2147483647 h 156"/>
                    <a:gd name="T40" fmla="*/ 2147483647 w 192"/>
                    <a:gd name="T41" fmla="*/ 2147483647 h 156"/>
                    <a:gd name="T42" fmla="*/ 2147483647 w 192"/>
                    <a:gd name="T43" fmla="*/ 2147483647 h 156"/>
                    <a:gd name="T44" fmla="*/ 2147483647 w 192"/>
                    <a:gd name="T45" fmla="*/ 2147483647 h 15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92"/>
                    <a:gd name="T70" fmla="*/ 0 h 156"/>
                    <a:gd name="T71" fmla="*/ 192 w 192"/>
                    <a:gd name="T72" fmla="*/ 156 h 15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92" h="156">
                      <a:moveTo>
                        <a:pt x="0" y="31"/>
                      </a:moveTo>
                      <a:cubicBezTo>
                        <a:pt x="0" y="127"/>
                        <a:pt x="0" y="127"/>
                        <a:pt x="0" y="127"/>
                      </a:cubicBezTo>
                      <a:cubicBezTo>
                        <a:pt x="0" y="145"/>
                        <a:pt x="48" y="156"/>
                        <a:pt x="96" y="156"/>
                      </a:cubicBezTo>
                      <a:cubicBezTo>
                        <a:pt x="143" y="156"/>
                        <a:pt x="192" y="145"/>
                        <a:pt x="192" y="127"/>
                      </a:cubicBezTo>
                      <a:cubicBezTo>
                        <a:pt x="192" y="31"/>
                        <a:pt x="192" y="31"/>
                        <a:pt x="192" y="31"/>
                      </a:cubicBezTo>
                      <a:cubicBezTo>
                        <a:pt x="191" y="32"/>
                        <a:pt x="191" y="32"/>
                        <a:pt x="191" y="32"/>
                      </a:cubicBezTo>
                      <a:cubicBezTo>
                        <a:pt x="192" y="31"/>
                        <a:pt x="192" y="30"/>
                        <a:pt x="192" y="30"/>
                      </a:cubicBezTo>
                      <a:cubicBezTo>
                        <a:pt x="192" y="29"/>
                        <a:pt x="192" y="29"/>
                        <a:pt x="192" y="29"/>
                      </a:cubicBezTo>
                      <a:cubicBezTo>
                        <a:pt x="192" y="11"/>
                        <a:pt x="143" y="0"/>
                        <a:pt x="96" y="0"/>
                      </a:cubicBezTo>
                      <a:cubicBezTo>
                        <a:pt x="48" y="0"/>
                        <a:pt x="0" y="11"/>
                        <a:pt x="0" y="29"/>
                      </a:cubicBezTo>
                      <a:lnTo>
                        <a:pt x="0" y="31"/>
                      </a:lnTo>
                      <a:close/>
                      <a:moveTo>
                        <a:pt x="4" y="29"/>
                      </a:moveTo>
                      <a:cubicBezTo>
                        <a:pt x="4" y="17"/>
                        <a:pt x="41" y="4"/>
                        <a:pt x="96" y="4"/>
                      </a:cubicBezTo>
                      <a:cubicBezTo>
                        <a:pt x="151" y="4"/>
                        <a:pt x="188" y="17"/>
                        <a:pt x="188" y="29"/>
                      </a:cubicBezTo>
                      <a:cubicBezTo>
                        <a:pt x="188" y="30"/>
                        <a:pt x="188" y="30"/>
                        <a:pt x="188" y="30"/>
                      </a:cubicBezTo>
                      <a:cubicBezTo>
                        <a:pt x="188" y="31"/>
                        <a:pt x="188" y="31"/>
                        <a:pt x="188" y="31"/>
                      </a:cubicBezTo>
                      <a:cubicBezTo>
                        <a:pt x="188" y="31"/>
                        <a:pt x="188" y="31"/>
                        <a:pt x="188" y="31"/>
                      </a:cubicBezTo>
                      <a:cubicBezTo>
                        <a:pt x="188" y="31"/>
                        <a:pt x="188" y="31"/>
                        <a:pt x="188" y="31"/>
                      </a:cubicBezTo>
                      <a:cubicBezTo>
                        <a:pt x="188" y="127"/>
                        <a:pt x="188" y="127"/>
                        <a:pt x="188" y="127"/>
                      </a:cubicBezTo>
                      <a:cubicBezTo>
                        <a:pt x="188" y="139"/>
                        <a:pt x="151" y="152"/>
                        <a:pt x="96" y="152"/>
                      </a:cubicBezTo>
                      <a:cubicBezTo>
                        <a:pt x="41" y="152"/>
                        <a:pt x="4" y="139"/>
                        <a:pt x="4" y="127"/>
                      </a:cubicBezTo>
                      <a:cubicBezTo>
                        <a:pt x="4" y="31"/>
                        <a:pt x="4" y="31"/>
                        <a:pt x="4" y="31"/>
                      </a:cubicBezTo>
                      <a:lnTo>
                        <a:pt x="4" y="29"/>
                      </a:lnTo>
                      <a:close/>
                    </a:path>
                  </a:pathLst>
                </a:custGeom>
                <a:solidFill>
                  <a:srgbClr val="231F20"/>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grpSp>
          <p:grpSp>
            <p:nvGrpSpPr>
              <p:cNvPr id="569" name="Group 846"/>
              <p:cNvGrpSpPr>
                <a:grpSpLocks/>
              </p:cNvGrpSpPr>
              <p:nvPr/>
            </p:nvGrpSpPr>
            <p:grpSpPr bwMode="auto">
              <a:xfrm>
                <a:off x="187" y="2939"/>
                <a:ext cx="181" cy="358"/>
                <a:chOff x="4308462" y="3074713"/>
                <a:chExt cx="303213" cy="566295"/>
              </a:xfrm>
            </p:grpSpPr>
            <p:sp>
              <p:nvSpPr>
                <p:cNvPr id="615" name="Freeform 175"/>
                <p:cNvSpPr>
                  <a:spLocks/>
                </p:cNvSpPr>
                <p:nvPr/>
              </p:nvSpPr>
              <p:spPr bwMode="auto">
                <a:xfrm>
                  <a:off x="4311133" y="3442524"/>
                  <a:ext cx="297202" cy="195131"/>
                </a:xfrm>
                <a:custGeom>
                  <a:avLst/>
                  <a:gdLst>
                    <a:gd name="T0" fmla="*/ 2147483647 w 188"/>
                    <a:gd name="T1" fmla="*/ 2147483647 h 123"/>
                    <a:gd name="T2" fmla="*/ 2147483647 w 188"/>
                    <a:gd name="T3" fmla="*/ 2147483647 h 123"/>
                    <a:gd name="T4" fmla="*/ 0 w 188"/>
                    <a:gd name="T5" fmla="*/ 2147483647 h 123"/>
                    <a:gd name="T6" fmla="*/ 0 w 188"/>
                    <a:gd name="T7" fmla="*/ 0 h 123"/>
                    <a:gd name="T8" fmla="*/ 2147483647 w 188"/>
                    <a:gd name="T9" fmla="*/ 0 h 123"/>
                    <a:gd name="T10" fmla="*/ 2147483647 w 188"/>
                    <a:gd name="T11" fmla="*/ 2147483647 h 123"/>
                    <a:gd name="T12" fmla="*/ 0 60000 65536"/>
                    <a:gd name="T13" fmla="*/ 0 60000 65536"/>
                    <a:gd name="T14" fmla="*/ 0 60000 65536"/>
                    <a:gd name="T15" fmla="*/ 0 60000 65536"/>
                    <a:gd name="T16" fmla="*/ 0 60000 65536"/>
                    <a:gd name="T17" fmla="*/ 0 60000 65536"/>
                    <a:gd name="T18" fmla="*/ 0 w 188"/>
                    <a:gd name="T19" fmla="*/ 0 h 123"/>
                    <a:gd name="T20" fmla="*/ 188 w 188"/>
                    <a:gd name="T21" fmla="*/ 123 h 123"/>
                  </a:gdLst>
                  <a:ahLst/>
                  <a:cxnLst>
                    <a:cxn ang="T12">
                      <a:pos x="T0" y="T1"/>
                    </a:cxn>
                    <a:cxn ang="T13">
                      <a:pos x="T2" y="T3"/>
                    </a:cxn>
                    <a:cxn ang="T14">
                      <a:pos x="T4" y="T5"/>
                    </a:cxn>
                    <a:cxn ang="T15">
                      <a:pos x="T6" y="T7"/>
                    </a:cxn>
                    <a:cxn ang="T16">
                      <a:pos x="T8" y="T9"/>
                    </a:cxn>
                    <a:cxn ang="T17">
                      <a:pos x="T10" y="T11"/>
                    </a:cxn>
                  </a:cxnLst>
                  <a:rect l="T18" t="T19" r="T20" b="T21"/>
                  <a:pathLst>
                    <a:path w="188" h="123">
                      <a:moveTo>
                        <a:pt x="188" y="96"/>
                      </a:moveTo>
                      <a:cubicBezTo>
                        <a:pt x="188" y="111"/>
                        <a:pt x="146" y="123"/>
                        <a:pt x="94" y="123"/>
                      </a:cubicBezTo>
                      <a:cubicBezTo>
                        <a:pt x="42" y="123"/>
                        <a:pt x="0" y="111"/>
                        <a:pt x="0" y="96"/>
                      </a:cubicBezTo>
                      <a:cubicBezTo>
                        <a:pt x="0" y="0"/>
                        <a:pt x="0" y="0"/>
                        <a:pt x="0" y="0"/>
                      </a:cubicBezTo>
                      <a:cubicBezTo>
                        <a:pt x="188" y="0"/>
                        <a:pt x="188" y="0"/>
                        <a:pt x="188" y="0"/>
                      </a:cubicBezTo>
                      <a:cubicBezTo>
                        <a:pt x="188" y="96"/>
                        <a:pt x="188" y="96"/>
                        <a:pt x="188" y="96"/>
                      </a:cubicBezTo>
                    </a:path>
                  </a:pathLst>
                </a:custGeom>
                <a:solidFill>
                  <a:srgbClr val="00FF00"/>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616" name="Freeform 176"/>
                <p:cNvSpPr>
                  <a:spLocks/>
                </p:cNvSpPr>
                <p:nvPr/>
              </p:nvSpPr>
              <p:spPr bwMode="auto">
                <a:xfrm>
                  <a:off x="4608336" y="3593399"/>
                  <a:ext cx="668" cy="1341"/>
                </a:xfrm>
                <a:custGeom>
                  <a:avLst/>
                  <a:gdLst>
                    <a:gd name="T0" fmla="*/ 0 w 1"/>
                    <a:gd name="T1" fmla="*/ 0 h 1"/>
                    <a:gd name="T2" fmla="*/ 0 w 1"/>
                    <a:gd name="T3" fmla="*/ 0 h 1"/>
                    <a:gd name="T4" fmla="*/ 0 w 1"/>
                    <a:gd name="T5" fmla="*/ 2147483647 h 1"/>
                    <a:gd name="T6" fmla="*/ 0 w 1"/>
                    <a:gd name="T7" fmla="*/ 2147483647 h 1"/>
                    <a:gd name="T8" fmla="*/ 0 w 1"/>
                    <a:gd name="T9" fmla="*/ 0 h 1"/>
                    <a:gd name="T10" fmla="*/ 0 60000 65536"/>
                    <a:gd name="T11" fmla="*/ 0 60000 65536"/>
                    <a:gd name="T12" fmla="*/ 0 60000 65536"/>
                    <a:gd name="T13" fmla="*/ 0 60000 65536"/>
                    <a:gd name="T14" fmla="*/ 0 60000 65536"/>
                    <a:gd name="T15" fmla="*/ 0 w 1"/>
                    <a:gd name="T16" fmla="*/ 0 h 1"/>
                    <a:gd name="T17" fmla="*/ 1 w 1"/>
                    <a:gd name="T18" fmla="*/ 1 h 1"/>
                  </a:gdLst>
                  <a:ahLst/>
                  <a:cxnLst>
                    <a:cxn ang="T10">
                      <a:pos x="T0" y="T1"/>
                    </a:cxn>
                    <a:cxn ang="T11">
                      <a:pos x="T2" y="T3"/>
                    </a:cxn>
                    <a:cxn ang="T12">
                      <a:pos x="T4" y="T5"/>
                    </a:cxn>
                    <a:cxn ang="T13">
                      <a:pos x="T6" y="T7"/>
                    </a:cxn>
                    <a:cxn ang="T14">
                      <a:pos x="T8" y="T9"/>
                    </a:cxn>
                  </a:cxnLst>
                  <a:rect l="T15" t="T16" r="T17" b="T18"/>
                  <a:pathLst>
                    <a:path w="1" h="1">
                      <a:moveTo>
                        <a:pt x="0" y="0"/>
                      </a:moveTo>
                      <a:cubicBezTo>
                        <a:pt x="0" y="0"/>
                        <a:pt x="0" y="0"/>
                        <a:pt x="0" y="0"/>
                      </a:cubicBezTo>
                      <a:cubicBezTo>
                        <a:pt x="0" y="1"/>
                        <a:pt x="0" y="1"/>
                        <a:pt x="0" y="1"/>
                      </a:cubicBezTo>
                      <a:cubicBezTo>
                        <a:pt x="0" y="1"/>
                        <a:pt x="0" y="1"/>
                        <a:pt x="0" y="1"/>
                      </a:cubicBezTo>
                      <a:cubicBezTo>
                        <a:pt x="0" y="0"/>
                        <a:pt x="0" y="0"/>
                        <a:pt x="0" y="0"/>
                      </a:cubicBezTo>
                    </a:path>
                  </a:pathLst>
                </a:custGeom>
                <a:solidFill>
                  <a:srgbClr val="8A98AA"/>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617" name="Freeform 177"/>
                <p:cNvSpPr>
                  <a:spLocks/>
                </p:cNvSpPr>
                <p:nvPr/>
              </p:nvSpPr>
              <p:spPr bwMode="auto">
                <a:xfrm>
                  <a:off x="4311133" y="3591387"/>
                  <a:ext cx="297202" cy="46268"/>
                </a:xfrm>
                <a:custGeom>
                  <a:avLst/>
                  <a:gdLst>
                    <a:gd name="T0" fmla="*/ 0 w 188"/>
                    <a:gd name="T1" fmla="*/ 0 h 29"/>
                    <a:gd name="T2" fmla="*/ 0 w 188"/>
                    <a:gd name="T3" fmla="*/ 2147483647 h 29"/>
                    <a:gd name="T4" fmla="*/ 2147483647 w 188"/>
                    <a:gd name="T5" fmla="*/ 2147483647 h 29"/>
                    <a:gd name="T6" fmla="*/ 2147483647 w 188"/>
                    <a:gd name="T7" fmla="*/ 2147483647 h 29"/>
                    <a:gd name="T8" fmla="*/ 2147483647 w 188"/>
                    <a:gd name="T9" fmla="*/ 2147483647 h 29"/>
                    <a:gd name="T10" fmla="*/ 2147483647 w 188"/>
                    <a:gd name="T11" fmla="*/ 2147483647 h 29"/>
                    <a:gd name="T12" fmla="*/ 0 w 188"/>
                    <a:gd name="T13" fmla="*/ 0 h 29"/>
                    <a:gd name="T14" fmla="*/ 0 60000 65536"/>
                    <a:gd name="T15" fmla="*/ 0 60000 65536"/>
                    <a:gd name="T16" fmla="*/ 0 60000 65536"/>
                    <a:gd name="T17" fmla="*/ 0 60000 65536"/>
                    <a:gd name="T18" fmla="*/ 0 60000 65536"/>
                    <a:gd name="T19" fmla="*/ 0 60000 65536"/>
                    <a:gd name="T20" fmla="*/ 0 60000 65536"/>
                    <a:gd name="T21" fmla="*/ 0 w 188"/>
                    <a:gd name="T22" fmla="*/ 0 h 29"/>
                    <a:gd name="T23" fmla="*/ 188 w 188"/>
                    <a:gd name="T24" fmla="*/ 29 h 2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8" h="29">
                      <a:moveTo>
                        <a:pt x="0" y="0"/>
                      </a:moveTo>
                      <a:cubicBezTo>
                        <a:pt x="0" y="2"/>
                        <a:pt x="0" y="2"/>
                        <a:pt x="0" y="2"/>
                      </a:cubicBezTo>
                      <a:cubicBezTo>
                        <a:pt x="0" y="17"/>
                        <a:pt x="42" y="29"/>
                        <a:pt x="94" y="29"/>
                      </a:cubicBezTo>
                      <a:cubicBezTo>
                        <a:pt x="146" y="29"/>
                        <a:pt x="188" y="17"/>
                        <a:pt x="188" y="2"/>
                      </a:cubicBezTo>
                      <a:cubicBezTo>
                        <a:pt x="188" y="1"/>
                        <a:pt x="188" y="1"/>
                        <a:pt x="188" y="1"/>
                      </a:cubicBezTo>
                      <a:cubicBezTo>
                        <a:pt x="188" y="16"/>
                        <a:pt x="145" y="28"/>
                        <a:pt x="94" y="28"/>
                      </a:cubicBezTo>
                      <a:cubicBezTo>
                        <a:pt x="42" y="28"/>
                        <a:pt x="0" y="16"/>
                        <a:pt x="0" y="0"/>
                      </a:cubicBezTo>
                    </a:path>
                  </a:pathLst>
                </a:custGeom>
                <a:solidFill>
                  <a:srgbClr val="7F8EA2"/>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618" name="Freeform 179"/>
                <p:cNvSpPr>
                  <a:spLocks/>
                </p:cNvSpPr>
                <p:nvPr/>
              </p:nvSpPr>
              <p:spPr bwMode="auto">
                <a:xfrm>
                  <a:off x="4311133" y="3439172"/>
                  <a:ext cx="297202" cy="44927"/>
                </a:xfrm>
                <a:custGeom>
                  <a:avLst/>
                  <a:gdLst>
                    <a:gd name="T0" fmla="*/ 2147483647 w 188"/>
                    <a:gd name="T1" fmla="*/ 2147483647 h 28"/>
                    <a:gd name="T2" fmla="*/ 0 w 188"/>
                    <a:gd name="T3" fmla="*/ 0 h 28"/>
                    <a:gd name="T4" fmla="*/ 0 w 188"/>
                    <a:gd name="T5" fmla="*/ 0 h 28"/>
                    <a:gd name="T6" fmla="*/ 2147483647 w 188"/>
                    <a:gd name="T7" fmla="*/ 2147483647 h 28"/>
                    <a:gd name="T8" fmla="*/ 2147483647 w 188"/>
                    <a:gd name="T9" fmla="*/ 0 h 28"/>
                    <a:gd name="T10" fmla="*/ 2147483647 w 188"/>
                    <a:gd name="T11" fmla="*/ 0 h 28"/>
                    <a:gd name="T12" fmla="*/ 2147483647 w 188"/>
                    <a:gd name="T13" fmla="*/ 2147483647 h 28"/>
                    <a:gd name="T14" fmla="*/ 0 60000 65536"/>
                    <a:gd name="T15" fmla="*/ 0 60000 65536"/>
                    <a:gd name="T16" fmla="*/ 0 60000 65536"/>
                    <a:gd name="T17" fmla="*/ 0 60000 65536"/>
                    <a:gd name="T18" fmla="*/ 0 60000 65536"/>
                    <a:gd name="T19" fmla="*/ 0 60000 65536"/>
                    <a:gd name="T20" fmla="*/ 0 60000 65536"/>
                    <a:gd name="T21" fmla="*/ 0 w 188"/>
                    <a:gd name="T22" fmla="*/ 0 h 28"/>
                    <a:gd name="T23" fmla="*/ 188 w 188"/>
                    <a:gd name="T24" fmla="*/ 28 h 2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8" h="28">
                      <a:moveTo>
                        <a:pt x="94" y="26"/>
                      </a:moveTo>
                      <a:cubicBezTo>
                        <a:pt x="43" y="26"/>
                        <a:pt x="1" y="14"/>
                        <a:pt x="0" y="0"/>
                      </a:cubicBezTo>
                      <a:cubicBezTo>
                        <a:pt x="0" y="0"/>
                        <a:pt x="0" y="0"/>
                        <a:pt x="0" y="0"/>
                      </a:cubicBezTo>
                      <a:cubicBezTo>
                        <a:pt x="0" y="15"/>
                        <a:pt x="42" y="28"/>
                        <a:pt x="94" y="28"/>
                      </a:cubicBezTo>
                      <a:cubicBezTo>
                        <a:pt x="146" y="28"/>
                        <a:pt x="188" y="15"/>
                        <a:pt x="188" y="0"/>
                      </a:cubicBezTo>
                      <a:cubicBezTo>
                        <a:pt x="188" y="0"/>
                        <a:pt x="188" y="0"/>
                        <a:pt x="188" y="0"/>
                      </a:cubicBezTo>
                      <a:cubicBezTo>
                        <a:pt x="186" y="14"/>
                        <a:pt x="145" y="26"/>
                        <a:pt x="94" y="26"/>
                      </a:cubicBezTo>
                      <a:close/>
                    </a:path>
                  </a:pathLst>
                </a:custGeom>
                <a:solidFill>
                  <a:srgbClr val="363B49"/>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619" name="Freeform 180"/>
                <p:cNvSpPr>
                  <a:spLocks noEditPoints="1"/>
                </p:cNvSpPr>
                <p:nvPr/>
              </p:nvSpPr>
              <p:spPr bwMode="auto">
                <a:xfrm>
                  <a:off x="4308462" y="3393574"/>
                  <a:ext cx="303213" cy="247434"/>
                </a:xfrm>
                <a:custGeom>
                  <a:avLst/>
                  <a:gdLst>
                    <a:gd name="T0" fmla="*/ 0 w 192"/>
                    <a:gd name="T1" fmla="*/ 2147483647 h 156"/>
                    <a:gd name="T2" fmla="*/ 0 w 192"/>
                    <a:gd name="T3" fmla="*/ 2147483647 h 156"/>
                    <a:gd name="T4" fmla="*/ 2147483647 w 192"/>
                    <a:gd name="T5" fmla="*/ 2147483647 h 156"/>
                    <a:gd name="T6" fmla="*/ 2147483647 w 192"/>
                    <a:gd name="T7" fmla="*/ 2147483647 h 156"/>
                    <a:gd name="T8" fmla="*/ 2147483647 w 192"/>
                    <a:gd name="T9" fmla="*/ 2147483647 h 156"/>
                    <a:gd name="T10" fmla="*/ 2147483647 w 192"/>
                    <a:gd name="T11" fmla="*/ 2147483647 h 156"/>
                    <a:gd name="T12" fmla="*/ 2147483647 w 192"/>
                    <a:gd name="T13" fmla="*/ 2147483647 h 156"/>
                    <a:gd name="T14" fmla="*/ 2147483647 w 192"/>
                    <a:gd name="T15" fmla="*/ 2147483647 h 156"/>
                    <a:gd name="T16" fmla="*/ 2147483647 w 192"/>
                    <a:gd name="T17" fmla="*/ 0 h 156"/>
                    <a:gd name="T18" fmla="*/ 0 w 192"/>
                    <a:gd name="T19" fmla="*/ 2147483647 h 156"/>
                    <a:gd name="T20" fmla="*/ 0 w 192"/>
                    <a:gd name="T21" fmla="*/ 2147483647 h 156"/>
                    <a:gd name="T22" fmla="*/ 2147483647 w 192"/>
                    <a:gd name="T23" fmla="*/ 2147483647 h 156"/>
                    <a:gd name="T24" fmla="*/ 2147483647 w 192"/>
                    <a:gd name="T25" fmla="*/ 2147483647 h 156"/>
                    <a:gd name="T26" fmla="*/ 2147483647 w 192"/>
                    <a:gd name="T27" fmla="*/ 2147483647 h 156"/>
                    <a:gd name="T28" fmla="*/ 2147483647 w 192"/>
                    <a:gd name="T29" fmla="*/ 2147483647 h 156"/>
                    <a:gd name="T30" fmla="*/ 2147483647 w 192"/>
                    <a:gd name="T31" fmla="*/ 2147483647 h 156"/>
                    <a:gd name="T32" fmla="*/ 2147483647 w 192"/>
                    <a:gd name="T33" fmla="*/ 2147483647 h 156"/>
                    <a:gd name="T34" fmla="*/ 2147483647 w 192"/>
                    <a:gd name="T35" fmla="*/ 2147483647 h 156"/>
                    <a:gd name="T36" fmla="*/ 2147483647 w 192"/>
                    <a:gd name="T37" fmla="*/ 2147483647 h 156"/>
                    <a:gd name="T38" fmla="*/ 2147483647 w 192"/>
                    <a:gd name="T39" fmla="*/ 2147483647 h 156"/>
                    <a:gd name="T40" fmla="*/ 2147483647 w 192"/>
                    <a:gd name="T41" fmla="*/ 2147483647 h 156"/>
                    <a:gd name="T42" fmla="*/ 2147483647 w 192"/>
                    <a:gd name="T43" fmla="*/ 2147483647 h 156"/>
                    <a:gd name="T44" fmla="*/ 2147483647 w 192"/>
                    <a:gd name="T45" fmla="*/ 2147483647 h 15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92"/>
                    <a:gd name="T70" fmla="*/ 0 h 156"/>
                    <a:gd name="T71" fmla="*/ 192 w 192"/>
                    <a:gd name="T72" fmla="*/ 156 h 15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92" h="156">
                      <a:moveTo>
                        <a:pt x="0" y="31"/>
                      </a:moveTo>
                      <a:cubicBezTo>
                        <a:pt x="0" y="127"/>
                        <a:pt x="0" y="127"/>
                        <a:pt x="0" y="127"/>
                      </a:cubicBezTo>
                      <a:cubicBezTo>
                        <a:pt x="0" y="145"/>
                        <a:pt x="48" y="156"/>
                        <a:pt x="96" y="156"/>
                      </a:cubicBezTo>
                      <a:cubicBezTo>
                        <a:pt x="143" y="156"/>
                        <a:pt x="192" y="145"/>
                        <a:pt x="192" y="127"/>
                      </a:cubicBezTo>
                      <a:cubicBezTo>
                        <a:pt x="192" y="31"/>
                        <a:pt x="192" y="31"/>
                        <a:pt x="192" y="31"/>
                      </a:cubicBezTo>
                      <a:cubicBezTo>
                        <a:pt x="191" y="32"/>
                        <a:pt x="191" y="32"/>
                        <a:pt x="191" y="32"/>
                      </a:cubicBezTo>
                      <a:cubicBezTo>
                        <a:pt x="192" y="31"/>
                        <a:pt x="192" y="30"/>
                        <a:pt x="192" y="30"/>
                      </a:cubicBezTo>
                      <a:cubicBezTo>
                        <a:pt x="192" y="29"/>
                        <a:pt x="192" y="29"/>
                        <a:pt x="192" y="29"/>
                      </a:cubicBezTo>
                      <a:cubicBezTo>
                        <a:pt x="192" y="11"/>
                        <a:pt x="143" y="0"/>
                        <a:pt x="96" y="0"/>
                      </a:cubicBezTo>
                      <a:cubicBezTo>
                        <a:pt x="48" y="0"/>
                        <a:pt x="0" y="11"/>
                        <a:pt x="0" y="29"/>
                      </a:cubicBezTo>
                      <a:lnTo>
                        <a:pt x="0" y="31"/>
                      </a:lnTo>
                      <a:close/>
                      <a:moveTo>
                        <a:pt x="4" y="29"/>
                      </a:moveTo>
                      <a:cubicBezTo>
                        <a:pt x="4" y="17"/>
                        <a:pt x="41" y="4"/>
                        <a:pt x="96" y="4"/>
                      </a:cubicBezTo>
                      <a:cubicBezTo>
                        <a:pt x="151" y="4"/>
                        <a:pt x="188" y="17"/>
                        <a:pt x="188" y="29"/>
                      </a:cubicBezTo>
                      <a:cubicBezTo>
                        <a:pt x="188" y="30"/>
                        <a:pt x="188" y="30"/>
                        <a:pt x="188" y="30"/>
                      </a:cubicBezTo>
                      <a:cubicBezTo>
                        <a:pt x="188" y="31"/>
                        <a:pt x="188" y="31"/>
                        <a:pt x="188" y="31"/>
                      </a:cubicBezTo>
                      <a:cubicBezTo>
                        <a:pt x="188" y="31"/>
                        <a:pt x="188" y="31"/>
                        <a:pt x="188" y="31"/>
                      </a:cubicBezTo>
                      <a:cubicBezTo>
                        <a:pt x="188" y="31"/>
                        <a:pt x="188" y="31"/>
                        <a:pt x="188" y="31"/>
                      </a:cubicBezTo>
                      <a:cubicBezTo>
                        <a:pt x="188" y="127"/>
                        <a:pt x="188" y="127"/>
                        <a:pt x="188" y="127"/>
                      </a:cubicBezTo>
                      <a:cubicBezTo>
                        <a:pt x="188" y="139"/>
                        <a:pt x="151" y="152"/>
                        <a:pt x="96" y="152"/>
                      </a:cubicBezTo>
                      <a:cubicBezTo>
                        <a:pt x="41" y="152"/>
                        <a:pt x="4" y="139"/>
                        <a:pt x="4" y="127"/>
                      </a:cubicBezTo>
                      <a:cubicBezTo>
                        <a:pt x="4" y="31"/>
                        <a:pt x="4" y="31"/>
                        <a:pt x="4" y="31"/>
                      </a:cubicBezTo>
                      <a:lnTo>
                        <a:pt x="4" y="29"/>
                      </a:lnTo>
                      <a:close/>
                    </a:path>
                  </a:pathLst>
                </a:custGeom>
                <a:solidFill>
                  <a:srgbClr val="231F20"/>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620" name="Freeform 175"/>
                <p:cNvSpPr>
                  <a:spLocks/>
                </p:cNvSpPr>
                <p:nvPr/>
              </p:nvSpPr>
              <p:spPr bwMode="auto">
                <a:xfrm>
                  <a:off x="4311133" y="3284373"/>
                  <a:ext cx="297202" cy="195131"/>
                </a:xfrm>
                <a:custGeom>
                  <a:avLst/>
                  <a:gdLst>
                    <a:gd name="T0" fmla="*/ 2147483647 w 188"/>
                    <a:gd name="T1" fmla="*/ 2147483647 h 123"/>
                    <a:gd name="T2" fmla="*/ 2147483647 w 188"/>
                    <a:gd name="T3" fmla="*/ 2147483647 h 123"/>
                    <a:gd name="T4" fmla="*/ 0 w 188"/>
                    <a:gd name="T5" fmla="*/ 2147483647 h 123"/>
                    <a:gd name="T6" fmla="*/ 0 w 188"/>
                    <a:gd name="T7" fmla="*/ 0 h 123"/>
                    <a:gd name="T8" fmla="*/ 2147483647 w 188"/>
                    <a:gd name="T9" fmla="*/ 0 h 123"/>
                    <a:gd name="T10" fmla="*/ 2147483647 w 188"/>
                    <a:gd name="T11" fmla="*/ 2147483647 h 123"/>
                    <a:gd name="T12" fmla="*/ 0 60000 65536"/>
                    <a:gd name="T13" fmla="*/ 0 60000 65536"/>
                    <a:gd name="T14" fmla="*/ 0 60000 65536"/>
                    <a:gd name="T15" fmla="*/ 0 60000 65536"/>
                    <a:gd name="T16" fmla="*/ 0 60000 65536"/>
                    <a:gd name="T17" fmla="*/ 0 60000 65536"/>
                    <a:gd name="T18" fmla="*/ 0 w 188"/>
                    <a:gd name="T19" fmla="*/ 0 h 123"/>
                    <a:gd name="T20" fmla="*/ 188 w 188"/>
                    <a:gd name="T21" fmla="*/ 123 h 123"/>
                  </a:gdLst>
                  <a:ahLst/>
                  <a:cxnLst>
                    <a:cxn ang="T12">
                      <a:pos x="T0" y="T1"/>
                    </a:cxn>
                    <a:cxn ang="T13">
                      <a:pos x="T2" y="T3"/>
                    </a:cxn>
                    <a:cxn ang="T14">
                      <a:pos x="T4" y="T5"/>
                    </a:cxn>
                    <a:cxn ang="T15">
                      <a:pos x="T6" y="T7"/>
                    </a:cxn>
                    <a:cxn ang="T16">
                      <a:pos x="T8" y="T9"/>
                    </a:cxn>
                    <a:cxn ang="T17">
                      <a:pos x="T10" y="T11"/>
                    </a:cxn>
                  </a:cxnLst>
                  <a:rect l="T18" t="T19" r="T20" b="T21"/>
                  <a:pathLst>
                    <a:path w="188" h="123">
                      <a:moveTo>
                        <a:pt x="188" y="96"/>
                      </a:moveTo>
                      <a:cubicBezTo>
                        <a:pt x="188" y="111"/>
                        <a:pt x="146" y="123"/>
                        <a:pt x="94" y="123"/>
                      </a:cubicBezTo>
                      <a:cubicBezTo>
                        <a:pt x="42" y="123"/>
                        <a:pt x="0" y="111"/>
                        <a:pt x="0" y="96"/>
                      </a:cubicBezTo>
                      <a:cubicBezTo>
                        <a:pt x="0" y="0"/>
                        <a:pt x="0" y="0"/>
                        <a:pt x="0" y="0"/>
                      </a:cubicBezTo>
                      <a:cubicBezTo>
                        <a:pt x="188" y="0"/>
                        <a:pt x="188" y="0"/>
                        <a:pt x="188" y="0"/>
                      </a:cubicBezTo>
                      <a:cubicBezTo>
                        <a:pt x="188" y="96"/>
                        <a:pt x="188" y="96"/>
                        <a:pt x="188" y="96"/>
                      </a:cubicBezTo>
                    </a:path>
                  </a:pathLst>
                </a:custGeom>
                <a:solidFill>
                  <a:srgbClr val="00FF00"/>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621" name="Freeform 176"/>
                <p:cNvSpPr>
                  <a:spLocks/>
                </p:cNvSpPr>
                <p:nvPr/>
              </p:nvSpPr>
              <p:spPr bwMode="auto">
                <a:xfrm>
                  <a:off x="4608336" y="3433693"/>
                  <a:ext cx="668" cy="1341"/>
                </a:xfrm>
                <a:custGeom>
                  <a:avLst/>
                  <a:gdLst>
                    <a:gd name="T0" fmla="*/ 0 w 1"/>
                    <a:gd name="T1" fmla="*/ 0 h 1"/>
                    <a:gd name="T2" fmla="*/ 0 w 1"/>
                    <a:gd name="T3" fmla="*/ 0 h 1"/>
                    <a:gd name="T4" fmla="*/ 0 w 1"/>
                    <a:gd name="T5" fmla="*/ 2147483647 h 1"/>
                    <a:gd name="T6" fmla="*/ 0 w 1"/>
                    <a:gd name="T7" fmla="*/ 2147483647 h 1"/>
                    <a:gd name="T8" fmla="*/ 0 w 1"/>
                    <a:gd name="T9" fmla="*/ 0 h 1"/>
                    <a:gd name="T10" fmla="*/ 0 60000 65536"/>
                    <a:gd name="T11" fmla="*/ 0 60000 65536"/>
                    <a:gd name="T12" fmla="*/ 0 60000 65536"/>
                    <a:gd name="T13" fmla="*/ 0 60000 65536"/>
                    <a:gd name="T14" fmla="*/ 0 60000 65536"/>
                    <a:gd name="T15" fmla="*/ 0 w 1"/>
                    <a:gd name="T16" fmla="*/ 0 h 1"/>
                    <a:gd name="T17" fmla="*/ 1 w 1"/>
                    <a:gd name="T18" fmla="*/ 1 h 1"/>
                  </a:gdLst>
                  <a:ahLst/>
                  <a:cxnLst>
                    <a:cxn ang="T10">
                      <a:pos x="T0" y="T1"/>
                    </a:cxn>
                    <a:cxn ang="T11">
                      <a:pos x="T2" y="T3"/>
                    </a:cxn>
                    <a:cxn ang="T12">
                      <a:pos x="T4" y="T5"/>
                    </a:cxn>
                    <a:cxn ang="T13">
                      <a:pos x="T6" y="T7"/>
                    </a:cxn>
                    <a:cxn ang="T14">
                      <a:pos x="T8" y="T9"/>
                    </a:cxn>
                  </a:cxnLst>
                  <a:rect l="T15" t="T16" r="T17" b="T18"/>
                  <a:pathLst>
                    <a:path w="1" h="1">
                      <a:moveTo>
                        <a:pt x="0" y="0"/>
                      </a:moveTo>
                      <a:cubicBezTo>
                        <a:pt x="0" y="0"/>
                        <a:pt x="0" y="0"/>
                        <a:pt x="0" y="0"/>
                      </a:cubicBezTo>
                      <a:cubicBezTo>
                        <a:pt x="0" y="1"/>
                        <a:pt x="0" y="1"/>
                        <a:pt x="0" y="1"/>
                      </a:cubicBezTo>
                      <a:cubicBezTo>
                        <a:pt x="0" y="1"/>
                        <a:pt x="0" y="1"/>
                        <a:pt x="0" y="1"/>
                      </a:cubicBezTo>
                      <a:cubicBezTo>
                        <a:pt x="0" y="0"/>
                        <a:pt x="0" y="0"/>
                        <a:pt x="0" y="0"/>
                      </a:cubicBezTo>
                    </a:path>
                  </a:pathLst>
                </a:custGeom>
                <a:solidFill>
                  <a:srgbClr val="8A98AA"/>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622" name="Freeform 177"/>
                <p:cNvSpPr>
                  <a:spLocks/>
                </p:cNvSpPr>
                <p:nvPr/>
              </p:nvSpPr>
              <p:spPr bwMode="auto">
                <a:xfrm>
                  <a:off x="4311133" y="3431681"/>
                  <a:ext cx="297202" cy="46268"/>
                </a:xfrm>
                <a:custGeom>
                  <a:avLst/>
                  <a:gdLst>
                    <a:gd name="T0" fmla="*/ 0 w 188"/>
                    <a:gd name="T1" fmla="*/ 0 h 29"/>
                    <a:gd name="T2" fmla="*/ 0 w 188"/>
                    <a:gd name="T3" fmla="*/ 2147483647 h 29"/>
                    <a:gd name="T4" fmla="*/ 2147483647 w 188"/>
                    <a:gd name="T5" fmla="*/ 2147483647 h 29"/>
                    <a:gd name="T6" fmla="*/ 2147483647 w 188"/>
                    <a:gd name="T7" fmla="*/ 2147483647 h 29"/>
                    <a:gd name="T8" fmla="*/ 2147483647 w 188"/>
                    <a:gd name="T9" fmla="*/ 2147483647 h 29"/>
                    <a:gd name="T10" fmla="*/ 2147483647 w 188"/>
                    <a:gd name="T11" fmla="*/ 2147483647 h 29"/>
                    <a:gd name="T12" fmla="*/ 0 w 188"/>
                    <a:gd name="T13" fmla="*/ 0 h 29"/>
                    <a:gd name="T14" fmla="*/ 0 60000 65536"/>
                    <a:gd name="T15" fmla="*/ 0 60000 65536"/>
                    <a:gd name="T16" fmla="*/ 0 60000 65536"/>
                    <a:gd name="T17" fmla="*/ 0 60000 65536"/>
                    <a:gd name="T18" fmla="*/ 0 60000 65536"/>
                    <a:gd name="T19" fmla="*/ 0 60000 65536"/>
                    <a:gd name="T20" fmla="*/ 0 60000 65536"/>
                    <a:gd name="T21" fmla="*/ 0 w 188"/>
                    <a:gd name="T22" fmla="*/ 0 h 29"/>
                    <a:gd name="T23" fmla="*/ 188 w 188"/>
                    <a:gd name="T24" fmla="*/ 29 h 2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8" h="29">
                      <a:moveTo>
                        <a:pt x="0" y="0"/>
                      </a:moveTo>
                      <a:cubicBezTo>
                        <a:pt x="0" y="2"/>
                        <a:pt x="0" y="2"/>
                        <a:pt x="0" y="2"/>
                      </a:cubicBezTo>
                      <a:cubicBezTo>
                        <a:pt x="0" y="17"/>
                        <a:pt x="42" y="29"/>
                        <a:pt x="94" y="29"/>
                      </a:cubicBezTo>
                      <a:cubicBezTo>
                        <a:pt x="146" y="29"/>
                        <a:pt x="188" y="17"/>
                        <a:pt x="188" y="2"/>
                      </a:cubicBezTo>
                      <a:cubicBezTo>
                        <a:pt x="188" y="1"/>
                        <a:pt x="188" y="1"/>
                        <a:pt x="188" y="1"/>
                      </a:cubicBezTo>
                      <a:cubicBezTo>
                        <a:pt x="188" y="16"/>
                        <a:pt x="145" y="28"/>
                        <a:pt x="94" y="28"/>
                      </a:cubicBezTo>
                      <a:cubicBezTo>
                        <a:pt x="42" y="28"/>
                        <a:pt x="0" y="16"/>
                        <a:pt x="0" y="0"/>
                      </a:cubicBezTo>
                    </a:path>
                  </a:pathLst>
                </a:custGeom>
                <a:solidFill>
                  <a:srgbClr val="7F8EA2"/>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623" name="Freeform 180"/>
                <p:cNvSpPr>
                  <a:spLocks noEditPoints="1"/>
                </p:cNvSpPr>
                <p:nvPr/>
              </p:nvSpPr>
              <p:spPr bwMode="auto">
                <a:xfrm>
                  <a:off x="4308462" y="3233868"/>
                  <a:ext cx="303213" cy="247434"/>
                </a:xfrm>
                <a:custGeom>
                  <a:avLst/>
                  <a:gdLst>
                    <a:gd name="T0" fmla="*/ 0 w 192"/>
                    <a:gd name="T1" fmla="*/ 2147483647 h 156"/>
                    <a:gd name="T2" fmla="*/ 0 w 192"/>
                    <a:gd name="T3" fmla="*/ 2147483647 h 156"/>
                    <a:gd name="T4" fmla="*/ 2147483647 w 192"/>
                    <a:gd name="T5" fmla="*/ 2147483647 h 156"/>
                    <a:gd name="T6" fmla="*/ 2147483647 w 192"/>
                    <a:gd name="T7" fmla="*/ 2147483647 h 156"/>
                    <a:gd name="T8" fmla="*/ 2147483647 w 192"/>
                    <a:gd name="T9" fmla="*/ 2147483647 h 156"/>
                    <a:gd name="T10" fmla="*/ 2147483647 w 192"/>
                    <a:gd name="T11" fmla="*/ 2147483647 h 156"/>
                    <a:gd name="T12" fmla="*/ 2147483647 w 192"/>
                    <a:gd name="T13" fmla="*/ 2147483647 h 156"/>
                    <a:gd name="T14" fmla="*/ 2147483647 w 192"/>
                    <a:gd name="T15" fmla="*/ 2147483647 h 156"/>
                    <a:gd name="T16" fmla="*/ 2147483647 w 192"/>
                    <a:gd name="T17" fmla="*/ 0 h 156"/>
                    <a:gd name="T18" fmla="*/ 0 w 192"/>
                    <a:gd name="T19" fmla="*/ 2147483647 h 156"/>
                    <a:gd name="T20" fmla="*/ 0 w 192"/>
                    <a:gd name="T21" fmla="*/ 2147483647 h 156"/>
                    <a:gd name="T22" fmla="*/ 2147483647 w 192"/>
                    <a:gd name="T23" fmla="*/ 2147483647 h 156"/>
                    <a:gd name="T24" fmla="*/ 2147483647 w 192"/>
                    <a:gd name="T25" fmla="*/ 2147483647 h 156"/>
                    <a:gd name="T26" fmla="*/ 2147483647 w 192"/>
                    <a:gd name="T27" fmla="*/ 2147483647 h 156"/>
                    <a:gd name="T28" fmla="*/ 2147483647 w 192"/>
                    <a:gd name="T29" fmla="*/ 2147483647 h 156"/>
                    <a:gd name="T30" fmla="*/ 2147483647 w 192"/>
                    <a:gd name="T31" fmla="*/ 2147483647 h 156"/>
                    <a:gd name="T32" fmla="*/ 2147483647 w 192"/>
                    <a:gd name="T33" fmla="*/ 2147483647 h 156"/>
                    <a:gd name="T34" fmla="*/ 2147483647 w 192"/>
                    <a:gd name="T35" fmla="*/ 2147483647 h 156"/>
                    <a:gd name="T36" fmla="*/ 2147483647 w 192"/>
                    <a:gd name="T37" fmla="*/ 2147483647 h 156"/>
                    <a:gd name="T38" fmla="*/ 2147483647 w 192"/>
                    <a:gd name="T39" fmla="*/ 2147483647 h 156"/>
                    <a:gd name="T40" fmla="*/ 2147483647 w 192"/>
                    <a:gd name="T41" fmla="*/ 2147483647 h 156"/>
                    <a:gd name="T42" fmla="*/ 2147483647 w 192"/>
                    <a:gd name="T43" fmla="*/ 2147483647 h 156"/>
                    <a:gd name="T44" fmla="*/ 2147483647 w 192"/>
                    <a:gd name="T45" fmla="*/ 2147483647 h 15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92"/>
                    <a:gd name="T70" fmla="*/ 0 h 156"/>
                    <a:gd name="T71" fmla="*/ 192 w 192"/>
                    <a:gd name="T72" fmla="*/ 156 h 15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92" h="156">
                      <a:moveTo>
                        <a:pt x="0" y="31"/>
                      </a:moveTo>
                      <a:cubicBezTo>
                        <a:pt x="0" y="127"/>
                        <a:pt x="0" y="127"/>
                        <a:pt x="0" y="127"/>
                      </a:cubicBezTo>
                      <a:cubicBezTo>
                        <a:pt x="0" y="145"/>
                        <a:pt x="48" y="156"/>
                        <a:pt x="96" y="156"/>
                      </a:cubicBezTo>
                      <a:cubicBezTo>
                        <a:pt x="143" y="156"/>
                        <a:pt x="192" y="145"/>
                        <a:pt x="192" y="127"/>
                      </a:cubicBezTo>
                      <a:cubicBezTo>
                        <a:pt x="192" y="31"/>
                        <a:pt x="192" y="31"/>
                        <a:pt x="192" y="31"/>
                      </a:cubicBezTo>
                      <a:cubicBezTo>
                        <a:pt x="191" y="32"/>
                        <a:pt x="191" y="32"/>
                        <a:pt x="191" y="32"/>
                      </a:cubicBezTo>
                      <a:cubicBezTo>
                        <a:pt x="192" y="31"/>
                        <a:pt x="192" y="30"/>
                        <a:pt x="192" y="30"/>
                      </a:cubicBezTo>
                      <a:cubicBezTo>
                        <a:pt x="192" y="29"/>
                        <a:pt x="192" y="29"/>
                        <a:pt x="192" y="29"/>
                      </a:cubicBezTo>
                      <a:cubicBezTo>
                        <a:pt x="192" y="11"/>
                        <a:pt x="143" y="0"/>
                        <a:pt x="96" y="0"/>
                      </a:cubicBezTo>
                      <a:cubicBezTo>
                        <a:pt x="48" y="0"/>
                        <a:pt x="0" y="11"/>
                        <a:pt x="0" y="29"/>
                      </a:cubicBezTo>
                      <a:lnTo>
                        <a:pt x="0" y="31"/>
                      </a:lnTo>
                      <a:close/>
                      <a:moveTo>
                        <a:pt x="4" y="29"/>
                      </a:moveTo>
                      <a:cubicBezTo>
                        <a:pt x="4" y="17"/>
                        <a:pt x="41" y="4"/>
                        <a:pt x="96" y="4"/>
                      </a:cubicBezTo>
                      <a:cubicBezTo>
                        <a:pt x="151" y="4"/>
                        <a:pt x="188" y="17"/>
                        <a:pt x="188" y="29"/>
                      </a:cubicBezTo>
                      <a:cubicBezTo>
                        <a:pt x="188" y="30"/>
                        <a:pt x="188" y="30"/>
                        <a:pt x="188" y="30"/>
                      </a:cubicBezTo>
                      <a:cubicBezTo>
                        <a:pt x="188" y="31"/>
                        <a:pt x="188" y="31"/>
                        <a:pt x="188" y="31"/>
                      </a:cubicBezTo>
                      <a:cubicBezTo>
                        <a:pt x="188" y="31"/>
                        <a:pt x="188" y="31"/>
                        <a:pt x="188" y="31"/>
                      </a:cubicBezTo>
                      <a:cubicBezTo>
                        <a:pt x="188" y="31"/>
                        <a:pt x="188" y="31"/>
                        <a:pt x="188" y="31"/>
                      </a:cubicBezTo>
                      <a:cubicBezTo>
                        <a:pt x="188" y="127"/>
                        <a:pt x="188" y="127"/>
                        <a:pt x="188" y="127"/>
                      </a:cubicBezTo>
                      <a:cubicBezTo>
                        <a:pt x="188" y="139"/>
                        <a:pt x="151" y="152"/>
                        <a:pt x="96" y="152"/>
                      </a:cubicBezTo>
                      <a:cubicBezTo>
                        <a:pt x="41" y="152"/>
                        <a:pt x="4" y="139"/>
                        <a:pt x="4" y="127"/>
                      </a:cubicBezTo>
                      <a:cubicBezTo>
                        <a:pt x="4" y="31"/>
                        <a:pt x="4" y="31"/>
                        <a:pt x="4" y="31"/>
                      </a:cubicBezTo>
                      <a:lnTo>
                        <a:pt x="4" y="29"/>
                      </a:lnTo>
                      <a:close/>
                    </a:path>
                  </a:pathLst>
                </a:custGeom>
                <a:solidFill>
                  <a:srgbClr val="231F20"/>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624" name="Freeform 175"/>
                <p:cNvSpPr>
                  <a:spLocks/>
                </p:cNvSpPr>
                <p:nvPr/>
              </p:nvSpPr>
              <p:spPr bwMode="auto">
                <a:xfrm>
                  <a:off x="4311133" y="3126929"/>
                  <a:ext cx="297202" cy="195131"/>
                </a:xfrm>
                <a:custGeom>
                  <a:avLst/>
                  <a:gdLst>
                    <a:gd name="T0" fmla="*/ 2147483647 w 188"/>
                    <a:gd name="T1" fmla="*/ 2147483647 h 123"/>
                    <a:gd name="T2" fmla="*/ 2147483647 w 188"/>
                    <a:gd name="T3" fmla="*/ 2147483647 h 123"/>
                    <a:gd name="T4" fmla="*/ 0 w 188"/>
                    <a:gd name="T5" fmla="*/ 2147483647 h 123"/>
                    <a:gd name="T6" fmla="*/ 0 w 188"/>
                    <a:gd name="T7" fmla="*/ 0 h 123"/>
                    <a:gd name="T8" fmla="*/ 2147483647 w 188"/>
                    <a:gd name="T9" fmla="*/ 0 h 123"/>
                    <a:gd name="T10" fmla="*/ 2147483647 w 188"/>
                    <a:gd name="T11" fmla="*/ 2147483647 h 123"/>
                    <a:gd name="T12" fmla="*/ 0 60000 65536"/>
                    <a:gd name="T13" fmla="*/ 0 60000 65536"/>
                    <a:gd name="T14" fmla="*/ 0 60000 65536"/>
                    <a:gd name="T15" fmla="*/ 0 60000 65536"/>
                    <a:gd name="T16" fmla="*/ 0 60000 65536"/>
                    <a:gd name="T17" fmla="*/ 0 60000 65536"/>
                    <a:gd name="T18" fmla="*/ 0 w 188"/>
                    <a:gd name="T19" fmla="*/ 0 h 123"/>
                    <a:gd name="T20" fmla="*/ 188 w 188"/>
                    <a:gd name="T21" fmla="*/ 123 h 123"/>
                  </a:gdLst>
                  <a:ahLst/>
                  <a:cxnLst>
                    <a:cxn ang="T12">
                      <a:pos x="T0" y="T1"/>
                    </a:cxn>
                    <a:cxn ang="T13">
                      <a:pos x="T2" y="T3"/>
                    </a:cxn>
                    <a:cxn ang="T14">
                      <a:pos x="T4" y="T5"/>
                    </a:cxn>
                    <a:cxn ang="T15">
                      <a:pos x="T6" y="T7"/>
                    </a:cxn>
                    <a:cxn ang="T16">
                      <a:pos x="T8" y="T9"/>
                    </a:cxn>
                    <a:cxn ang="T17">
                      <a:pos x="T10" y="T11"/>
                    </a:cxn>
                  </a:cxnLst>
                  <a:rect l="T18" t="T19" r="T20" b="T21"/>
                  <a:pathLst>
                    <a:path w="188" h="123">
                      <a:moveTo>
                        <a:pt x="188" y="96"/>
                      </a:moveTo>
                      <a:cubicBezTo>
                        <a:pt x="188" y="111"/>
                        <a:pt x="146" y="123"/>
                        <a:pt x="94" y="123"/>
                      </a:cubicBezTo>
                      <a:cubicBezTo>
                        <a:pt x="42" y="123"/>
                        <a:pt x="0" y="111"/>
                        <a:pt x="0" y="96"/>
                      </a:cubicBezTo>
                      <a:cubicBezTo>
                        <a:pt x="0" y="0"/>
                        <a:pt x="0" y="0"/>
                        <a:pt x="0" y="0"/>
                      </a:cubicBezTo>
                      <a:cubicBezTo>
                        <a:pt x="188" y="0"/>
                        <a:pt x="188" y="0"/>
                        <a:pt x="188" y="0"/>
                      </a:cubicBezTo>
                      <a:cubicBezTo>
                        <a:pt x="188" y="96"/>
                        <a:pt x="188" y="96"/>
                        <a:pt x="188" y="96"/>
                      </a:cubicBezTo>
                    </a:path>
                  </a:pathLst>
                </a:custGeom>
                <a:solidFill>
                  <a:srgbClr val="00FF00"/>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625" name="Freeform 176"/>
                <p:cNvSpPr>
                  <a:spLocks/>
                </p:cNvSpPr>
                <p:nvPr/>
              </p:nvSpPr>
              <p:spPr bwMode="auto">
                <a:xfrm>
                  <a:off x="4608336" y="3317637"/>
                  <a:ext cx="668" cy="1341"/>
                </a:xfrm>
                <a:custGeom>
                  <a:avLst/>
                  <a:gdLst>
                    <a:gd name="T0" fmla="*/ 0 w 1"/>
                    <a:gd name="T1" fmla="*/ 0 h 1"/>
                    <a:gd name="T2" fmla="*/ 0 w 1"/>
                    <a:gd name="T3" fmla="*/ 0 h 1"/>
                    <a:gd name="T4" fmla="*/ 0 w 1"/>
                    <a:gd name="T5" fmla="*/ 2147483647 h 1"/>
                    <a:gd name="T6" fmla="*/ 0 w 1"/>
                    <a:gd name="T7" fmla="*/ 2147483647 h 1"/>
                    <a:gd name="T8" fmla="*/ 0 w 1"/>
                    <a:gd name="T9" fmla="*/ 0 h 1"/>
                    <a:gd name="T10" fmla="*/ 0 60000 65536"/>
                    <a:gd name="T11" fmla="*/ 0 60000 65536"/>
                    <a:gd name="T12" fmla="*/ 0 60000 65536"/>
                    <a:gd name="T13" fmla="*/ 0 60000 65536"/>
                    <a:gd name="T14" fmla="*/ 0 60000 65536"/>
                    <a:gd name="T15" fmla="*/ 0 w 1"/>
                    <a:gd name="T16" fmla="*/ 0 h 1"/>
                    <a:gd name="T17" fmla="*/ 1 w 1"/>
                    <a:gd name="T18" fmla="*/ 1 h 1"/>
                  </a:gdLst>
                  <a:ahLst/>
                  <a:cxnLst>
                    <a:cxn ang="T10">
                      <a:pos x="T0" y="T1"/>
                    </a:cxn>
                    <a:cxn ang="T11">
                      <a:pos x="T2" y="T3"/>
                    </a:cxn>
                    <a:cxn ang="T12">
                      <a:pos x="T4" y="T5"/>
                    </a:cxn>
                    <a:cxn ang="T13">
                      <a:pos x="T6" y="T7"/>
                    </a:cxn>
                    <a:cxn ang="T14">
                      <a:pos x="T8" y="T9"/>
                    </a:cxn>
                  </a:cxnLst>
                  <a:rect l="T15" t="T16" r="T17" b="T18"/>
                  <a:pathLst>
                    <a:path w="1" h="1">
                      <a:moveTo>
                        <a:pt x="0" y="0"/>
                      </a:moveTo>
                      <a:cubicBezTo>
                        <a:pt x="0" y="0"/>
                        <a:pt x="0" y="0"/>
                        <a:pt x="0" y="0"/>
                      </a:cubicBezTo>
                      <a:cubicBezTo>
                        <a:pt x="0" y="1"/>
                        <a:pt x="0" y="1"/>
                        <a:pt x="0" y="1"/>
                      </a:cubicBezTo>
                      <a:cubicBezTo>
                        <a:pt x="0" y="1"/>
                        <a:pt x="0" y="1"/>
                        <a:pt x="0" y="1"/>
                      </a:cubicBezTo>
                      <a:cubicBezTo>
                        <a:pt x="0" y="0"/>
                        <a:pt x="0" y="0"/>
                        <a:pt x="0" y="0"/>
                      </a:cubicBezTo>
                    </a:path>
                  </a:pathLst>
                </a:custGeom>
                <a:solidFill>
                  <a:srgbClr val="8A98AA"/>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626" name="Oval 178"/>
                <p:cNvSpPr>
                  <a:spLocks noChangeArrowheads="1"/>
                </p:cNvSpPr>
                <p:nvPr/>
              </p:nvSpPr>
              <p:spPr bwMode="auto">
                <a:xfrm>
                  <a:off x="4311133" y="3080661"/>
                  <a:ext cx="297202" cy="87842"/>
                </a:xfrm>
                <a:prstGeom prst="ellipse">
                  <a:avLst/>
                </a:prstGeom>
                <a:gradFill rotWithShape="1">
                  <a:gsLst>
                    <a:gs pos="0">
                      <a:srgbClr val="C0C1C6"/>
                    </a:gs>
                    <a:gs pos="100000">
                      <a:srgbClr val="DFE0E5"/>
                    </a:gs>
                  </a:gsLst>
                  <a:lin ang="5400000" scaled="1"/>
                </a:gradFill>
                <a:ln w="9525" algn="ctr">
                  <a:noFill/>
                  <a:round/>
                  <a:headEnd/>
                  <a:tailEnd/>
                </a:ln>
              </p:spPr>
              <p:txBody>
                <a:bodyPr lIns="91327" tIns="45667" rIns="91327" bIns="45667"/>
                <a:lstStyle/>
                <a:p>
                  <a:pPr algn="l">
                    <a:buClrTx/>
                    <a:buFontTx/>
                    <a:buNone/>
                  </a:pPr>
                  <a:endParaRPr lang="zh-CN" altLang="zh-CN" sz="1400" dirty="0" smtClean="0">
                    <a:solidFill>
                      <a:srgbClr val="000000"/>
                    </a:solidFill>
                    <a:cs typeface="Calibri" pitchFamily="34" charset="0"/>
                    <a:sym typeface="Lucida Grande" charset="0"/>
                  </a:endParaRPr>
                </a:p>
              </p:txBody>
            </p:sp>
            <p:sp>
              <p:nvSpPr>
                <p:cNvPr id="627" name="Freeform 179"/>
                <p:cNvSpPr>
                  <a:spLocks/>
                </p:cNvSpPr>
                <p:nvPr/>
              </p:nvSpPr>
              <p:spPr bwMode="auto">
                <a:xfrm>
                  <a:off x="4311133" y="3123577"/>
                  <a:ext cx="297202" cy="44927"/>
                </a:xfrm>
                <a:custGeom>
                  <a:avLst/>
                  <a:gdLst>
                    <a:gd name="T0" fmla="*/ 2147483647 w 188"/>
                    <a:gd name="T1" fmla="*/ 2147483647 h 28"/>
                    <a:gd name="T2" fmla="*/ 0 w 188"/>
                    <a:gd name="T3" fmla="*/ 0 h 28"/>
                    <a:gd name="T4" fmla="*/ 0 w 188"/>
                    <a:gd name="T5" fmla="*/ 0 h 28"/>
                    <a:gd name="T6" fmla="*/ 2147483647 w 188"/>
                    <a:gd name="T7" fmla="*/ 2147483647 h 28"/>
                    <a:gd name="T8" fmla="*/ 2147483647 w 188"/>
                    <a:gd name="T9" fmla="*/ 0 h 28"/>
                    <a:gd name="T10" fmla="*/ 2147483647 w 188"/>
                    <a:gd name="T11" fmla="*/ 0 h 28"/>
                    <a:gd name="T12" fmla="*/ 2147483647 w 188"/>
                    <a:gd name="T13" fmla="*/ 2147483647 h 28"/>
                    <a:gd name="T14" fmla="*/ 0 60000 65536"/>
                    <a:gd name="T15" fmla="*/ 0 60000 65536"/>
                    <a:gd name="T16" fmla="*/ 0 60000 65536"/>
                    <a:gd name="T17" fmla="*/ 0 60000 65536"/>
                    <a:gd name="T18" fmla="*/ 0 60000 65536"/>
                    <a:gd name="T19" fmla="*/ 0 60000 65536"/>
                    <a:gd name="T20" fmla="*/ 0 60000 65536"/>
                    <a:gd name="T21" fmla="*/ 0 w 188"/>
                    <a:gd name="T22" fmla="*/ 0 h 28"/>
                    <a:gd name="T23" fmla="*/ 188 w 188"/>
                    <a:gd name="T24" fmla="*/ 28 h 2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8" h="28">
                      <a:moveTo>
                        <a:pt x="94" y="26"/>
                      </a:moveTo>
                      <a:cubicBezTo>
                        <a:pt x="43" y="26"/>
                        <a:pt x="1" y="14"/>
                        <a:pt x="0" y="0"/>
                      </a:cubicBezTo>
                      <a:cubicBezTo>
                        <a:pt x="0" y="0"/>
                        <a:pt x="0" y="0"/>
                        <a:pt x="0" y="0"/>
                      </a:cubicBezTo>
                      <a:cubicBezTo>
                        <a:pt x="0" y="15"/>
                        <a:pt x="42" y="28"/>
                        <a:pt x="94" y="28"/>
                      </a:cubicBezTo>
                      <a:cubicBezTo>
                        <a:pt x="146" y="28"/>
                        <a:pt x="188" y="15"/>
                        <a:pt x="188" y="0"/>
                      </a:cubicBezTo>
                      <a:cubicBezTo>
                        <a:pt x="188" y="0"/>
                        <a:pt x="188" y="0"/>
                        <a:pt x="188" y="0"/>
                      </a:cubicBezTo>
                      <a:cubicBezTo>
                        <a:pt x="186" y="14"/>
                        <a:pt x="145" y="26"/>
                        <a:pt x="94" y="26"/>
                      </a:cubicBezTo>
                      <a:close/>
                    </a:path>
                  </a:pathLst>
                </a:custGeom>
                <a:solidFill>
                  <a:srgbClr val="363B49"/>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628" name="Freeform 180"/>
                <p:cNvSpPr>
                  <a:spLocks noEditPoints="1"/>
                </p:cNvSpPr>
                <p:nvPr/>
              </p:nvSpPr>
              <p:spPr bwMode="auto">
                <a:xfrm>
                  <a:off x="4308462" y="3074713"/>
                  <a:ext cx="303213" cy="247434"/>
                </a:xfrm>
                <a:custGeom>
                  <a:avLst/>
                  <a:gdLst>
                    <a:gd name="T0" fmla="*/ 0 w 192"/>
                    <a:gd name="T1" fmla="*/ 2147483647 h 156"/>
                    <a:gd name="T2" fmla="*/ 0 w 192"/>
                    <a:gd name="T3" fmla="*/ 2147483647 h 156"/>
                    <a:gd name="T4" fmla="*/ 2147483647 w 192"/>
                    <a:gd name="T5" fmla="*/ 2147483647 h 156"/>
                    <a:gd name="T6" fmla="*/ 2147483647 w 192"/>
                    <a:gd name="T7" fmla="*/ 2147483647 h 156"/>
                    <a:gd name="T8" fmla="*/ 2147483647 w 192"/>
                    <a:gd name="T9" fmla="*/ 2147483647 h 156"/>
                    <a:gd name="T10" fmla="*/ 2147483647 w 192"/>
                    <a:gd name="T11" fmla="*/ 2147483647 h 156"/>
                    <a:gd name="T12" fmla="*/ 2147483647 w 192"/>
                    <a:gd name="T13" fmla="*/ 2147483647 h 156"/>
                    <a:gd name="T14" fmla="*/ 2147483647 w 192"/>
                    <a:gd name="T15" fmla="*/ 2147483647 h 156"/>
                    <a:gd name="T16" fmla="*/ 2147483647 w 192"/>
                    <a:gd name="T17" fmla="*/ 0 h 156"/>
                    <a:gd name="T18" fmla="*/ 0 w 192"/>
                    <a:gd name="T19" fmla="*/ 2147483647 h 156"/>
                    <a:gd name="T20" fmla="*/ 0 w 192"/>
                    <a:gd name="T21" fmla="*/ 2147483647 h 156"/>
                    <a:gd name="T22" fmla="*/ 2147483647 w 192"/>
                    <a:gd name="T23" fmla="*/ 2147483647 h 156"/>
                    <a:gd name="T24" fmla="*/ 2147483647 w 192"/>
                    <a:gd name="T25" fmla="*/ 2147483647 h 156"/>
                    <a:gd name="T26" fmla="*/ 2147483647 w 192"/>
                    <a:gd name="T27" fmla="*/ 2147483647 h 156"/>
                    <a:gd name="T28" fmla="*/ 2147483647 w 192"/>
                    <a:gd name="T29" fmla="*/ 2147483647 h 156"/>
                    <a:gd name="T30" fmla="*/ 2147483647 w 192"/>
                    <a:gd name="T31" fmla="*/ 2147483647 h 156"/>
                    <a:gd name="T32" fmla="*/ 2147483647 w 192"/>
                    <a:gd name="T33" fmla="*/ 2147483647 h 156"/>
                    <a:gd name="T34" fmla="*/ 2147483647 w 192"/>
                    <a:gd name="T35" fmla="*/ 2147483647 h 156"/>
                    <a:gd name="T36" fmla="*/ 2147483647 w 192"/>
                    <a:gd name="T37" fmla="*/ 2147483647 h 156"/>
                    <a:gd name="T38" fmla="*/ 2147483647 w 192"/>
                    <a:gd name="T39" fmla="*/ 2147483647 h 156"/>
                    <a:gd name="T40" fmla="*/ 2147483647 w 192"/>
                    <a:gd name="T41" fmla="*/ 2147483647 h 156"/>
                    <a:gd name="T42" fmla="*/ 2147483647 w 192"/>
                    <a:gd name="T43" fmla="*/ 2147483647 h 156"/>
                    <a:gd name="T44" fmla="*/ 2147483647 w 192"/>
                    <a:gd name="T45" fmla="*/ 2147483647 h 15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92"/>
                    <a:gd name="T70" fmla="*/ 0 h 156"/>
                    <a:gd name="T71" fmla="*/ 192 w 192"/>
                    <a:gd name="T72" fmla="*/ 156 h 15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92" h="156">
                      <a:moveTo>
                        <a:pt x="0" y="31"/>
                      </a:moveTo>
                      <a:cubicBezTo>
                        <a:pt x="0" y="127"/>
                        <a:pt x="0" y="127"/>
                        <a:pt x="0" y="127"/>
                      </a:cubicBezTo>
                      <a:cubicBezTo>
                        <a:pt x="0" y="145"/>
                        <a:pt x="48" y="156"/>
                        <a:pt x="96" y="156"/>
                      </a:cubicBezTo>
                      <a:cubicBezTo>
                        <a:pt x="143" y="156"/>
                        <a:pt x="192" y="145"/>
                        <a:pt x="192" y="127"/>
                      </a:cubicBezTo>
                      <a:cubicBezTo>
                        <a:pt x="192" y="31"/>
                        <a:pt x="192" y="31"/>
                        <a:pt x="192" y="31"/>
                      </a:cubicBezTo>
                      <a:cubicBezTo>
                        <a:pt x="191" y="32"/>
                        <a:pt x="191" y="32"/>
                        <a:pt x="191" y="32"/>
                      </a:cubicBezTo>
                      <a:cubicBezTo>
                        <a:pt x="192" y="31"/>
                        <a:pt x="192" y="30"/>
                        <a:pt x="192" y="30"/>
                      </a:cubicBezTo>
                      <a:cubicBezTo>
                        <a:pt x="192" y="29"/>
                        <a:pt x="192" y="29"/>
                        <a:pt x="192" y="29"/>
                      </a:cubicBezTo>
                      <a:cubicBezTo>
                        <a:pt x="192" y="11"/>
                        <a:pt x="143" y="0"/>
                        <a:pt x="96" y="0"/>
                      </a:cubicBezTo>
                      <a:cubicBezTo>
                        <a:pt x="48" y="0"/>
                        <a:pt x="0" y="11"/>
                        <a:pt x="0" y="29"/>
                      </a:cubicBezTo>
                      <a:lnTo>
                        <a:pt x="0" y="31"/>
                      </a:lnTo>
                      <a:close/>
                      <a:moveTo>
                        <a:pt x="4" y="29"/>
                      </a:moveTo>
                      <a:cubicBezTo>
                        <a:pt x="4" y="17"/>
                        <a:pt x="41" y="4"/>
                        <a:pt x="96" y="4"/>
                      </a:cubicBezTo>
                      <a:cubicBezTo>
                        <a:pt x="151" y="4"/>
                        <a:pt x="188" y="17"/>
                        <a:pt x="188" y="29"/>
                      </a:cubicBezTo>
                      <a:cubicBezTo>
                        <a:pt x="188" y="30"/>
                        <a:pt x="188" y="30"/>
                        <a:pt x="188" y="30"/>
                      </a:cubicBezTo>
                      <a:cubicBezTo>
                        <a:pt x="188" y="31"/>
                        <a:pt x="188" y="31"/>
                        <a:pt x="188" y="31"/>
                      </a:cubicBezTo>
                      <a:cubicBezTo>
                        <a:pt x="188" y="31"/>
                        <a:pt x="188" y="31"/>
                        <a:pt x="188" y="31"/>
                      </a:cubicBezTo>
                      <a:cubicBezTo>
                        <a:pt x="188" y="31"/>
                        <a:pt x="188" y="31"/>
                        <a:pt x="188" y="31"/>
                      </a:cubicBezTo>
                      <a:cubicBezTo>
                        <a:pt x="188" y="127"/>
                        <a:pt x="188" y="127"/>
                        <a:pt x="188" y="127"/>
                      </a:cubicBezTo>
                      <a:cubicBezTo>
                        <a:pt x="188" y="139"/>
                        <a:pt x="151" y="152"/>
                        <a:pt x="96" y="152"/>
                      </a:cubicBezTo>
                      <a:cubicBezTo>
                        <a:pt x="41" y="152"/>
                        <a:pt x="4" y="139"/>
                        <a:pt x="4" y="127"/>
                      </a:cubicBezTo>
                      <a:cubicBezTo>
                        <a:pt x="4" y="31"/>
                        <a:pt x="4" y="31"/>
                        <a:pt x="4" y="31"/>
                      </a:cubicBezTo>
                      <a:lnTo>
                        <a:pt x="4" y="29"/>
                      </a:lnTo>
                      <a:close/>
                    </a:path>
                  </a:pathLst>
                </a:custGeom>
                <a:solidFill>
                  <a:srgbClr val="231F20"/>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grpSp>
          <p:grpSp>
            <p:nvGrpSpPr>
              <p:cNvPr id="570" name="Group 861"/>
              <p:cNvGrpSpPr>
                <a:grpSpLocks/>
              </p:cNvGrpSpPr>
              <p:nvPr/>
            </p:nvGrpSpPr>
            <p:grpSpPr bwMode="auto">
              <a:xfrm>
                <a:off x="523" y="2958"/>
                <a:ext cx="181" cy="358"/>
                <a:chOff x="4308462" y="3074713"/>
                <a:chExt cx="303213" cy="566295"/>
              </a:xfrm>
            </p:grpSpPr>
            <p:sp>
              <p:nvSpPr>
                <p:cNvPr id="601" name="Freeform 175"/>
                <p:cNvSpPr>
                  <a:spLocks/>
                </p:cNvSpPr>
                <p:nvPr/>
              </p:nvSpPr>
              <p:spPr bwMode="auto">
                <a:xfrm>
                  <a:off x="4311133" y="3442524"/>
                  <a:ext cx="297202" cy="195131"/>
                </a:xfrm>
                <a:custGeom>
                  <a:avLst/>
                  <a:gdLst>
                    <a:gd name="T0" fmla="*/ 2147483647 w 188"/>
                    <a:gd name="T1" fmla="*/ 2147483647 h 123"/>
                    <a:gd name="T2" fmla="*/ 2147483647 w 188"/>
                    <a:gd name="T3" fmla="*/ 2147483647 h 123"/>
                    <a:gd name="T4" fmla="*/ 0 w 188"/>
                    <a:gd name="T5" fmla="*/ 2147483647 h 123"/>
                    <a:gd name="T6" fmla="*/ 0 w 188"/>
                    <a:gd name="T7" fmla="*/ 0 h 123"/>
                    <a:gd name="T8" fmla="*/ 2147483647 w 188"/>
                    <a:gd name="T9" fmla="*/ 0 h 123"/>
                    <a:gd name="T10" fmla="*/ 2147483647 w 188"/>
                    <a:gd name="T11" fmla="*/ 2147483647 h 123"/>
                    <a:gd name="T12" fmla="*/ 0 60000 65536"/>
                    <a:gd name="T13" fmla="*/ 0 60000 65536"/>
                    <a:gd name="T14" fmla="*/ 0 60000 65536"/>
                    <a:gd name="T15" fmla="*/ 0 60000 65536"/>
                    <a:gd name="T16" fmla="*/ 0 60000 65536"/>
                    <a:gd name="T17" fmla="*/ 0 60000 65536"/>
                    <a:gd name="T18" fmla="*/ 0 w 188"/>
                    <a:gd name="T19" fmla="*/ 0 h 123"/>
                    <a:gd name="T20" fmla="*/ 188 w 188"/>
                    <a:gd name="T21" fmla="*/ 123 h 123"/>
                  </a:gdLst>
                  <a:ahLst/>
                  <a:cxnLst>
                    <a:cxn ang="T12">
                      <a:pos x="T0" y="T1"/>
                    </a:cxn>
                    <a:cxn ang="T13">
                      <a:pos x="T2" y="T3"/>
                    </a:cxn>
                    <a:cxn ang="T14">
                      <a:pos x="T4" y="T5"/>
                    </a:cxn>
                    <a:cxn ang="T15">
                      <a:pos x="T6" y="T7"/>
                    </a:cxn>
                    <a:cxn ang="T16">
                      <a:pos x="T8" y="T9"/>
                    </a:cxn>
                    <a:cxn ang="T17">
                      <a:pos x="T10" y="T11"/>
                    </a:cxn>
                  </a:cxnLst>
                  <a:rect l="T18" t="T19" r="T20" b="T21"/>
                  <a:pathLst>
                    <a:path w="188" h="123">
                      <a:moveTo>
                        <a:pt x="188" y="96"/>
                      </a:moveTo>
                      <a:cubicBezTo>
                        <a:pt x="188" y="111"/>
                        <a:pt x="146" y="123"/>
                        <a:pt x="94" y="123"/>
                      </a:cubicBezTo>
                      <a:cubicBezTo>
                        <a:pt x="42" y="123"/>
                        <a:pt x="0" y="111"/>
                        <a:pt x="0" y="96"/>
                      </a:cubicBezTo>
                      <a:cubicBezTo>
                        <a:pt x="0" y="0"/>
                        <a:pt x="0" y="0"/>
                        <a:pt x="0" y="0"/>
                      </a:cubicBezTo>
                      <a:cubicBezTo>
                        <a:pt x="188" y="0"/>
                        <a:pt x="188" y="0"/>
                        <a:pt x="188" y="0"/>
                      </a:cubicBezTo>
                      <a:cubicBezTo>
                        <a:pt x="188" y="96"/>
                        <a:pt x="188" y="96"/>
                        <a:pt x="188" y="96"/>
                      </a:cubicBezTo>
                    </a:path>
                  </a:pathLst>
                </a:custGeom>
                <a:solidFill>
                  <a:srgbClr val="FFFF00"/>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602" name="Freeform 176"/>
                <p:cNvSpPr>
                  <a:spLocks/>
                </p:cNvSpPr>
                <p:nvPr/>
              </p:nvSpPr>
              <p:spPr bwMode="auto">
                <a:xfrm>
                  <a:off x="4608336" y="3593399"/>
                  <a:ext cx="668" cy="1341"/>
                </a:xfrm>
                <a:custGeom>
                  <a:avLst/>
                  <a:gdLst>
                    <a:gd name="T0" fmla="*/ 0 w 1"/>
                    <a:gd name="T1" fmla="*/ 0 h 1"/>
                    <a:gd name="T2" fmla="*/ 0 w 1"/>
                    <a:gd name="T3" fmla="*/ 0 h 1"/>
                    <a:gd name="T4" fmla="*/ 0 w 1"/>
                    <a:gd name="T5" fmla="*/ 2147483647 h 1"/>
                    <a:gd name="T6" fmla="*/ 0 w 1"/>
                    <a:gd name="T7" fmla="*/ 2147483647 h 1"/>
                    <a:gd name="T8" fmla="*/ 0 w 1"/>
                    <a:gd name="T9" fmla="*/ 0 h 1"/>
                    <a:gd name="T10" fmla="*/ 0 60000 65536"/>
                    <a:gd name="T11" fmla="*/ 0 60000 65536"/>
                    <a:gd name="T12" fmla="*/ 0 60000 65536"/>
                    <a:gd name="T13" fmla="*/ 0 60000 65536"/>
                    <a:gd name="T14" fmla="*/ 0 60000 65536"/>
                    <a:gd name="T15" fmla="*/ 0 w 1"/>
                    <a:gd name="T16" fmla="*/ 0 h 1"/>
                    <a:gd name="T17" fmla="*/ 1 w 1"/>
                    <a:gd name="T18" fmla="*/ 1 h 1"/>
                  </a:gdLst>
                  <a:ahLst/>
                  <a:cxnLst>
                    <a:cxn ang="T10">
                      <a:pos x="T0" y="T1"/>
                    </a:cxn>
                    <a:cxn ang="T11">
                      <a:pos x="T2" y="T3"/>
                    </a:cxn>
                    <a:cxn ang="T12">
                      <a:pos x="T4" y="T5"/>
                    </a:cxn>
                    <a:cxn ang="T13">
                      <a:pos x="T6" y="T7"/>
                    </a:cxn>
                    <a:cxn ang="T14">
                      <a:pos x="T8" y="T9"/>
                    </a:cxn>
                  </a:cxnLst>
                  <a:rect l="T15" t="T16" r="T17" b="T18"/>
                  <a:pathLst>
                    <a:path w="1" h="1">
                      <a:moveTo>
                        <a:pt x="0" y="0"/>
                      </a:moveTo>
                      <a:cubicBezTo>
                        <a:pt x="0" y="0"/>
                        <a:pt x="0" y="0"/>
                        <a:pt x="0" y="0"/>
                      </a:cubicBezTo>
                      <a:cubicBezTo>
                        <a:pt x="0" y="1"/>
                        <a:pt x="0" y="1"/>
                        <a:pt x="0" y="1"/>
                      </a:cubicBezTo>
                      <a:cubicBezTo>
                        <a:pt x="0" y="1"/>
                        <a:pt x="0" y="1"/>
                        <a:pt x="0" y="1"/>
                      </a:cubicBezTo>
                      <a:cubicBezTo>
                        <a:pt x="0" y="0"/>
                        <a:pt x="0" y="0"/>
                        <a:pt x="0" y="0"/>
                      </a:cubicBezTo>
                    </a:path>
                  </a:pathLst>
                </a:custGeom>
                <a:solidFill>
                  <a:srgbClr val="8A98AA"/>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603" name="Freeform 177"/>
                <p:cNvSpPr>
                  <a:spLocks/>
                </p:cNvSpPr>
                <p:nvPr/>
              </p:nvSpPr>
              <p:spPr bwMode="auto">
                <a:xfrm>
                  <a:off x="4311133" y="3591387"/>
                  <a:ext cx="297202" cy="46268"/>
                </a:xfrm>
                <a:custGeom>
                  <a:avLst/>
                  <a:gdLst>
                    <a:gd name="T0" fmla="*/ 0 w 188"/>
                    <a:gd name="T1" fmla="*/ 0 h 29"/>
                    <a:gd name="T2" fmla="*/ 0 w 188"/>
                    <a:gd name="T3" fmla="*/ 2147483647 h 29"/>
                    <a:gd name="T4" fmla="*/ 2147483647 w 188"/>
                    <a:gd name="T5" fmla="*/ 2147483647 h 29"/>
                    <a:gd name="T6" fmla="*/ 2147483647 w 188"/>
                    <a:gd name="T7" fmla="*/ 2147483647 h 29"/>
                    <a:gd name="T8" fmla="*/ 2147483647 w 188"/>
                    <a:gd name="T9" fmla="*/ 2147483647 h 29"/>
                    <a:gd name="T10" fmla="*/ 2147483647 w 188"/>
                    <a:gd name="T11" fmla="*/ 2147483647 h 29"/>
                    <a:gd name="T12" fmla="*/ 0 w 188"/>
                    <a:gd name="T13" fmla="*/ 0 h 29"/>
                    <a:gd name="T14" fmla="*/ 0 60000 65536"/>
                    <a:gd name="T15" fmla="*/ 0 60000 65536"/>
                    <a:gd name="T16" fmla="*/ 0 60000 65536"/>
                    <a:gd name="T17" fmla="*/ 0 60000 65536"/>
                    <a:gd name="T18" fmla="*/ 0 60000 65536"/>
                    <a:gd name="T19" fmla="*/ 0 60000 65536"/>
                    <a:gd name="T20" fmla="*/ 0 60000 65536"/>
                    <a:gd name="T21" fmla="*/ 0 w 188"/>
                    <a:gd name="T22" fmla="*/ 0 h 29"/>
                    <a:gd name="T23" fmla="*/ 188 w 188"/>
                    <a:gd name="T24" fmla="*/ 29 h 2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8" h="29">
                      <a:moveTo>
                        <a:pt x="0" y="0"/>
                      </a:moveTo>
                      <a:cubicBezTo>
                        <a:pt x="0" y="2"/>
                        <a:pt x="0" y="2"/>
                        <a:pt x="0" y="2"/>
                      </a:cubicBezTo>
                      <a:cubicBezTo>
                        <a:pt x="0" y="17"/>
                        <a:pt x="42" y="29"/>
                        <a:pt x="94" y="29"/>
                      </a:cubicBezTo>
                      <a:cubicBezTo>
                        <a:pt x="146" y="29"/>
                        <a:pt x="188" y="17"/>
                        <a:pt x="188" y="2"/>
                      </a:cubicBezTo>
                      <a:cubicBezTo>
                        <a:pt x="188" y="1"/>
                        <a:pt x="188" y="1"/>
                        <a:pt x="188" y="1"/>
                      </a:cubicBezTo>
                      <a:cubicBezTo>
                        <a:pt x="188" y="16"/>
                        <a:pt x="145" y="28"/>
                        <a:pt x="94" y="28"/>
                      </a:cubicBezTo>
                      <a:cubicBezTo>
                        <a:pt x="42" y="28"/>
                        <a:pt x="0" y="16"/>
                        <a:pt x="0" y="0"/>
                      </a:cubicBezTo>
                    </a:path>
                  </a:pathLst>
                </a:custGeom>
                <a:solidFill>
                  <a:srgbClr val="7F8EA2"/>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604" name="Freeform 179"/>
                <p:cNvSpPr>
                  <a:spLocks/>
                </p:cNvSpPr>
                <p:nvPr/>
              </p:nvSpPr>
              <p:spPr bwMode="auto">
                <a:xfrm>
                  <a:off x="4311133" y="3439172"/>
                  <a:ext cx="297202" cy="44927"/>
                </a:xfrm>
                <a:custGeom>
                  <a:avLst/>
                  <a:gdLst>
                    <a:gd name="T0" fmla="*/ 2147483647 w 188"/>
                    <a:gd name="T1" fmla="*/ 2147483647 h 28"/>
                    <a:gd name="T2" fmla="*/ 0 w 188"/>
                    <a:gd name="T3" fmla="*/ 0 h 28"/>
                    <a:gd name="T4" fmla="*/ 0 w 188"/>
                    <a:gd name="T5" fmla="*/ 0 h 28"/>
                    <a:gd name="T6" fmla="*/ 2147483647 w 188"/>
                    <a:gd name="T7" fmla="*/ 2147483647 h 28"/>
                    <a:gd name="T8" fmla="*/ 2147483647 w 188"/>
                    <a:gd name="T9" fmla="*/ 0 h 28"/>
                    <a:gd name="T10" fmla="*/ 2147483647 w 188"/>
                    <a:gd name="T11" fmla="*/ 0 h 28"/>
                    <a:gd name="T12" fmla="*/ 2147483647 w 188"/>
                    <a:gd name="T13" fmla="*/ 2147483647 h 28"/>
                    <a:gd name="T14" fmla="*/ 0 60000 65536"/>
                    <a:gd name="T15" fmla="*/ 0 60000 65536"/>
                    <a:gd name="T16" fmla="*/ 0 60000 65536"/>
                    <a:gd name="T17" fmla="*/ 0 60000 65536"/>
                    <a:gd name="T18" fmla="*/ 0 60000 65536"/>
                    <a:gd name="T19" fmla="*/ 0 60000 65536"/>
                    <a:gd name="T20" fmla="*/ 0 60000 65536"/>
                    <a:gd name="T21" fmla="*/ 0 w 188"/>
                    <a:gd name="T22" fmla="*/ 0 h 28"/>
                    <a:gd name="T23" fmla="*/ 188 w 188"/>
                    <a:gd name="T24" fmla="*/ 28 h 2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8" h="28">
                      <a:moveTo>
                        <a:pt x="94" y="26"/>
                      </a:moveTo>
                      <a:cubicBezTo>
                        <a:pt x="43" y="26"/>
                        <a:pt x="1" y="14"/>
                        <a:pt x="0" y="0"/>
                      </a:cubicBezTo>
                      <a:cubicBezTo>
                        <a:pt x="0" y="0"/>
                        <a:pt x="0" y="0"/>
                        <a:pt x="0" y="0"/>
                      </a:cubicBezTo>
                      <a:cubicBezTo>
                        <a:pt x="0" y="15"/>
                        <a:pt x="42" y="28"/>
                        <a:pt x="94" y="28"/>
                      </a:cubicBezTo>
                      <a:cubicBezTo>
                        <a:pt x="146" y="28"/>
                        <a:pt x="188" y="15"/>
                        <a:pt x="188" y="0"/>
                      </a:cubicBezTo>
                      <a:cubicBezTo>
                        <a:pt x="188" y="0"/>
                        <a:pt x="188" y="0"/>
                        <a:pt x="188" y="0"/>
                      </a:cubicBezTo>
                      <a:cubicBezTo>
                        <a:pt x="186" y="14"/>
                        <a:pt x="145" y="26"/>
                        <a:pt x="94" y="26"/>
                      </a:cubicBezTo>
                      <a:close/>
                    </a:path>
                  </a:pathLst>
                </a:custGeom>
                <a:solidFill>
                  <a:srgbClr val="363B49"/>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605" name="Freeform 180"/>
                <p:cNvSpPr>
                  <a:spLocks noEditPoints="1"/>
                </p:cNvSpPr>
                <p:nvPr/>
              </p:nvSpPr>
              <p:spPr bwMode="auto">
                <a:xfrm>
                  <a:off x="4308462" y="3393574"/>
                  <a:ext cx="303213" cy="247434"/>
                </a:xfrm>
                <a:custGeom>
                  <a:avLst/>
                  <a:gdLst>
                    <a:gd name="T0" fmla="*/ 0 w 192"/>
                    <a:gd name="T1" fmla="*/ 2147483647 h 156"/>
                    <a:gd name="T2" fmla="*/ 0 w 192"/>
                    <a:gd name="T3" fmla="*/ 2147483647 h 156"/>
                    <a:gd name="T4" fmla="*/ 2147483647 w 192"/>
                    <a:gd name="T5" fmla="*/ 2147483647 h 156"/>
                    <a:gd name="T6" fmla="*/ 2147483647 w 192"/>
                    <a:gd name="T7" fmla="*/ 2147483647 h 156"/>
                    <a:gd name="T8" fmla="*/ 2147483647 w 192"/>
                    <a:gd name="T9" fmla="*/ 2147483647 h 156"/>
                    <a:gd name="T10" fmla="*/ 2147483647 w 192"/>
                    <a:gd name="T11" fmla="*/ 2147483647 h 156"/>
                    <a:gd name="T12" fmla="*/ 2147483647 w 192"/>
                    <a:gd name="T13" fmla="*/ 2147483647 h 156"/>
                    <a:gd name="T14" fmla="*/ 2147483647 w 192"/>
                    <a:gd name="T15" fmla="*/ 2147483647 h 156"/>
                    <a:gd name="T16" fmla="*/ 2147483647 w 192"/>
                    <a:gd name="T17" fmla="*/ 0 h 156"/>
                    <a:gd name="T18" fmla="*/ 0 w 192"/>
                    <a:gd name="T19" fmla="*/ 2147483647 h 156"/>
                    <a:gd name="T20" fmla="*/ 0 w 192"/>
                    <a:gd name="T21" fmla="*/ 2147483647 h 156"/>
                    <a:gd name="T22" fmla="*/ 2147483647 w 192"/>
                    <a:gd name="T23" fmla="*/ 2147483647 h 156"/>
                    <a:gd name="T24" fmla="*/ 2147483647 w 192"/>
                    <a:gd name="T25" fmla="*/ 2147483647 h 156"/>
                    <a:gd name="T26" fmla="*/ 2147483647 w 192"/>
                    <a:gd name="T27" fmla="*/ 2147483647 h 156"/>
                    <a:gd name="T28" fmla="*/ 2147483647 w 192"/>
                    <a:gd name="T29" fmla="*/ 2147483647 h 156"/>
                    <a:gd name="T30" fmla="*/ 2147483647 w 192"/>
                    <a:gd name="T31" fmla="*/ 2147483647 h 156"/>
                    <a:gd name="T32" fmla="*/ 2147483647 w 192"/>
                    <a:gd name="T33" fmla="*/ 2147483647 h 156"/>
                    <a:gd name="T34" fmla="*/ 2147483647 w 192"/>
                    <a:gd name="T35" fmla="*/ 2147483647 h 156"/>
                    <a:gd name="T36" fmla="*/ 2147483647 w 192"/>
                    <a:gd name="T37" fmla="*/ 2147483647 h 156"/>
                    <a:gd name="T38" fmla="*/ 2147483647 w 192"/>
                    <a:gd name="T39" fmla="*/ 2147483647 h 156"/>
                    <a:gd name="T40" fmla="*/ 2147483647 w 192"/>
                    <a:gd name="T41" fmla="*/ 2147483647 h 156"/>
                    <a:gd name="T42" fmla="*/ 2147483647 w 192"/>
                    <a:gd name="T43" fmla="*/ 2147483647 h 156"/>
                    <a:gd name="T44" fmla="*/ 2147483647 w 192"/>
                    <a:gd name="T45" fmla="*/ 2147483647 h 15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92"/>
                    <a:gd name="T70" fmla="*/ 0 h 156"/>
                    <a:gd name="T71" fmla="*/ 192 w 192"/>
                    <a:gd name="T72" fmla="*/ 156 h 15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92" h="156">
                      <a:moveTo>
                        <a:pt x="0" y="31"/>
                      </a:moveTo>
                      <a:cubicBezTo>
                        <a:pt x="0" y="127"/>
                        <a:pt x="0" y="127"/>
                        <a:pt x="0" y="127"/>
                      </a:cubicBezTo>
                      <a:cubicBezTo>
                        <a:pt x="0" y="145"/>
                        <a:pt x="48" y="156"/>
                        <a:pt x="96" y="156"/>
                      </a:cubicBezTo>
                      <a:cubicBezTo>
                        <a:pt x="143" y="156"/>
                        <a:pt x="192" y="145"/>
                        <a:pt x="192" y="127"/>
                      </a:cubicBezTo>
                      <a:cubicBezTo>
                        <a:pt x="192" y="31"/>
                        <a:pt x="192" y="31"/>
                        <a:pt x="192" y="31"/>
                      </a:cubicBezTo>
                      <a:cubicBezTo>
                        <a:pt x="191" y="32"/>
                        <a:pt x="191" y="32"/>
                        <a:pt x="191" y="32"/>
                      </a:cubicBezTo>
                      <a:cubicBezTo>
                        <a:pt x="192" y="31"/>
                        <a:pt x="192" y="30"/>
                        <a:pt x="192" y="30"/>
                      </a:cubicBezTo>
                      <a:cubicBezTo>
                        <a:pt x="192" y="29"/>
                        <a:pt x="192" y="29"/>
                        <a:pt x="192" y="29"/>
                      </a:cubicBezTo>
                      <a:cubicBezTo>
                        <a:pt x="192" y="11"/>
                        <a:pt x="143" y="0"/>
                        <a:pt x="96" y="0"/>
                      </a:cubicBezTo>
                      <a:cubicBezTo>
                        <a:pt x="48" y="0"/>
                        <a:pt x="0" y="11"/>
                        <a:pt x="0" y="29"/>
                      </a:cubicBezTo>
                      <a:lnTo>
                        <a:pt x="0" y="31"/>
                      </a:lnTo>
                      <a:close/>
                      <a:moveTo>
                        <a:pt x="4" y="29"/>
                      </a:moveTo>
                      <a:cubicBezTo>
                        <a:pt x="4" y="17"/>
                        <a:pt x="41" y="4"/>
                        <a:pt x="96" y="4"/>
                      </a:cubicBezTo>
                      <a:cubicBezTo>
                        <a:pt x="151" y="4"/>
                        <a:pt x="188" y="17"/>
                        <a:pt x="188" y="29"/>
                      </a:cubicBezTo>
                      <a:cubicBezTo>
                        <a:pt x="188" y="30"/>
                        <a:pt x="188" y="30"/>
                        <a:pt x="188" y="30"/>
                      </a:cubicBezTo>
                      <a:cubicBezTo>
                        <a:pt x="188" y="31"/>
                        <a:pt x="188" y="31"/>
                        <a:pt x="188" y="31"/>
                      </a:cubicBezTo>
                      <a:cubicBezTo>
                        <a:pt x="188" y="31"/>
                        <a:pt x="188" y="31"/>
                        <a:pt x="188" y="31"/>
                      </a:cubicBezTo>
                      <a:cubicBezTo>
                        <a:pt x="188" y="31"/>
                        <a:pt x="188" y="31"/>
                        <a:pt x="188" y="31"/>
                      </a:cubicBezTo>
                      <a:cubicBezTo>
                        <a:pt x="188" y="127"/>
                        <a:pt x="188" y="127"/>
                        <a:pt x="188" y="127"/>
                      </a:cubicBezTo>
                      <a:cubicBezTo>
                        <a:pt x="188" y="139"/>
                        <a:pt x="151" y="152"/>
                        <a:pt x="96" y="152"/>
                      </a:cubicBezTo>
                      <a:cubicBezTo>
                        <a:pt x="41" y="152"/>
                        <a:pt x="4" y="139"/>
                        <a:pt x="4" y="127"/>
                      </a:cubicBezTo>
                      <a:cubicBezTo>
                        <a:pt x="4" y="31"/>
                        <a:pt x="4" y="31"/>
                        <a:pt x="4" y="31"/>
                      </a:cubicBezTo>
                      <a:lnTo>
                        <a:pt x="4" y="29"/>
                      </a:lnTo>
                      <a:close/>
                    </a:path>
                  </a:pathLst>
                </a:custGeom>
                <a:solidFill>
                  <a:srgbClr val="231F20"/>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606" name="Freeform 175"/>
                <p:cNvSpPr>
                  <a:spLocks/>
                </p:cNvSpPr>
                <p:nvPr/>
              </p:nvSpPr>
              <p:spPr bwMode="auto">
                <a:xfrm>
                  <a:off x="4311133" y="3284373"/>
                  <a:ext cx="297202" cy="195131"/>
                </a:xfrm>
                <a:custGeom>
                  <a:avLst/>
                  <a:gdLst>
                    <a:gd name="T0" fmla="*/ 2147483647 w 188"/>
                    <a:gd name="T1" fmla="*/ 2147483647 h 123"/>
                    <a:gd name="T2" fmla="*/ 2147483647 w 188"/>
                    <a:gd name="T3" fmla="*/ 2147483647 h 123"/>
                    <a:gd name="T4" fmla="*/ 0 w 188"/>
                    <a:gd name="T5" fmla="*/ 2147483647 h 123"/>
                    <a:gd name="T6" fmla="*/ 0 w 188"/>
                    <a:gd name="T7" fmla="*/ 0 h 123"/>
                    <a:gd name="T8" fmla="*/ 2147483647 w 188"/>
                    <a:gd name="T9" fmla="*/ 0 h 123"/>
                    <a:gd name="T10" fmla="*/ 2147483647 w 188"/>
                    <a:gd name="T11" fmla="*/ 2147483647 h 123"/>
                    <a:gd name="T12" fmla="*/ 0 60000 65536"/>
                    <a:gd name="T13" fmla="*/ 0 60000 65536"/>
                    <a:gd name="T14" fmla="*/ 0 60000 65536"/>
                    <a:gd name="T15" fmla="*/ 0 60000 65536"/>
                    <a:gd name="T16" fmla="*/ 0 60000 65536"/>
                    <a:gd name="T17" fmla="*/ 0 60000 65536"/>
                    <a:gd name="T18" fmla="*/ 0 w 188"/>
                    <a:gd name="T19" fmla="*/ 0 h 123"/>
                    <a:gd name="T20" fmla="*/ 188 w 188"/>
                    <a:gd name="T21" fmla="*/ 123 h 123"/>
                  </a:gdLst>
                  <a:ahLst/>
                  <a:cxnLst>
                    <a:cxn ang="T12">
                      <a:pos x="T0" y="T1"/>
                    </a:cxn>
                    <a:cxn ang="T13">
                      <a:pos x="T2" y="T3"/>
                    </a:cxn>
                    <a:cxn ang="T14">
                      <a:pos x="T4" y="T5"/>
                    </a:cxn>
                    <a:cxn ang="T15">
                      <a:pos x="T6" y="T7"/>
                    </a:cxn>
                    <a:cxn ang="T16">
                      <a:pos x="T8" y="T9"/>
                    </a:cxn>
                    <a:cxn ang="T17">
                      <a:pos x="T10" y="T11"/>
                    </a:cxn>
                  </a:cxnLst>
                  <a:rect l="T18" t="T19" r="T20" b="T21"/>
                  <a:pathLst>
                    <a:path w="188" h="123">
                      <a:moveTo>
                        <a:pt x="188" y="96"/>
                      </a:moveTo>
                      <a:cubicBezTo>
                        <a:pt x="188" y="111"/>
                        <a:pt x="146" y="123"/>
                        <a:pt x="94" y="123"/>
                      </a:cubicBezTo>
                      <a:cubicBezTo>
                        <a:pt x="42" y="123"/>
                        <a:pt x="0" y="111"/>
                        <a:pt x="0" y="96"/>
                      </a:cubicBezTo>
                      <a:cubicBezTo>
                        <a:pt x="0" y="0"/>
                        <a:pt x="0" y="0"/>
                        <a:pt x="0" y="0"/>
                      </a:cubicBezTo>
                      <a:cubicBezTo>
                        <a:pt x="188" y="0"/>
                        <a:pt x="188" y="0"/>
                        <a:pt x="188" y="0"/>
                      </a:cubicBezTo>
                      <a:cubicBezTo>
                        <a:pt x="188" y="96"/>
                        <a:pt x="188" y="96"/>
                        <a:pt x="188" y="96"/>
                      </a:cubicBezTo>
                    </a:path>
                  </a:pathLst>
                </a:custGeom>
                <a:solidFill>
                  <a:srgbClr val="FFFF00"/>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607" name="Freeform 176"/>
                <p:cNvSpPr>
                  <a:spLocks/>
                </p:cNvSpPr>
                <p:nvPr/>
              </p:nvSpPr>
              <p:spPr bwMode="auto">
                <a:xfrm>
                  <a:off x="4608336" y="3433693"/>
                  <a:ext cx="668" cy="1341"/>
                </a:xfrm>
                <a:custGeom>
                  <a:avLst/>
                  <a:gdLst>
                    <a:gd name="T0" fmla="*/ 0 w 1"/>
                    <a:gd name="T1" fmla="*/ 0 h 1"/>
                    <a:gd name="T2" fmla="*/ 0 w 1"/>
                    <a:gd name="T3" fmla="*/ 0 h 1"/>
                    <a:gd name="T4" fmla="*/ 0 w 1"/>
                    <a:gd name="T5" fmla="*/ 2147483647 h 1"/>
                    <a:gd name="T6" fmla="*/ 0 w 1"/>
                    <a:gd name="T7" fmla="*/ 2147483647 h 1"/>
                    <a:gd name="T8" fmla="*/ 0 w 1"/>
                    <a:gd name="T9" fmla="*/ 0 h 1"/>
                    <a:gd name="T10" fmla="*/ 0 60000 65536"/>
                    <a:gd name="T11" fmla="*/ 0 60000 65536"/>
                    <a:gd name="T12" fmla="*/ 0 60000 65536"/>
                    <a:gd name="T13" fmla="*/ 0 60000 65536"/>
                    <a:gd name="T14" fmla="*/ 0 60000 65536"/>
                    <a:gd name="T15" fmla="*/ 0 w 1"/>
                    <a:gd name="T16" fmla="*/ 0 h 1"/>
                    <a:gd name="T17" fmla="*/ 1 w 1"/>
                    <a:gd name="T18" fmla="*/ 1 h 1"/>
                  </a:gdLst>
                  <a:ahLst/>
                  <a:cxnLst>
                    <a:cxn ang="T10">
                      <a:pos x="T0" y="T1"/>
                    </a:cxn>
                    <a:cxn ang="T11">
                      <a:pos x="T2" y="T3"/>
                    </a:cxn>
                    <a:cxn ang="T12">
                      <a:pos x="T4" y="T5"/>
                    </a:cxn>
                    <a:cxn ang="T13">
                      <a:pos x="T6" y="T7"/>
                    </a:cxn>
                    <a:cxn ang="T14">
                      <a:pos x="T8" y="T9"/>
                    </a:cxn>
                  </a:cxnLst>
                  <a:rect l="T15" t="T16" r="T17" b="T18"/>
                  <a:pathLst>
                    <a:path w="1" h="1">
                      <a:moveTo>
                        <a:pt x="0" y="0"/>
                      </a:moveTo>
                      <a:cubicBezTo>
                        <a:pt x="0" y="0"/>
                        <a:pt x="0" y="0"/>
                        <a:pt x="0" y="0"/>
                      </a:cubicBezTo>
                      <a:cubicBezTo>
                        <a:pt x="0" y="1"/>
                        <a:pt x="0" y="1"/>
                        <a:pt x="0" y="1"/>
                      </a:cubicBezTo>
                      <a:cubicBezTo>
                        <a:pt x="0" y="1"/>
                        <a:pt x="0" y="1"/>
                        <a:pt x="0" y="1"/>
                      </a:cubicBezTo>
                      <a:cubicBezTo>
                        <a:pt x="0" y="0"/>
                        <a:pt x="0" y="0"/>
                        <a:pt x="0" y="0"/>
                      </a:cubicBezTo>
                    </a:path>
                  </a:pathLst>
                </a:custGeom>
                <a:solidFill>
                  <a:srgbClr val="8A98AA"/>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608" name="Freeform 177"/>
                <p:cNvSpPr>
                  <a:spLocks/>
                </p:cNvSpPr>
                <p:nvPr/>
              </p:nvSpPr>
              <p:spPr bwMode="auto">
                <a:xfrm>
                  <a:off x="4311133" y="3431681"/>
                  <a:ext cx="297202" cy="46268"/>
                </a:xfrm>
                <a:custGeom>
                  <a:avLst/>
                  <a:gdLst>
                    <a:gd name="T0" fmla="*/ 0 w 188"/>
                    <a:gd name="T1" fmla="*/ 0 h 29"/>
                    <a:gd name="T2" fmla="*/ 0 w 188"/>
                    <a:gd name="T3" fmla="*/ 2147483647 h 29"/>
                    <a:gd name="T4" fmla="*/ 2147483647 w 188"/>
                    <a:gd name="T5" fmla="*/ 2147483647 h 29"/>
                    <a:gd name="T6" fmla="*/ 2147483647 w 188"/>
                    <a:gd name="T7" fmla="*/ 2147483647 h 29"/>
                    <a:gd name="T8" fmla="*/ 2147483647 w 188"/>
                    <a:gd name="T9" fmla="*/ 2147483647 h 29"/>
                    <a:gd name="T10" fmla="*/ 2147483647 w 188"/>
                    <a:gd name="T11" fmla="*/ 2147483647 h 29"/>
                    <a:gd name="T12" fmla="*/ 0 w 188"/>
                    <a:gd name="T13" fmla="*/ 0 h 29"/>
                    <a:gd name="T14" fmla="*/ 0 60000 65536"/>
                    <a:gd name="T15" fmla="*/ 0 60000 65536"/>
                    <a:gd name="T16" fmla="*/ 0 60000 65536"/>
                    <a:gd name="T17" fmla="*/ 0 60000 65536"/>
                    <a:gd name="T18" fmla="*/ 0 60000 65536"/>
                    <a:gd name="T19" fmla="*/ 0 60000 65536"/>
                    <a:gd name="T20" fmla="*/ 0 60000 65536"/>
                    <a:gd name="T21" fmla="*/ 0 w 188"/>
                    <a:gd name="T22" fmla="*/ 0 h 29"/>
                    <a:gd name="T23" fmla="*/ 188 w 188"/>
                    <a:gd name="T24" fmla="*/ 29 h 2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8" h="29">
                      <a:moveTo>
                        <a:pt x="0" y="0"/>
                      </a:moveTo>
                      <a:cubicBezTo>
                        <a:pt x="0" y="2"/>
                        <a:pt x="0" y="2"/>
                        <a:pt x="0" y="2"/>
                      </a:cubicBezTo>
                      <a:cubicBezTo>
                        <a:pt x="0" y="17"/>
                        <a:pt x="42" y="29"/>
                        <a:pt x="94" y="29"/>
                      </a:cubicBezTo>
                      <a:cubicBezTo>
                        <a:pt x="146" y="29"/>
                        <a:pt x="188" y="17"/>
                        <a:pt x="188" y="2"/>
                      </a:cubicBezTo>
                      <a:cubicBezTo>
                        <a:pt x="188" y="1"/>
                        <a:pt x="188" y="1"/>
                        <a:pt x="188" y="1"/>
                      </a:cubicBezTo>
                      <a:cubicBezTo>
                        <a:pt x="188" y="16"/>
                        <a:pt x="145" y="28"/>
                        <a:pt x="94" y="28"/>
                      </a:cubicBezTo>
                      <a:cubicBezTo>
                        <a:pt x="42" y="28"/>
                        <a:pt x="0" y="16"/>
                        <a:pt x="0" y="0"/>
                      </a:cubicBezTo>
                    </a:path>
                  </a:pathLst>
                </a:custGeom>
                <a:solidFill>
                  <a:srgbClr val="7F8EA2"/>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609" name="Freeform 180"/>
                <p:cNvSpPr>
                  <a:spLocks noEditPoints="1"/>
                </p:cNvSpPr>
                <p:nvPr/>
              </p:nvSpPr>
              <p:spPr bwMode="auto">
                <a:xfrm>
                  <a:off x="4308462" y="3233868"/>
                  <a:ext cx="303213" cy="247434"/>
                </a:xfrm>
                <a:custGeom>
                  <a:avLst/>
                  <a:gdLst>
                    <a:gd name="T0" fmla="*/ 0 w 192"/>
                    <a:gd name="T1" fmla="*/ 2147483647 h 156"/>
                    <a:gd name="T2" fmla="*/ 0 w 192"/>
                    <a:gd name="T3" fmla="*/ 2147483647 h 156"/>
                    <a:gd name="T4" fmla="*/ 2147483647 w 192"/>
                    <a:gd name="T5" fmla="*/ 2147483647 h 156"/>
                    <a:gd name="T6" fmla="*/ 2147483647 w 192"/>
                    <a:gd name="T7" fmla="*/ 2147483647 h 156"/>
                    <a:gd name="T8" fmla="*/ 2147483647 w 192"/>
                    <a:gd name="T9" fmla="*/ 2147483647 h 156"/>
                    <a:gd name="T10" fmla="*/ 2147483647 w 192"/>
                    <a:gd name="T11" fmla="*/ 2147483647 h 156"/>
                    <a:gd name="T12" fmla="*/ 2147483647 w 192"/>
                    <a:gd name="T13" fmla="*/ 2147483647 h 156"/>
                    <a:gd name="T14" fmla="*/ 2147483647 w 192"/>
                    <a:gd name="T15" fmla="*/ 2147483647 h 156"/>
                    <a:gd name="T16" fmla="*/ 2147483647 w 192"/>
                    <a:gd name="T17" fmla="*/ 0 h 156"/>
                    <a:gd name="T18" fmla="*/ 0 w 192"/>
                    <a:gd name="T19" fmla="*/ 2147483647 h 156"/>
                    <a:gd name="T20" fmla="*/ 0 w 192"/>
                    <a:gd name="T21" fmla="*/ 2147483647 h 156"/>
                    <a:gd name="T22" fmla="*/ 2147483647 w 192"/>
                    <a:gd name="T23" fmla="*/ 2147483647 h 156"/>
                    <a:gd name="T24" fmla="*/ 2147483647 w 192"/>
                    <a:gd name="T25" fmla="*/ 2147483647 h 156"/>
                    <a:gd name="T26" fmla="*/ 2147483647 w 192"/>
                    <a:gd name="T27" fmla="*/ 2147483647 h 156"/>
                    <a:gd name="T28" fmla="*/ 2147483647 w 192"/>
                    <a:gd name="T29" fmla="*/ 2147483647 h 156"/>
                    <a:gd name="T30" fmla="*/ 2147483647 w 192"/>
                    <a:gd name="T31" fmla="*/ 2147483647 h 156"/>
                    <a:gd name="T32" fmla="*/ 2147483647 w 192"/>
                    <a:gd name="T33" fmla="*/ 2147483647 h 156"/>
                    <a:gd name="T34" fmla="*/ 2147483647 w 192"/>
                    <a:gd name="T35" fmla="*/ 2147483647 h 156"/>
                    <a:gd name="T36" fmla="*/ 2147483647 w 192"/>
                    <a:gd name="T37" fmla="*/ 2147483647 h 156"/>
                    <a:gd name="T38" fmla="*/ 2147483647 w 192"/>
                    <a:gd name="T39" fmla="*/ 2147483647 h 156"/>
                    <a:gd name="T40" fmla="*/ 2147483647 w 192"/>
                    <a:gd name="T41" fmla="*/ 2147483647 h 156"/>
                    <a:gd name="T42" fmla="*/ 2147483647 w 192"/>
                    <a:gd name="T43" fmla="*/ 2147483647 h 156"/>
                    <a:gd name="T44" fmla="*/ 2147483647 w 192"/>
                    <a:gd name="T45" fmla="*/ 2147483647 h 15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92"/>
                    <a:gd name="T70" fmla="*/ 0 h 156"/>
                    <a:gd name="T71" fmla="*/ 192 w 192"/>
                    <a:gd name="T72" fmla="*/ 156 h 15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92" h="156">
                      <a:moveTo>
                        <a:pt x="0" y="31"/>
                      </a:moveTo>
                      <a:cubicBezTo>
                        <a:pt x="0" y="127"/>
                        <a:pt x="0" y="127"/>
                        <a:pt x="0" y="127"/>
                      </a:cubicBezTo>
                      <a:cubicBezTo>
                        <a:pt x="0" y="145"/>
                        <a:pt x="48" y="156"/>
                        <a:pt x="96" y="156"/>
                      </a:cubicBezTo>
                      <a:cubicBezTo>
                        <a:pt x="143" y="156"/>
                        <a:pt x="192" y="145"/>
                        <a:pt x="192" y="127"/>
                      </a:cubicBezTo>
                      <a:cubicBezTo>
                        <a:pt x="192" y="31"/>
                        <a:pt x="192" y="31"/>
                        <a:pt x="192" y="31"/>
                      </a:cubicBezTo>
                      <a:cubicBezTo>
                        <a:pt x="191" y="32"/>
                        <a:pt x="191" y="32"/>
                        <a:pt x="191" y="32"/>
                      </a:cubicBezTo>
                      <a:cubicBezTo>
                        <a:pt x="192" y="31"/>
                        <a:pt x="192" y="30"/>
                        <a:pt x="192" y="30"/>
                      </a:cubicBezTo>
                      <a:cubicBezTo>
                        <a:pt x="192" y="29"/>
                        <a:pt x="192" y="29"/>
                        <a:pt x="192" y="29"/>
                      </a:cubicBezTo>
                      <a:cubicBezTo>
                        <a:pt x="192" y="11"/>
                        <a:pt x="143" y="0"/>
                        <a:pt x="96" y="0"/>
                      </a:cubicBezTo>
                      <a:cubicBezTo>
                        <a:pt x="48" y="0"/>
                        <a:pt x="0" y="11"/>
                        <a:pt x="0" y="29"/>
                      </a:cubicBezTo>
                      <a:lnTo>
                        <a:pt x="0" y="31"/>
                      </a:lnTo>
                      <a:close/>
                      <a:moveTo>
                        <a:pt x="4" y="29"/>
                      </a:moveTo>
                      <a:cubicBezTo>
                        <a:pt x="4" y="17"/>
                        <a:pt x="41" y="4"/>
                        <a:pt x="96" y="4"/>
                      </a:cubicBezTo>
                      <a:cubicBezTo>
                        <a:pt x="151" y="4"/>
                        <a:pt x="188" y="17"/>
                        <a:pt x="188" y="29"/>
                      </a:cubicBezTo>
                      <a:cubicBezTo>
                        <a:pt x="188" y="30"/>
                        <a:pt x="188" y="30"/>
                        <a:pt x="188" y="30"/>
                      </a:cubicBezTo>
                      <a:cubicBezTo>
                        <a:pt x="188" y="31"/>
                        <a:pt x="188" y="31"/>
                        <a:pt x="188" y="31"/>
                      </a:cubicBezTo>
                      <a:cubicBezTo>
                        <a:pt x="188" y="31"/>
                        <a:pt x="188" y="31"/>
                        <a:pt x="188" y="31"/>
                      </a:cubicBezTo>
                      <a:cubicBezTo>
                        <a:pt x="188" y="31"/>
                        <a:pt x="188" y="31"/>
                        <a:pt x="188" y="31"/>
                      </a:cubicBezTo>
                      <a:cubicBezTo>
                        <a:pt x="188" y="127"/>
                        <a:pt x="188" y="127"/>
                        <a:pt x="188" y="127"/>
                      </a:cubicBezTo>
                      <a:cubicBezTo>
                        <a:pt x="188" y="139"/>
                        <a:pt x="151" y="152"/>
                        <a:pt x="96" y="152"/>
                      </a:cubicBezTo>
                      <a:cubicBezTo>
                        <a:pt x="41" y="152"/>
                        <a:pt x="4" y="139"/>
                        <a:pt x="4" y="127"/>
                      </a:cubicBezTo>
                      <a:cubicBezTo>
                        <a:pt x="4" y="31"/>
                        <a:pt x="4" y="31"/>
                        <a:pt x="4" y="31"/>
                      </a:cubicBezTo>
                      <a:lnTo>
                        <a:pt x="4" y="29"/>
                      </a:lnTo>
                      <a:close/>
                    </a:path>
                  </a:pathLst>
                </a:custGeom>
                <a:solidFill>
                  <a:srgbClr val="231F20"/>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610" name="Freeform 175"/>
                <p:cNvSpPr>
                  <a:spLocks/>
                </p:cNvSpPr>
                <p:nvPr/>
              </p:nvSpPr>
              <p:spPr bwMode="auto">
                <a:xfrm>
                  <a:off x="4311133" y="3126929"/>
                  <a:ext cx="297202" cy="195131"/>
                </a:xfrm>
                <a:custGeom>
                  <a:avLst/>
                  <a:gdLst>
                    <a:gd name="T0" fmla="*/ 2147483647 w 188"/>
                    <a:gd name="T1" fmla="*/ 2147483647 h 123"/>
                    <a:gd name="T2" fmla="*/ 2147483647 w 188"/>
                    <a:gd name="T3" fmla="*/ 2147483647 h 123"/>
                    <a:gd name="T4" fmla="*/ 0 w 188"/>
                    <a:gd name="T5" fmla="*/ 2147483647 h 123"/>
                    <a:gd name="T6" fmla="*/ 0 w 188"/>
                    <a:gd name="T7" fmla="*/ 0 h 123"/>
                    <a:gd name="T8" fmla="*/ 2147483647 w 188"/>
                    <a:gd name="T9" fmla="*/ 0 h 123"/>
                    <a:gd name="T10" fmla="*/ 2147483647 w 188"/>
                    <a:gd name="T11" fmla="*/ 2147483647 h 123"/>
                    <a:gd name="T12" fmla="*/ 0 60000 65536"/>
                    <a:gd name="T13" fmla="*/ 0 60000 65536"/>
                    <a:gd name="T14" fmla="*/ 0 60000 65536"/>
                    <a:gd name="T15" fmla="*/ 0 60000 65536"/>
                    <a:gd name="T16" fmla="*/ 0 60000 65536"/>
                    <a:gd name="T17" fmla="*/ 0 60000 65536"/>
                    <a:gd name="T18" fmla="*/ 0 w 188"/>
                    <a:gd name="T19" fmla="*/ 0 h 123"/>
                    <a:gd name="T20" fmla="*/ 188 w 188"/>
                    <a:gd name="T21" fmla="*/ 123 h 123"/>
                  </a:gdLst>
                  <a:ahLst/>
                  <a:cxnLst>
                    <a:cxn ang="T12">
                      <a:pos x="T0" y="T1"/>
                    </a:cxn>
                    <a:cxn ang="T13">
                      <a:pos x="T2" y="T3"/>
                    </a:cxn>
                    <a:cxn ang="T14">
                      <a:pos x="T4" y="T5"/>
                    </a:cxn>
                    <a:cxn ang="T15">
                      <a:pos x="T6" y="T7"/>
                    </a:cxn>
                    <a:cxn ang="T16">
                      <a:pos x="T8" y="T9"/>
                    </a:cxn>
                    <a:cxn ang="T17">
                      <a:pos x="T10" y="T11"/>
                    </a:cxn>
                  </a:cxnLst>
                  <a:rect l="T18" t="T19" r="T20" b="T21"/>
                  <a:pathLst>
                    <a:path w="188" h="123">
                      <a:moveTo>
                        <a:pt x="188" y="96"/>
                      </a:moveTo>
                      <a:cubicBezTo>
                        <a:pt x="188" y="111"/>
                        <a:pt x="146" y="123"/>
                        <a:pt x="94" y="123"/>
                      </a:cubicBezTo>
                      <a:cubicBezTo>
                        <a:pt x="42" y="123"/>
                        <a:pt x="0" y="111"/>
                        <a:pt x="0" y="96"/>
                      </a:cubicBezTo>
                      <a:cubicBezTo>
                        <a:pt x="0" y="0"/>
                        <a:pt x="0" y="0"/>
                        <a:pt x="0" y="0"/>
                      </a:cubicBezTo>
                      <a:cubicBezTo>
                        <a:pt x="188" y="0"/>
                        <a:pt x="188" y="0"/>
                        <a:pt x="188" y="0"/>
                      </a:cubicBezTo>
                      <a:cubicBezTo>
                        <a:pt x="188" y="96"/>
                        <a:pt x="188" y="96"/>
                        <a:pt x="188" y="96"/>
                      </a:cubicBezTo>
                    </a:path>
                  </a:pathLst>
                </a:custGeom>
                <a:solidFill>
                  <a:srgbClr val="FFFF00"/>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611" name="Freeform 176"/>
                <p:cNvSpPr>
                  <a:spLocks/>
                </p:cNvSpPr>
                <p:nvPr/>
              </p:nvSpPr>
              <p:spPr bwMode="auto">
                <a:xfrm>
                  <a:off x="4608336" y="3317637"/>
                  <a:ext cx="668" cy="1341"/>
                </a:xfrm>
                <a:custGeom>
                  <a:avLst/>
                  <a:gdLst>
                    <a:gd name="T0" fmla="*/ 0 w 1"/>
                    <a:gd name="T1" fmla="*/ 0 h 1"/>
                    <a:gd name="T2" fmla="*/ 0 w 1"/>
                    <a:gd name="T3" fmla="*/ 0 h 1"/>
                    <a:gd name="T4" fmla="*/ 0 w 1"/>
                    <a:gd name="T5" fmla="*/ 2147483647 h 1"/>
                    <a:gd name="T6" fmla="*/ 0 w 1"/>
                    <a:gd name="T7" fmla="*/ 2147483647 h 1"/>
                    <a:gd name="T8" fmla="*/ 0 w 1"/>
                    <a:gd name="T9" fmla="*/ 0 h 1"/>
                    <a:gd name="T10" fmla="*/ 0 60000 65536"/>
                    <a:gd name="T11" fmla="*/ 0 60000 65536"/>
                    <a:gd name="T12" fmla="*/ 0 60000 65536"/>
                    <a:gd name="T13" fmla="*/ 0 60000 65536"/>
                    <a:gd name="T14" fmla="*/ 0 60000 65536"/>
                    <a:gd name="T15" fmla="*/ 0 w 1"/>
                    <a:gd name="T16" fmla="*/ 0 h 1"/>
                    <a:gd name="T17" fmla="*/ 1 w 1"/>
                    <a:gd name="T18" fmla="*/ 1 h 1"/>
                  </a:gdLst>
                  <a:ahLst/>
                  <a:cxnLst>
                    <a:cxn ang="T10">
                      <a:pos x="T0" y="T1"/>
                    </a:cxn>
                    <a:cxn ang="T11">
                      <a:pos x="T2" y="T3"/>
                    </a:cxn>
                    <a:cxn ang="T12">
                      <a:pos x="T4" y="T5"/>
                    </a:cxn>
                    <a:cxn ang="T13">
                      <a:pos x="T6" y="T7"/>
                    </a:cxn>
                    <a:cxn ang="T14">
                      <a:pos x="T8" y="T9"/>
                    </a:cxn>
                  </a:cxnLst>
                  <a:rect l="T15" t="T16" r="T17" b="T18"/>
                  <a:pathLst>
                    <a:path w="1" h="1">
                      <a:moveTo>
                        <a:pt x="0" y="0"/>
                      </a:moveTo>
                      <a:cubicBezTo>
                        <a:pt x="0" y="0"/>
                        <a:pt x="0" y="0"/>
                        <a:pt x="0" y="0"/>
                      </a:cubicBezTo>
                      <a:cubicBezTo>
                        <a:pt x="0" y="1"/>
                        <a:pt x="0" y="1"/>
                        <a:pt x="0" y="1"/>
                      </a:cubicBezTo>
                      <a:cubicBezTo>
                        <a:pt x="0" y="1"/>
                        <a:pt x="0" y="1"/>
                        <a:pt x="0" y="1"/>
                      </a:cubicBezTo>
                      <a:cubicBezTo>
                        <a:pt x="0" y="0"/>
                        <a:pt x="0" y="0"/>
                        <a:pt x="0" y="0"/>
                      </a:cubicBezTo>
                    </a:path>
                  </a:pathLst>
                </a:custGeom>
                <a:solidFill>
                  <a:srgbClr val="8A98AA"/>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612" name="Oval 178"/>
                <p:cNvSpPr>
                  <a:spLocks noChangeArrowheads="1"/>
                </p:cNvSpPr>
                <p:nvPr/>
              </p:nvSpPr>
              <p:spPr bwMode="auto">
                <a:xfrm>
                  <a:off x="4311133" y="3080661"/>
                  <a:ext cx="297202" cy="87842"/>
                </a:xfrm>
                <a:prstGeom prst="ellipse">
                  <a:avLst/>
                </a:prstGeom>
                <a:gradFill rotWithShape="1">
                  <a:gsLst>
                    <a:gs pos="0">
                      <a:srgbClr val="C0C1C6"/>
                    </a:gs>
                    <a:gs pos="100000">
                      <a:srgbClr val="DFE0E5"/>
                    </a:gs>
                  </a:gsLst>
                  <a:lin ang="5400000" scaled="1"/>
                </a:gradFill>
                <a:ln w="9525" algn="ctr">
                  <a:noFill/>
                  <a:round/>
                  <a:headEnd/>
                  <a:tailEnd/>
                </a:ln>
              </p:spPr>
              <p:txBody>
                <a:bodyPr lIns="91327" tIns="45667" rIns="91327" bIns="45667"/>
                <a:lstStyle/>
                <a:p>
                  <a:pPr algn="l">
                    <a:buClrTx/>
                    <a:buFontTx/>
                    <a:buNone/>
                  </a:pPr>
                  <a:endParaRPr lang="zh-CN" altLang="zh-CN" sz="1400" dirty="0" smtClean="0">
                    <a:solidFill>
                      <a:srgbClr val="000000"/>
                    </a:solidFill>
                    <a:cs typeface="Calibri" pitchFamily="34" charset="0"/>
                    <a:sym typeface="Lucida Grande" charset="0"/>
                  </a:endParaRPr>
                </a:p>
              </p:txBody>
            </p:sp>
            <p:sp>
              <p:nvSpPr>
                <p:cNvPr id="613" name="Freeform 179"/>
                <p:cNvSpPr>
                  <a:spLocks/>
                </p:cNvSpPr>
                <p:nvPr/>
              </p:nvSpPr>
              <p:spPr bwMode="auto">
                <a:xfrm>
                  <a:off x="4311133" y="3123577"/>
                  <a:ext cx="297202" cy="44927"/>
                </a:xfrm>
                <a:custGeom>
                  <a:avLst/>
                  <a:gdLst>
                    <a:gd name="T0" fmla="*/ 2147483647 w 188"/>
                    <a:gd name="T1" fmla="*/ 2147483647 h 28"/>
                    <a:gd name="T2" fmla="*/ 0 w 188"/>
                    <a:gd name="T3" fmla="*/ 0 h 28"/>
                    <a:gd name="T4" fmla="*/ 0 w 188"/>
                    <a:gd name="T5" fmla="*/ 0 h 28"/>
                    <a:gd name="T6" fmla="*/ 2147483647 w 188"/>
                    <a:gd name="T7" fmla="*/ 2147483647 h 28"/>
                    <a:gd name="T8" fmla="*/ 2147483647 w 188"/>
                    <a:gd name="T9" fmla="*/ 0 h 28"/>
                    <a:gd name="T10" fmla="*/ 2147483647 w 188"/>
                    <a:gd name="T11" fmla="*/ 0 h 28"/>
                    <a:gd name="T12" fmla="*/ 2147483647 w 188"/>
                    <a:gd name="T13" fmla="*/ 2147483647 h 28"/>
                    <a:gd name="T14" fmla="*/ 0 60000 65536"/>
                    <a:gd name="T15" fmla="*/ 0 60000 65536"/>
                    <a:gd name="T16" fmla="*/ 0 60000 65536"/>
                    <a:gd name="T17" fmla="*/ 0 60000 65536"/>
                    <a:gd name="T18" fmla="*/ 0 60000 65536"/>
                    <a:gd name="T19" fmla="*/ 0 60000 65536"/>
                    <a:gd name="T20" fmla="*/ 0 60000 65536"/>
                    <a:gd name="T21" fmla="*/ 0 w 188"/>
                    <a:gd name="T22" fmla="*/ 0 h 28"/>
                    <a:gd name="T23" fmla="*/ 188 w 188"/>
                    <a:gd name="T24" fmla="*/ 28 h 2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8" h="28">
                      <a:moveTo>
                        <a:pt x="94" y="26"/>
                      </a:moveTo>
                      <a:cubicBezTo>
                        <a:pt x="43" y="26"/>
                        <a:pt x="1" y="14"/>
                        <a:pt x="0" y="0"/>
                      </a:cubicBezTo>
                      <a:cubicBezTo>
                        <a:pt x="0" y="0"/>
                        <a:pt x="0" y="0"/>
                        <a:pt x="0" y="0"/>
                      </a:cubicBezTo>
                      <a:cubicBezTo>
                        <a:pt x="0" y="15"/>
                        <a:pt x="42" y="28"/>
                        <a:pt x="94" y="28"/>
                      </a:cubicBezTo>
                      <a:cubicBezTo>
                        <a:pt x="146" y="28"/>
                        <a:pt x="188" y="15"/>
                        <a:pt x="188" y="0"/>
                      </a:cubicBezTo>
                      <a:cubicBezTo>
                        <a:pt x="188" y="0"/>
                        <a:pt x="188" y="0"/>
                        <a:pt x="188" y="0"/>
                      </a:cubicBezTo>
                      <a:cubicBezTo>
                        <a:pt x="186" y="14"/>
                        <a:pt x="145" y="26"/>
                        <a:pt x="94" y="26"/>
                      </a:cubicBezTo>
                      <a:close/>
                    </a:path>
                  </a:pathLst>
                </a:custGeom>
                <a:solidFill>
                  <a:srgbClr val="363B49"/>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614" name="Freeform 180"/>
                <p:cNvSpPr>
                  <a:spLocks noEditPoints="1"/>
                </p:cNvSpPr>
                <p:nvPr/>
              </p:nvSpPr>
              <p:spPr bwMode="auto">
                <a:xfrm>
                  <a:off x="4308462" y="3074713"/>
                  <a:ext cx="303213" cy="247434"/>
                </a:xfrm>
                <a:custGeom>
                  <a:avLst/>
                  <a:gdLst>
                    <a:gd name="T0" fmla="*/ 0 w 192"/>
                    <a:gd name="T1" fmla="*/ 2147483647 h 156"/>
                    <a:gd name="T2" fmla="*/ 0 w 192"/>
                    <a:gd name="T3" fmla="*/ 2147483647 h 156"/>
                    <a:gd name="T4" fmla="*/ 2147483647 w 192"/>
                    <a:gd name="T5" fmla="*/ 2147483647 h 156"/>
                    <a:gd name="T6" fmla="*/ 2147483647 w 192"/>
                    <a:gd name="T7" fmla="*/ 2147483647 h 156"/>
                    <a:gd name="T8" fmla="*/ 2147483647 w 192"/>
                    <a:gd name="T9" fmla="*/ 2147483647 h 156"/>
                    <a:gd name="T10" fmla="*/ 2147483647 w 192"/>
                    <a:gd name="T11" fmla="*/ 2147483647 h 156"/>
                    <a:gd name="T12" fmla="*/ 2147483647 w 192"/>
                    <a:gd name="T13" fmla="*/ 2147483647 h 156"/>
                    <a:gd name="T14" fmla="*/ 2147483647 w 192"/>
                    <a:gd name="T15" fmla="*/ 2147483647 h 156"/>
                    <a:gd name="T16" fmla="*/ 2147483647 w 192"/>
                    <a:gd name="T17" fmla="*/ 0 h 156"/>
                    <a:gd name="T18" fmla="*/ 0 w 192"/>
                    <a:gd name="T19" fmla="*/ 2147483647 h 156"/>
                    <a:gd name="T20" fmla="*/ 0 w 192"/>
                    <a:gd name="T21" fmla="*/ 2147483647 h 156"/>
                    <a:gd name="T22" fmla="*/ 2147483647 w 192"/>
                    <a:gd name="T23" fmla="*/ 2147483647 h 156"/>
                    <a:gd name="T24" fmla="*/ 2147483647 w 192"/>
                    <a:gd name="T25" fmla="*/ 2147483647 h 156"/>
                    <a:gd name="T26" fmla="*/ 2147483647 w 192"/>
                    <a:gd name="T27" fmla="*/ 2147483647 h 156"/>
                    <a:gd name="T28" fmla="*/ 2147483647 w 192"/>
                    <a:gd name="T29" fmla="*/ 2147483647 h 156"/>
                    <a:gd name="T30" fmla="*/ 2147483647 w 192"/>
                    <a:gd name="T31" fmla="*/ 2147483647 h 156"/>
                    <a:gd name="T32" fmla="*/ 2147483647 w 192"/>
                    <a:gd name="T33" fmla="*/ 2147483647 h 156"/>
                    <a:gd name="T34" fmla="*/ 2147483647 w 192"/>
                    <a:gd name="T35" fmla="*/ 2147483647 h 156"/>
                    <a:gd name="T36" fmla="*/ 2147483647 w 192"/>
                    <a:gd name="T37" fmla="*/ 2147483647 h 156"/>
                    <a:gd name="T38" fmla="*/ 2147483647 w 192"/>
                    <a:gd name="T39" fmla="*/ 2147483647 h 156"/>
                    <a:gd name="T40" fmla="*/ 2147483647 w 192"/>
                    <a:gd name="T41" fmla="*/ 2147483647 h 156"/>
                    <a:gd name="T42" fmla="*/ 2147483647 w 192"/>
                    <a:gd name="T43" fmla="*/ 2147483647 h 156"/>
                    <a:gd name="T44" fmla="*/ 2147483647 w 192"/>
                    <a:gd name="T45" fmla="*/ 2147483647 h 15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92"/>
                    <a:gd name="T70" fmla="*/ 0 h 156"/>
                    <a:gd name="T71" fmla="*/ 192 w 192"/>
                    <a:gd name="T72" fmla="*/ 156 h 15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92" h="156">
                      <a:moveTo>
                        <a:pt x="0" y="31"/>
                      </a:moveTo>
                      <a:cubicBezTo>
                        <a:pt x="0" y="127"/>
                        <a:pt x="0" y="127"/>
                        <a:pt x="0" y="127"/>
                      </a:cubicBezTo>
                      <a:cubicBezTo>
                        <a:pt x="0" y="145"/>
                        <a:pt x="48" y="156"/>
                        <a:pt x="96" y="156"/>
                      </a:cubicBezTo>
                      <a:cubicBezTo>
                        <a:pt x="143" y="156"/>
                        <a:pt x="192" y="145"/>
                        <a:pt x="192" y="127"/>
                      </a:cubicBezTo>
                      <a:cubicBezTo>
                        <a:pt x="192" y="31"/>
                        <a:pt x="192" y="31"/>
                        <a:pt x="192" y="31"/>
                      </a:cubicBezTo>
                      <a:cubicBezTo>
                        <a:pt x="191" y="32"/>
                        <a:pt x="191" y="32"/>
                        <a:pt x="191" y="32"/>
                      </a:cubicBezTo>
                      <a:cubicBezTo>
                        <a:pt x="192" y="31"/>
                        <a:pt x="192" y="30"/>
                        <a:pt x="192" y="30"/>
                      </a:cubicBezTo>
                      <a:cubicBezTo>
                        <a:pt x="192" y="29"/>
                        <a:pt x="192" y="29"/>
                        <a:pt x="192" y="29"/>
                      </a:cubicBezTo>
                      <a:cubicBezTo>
                        <a:pt x="192" y="11"/>
                        <a:pt x="143" y="0"/>
                        <a:pt x="96" y="0"/>
                      </a:cubicBezTo>
                      <a:cubicBezTo>
                        <a:pt x="48" y="0"/>
                        <a:pt x="0" y="11"/>
                        <a:pt x="0" y="29"/>
                      </a:cubicBezTo>
                      <a:lnTo>
                        <a:pt x="0" y="31"/>
                      </a:lnTo>
                      <a:close/>
                      <a:moveTo>
                        <a:pt x="4" y="29"/>
                      </a:moveTo>
                      <a:cubicBezTo>
                        <a:pt x="4" y="17"/>
                        <a:pt x="41" y="4"/>
                        <a:pt x="96" y="4"/>
                      </a:cubicBezTo>
                      <a:cubicBezTo>
                        <a:pt x="151" y="4"/>
                        <a:pt x="188" y="17"/>
                        <a:pt x="188" y="29"/>
                      </a:cubicBezTo>
                      <a:cubicBezTo>
                        <a:pt x="188" y="30"/>
                        <a:pt x="188" y="30"/>
                        <a:pt x="188" y="30"/>
                      </a:cubicBezTo>
                      <a:cubicBezTo>
                        <a:pt x="188" y="31"/>
                        <a:pt x="188" y="31"/>
                        <a:pt x="188" y="31"/>
                      </a:cubicBezTo>
                      <a:cubicBezTo>
                        <a:pt x="188" y="31"/>
                        <a:pt x="188" y="31"/>
                        <a:pt x="188" y="31"/>
                      </a:cubicBezTo>
                      <a:cubicBezTo>
                        <a:pt x="188" y="31"/>
                        <a:pt x="188" y="31"/>
                        <a:pt x="188" y="31"/>
                      </a:cubicBezTo>
                      <a:cubicBezTo>
                        <a:pt x="188" y="127"/>
                        <a:pt x="188" y="127"/>
                        <a:pt x="188" y="127"/>
                      </a:cubicBezTo>
                      <a:cubicBezTo>
                        <a:pt x="188" y="139"/>
                        <a:pt x="151" y="152"/>
                        <a:pt x="96" y="152"/>
                      </a:cubicBezTo>
                      <a:cubicBezTo>
                        <a:pt x="41" y="152"/>
                        <a:pt x="4" y="139"/>
                        <a:pt x="4" y="127"/>
                      </a:cubicBezTo>
                      <a:cubicBezTo>
                        <a:pt x="4" y="31"/>
                        <a:pt x="4" y="31"/>
                        <a:pt x="4" y="31"/>
                      </a:cubicBezTo>
                      <a:lnTo>
                        <a:pt x="4" y="29"/>
                      </a:lnTo>
                      <a:close/>
                    </a:path>
                  </a:pathLst>
                </a:custGeom>
                <a:solidFill>
                  <a:srgbClr val="231F20"/>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grpSp>
          <p:grpSp>
            <p:nvGrpSpPr>
              <p:cNvPr id="571" name="Group 876"/>
              <p:cNvGrpSpPr>
                <a:grpSpLocks/>
              </p:cNvGrpSpPr>
              <p:nvPr/>
            </p:nvGrpSpPr>
            <p:grpSpPr bwMode="auto">
              <a:xfrm>
                <a:off x="330" y="2994"/>
                <a:ext cx="180" cy="358"/>
                <a:chOff x="4308462" y="3074713"/>
                <a:chExt cx="303213" cy="566295"/>
              </a:xfrm>
            </p:grpSpPr>
            <p:sp>
              <p:nvSpPr>
                <p:cNvPr id="587" name="Freeform 175"/>
                <p:cNvSpPr>
                  <a:spLocks/>
                </p:cNvSpPr>
                <p:nvPr/>
              </p:nvSpPr>
              <p:spPr bwMode="auto">
                <a:xfrm>
                  <a:off x="4311133" y="3442524"/>
                  <a:ext cx="297202" cy="195131"/>
                </a:xfrm>
                <a:custGeom>
                  <a:avLst/>
                  <a:gdLst>
                    <a:gd name="T0" fmla="*/ 2147483647 w 188"/>
                    <a:gd name="T1" fmla="*/ 2147483647 h 123"/>
                    <a:gd name="T2" fmla="*/ 2147483647 w 188"/>
                    <a:gd name="T3" fmla="*/ 2147483647 h 123"/>
                    <a:gd name="T4" fmla="*/ 0 w 188"/>
                    <a:gd name="T5" fmla="*/ 2147483647 h 123"/>
                    <a:gd name="T6" fmla="*/ 0 w 188"/>
                    <a:gd name="T7" fmla="*/ 0 h 123"/>
                    <a:gd name="T8" fmla="*/ 2147483647 w 188"/>
                    <a:gd name="T9" fmla="*/ 0 h 123"/>
                    <a:gd name="T10" fmla="*/ 2147483647 w 188"/>
                    <a:gd name="T11" fmla="*/ 2147483647 h 123"/>
                    <a:gd name="T12" fmla="*/ 0 60000 65536"/>
                    <a:gd name="T13" fmla="*/ 0 60000 65536"/>
                    <a:gd name="T14" fmla="*/ 0 60000 65536"/>
                    <a:gd name="T15" fmla="*/ 0 60000 65536"/>
                    <a:gd name="T16" fmla="*/ 0 60000 65536"/>
                    <a:gd name="T17" fmla="*/ 0 60000 65536"/>
                    <a:gd name="T18" fmla="*/ 0 w 188"/>
                    <a:gd name="T19" fmla="*/ 0 h 123"/>
                    <a:gd name="T20" fmla="*/ 188 w 188"/>
                    <a:gd name="T21" fmla="*/ 123 h 123"/>
                  </a:gdLst>
                  <a:ahLst/>
                  <a:cxnLst>
                    <a:cxn ang="T12">
                      <a:pos x="T0" y="T1"/>
                    </a:cxn>
                    <a:cxn ang="T13">
                      <a:pos x="T2" y="T3"/>
                    </a:cxn>
                    <a:cxn ang="T14">
                      <a:pos x="T4" y="T5"/>
                    </a:cxn>
                    <a:cxn ang="T15">
                      <a:pos x="T6" y="T7"/>
                    </a:cxn>
                    <a:cxn ang="T16">
                      <a:pos x="T8" y="T9"/>
                    </a:cxn>
                    <a:cxn ang="T17">
                      <a:pos x="T10" y="T11"/>
                    </a:cxn>
                  </a:cxnLst>
                  <a:rect l="T18" t="T19" r="T20" b="T21"/>
                  <a:pathLst>
                    <a:path w="188" h="123">
                      <a:moveTo>
                        <a:pt x="188" y="96"/>
                      </a:moveTo>
                      <a:cubicBezTo>
                        <a:pt x="188" y="111"/>
                        <a:pt x="146" y="123"/>
                        <a:pt x="94" y="123"/>
                      </a:cubicBezTo>
                      <a:cubicBezTo>
                        <a:pt x="42" y="123"/>
                        <a:pt x="0" y="111"/>
                        <a:pt x="0" y="96"/>
                      </a:cubicBezTo>
                      <a:cubicBezTo>
                        <a:pt x="0" y="0"/>
                        <a:pt x="0" y="0"/>
                        <a:pt x="0" y="0"/>
                      </a:cubicBezTo>
                      <a:cubicBezTo>
                        <a:pt x="188" y="0"/>
                        <a:pt x="188" y="0"/>
                        <a:pt x="188" y="0"/>
                      </a:cubicBezTo>
                      <a:cubicBezTo>
                        <a:pt x="188" y="96"/>
                        <a:pt x="188" y="96"/>
                        <a:pt x="188" y="96"/>
                      </a:cubicBezTo>
                    </a:path>
                  </a:pathLst>
                </a:custGeom>
                <a:solidFill>
                  <a:srgbClr val="9933FF"/>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588" name="Freeform 176"/>
                <p:cNvSpPr>
                  <a:spLocks/>
                </p:cNvSpPr>
                <p:nvPr/>
              </p:nvSpPr>
              <p:spPr bwMode="auto">
                <a:xfrm>
                  <a:off x="4608336" y="3593399"/>
                  <a:ext cx="668" cy="1341"/>
                </a:xfrm>
                <a:custGeom>
                  <a:avLst/>
                  <a:gdLst>
                    <a:gd name="T0" fmla="*/ 0 w 1"/>
                    <a:gd name="T1" fmla="*/ 0 h 1"/>
                    <a:gd name="T2" fmla="*/ 0 w 1"/>
                    <a:gd name="T3" fmla="*/ 0 h 1"/>
                    <a:gd name="T4" fmla="*/ 0 w 1"/>
                    <a:gd name="T5" fmla="*/ 2147483647 h 1"/>
                    <a:gd name="T6" fmla="*/ 0 w 1"/>
                    <a:gd name="T7" fmla="*/ 2147483647 h 1"/>
                    <a:gd name="T8" fmla="*/ 0 w 1"/>
                    <a:gd name="T9" fmla="*/ 0 h 1"/>
                    <a:gd name="T10" fmla="*/ 0 60000 65536"/>
                    <a:gd name="T11" fmla="*/ 0 60000 65536"/>
                    <a:gd name="T12" fmla="*/ 0 60000 65536"/>
                    <a:gd name="T13" fmla="*/ 0 60000 65536"/>
                    <a:gd name="T14" fmla="*/ 0 60000 65536"/>
                    <a:gd name="T15" fmla="*/ 0 w 1"/>
                    <a:gd name="T16" fmla="*/ 0 h 1"/>
                    <a:gd name="T17" fmla="*/ 1 w 1"/>
                    <a:gd name="T18" fmla="*/ 1 h 1"/>
                  </a:gdLst>
                  <a:ahLst/>
                  <a:cxnLst>
                    <a:cxn ang="T10">
                      <a:pos x="T0" y="T1"/>
                    </a:cxn>
                    <a:cxn ang="T11">
                      <a:pos x="T2" y="T3"/>
                    </a:cxn>
                    <a:cxn ang="T12">
                      <a:pos x="T4" y="T5"/>
                    </a:cxn>
                    <a:cxn ang="T13">
                      <a:pos x="T6" y="T7"/>
                    </a:cxn>
                    <a:cxn ang="T14">
                      <a:pos x="T8" y="T9"/>
                    </a:cxn>
                  </a:cxnLst>
                  <a:rect l="T15" t="T16" r="T17" b="T18"/>
                  <a:pathLst>
                    <a:path w="1" h="1">
                      <a:moveTo>
                        <a:pt x="0" y="0"/>
                      </a:moveTo>
                      <a:cubicBezTo>
                        <a:pt x="0" y="0"/>
                        <a:pt x="0" y="0"/>
                        <a:pt x="0" y="0"/>
                      </a:cubicBezTo>
                      <a:cubicBezTo>
                        <a:pt x="0" y="1"/>
                        <a:pt x="0" y="1"/>
                        <a:pt x="0" y="1"/>
                      </a:cubicBezTo>
                      <a:cubicBezTo>
                        <a:pt x="0" y="1"/>
                        <a:pt x="0" y="1"/>
                        <a:pt x="0" y="1"/>
                      </a:cubicBezTo>
                      <a:cubicBezTo>
                        <a:pt x="0" y="0"/>
                        <a:pt x="0" y="0"/>
                        <a:pt x="0" y="0"/>
                      </a:cubicBezTo>
                    </a:path>
                  </a:pathLst>
                </a:custGeom>
                <a:solidFill>
                  <a:srgbClr val="8A98AA"/>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589" name="Freeform 177"/>
                <p:cNvSpPr>
                  <a:spLocks/>
                </p:cNvSpPr>
                <p:nvPr/>
              </p:nvSpPr>
              <p:spPr bwMode="auto">
                <a:xfrm>
                  <a:off x="4311133" y="3591387"/>
                  <a:ext cx="297202" cy="46268"/>
                </a:xfrm>
                <a:custGeom>
                  <a:avLst/>
                  <a:gdLst>
                    <a:gd name="T0" fmla="*/ 0 w 188"/>
                    <a:gd name="T1" fmla="*/ 0 h 29"/>
                    <a:gd name="T2" fmla="*/ 0 w 188"/>
                    <a:gd name="T3" fmla="*/ 2147483647 h 29"/>
                    <a:gd name="T4" fmla="*/ 2147483647 w 188"/>
                    <a:gd name="T5" fmla="*/ 2147483647 h 29"/>
                    <a:gd name="T6" fmla="*/ 2147483647 w 188"/>
                    <a:gd name="T7" fmla="*/ 2147483647 h 29"/>
                    <a:gd name="T8" fmla="*/ 2147483647 w 188"/>
                    <a:gd name="T9" fmla="*/ 2147483647 h 29"/>
                    <a:gd name="T10" fmla="*/ 2147483647 w 188"/>
                    <a:gd name="T11" fmla="*/ 2147483647 h 29"/>
                    <a:gd name="T12" fmla="*/ 0 w 188"/>
                    <a:gd name="T13" fmla="*/ 0 h 29"/>
                    <a:gd name="T14" fmla="*/ 0 60000 65536"/>
                    <a:gd name="T15" fmla="*/ 0 60000 65536"/>
                    <a:gd name="T16" fmla="*/ 0 60000 65536"/>
                    <a:gd name="T17" fmla="*/ 0 60000 65536"/>
                    <a:gd name="T18" fmla="*/ 0 60000 65536"/>
                    <a:gd name="T19" fmla="*/ 0 60000 65536"/>
                    <a:gd name="T20" fmla="*/ 0 60000 65536"/>
                    <a:gd name="T21" fmla="*/ 0 w 188"/>
                    <a:gd name="T22" fmla="*/ 0 h 29"/>
                    <a:gd name="T23" fmla="*/ 188 w 188"/>
                    <a:gd name="T24" fmla="*/ 29 h 2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8" h="29">
                      <a:moveTo>
                        <a:pt x="0" y="0"/>
                      </a:moveTo>
                      <a:cubicBezTo>
                        <a:pt x="0" y="2"/>
                        <a:pt x="0" y="2"/>
                        <a:pt x="0" y="2"/>
                      </a:cubicBezTo>
                      <a:cubicBezTo>
                        <a:pt x="0" y="17"/>
                        <a:pt x="42" y="29"/>
                        <a:pt x="94" y="29"/>
                      </a:cubicBezTo>
                      <a:cubicBezTo>
                        <a:pt x="146" y="29"/>
                        <a:pt x="188" y="17"/>
                        <a:pt x="188" y="2"/>
                      </a:cubicBezTo>
                      <a:cubicBezTo>
                        <a:pt x="188" y="1"/>
                        <a:pt x="188" y="1"/>
                        <a:pt x="188" y="1"/>
                      </a:cubicBezTo>
                      <a:cubicBezTo>
                        <a:pt x="188" y="16"/>
                        <a:pt x="145" y="28"/>
                        <a:pt x="94" y="28"/>
                      </a:cubicBezTo>
                      <a:cubicBezTo>
                        <a:pt x="42" y="28"/>
                        <a:pt x="0" y="16"/>
                        <a:pt x="0" y="0"/>
                      </a:cubicBezTo>
                    </a:path>
                  </a:pathLst>
                </a:custGeom>
                <a:solidFill>
                  <a:srgbClr val="7F8EA2"/>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590" name="Freeform 179"/>
                <p:cNvSpPr>
                  <a:spLocks/>
                </p:cNvSpPr>
                <p:nvPr/>
              </p:nvSpPr>
              <p:spPr bwMode="auto">
                <a:xfrm>
                  <a:off x="4311133" y="3439172"/>
                  <a:ext cx="297202" cy="44927"/>
                </a:xfrm>
                <a:custGeom>
                  <a:avLst/>
                  <a:gdLst>
                    <a:gd name="T0" fmla="*/ 2147483647 w 188"/>
                    <a:gd name="T1" fmla="*/ 2147483647 h 28"/>
                    <a:gd name="T2" fmla="*/ 0 w 188"/>
                    <a:gd name="T3" fmla="*/ 0 h 28"/>
                    <a:gd name="T4" fmla="*/ 0 w 188"/>
                    <a:gd name="T5" fmla="*/ 0 h 28"/>
                    <a:gd name="T6" fmla="*/ 2147483647 w 188"/>
                    <a:gd name="T7" fmla="*/ 2147483647 h 28"/>
                    <a:gd name="T8" fmla="*/ 2147483647 w 188"/>
                    <a:gd name="T9" fmla="*/ 0 h 28"/>
                    <a:gd name="T10" fmla="*/ 2147483647 w 188"/>
                    <a:gd name="T11" fmla="*/ 0 h 28"/>
                    <a:gd name="T12" fmla="*/ 2147483647 w 188"/>
                    <a:gd name="T13" fmla="*/ 2147483647 h 28"/>
                    <a:gd name="T14" fmla="*/ 0 60000 65536"/>
                    <a:gd name="T15" fmla="*/ 0 60000 65536"/>
                    <a:gd name="T16" fmla="*/ 0 60000 65536"/>
                    <a:gd name="T17" fmla="*/ 0 60000 65536"/>
                    <a:gd name="T18" fmla="*/ 0 60000 65536"/>
                    <a:gd name="T19" fmla="*/ 0 60000 65536"/>
                    <a:gd name="T20" fmla="*/ 0 60000 65536"/>
                    <a:gd name="T21" fmla="*/ 0 w 188"/>
                    <a:gd name="T22" fmla="*/ 0 h 28"/>
                    <a:gd name="T23" fmla="*/ 188 w 188"/>
                    <a:gd name="T24" fmla="*/ 28 h 2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8" h="28">
                      <a:moveTo>
                        <a:pt x="94" y="26"/>
                      </a:moveTo>
                      <a:cubicBezTo>
                        <a:pt x="43" y="26"/>
                        <a:pt x="1" y="14"/>
                        <a:pt x="0" y="0"/>
                      </a:cubicBezTo>
                      <a:cubicBezTo>
                        <a:pt x="0" y="0"/>
                        <a:pt x="0" y="0"/>
                        <a:pt x="0" y="0"/>
                      </a:cubicBezTo>
                      <a:cubicBezTo>
                        <a:pt x="0" y="15"/>
                        <a:pt x="42" y="28"/>
                        <a:pt x="94" y="28"/>
                      </a:cubicBezTo>
                      <a:cubicBezTo>
                        <a:pt x="146" y="28"/>
                        <a:pt x="188" y="15"/>
                        <a:pt x="188" y="0"/>
                      </a:cubicBezTo>
                      <a:cubicBezTo>
                        <a:pt x="188" y="0"/>
                        <a:pt x="188" y="0"/>
                        <a:pt x="188" y="0"/>
                      </a:cubicBezTo>
                      <a:cubicBezTo>
                        <a:pt x="186" y="14"/>
                        <a:pt x="145" y="26"/>
                        <a:pt x="94" y="26"/>
                      </a:cubicBezTo>
                      <a:close/>
                    </a:path>
                  </a:pathLst>
                </a:custGeom>
                <a:solidFill>
                  <a:srgbClr val="363B49"/>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591" name="Freeform 180"/>
                <p:cNvSpPr>
                  <a:spLocks noEditPoints="1"/>
                </p:cNvSpPr>
                <p:nvPr/>
              </p:nvSpPr>
              <p:spPr bwMode="auto">
                <a:xfrm>
                  <a:off x="4308462" y="3393574"/>
                  <a:ext cx="303213" cy="247434"/>
                </a:xfrm>
                <a:custGeom>
                  <a:avLst/>
                  <a:gdLst>
                    <a:gd name="T0" fmla="*/ 0 w 192"/>
                    <a:gd name="T1" fmla="*/ 2147483647 h 156"/>
                    <a:gd name="T2" fmla="*/ 0 w 192"/>
                    <a:gd name="T3" fmla="*/ 2147483647 h 156"/>
                    <a:gd name="T4" fmla="*/ 2147483647 w 192"/>
                    <a:gd name="T5" fmla="*/ 2147483647 h 156"/>
                    <a:gd name="T6" fmla="*/ 2147483647 w 192"/>
                    <a:gd name="T7" fmla="*/ 2147483647 h 156"/>
                    <a:gd name="T8" fmla="*/ 2147483647 w 192"/>
                    <a:gd name="T9" fmla="*/ 2147483647 h 156"/>
                    <a:gd name="T10" fmla="*/ 2147483647 w 192"/>
                    <a:gd name="T11" fmla="*/ 2147483647 h 156"/>
                    <a:gd name="T12" fmla="*/ 2147483647 w 192"/>
                    <a:gd name="T13" fmla="*/ 2147483647 h 156"/>
                    <a:gd name="T14" fmla="*/ 2147483647 w 192"/>
                    <a:gd name="T15" fmla="*/ 2147483647 h 156"/>
                    <a:gd name="T16" fmla="*/ 2147483647 w 192"/>
                    <a:gd name="T17" fmla="*/ 0 h 156"/>
                    <a:gd name="T18" fmla="*/ 0 w 192"/>
                    <a:gd name="T19" fmla="*/ 2147483647 h 156"/>
                    <a:gd name="T20" fmla="*/ 0 w 192"/>
                    <a:gd name="T21" fmla="*/ 2147483647 h 156"/>
                    <a:gd name="T22" fmla="*/ 2147483647 w 192"/>
                    <a:gd name="T23" fmla="*/ 2147483647 h 156"/>
                    <a:gd name="T24" fmla="*/ 2147483647 w 192"/>
                    <a:gd name="T25" fmla="*/ 2147483647 h 156"/>
                    <a:gd name="T26" fmla="*/ 2147483647 w 192"/>
                    <a:gd name="T27" fmla="*/ 2147483647 h 156"/>
                    <a:gd name="T28" fmla="*/ 2147483647 w 192"/>
                    <a:gd name="T29" fmla="*/ 2147483647 h 156"/>
                    <a:gd name="T30" fmla="*/ 2147483647 w 192"/>
                    <a:gd name="T31" fmla="*/ 2147483647 h 156"/>
                    <a:gd name="T32" fmla="*/ 2147483647 w 192"/>
                    <a:gd name="T33" fmla="*/ 2147483647 h 156"/>
                    <a:gd name="T34" fmla="*/ 2147483647 w 192"/>
                    <a:gd name="T35" fmla="*/ 2147483647 h 156"/>
                    <a:gd name="T36" fmla="*/ 2147483647 w 192"/>
                    <a:gd name="T37" fmla="*/ 2147483647 h 156"/>
                    <a:gd name="T38" fmla="*/ 2147483647 w 192"/>
                    <a:gd name="T39" fmla="*/ 2147483647 h 156"/>
                    <a:gd name="T40" fmla="*/ 2147483647 w 192"/>
                    <a:gd name="T41" fmla="*/ 2147483647 h 156"/>
                    <a:gd name="T42" fmla="*/ 2147483647 w 192"/>
                    <a:gd name="T43" fmla="*/ 2147483647 h 156"/>
                    <a:gd name="T44" fmla="*/ 2147483647 w 192"/>
                    <a:gd name="T45" fmla="*/ 2147483647 h 15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92"/>
                    <a:gd name="T70" fmla="*/ 0 h 156"/>
                    <a:gd name="T71" fmla="*/ 192 w 192"/>
                    <a:gd name="T72" fmla="*/ 156 h 15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92" h="156">
                      <a:moveTo>
                        <a:pt x="0" y="31"/>
                      </a:moveTo>
                      <a:cubicBezTo>
                        <a:pt x="0" y="127"/>
                        <a:pt x="0" y="127"/>
                        <a:pt x="0" y="127"/>
                      </a:cubicBezTo>
                      <a:cubicBezTo>
                        <a:pt x="0" y="145"/>
                        <a:pt x="48" y="156"/>
                        <a:pt x="96" y="156"/>
                      </a:cubicBezTo>
                      <a:cubicBezTo>
                        <a:pt x="143" y="156"/>
                        <a:pt x="192" y="145"/>
                        <a:pt x="192" y="127"/>
                      </a:cubicBezTo>
                      <a:cubicBezTo>
                        <a:pt x="192" y="31"/>
                        <a:pt x="192" y="31"/>
                        <a:pt x="192" y="31"/>
                      </a:cubicBezTo>
                      <a:cubicBezTo>
                        <a:pt x="191" y="32"/>
                        <a:pt x="191" y="32"/>
                        <a:pt x="191" y="32"/>
                      </a:cubicBezTo>
                      <a:cubicBezTo>
                        <a:pt x="192" y="31"/>
                        <a:pt x="192" y="30"/>
                        <a:pt x="192" y="30"/>
                      </a:cubicBezTo>
                      <a:cubicBezTo>
                        <a:pt x="192" y="29"/>
                        <a:pt x="192" y="29"/>
                        <a:pt x="192" y="29"/>
                      </a:cubicBezTo>
                      <a:cubicBezTo>
                        <a:pt x="192" y="11"/>
                        <a:pt x="143" y="0"/>
                        <a:pt x="96" y="0"/>
                      </a:cubicBezTo>
                      <a:cubicBezTo>
                        <a:pt x="48" y="0"/>
                        <a:pt x="0" y="11"/>
                        <a:pt x="0" y="29"/>
                      </a:cubicBezTo>
                      <a:lnTo>
                        <a:pt x="0" y="31"/>
                      </a:lnTo>
                      <a:close/>
                      <a:moveTo>
                        <a:pt x="4" y="29"/>
                      </a:moveTo>
                      <a:cubicBezTo>
                        <a:pt x="4" y="17"/>
                        <a:pt x="41" y="4"/>
                        <a:pt x="96" y="4"/>
                      </a:cubicBezTo>
                      <a:cubicBezTo>
                        <a:pt x="151" y="4"/>
                        <a:pt x="188" y="17"/>
                        <a:pt x="188" y="29"/>
                      </a:cubicBezTo>
                      <a:cubicBezTo>
                        <a:pt x="188" y="30"/>
                        <a:pt x="188" y="30"/>
                        <a:pt x="188" y="30"/>
                      </a:cubicBezTo>
                      <a:cubicBezTo>
                        <a:pt x="188" y="31"/>
                        <a:pt x="188" y="31"/>
                        <a:pt x="188" y="31"/>
                      </a:cubicBezTo>
                      <a:cubicBezTo>
                        <a:pt x="188" y="31"/>
                        <a:pt x="188" y="31"/>
                        <a:pt x="188" y="31"/>
                      </a:cubicBezTo>
                      <a:cubicBezTo>
                        <a:pt x="188" y="31"/>
                        <a:pt x="188" y="31"/>
                        <a:pt x="188" y="31"/>
                      </a:cubicBezTo>
                      <a:cubicBezTo>
                        <a:pt x="188" y="127"/>
                        <a:pt x="188" y="127"/>
                        <a:pt x="188" y="127"/>
                      </a:cubicBezTo>
                      <a:cubicBezTo>
                        <a:pt x="188" y="139"/>
                        <a:pt x="151" y="152"/>
                        <a:pt x="96" y="152"/>
                      </a:cubicBezTo>
                      <a:cubicBezTo>
                        <a:pt x="41" y="152"/>
                        <a:pt x="4" y="139"/>
                        <a:pt x="4" y="127"/>
                      </a:cubicBezTo>
                      <a:cubicBezTo>
                        <a:pt x="4" y="31"/>
                        <a:pt x="4" y="31"/>
                        <a:pt x="4" y="31"/>
                      </a:cubicBezTo>
                      <a:lnTo>
                        <a:pt x="4" y="29"/>
                      </a:lnTo>
                      <a:close/>
                    </a:path>
                  </a:pathLst>
                </a:custGeom>
                <a:solidFill>
                  <a:srgbClr val="231F20"/>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592" name="Freeform 175"/>
                <p:cNvSpPr>
                  <a:spLocks/>
                </p:cNvSpPr>
                <p:nvPr/>
              </p:nvSpPr>
              <p:spPr bwMode="auto">
                <a:xfrm>
                  <a:off x="4311133" y="3284373"/>
                  <a:ext cx="297202" cy="195131"/>
                </a:xfrm>
                <a:custGeom>
                  <a:avLst/>
                  <a:gdLst>
                    <a:gd name="T0" fmla="*/ 2147483647 w 188"/>
                    <a:gd name="T1" fmla="*/ 2147483647 h 123"/>
                    <a:gd name="T2" fmla="*/ 2147483647 w 188"/>
                    <a:gd name="T3" fmla="*/ 2147483647 h 123"/>
                    <a:gd name="T4" fmla="*/ 0 w 188"/>
                    <a:gd name="T5" fmla="*/ 2147483647 h 123"/>
                    <a:gd name="T6" fmla="*/ 0 w 188"/>
                    <a:gd name="T7" fmla="*/ 0 h 123"/>
                    <a:gd name="T8" fmla="*/ 2147483647 w 188"/>
                    <a:gd name="T9" fmla="*/ 0 h 123"/>
                    <a:gd name="T10" fmla="*/ 2147483647 w 188"/>
                    <a:gd name="T11" fmla="*/ 2147483647 h 123"/>
                    <a:gd name="T12" fmla="*/ 0 60000 65536"/>
                    <a:gd name="T13" fmla="*/ 0 60000 65536"/>
                    <a:gd name="T14" fmla="*/ 0 60000 65536"/>
                    <a:gd name="T15" fmla="*/ 0 60000 65536"/>
                    <a:gd name="T16" fmla="*/ 0 60000 65536"/>
                    <a:gd name="T17" fmla="*/ 0 60000 65536"/>
                    <a:gd name="T18" fmla="*/ 0 w 188"/>
                    <a:gd name="T19" fmla="*/ 0 h 123"/>
                    <a:gd name="T20" fmla="*/ 188 w 188"/>
                    <a:gd name="T21" fmla="*/ 123 h 123"/>
                  </a:gdLst>
                  <a:ahLst/>
                  <a:cxnLst>
                    <a:cxn ang="T12">
                      <a:pos x="T0" y="T1"/>
                    </a:cxn>
                    <a:cxn ang="T13">
                      <a:pos x="T2" y="T3"/>
                    </a:cxn>
                    <a:cxn ang="T14">
                      <a:pos x="T4" y="T5"/>
                    </a:cxn>
                    <a:cxn ang="T15">
                      <a:pos x="T6" y="T7"/>
                    </a:cxn>
                    <a:cxn ang="T16">
                      <a:pos x="T8" y="T9"/>
                    </a:cxn>
                    <a:cxn ang="T17">
                      <a:pos x="T10" y="T11"/>
                    </a:cxn>
                  </a:cxnLst>
                  <a:rect l="T18" t="T19" r="T20" b="T21"/>
                  <a:pathLst>
                    <a:path w="188" h="123">
                      <a:moveTo>
                        <a:pt x="188" y="96"/>
                      </a:moveTo>
                      <a:cubicBezTo>
                        <a:pt x="188" y="111"/>
                        <a:pt x="146" y="123"/>
                        <a:pt x="94" y="123"/>
                      </a:cubicBezTo>
                      <a:cubicBezTo>
                        <a:pt x="42" y="123"/>
                        <a:pt x="0" y="111"/>
                        <a:pt x="0" y="96"/>
                      </a:cubicBezTo>
                      <a:cubicBezTo>
                        <a:pt x="0" y="0"/>
                        <a:pt x="0" y="0"/>
                        <a:pt x="0" y="0"/>
                      </a:cubicBezTo>
                      <a:cubicBezTo>
                        <a:pt x="188" y="0"/>
                        <a:pt x="188" y="0"/>
                        <a:pt x="188" y="0"/>
                      </a:cubicBezTo>
                      <a:cubicBezTo>
                        <a:pt x="188" y="96"/>
                        <a:pt x="188" y="96"/>
                        <a:pt x="188" y="96"/>
                      </a:cubicBezTo>
                    </a:path>
                  </a:pathLst>
                </a:custGeom>
                <a:solidFill>
                  <a:srgbClr val="9933FF"/>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593" name="Freeform 176"/>
                <p:cNvSpPr>
                  <a:spLocks/>
                </p:cNvSpPr>
                <p:nvPr/>
              </p:nvSpPr>
              <p:spPr bwMode="auto">
                <a:xfrm>
                  <a:off x="4608336" y="3433693"/>
                  <a:ext cx="668" cy="1341"/>
                </a:xfrm>
                <a:custGeom>
                  <a:avLst/>
                  <a:gdLst>
                    <a:gd name="T0" fmla="*/ 0 w 1"/>
                    <a:gd name="T1" fmla="*/ 0 h 1"/>
                    <a:gd name="T2" fmla="*/ 0 w 1"/>
                    <a:gd name="T3" fmla="*/ 0 h 1"/>
                    <a:gd name="T4" fmla="*/ 0 w 1"/>
                    <a:gd name="T5" fmla="*/ 2147483647 h 1"/>
                    <a:gd name="T6" fmla="*/ 0 w 1"/>
                    <a:gd name="T7" fmla="*/ 2147483647 h 1"/>
                    <a:gd name="T8" fmla="*/ 0 w 1"/>
                    <a:gd name="T9" fmla="*/ 0 h 1"/>
                    <a:gd name="T10" fmla="*/ 0 60000 65536"/>
                    <a:gd name="T11" fmla="*/ 0 60000 65536"/>
                    <a:gd name="T12" fmla="*/ 0 60000 65536"/>
                    <a:gd name="T13" fmla="*/ 0 60000 65536"/>
                    <a:gd name="T14" fmla="*/ 0 60000 65536"/>
                    <a:gd name="T15" fmla="*/ 0 w 1"/>
                    <a:gd name="T16" fmla="*/ 0 h 1"/>
                    <a:gd name="T17" fmla="*/ 1 w 1"/>
                    <a:gd name="T18" fmla="*/ 1 h 1"/>
                  </a:gdLst>
                  <a:ahLst/>
                  <a:cxnLst>
                    <a:cxn ang="T10">
                      <a:pos x="T0" y="T1"/>
                    </a:cxn>
                    <a:cxn ang="T11">
                      <a:pos x="T2" y="T3"/>
                    </a:cxn>
                    <a:cxn ang="T12">
                      <a:pos x="T4" y="T5"/>
                    </a:cxn>
                    <a:cxn ang="T13">
                      <a:pos x="T6" y="T7"/>
                    </a:cxn>
                    <a:cxn ang="T14">
                      <a:pos x="T8" y="T9"/>
                    </a:cxn>
                  </a:cxnLst>
                  <a:rect l="T15" t="T16" r="T17" b="T18"/>
                  <a:pathLst>
                    <a:path w="1" h="1">
                      <a:moveTo>
                        <a:pt x="0" y="0"/>
                      </a:moveTo>
                      <a:cubicBezTo>
                        <a:pt x="0" y="0"/>
                        <a:pt x="0" y="0"/>
                        <a:pt x="0" y="0"/>
                      </a:cubicBezTo>
                      <a:cubicBezTo>
                        <a:pt x="0" y="1"/>
                        <a:pt x="0" y="1"/>
                        <a:pt x="0" y="1"/>
                      </a:cubicBezTo>
                      <a:cubicBezTo>
                        <a:pt x="0" y="1"/>
                        <a:pt x="0" y="1"/>
                        <a:pt x="0" y="1"/>
                      </a:cubicBezTo>
                      <a:cubicBezTo>
                        <a:pt x="0" y="0"/>
                        <a:pt x="0" y="0"/>
                        <a:pt x="0" y="0"/>
                      </a:cubicBezTo>
                    </a:path>
                  </a:pathLst>
                </a:custGeom>
                <a:solidFill>
                  <a:srgbClr val="8A98AA"/>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594" name="Freeform 177"/>
                <p:cNvSpPr>
                  <a:spLocks/>
                </p:cNvSpPr>
                <p:nvPr/>
              </p:nvSpPr>
              <p:spPr bwMode="auto">
                <a:xfrm>
                  <a:off x="4311133" y="3431681"/>
                  <a:ext cx="297202" cy="46268"/>
                </a:xfrm>
                <a:custGeom>
                  <a:avLst/>
                  <a:gdLst>
                    <a:gd name="T0" fmla="*/ 0 w 188"/>
                    <a:gd name="T1" fmla="*/ 0 h 29"/>
                    <a:gd name="T2" fmla="*/ 0 w 188"/>
                    <a:gd name="T3" fmla="*/ 2147483647 h 29"/>
                    <a:gd name="T4" fmla="*/ 2147483647 w 188"/>
                    <a:gd name="T5" fmla="*/ 2147483647 h 29"/>
                    <a:gd name="T6" fmla="*/ 2147483647 w 188"/>
                    <a:gd name="T7" fmla="*/ 2147483647 h 29"/>
                    <a:gd name="T8" fmla="*/ 2147483647 w 188"/>
                    <a:gd name="T9" fmla="*/ 2147483647 h 29"/>
                    <a:gd name="T10" fmla="*/ 2147483647 w 188"/>
                    <a:gd name="T11" fmla="*/ 2147483647 h 29"/>
                    <a:gd name="T12" fmla="*/ 0 w 188"/>
                    <a:gd name="T13" fmla="*/ 0 h 29"/>
                    <a:gd name="T14" fmla="*/ 0 60000 65536"/>
                    <a:gd name="T15" fmla="*/ 0 60000 65536"/>
                    <a:gd name="T16" fmla="*/ 0 60000 65536"/>
                    <a:gd name="T17" fmla="*/ 0 60000 65536"/>
                    <a:gd name="T18" fmla="*/ 0 60000 65536"/>
                    <a:gd name="T19" fmla="*/ 0 60000 65536"/>
                    <a:gd name="T20" fmla="*/ 0 60000 65536"/>
                    <a:gd name="T21" fmla="*/ 0 w 188"/>
                    <a:gd name="T22" fmla="*/ 0 h 29"/>
                    <a:gd name="T23" fmla="*/ 188 w 188"/>
                    <a:gd name="T24" fmla="*/ 29 h 2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8" h="29">
                      <a:moveTo>
                        <a:pt x="0" y="0"/>
                      </a:moveTo>
                      <a:cubicBezTo>
                        <a:pt x="0" y="2"/>
                        <a:pt x="0" y="2"/>
                        <a:pt x="0" y="2"/>
                      </a:cubicBezTo>
                      <a:cubicBezTo>
                        <a:pt x="0" y="17"/>
                        <a:pt x="42" y="29"/>
                        <a:pt x="94" y="29"/>
                      </a:cubicBezTo>
                      <a:cubicBezTo>
                        <a:pt x="146" y="29"/>
                        <a:pt x="188" y="17"/>
                        <a:pt x="188" y="2"/>
                      </a:cubicBezTo>
                      <a:cubicBezTo>
                        <a:pt x="188" y="1"/>
                        <a:pt x="188" y="1"/>
                        <a:pt x="188" y="1"/>
                      </a:cubicBezTo>
                      <a:cubicBezTo>
                        <a:pt x="188" y="16"/>
                        <a:pt x="145" y="28"/>
                        <a:pt x="94" y="28"/>
                      </a:cubicBezTo>
                      <a:cubicBezTo>
                        <a:pt x="42" y="28"/>
                        <a:pt x="0" y="16"/>
                        <a:pt x="0" y="0"/>
                      </a:cubicBezTo>
                    </a:path>
                  </a:pathLst>
                </a:custGeom>
                <a:solidFill>
                  <a:srgbClr val="7F8EA2"/>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595" name="Freeform 180"/>
                <p:cNvSpPr>
                  <a:spLocks noEditPoints="1"/>
                </p:cNvSpPr>
                <p:nvPr/>
              </p:nvSpPr>
              <p:spPr bwMode="auto">
                <a:xfrm>
                  <a:off x="4308462" y="3233868"/>
                  <a:ext cx="303213" cy="247434"/>
                </a:xfrm>
                <a:custGeom>
                  <a:avLst/>
                  <a:gdLst>
                    <a:gd name="T0" fmla="*/ 0 w 192"/>
                    <a:gd name="T1" fmla="*/ 2147483647 h 156"/>
                    <a:gd name="T2" fmla="*/ 0 w 192"/>
                    <a:gd name="T3" fmla="*/ 2147483647 h 156"/>
                    <a:gd name="T4" fmla="*/ 2147483647 w 192"/>
                    <a:gd name="T5" fmla="*/ 2147483647 h 156"/>
                    <a:gd name="T6" fmla="*/ 2147483647 w 192"/>
                    <a:gd name="T7" fmla="*/ 2147483647 h 156"/>
                    <a:gd name="T8" fmla="*/ 2147483647 w 192"/>
                    <a:gd name="T9" fmla="*/ 2147483647 h 156"/>
                    <a:gd name="T10" fmla="*/ 2147483647 w 192"/>
                    <a:gd name="T11" fmla="*/ 2147483647 h 156"/>
                    <a:gd name="T12" fmla="*/ 2147483647 w 192"/>
                    <a:gd name="T13" fmla="*/ 2147483647 h 156"/>
                    <a:gd name="T14" fmla="*/ 2147483647 w 192"/>
                    <a:gd name="T15" fmla="*/ 2147483647 h 156"/>
                    <a:gd name="T16" fmla="*/ 2147483647 w 192"/>
                    <a:gd name="T17" fmla="*/ 0 h 156"/>
                    <a:gd name="T18" fmla="*/ 0 w 192"/>
                    <a:gd name="T19" fmla="*/ 2147483647 h 156"/>
                    <a:gd name="T20" fmla="*/ 0 w 192"/>
                    <a:gd name="T21" fmla="*/ 2147483647 h 156"/>
                    <a:gd name="T22" fmla="*/ 2147483647 w 192"/>
                    <a:gd name="T23" fmla="*/ 2147483647 h 156"/>
                    <a:gd name="T24" fmla="*/ 2147483647 w 192"/>
                    <a:gd name="T25" fmla="*/ 2147483647 h 156"/>
                    <a:gd name="T26" fmla="*/ 2147483647 w 192"/>
                    <a:gd name="T27" fmla="*/ 2147483647 h 156"/>
                    <a:gd name="T28" fmla="*/ 2147483647 w 192"/>
                    <a:gd name="T29" fmla="*/ 2147483647 h 156"/>
                    <a:gd name="T30" fmla="*/ 2147483647 w 192"/>
                    <a:gd name="T31" fmla="*/ 2147483647 h 156"/>
                    <a:gd name="T32" fmla="*/ 2147483647 w 192"/>
                    <a:gd name="T33" fmla="*/ 2147483647 h 156"/>
                    <a:gd name="T34" fmla="*/ 2147483647 w 192"/>
                    <a:gd name="T35" fmla="*/ 2147483647 h 156"/>
                    <a:gd name="T36" fmla="*/ 2147483647 w 192"/>
                    <a:gd name="T37" fmla="*/ 2147483647 h 156"/>
                    <a:gd name="T38" fmla="*/ 2147483647 w 192"/>
                    <a:gd name="T39" fmla="*/ 2147483647 h 156"/>
                    <a:gd name="T40" fmla="*/ 2147483647 w 192"/>
                    <a:gd name="T41" fmla="*/ 2147483647 h 156"/>
                    <a:gd name="T42" fmla="*/ 2147483647 w 192"/>
                    <a:gd name="T43" fmla="*/ 2147483647 h 156"/>
                    <a:gd name="T44" fmla="*/ 2147483647 w 192"/>
                    <a:gd name="T45" fmla="*/ 2147483647 h 15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92"/>
                    <a:gd name="T70" fmla="*/ 0 h 156"/>
                    <a:gd name="T71" fmla="*/ 192 w 192"/>
                    <a:gd name="T72" fmla="*/ 156 h 15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92" h="156">
                      <a:moveTo>
                        <a:pt x="0" y="31"/>
                      </a:moveTo>
                      <a:cubicBezTo>
                        <a:pt x="0" y="127"/>
                        <a:pt x="0" y="127"/>
                        <a:pt x="0" y="127"/>
                      </a:cubicBezTo>
                      <a:cubicBezTo>
                        <a:pt x="0" y="145"/>
                        <a:pt x="48" y="156"/>
                        <a:pt x="96" y="156"/>
                      </a:cubicBezTo>
                      <a:cubicBezTo>
                        <a:pt x="143" y="156"/>
                        <a:pt x="192" y="145"/>
                        <a:pt x="192" y="127"/>
                      </a:cubicBezTo>
                      <a:cubicBezTo>
                        <a:pt x="192" y="31"/>
                        <a:pt x="192" y="31"/>
                        <a:pt x="192" y="31"/>
                      </a:cubicBezTo>
                      <a:cubicBezTo>
                        <a:pt x="191" y="32"/>
                        <a:pt x="191" y="32"/>
                        <a:pt x="191" y="32"/>
                      </a:cubicBezTo>
                      <a:cubicBezTo>
                        <a:pt x="192" y="31"/>
                        <a:pt x="192" y="30"/>
                        <a:pt x="192" y="30"/>
                      </a:cubicBezTo>
                      <a:cubicBezTo>
                        <a:pt x="192" y="29"/>
                        <a:pt x="192" y="29"/>
                        <a:pt x="192" y="29"/>
                      </a:cubicBezTo>
                      <a:cubicBezTo>
                        <a:pt x="192" y="11"/>
                        <a:pt x="143" y="0"/>
                        <a:pt x="96" y="0"/>
                      </a:cubicBezTo>
                      <a:cubicBezTo>
                        <a:pt x="48" y="0"/>
                        <a:pt x="0" y="11"/>
                        <a:pt x="0" y="29"/>
                      </a:cubicBezTo>
                      <a:lnTo>
                        <a:pt x="0" y="31"/>
                      </a:lnTo>
                      <a:close/>
                      <a:moveTo>
                        <a:pt x="4" y="29"/>
                      </a:moveTo>
                      <a:cubicBezTo>
                        <a:pt x="4" y="17"/>
                        <a:pt x="41" y="4"/>
                        <a:pt x="96" y="4"/>
                      </a:cubicBezTo>
                      <a:cubicBezTo>
                        <a:pt x="151" y="4"/>
                        <a:pt x="188" y="17"/>
                        <a:pt x="188" y="29"/>
                      </a:cubicBezTo>
                      <a:cubicBezTo>
                        <a:pt x="188" y="30"/>
                        <a:pt x="188" y="30"/>
                        <a:pt x="188" y="30"/>
                      </a:cubicBezTo>
                      <a:cubicBezTo>
                        <a:pt x="188" y="31"/>
                        <a:pt x="188" y="31"/>
                        <a:pt x="188" y="31"/>
                      </a:cubicBezTo>
                      <a:cubicBezTo>
                        <a:pt x="188" y="31"/>
                        <a:pt x="188" y="31"/>
                        <a:pt x="188" y="31"/>
                      </a:cubicBezTo>
                      <a:cubicBezTo>
                        <a:pt x="188" y="31"/>
                        <a:pt x="188" y="31"/>
                        <a:pt x="188" y="31"/>
                      </a:cubicBezTo>
                      <a:cubicBezTo>
                        <a:pt x="188" y="127"/>
                        <a:pt x="188" y="127"/>
                        <a:pt x="188" y="127"/>
                      </a:cubicBezTo>
                      <a:cubicBezTo>
                        <a:pt x="188" y="139"/>
                        <a:pt x="151" y="152"/>
                        <a:pt x="96" y="152"/>
                      </a:cubicBezTo>
                      <a:cubicBezTo>
                        <a:pt x="41" y="152"/>
                        <a:pt x="4" y="139"/>
                        <a:pt x="4" y="127"/>
                      </a:cubicBezTo>
                      <a:cubicBezTo>
                        <a:pt x="4" y="31"/>
                        <a:pt x="4" y="31"/>
                        <a:pt x="4" y="31"/>
                      </a:cubicBezTo>
                      <a:lnTo>
                        <a:pt x="4" y="29"/>
                      </a:lnTo>
                      <a:close/>
                    </a:path>
                  </a:pathLst>
                </a:custGeom>
                <a:solidFill>
                  <a:srgbClr val="231F20"/>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596" name="Freeform 175"/>
                <p:cNvSpPr>
                  <a:spLocks/>
                </p:cNvSpPr>
                <p:nvPr/>
              </p:nvSpPr>
              <p:spPr bwMode="auto">
                <a:xfrm>
                  <a:off x="4311133" y="3126929"/>
                  <a:ext cx="297202" cy="195131"/>
                </a:xfrm>
                <a:custGeom>
                  <a:avLst/>
                  <a:gdLst>
                    <a:gd name="T0" fmla="*/ 2147483647 w 188"/>
                    <a:gd name="T1" fmla="*/ 2147483647 h 123"/>
                    <a:gd name="T2" fmla="*/ 2147483647 w 188"/>
                    <a:gd name="T3" fmla="*/ 2147483647 h 123"/>
                    <a:gd name="T4" fmla="*/ 0 w 188"/>
                    <a:gd name="T5" fmla="*/ 2147483647 h 123"/>
                    <a:gd name="T6" fmla="*/ 0 w 188"/>
                    <a:gd name="T7" fmla="*/ 0 h 123"/>
                    <a:gd name="T8" fmla="*/ 2147483647 w 188"/>
                    <a:gd name="T9" fmla="*/ 0 h 123"/>
                    <a:gd name="T10" fmla="*/ 2147483647 w 188"/>
                    <a:gd name="T11" fmla="*/ 2147483647 h 123"/>
                    <a:gd name="T12" fmla="*/ 0 60000 65536"/>
                    <a:gd name="T13" fmla="*/ 0 60000 65536"/>
                    <a:gd name="T14" fmla="*/ 0 60000 65536"/>
                    <a:gd name="T15" fmla="*/ 0 60000 65536"/>
                    <a:gd name="T16" fmla="*/ 0 60000 65536"/>
                    <a:gd name="T17" fmla="*/ 0 60000 65536"/>
                    <a:gd name="T18" fmla="*/ 0 w 188"/>
                    <a:gd name="T19" fmla="*/ 0 h 123"/>
                    <a:gd name="T20" fmla="*/ 188 w 188"/>
                    <a:gd name="T21" fmla="*/ 123 h 123"/>
                  </a:gdLst>
                  <a:ahLst/>
                  <a:cxnLst>
                    <a:cxn ang="T12">
                      <a:pos x="T0" y="T1"/>
                    </a:cxn>
                    <a:cxn ang="T13">
                      <a:pos x="T2" y="T3"/>
                    </a:cxn>
                    <a:cxn ang="T14">
                      <a:pos x="T4" y="T5"/>
                    </a:cxn>
                    <a:cxn ang="T15">
                      <a:pos x="T6" y="T7"/>
                    </a:cxn>
                    <a:cxn ang="T16">
                      <a:pos x="T8" y="T9"/>
                    </a:cxn>
                    <a:cxn ang="T17">
                      <a:pos x="T10" y="T11"/>
                    </a:cxn>
                  </a:cxnLst>
                  <a:rect l="T18" t="T19" r="T20" b="T21"/>
                  <a:pathLst>
                    <a:path w="188" h="123">
                      <a:moveTo>
                        <a:pt x="188" y="96"/>
                      </a:moveTo>
                      <a:cubicBezTo>
                        <a:pt x="188" y="111"/>
                        <a:pt x="146" y="123"/>
                        <a:pt x="94" y="123"/>
                      </a:cubicBezTo>
                      <a:cubicBezTo>
                        <a:pt x="42" y="123"/>
                        <a:pt x="0" y="111"/>
                        <a:pt x="0" y="96"/>
                      </a:cubicBezTo>
                      <a:cubicBezTo>
                        <a:pt x="0" y="0"/>
                        <a:pt x="0" y="0"/>
                        <a:pt x="0" y="0"/>
                      </a:cubicBezTo>
                      <a:cubicBezTo>
                        <a:pt x="188" y="0"/>
                        <a:pt x="188" y="0"/>
                        <a:pt x="188" y="0"/>
                      </a:cubicBezTo>
                      <a:cubicBezTo>
                        <a:pt x="188" y="96"/>
                        <a:pt x="188" y="96"/>
                        <a:pt x="188" y="96"/>
                      </a:cubicBezTo>
                    </a:path>
                  </a:pathLst>
                </a:custGeom>
                <a:solidFill>
                  <a:srgbClr val="9933FF"/>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597" name="Freeform 176"/>
                <p:cNvSpPr>
                  <a:spLocks/>
                </p:cNvSpPr>
                <p:nvPr/>
              </p:nvSpPr>
              <p:spPr bwMode="auto">
                <a:xfrm>
                  <a:off x="4608336" y="3317637"/>
                  <a:ext cx="668" cy="1341"/>
                </a:xfrm>
                <a:custGeom>
                  <a:avLst/>
                  <a:gdLst>
                    <a:gd name="T0" fmla="*/ 0 w 1"/>
                    <a:gd name="T1" fmla="*/ 0 h 1"/>
                    <a:gd name="T2" fmla="*/ 0 w 1"/>
                    <a:gd name="T3" fmla="*/ 0 h 1"/>
                    <a:gd name="T4" fmla="*/ 0 w 1"/>
                    <a:gd name="T5" fmla="*/ 2147483647 h 1"/>
                    <a:gd name="T6" fmla="*/ 0 w 1"/>
                    <a:gd name="T7" fmla="*/ 2147483647 h 1"/>
                    <a:gd name="T8" fmla="*/ 0 w 1"/>
                    <a:gd name="T9" fmla="*/ 0 h 1"/>
                    <a:gd name="T10" fmla="*/ 0 60000 65536"/>
                    <a:gd name="T11" fmla="*/ 0 60000 65536"/>
                    <a:gd name="T12" fmla="*/ 0 60000 65536"/>
                    <a:gd name="T13" fmla="*/ 0 60000 65536"/>
                    <a:gd name="T14" fmla="*/ 0 60000 65536"/>
                    <a:gd name="T15" fmla="*/ 0 w 1"/>
                    <a:gd name="T16" fmla="*/ 0 h 1"/>
                    <a:gd name="T17" fmla="*/ 1 w 1"/>
                    <a:gd name="T18" fmla="*/ 1 h 1"/>
                  </a:gdLst>
                  <a:ahLst/>
                  <a:cxnLst>
                    <a:cxn ang="T10">
                      <a:pos x="T0" y="T1"/>
                    </a:cxn>
                    <a:cxn ang="T11">
                      <a:pos x="T2" y="T3"/>
                    </a:cxn>
                    <a:cxn ang="T12">
                      <a:pos x="T4" y="T5"/>
                    </a:cxn>
                    <a:cxn ang="T13">
                      <a:pos x="T6" y="T7"/>
                    </a:cxn>
                    <a:cxn ang="T14">
                      <a:pos x="T8" y="T9"/>
                    </a:cxn>
                  </a:cxnLst>
                  <a:rect l="T15" t="T16" r="T17" b="T18"/>
                  <a:pathLst>
                    <a:path w="1" h="1">
                      <a:moveTo>
                        <a:pt x="0" y="0"/>
                      </a:moveTo>
                      <a:cubicBezTo>
                        <a:pt x="0" y="0"/>
                        <a:pt x="0" y="0"/>
                        <a:pt x="0" y="0"/>
                      </a:cubicBezTo>
                      <a:cubicBezTo>
                        <a:pt x="0" y="1"/>
                        <a:pt x="0" y="1"/>
                        <a:pt x="0" y="1"/>
                      </a:cubicBezTo>
                      <a:cubicBezTo>
                        <a:pt x="0" y="1"/>
                        <a:pt x="0" y="1"/>
                        <a:pt x="0" y="1"/>
                      </a:cubicBezTo>
                      <a:cubicBezTo>
                        <a:pt x="0" y="0"/>
                        <a:pt x="0" y="0"/>
                        <a:pt x="0" y="0"/>
                      </a:cubicBezTo>
                    </a:path>
                  </a:pathLst>
                </a:custGeom>
                <a:solidFill>
                  <a:srgbClr val="8A98AA"/>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598" name="Oval 178"/>
                <p:cNvSpPr>
                  <a:spLocks noChangeArrowheads="1"/>
                </p:cNvSpPr>
                <p:nvPr/>
              </p:nvSpPr>
              <p:spPr bwMode="auto">
                <a:xfrm>
                  <a:off x="4311133" y="3080661"/>
                  <a:ext cx="297202" cy="87842"/>
                </a:xfrm>
                <a:prstGeom prst="ellipse">
                  <a:avLst/>
                </a:prstGeom>
                <a:gradFill rotWithShape="1">
                  <a:gsLst>
                    <a:gs pos="0">
                      <a:srgbClr val="C0C1C6"/>
                    </a:gs>
                    <a:gs pos="100000">
                      <a:srgbClr val="DFE0E5"/>
                    </a:gs>
                  </a:gsLst>
                  <a:lin ang="5400000" scaled="1"/>
                </a:gradFill>
                <a:ln w="9525" algn="ctr">
                  <a:noFill/>
                  <a:round/>
                  <a:headEnd/>
                  <a:tailEnd/>
                </a:ln>
              </p:spPr>
              <p:txBody>
                <a:bodyPr lIns="91327" tIns="45667" rIns="91327" bIns="45667"/>
                <a:lstStyle/>
                <a:p>
                  <a:pPr algn="l">
                    <a:buClrTx/>
                    <a:buFontTx/>
                    <a:buNone/>
                  </a:pPr>
                  <a:endParaRPr lang="zh-CN" altLang="zh-CN" sz="1400" dirty="0" smtClean="0">
                    <a:solidFill>
                      <a:srgbClr val="000000"/>
                    </a:solidFill>
                    <a:cs typeface="Calibri" pitchFamily="34" charset="0"/>
                    <a:sym typeface="Lucida Grande" charset="0"/>
                  </a:endParaRPr>
                </a:p>
              </p:txBody>
            </p:sp>
            <p:sp>
              <p:nvSpPr>
                <p:cNvPr id="599" name="Freeform 179"/>
                <p:cNvSpPr>
                  <a:spLocks/>
                </p:cNvSpPr>
                <p:nvPr/>
              </p:nvSpPr>
              <p:spPr bwMode="auto">
                <a:xfrm>
                  <a:off x="4311133" y="3123577"/>
                  <a:ext cx="297202" cy="44927"/>
                </a:xfrm>
                <a:custGeom>
                  <a:avLst/>
                  <a:gdLst>
                    <a:gd name="T0" fmla="*/ 2147483647 w 188"/>
                    <a:gd name="T1" fmla="*/ 2147483647 h 28"/>
                    <a:gd name="T2" fmla="*/ 0 w 188"/>
                    <a:gd name="T3" fmla="*/ 0 h 28"/>
                    <a:gd name="T4" fmla="*/ 0 w 188"/>
                    <a:gd name="T5" fmla="*/ 0 h 28"/>
                    <a:gd name="T6" fmla="*/ 2147483647 w 188"/>
                    <a:gd name="T7" fmla="*/ 2147483647 h 28"/>
                    <a:gd name="T8" fmla="*/ 2147483647 w 188"/>
                    <a:gd name="T9" fmla="*/ 0 h 28"/>
                    <a:gd name="T10" fmla="*/ 2147483647 w 188"/>
                    <a:gd name="T11" fmla="*/ 0 h 28"/>
                    <a:gd name="T12" fmla="*/ 2147483647 w 188"/>
                    <a:gd name="T13" fmla="*/ 2147483647 h 28"/>
                    <a:gd name="T14" fmla="*/ 0 60000 65536"/>
                    <a:gd name="T15" fmla="*/ 0 60000 65536"/>
                    <a:gd name="T16" fmla="*/ 0 60000 65536"/>
                    <a:gd name="T17" fmla="*/ 0 60000 65536"/>
                    <a:gd name="T18" fmla="*/ 0 60000 65536"/>
                    <a:gd name="T19" fmla="*/ 0 60000 65536"/>
                    <a:gd name="T20" fmla="*/ 0 60000 65536"/>
                    <a:gd name="T21" fmla="*/ 0 w 188"/>
                    <a:gd name="T22" fmla="*/ 0 h 28"/>
                    <a:gd name="T23" fmla="*/ 188 w 188"/>
                    <a:gd name="T24" fmla="*/ 28 h 2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8" h="28">
                      <a:moveTo>
                        <a:pt x="94" y="26"/>
                      </a:moveTo>
                      <a:cubicBezTo>
                        <a:pt x="43" y="26"/>
                        <a:pt x="1" y="14"/>
                        <a:pt x="0" y="0"/>
                      </a:cubicBezTo>
                      <a:cubicBezTo>
                        <a:pt x="0" y="0"/>
                        <a:pt x="0" y="0"/>
                        <a:pt x="0" y="0"/>
                      </a:cubicBezTo>
                      <a:cubicBezTo>
                        <a:pt x="0" y="15"/>
                        <a:pt x="42" y="28"/>
                        <a:pt x="94" y="28"/>
                      </a:cubicBezTo>
                      <a:cubicBezTo>
                        <a:pt x="146" y="28"/>
                        <a:pt x="188" y="15"/>
                        <a:pt x="188" y="0"/>
                      </a:cubicBezTo>
                      <a:cubicBezTo>
                        <a:pt x="188" y="0"/>
                        <a:pt x="188" y="0"/>
                        <a:pt x="188" y="0"/>
                      </a:cubicBezTo>
                      <a:cubicBezTo>
                        <a:pt x="186" y="14"/>
                        <a:pt x="145" y="26"/>
                        <a:pt x="94" y="26"/>
                      </a:cubicBezTo>
                      <a:close/>
                    </a:path>
                  </a:pathLst>
                </a:custGeom>
                <a:solidFill>
                  <a:srgbClr val="363B49"/>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600" name="Freeform 180"/>
                <p:cNvSpPr>
                  <a:spLocks noEditPoints="1"/>
                </p:cNvSpPr>
                <p:nvPr/>
              </p:nvSpPr>
              <p:spPr bwMode="auto">
                <a:xfrm>
                  <a:off x="4308462" y="3074713"/>
                  <a:ext cx="303213" cy="247434"/>
                </a:xfrm>
                <a:custGeom>
                  <a:avLst/>
                  <a:gdLst>
                    <a:gd name="T0" fmla="*/ 0 w 192"/>
                    <a:gd name="T1" fmla="*/ 2147483647 h 156"/>
                    <a:gd name="T2" fmla="*/ 0 w 192"/>
                    <a:gd name="T3" fmla="*/ 2147483647 h 156"/>
                    <a:gd name="T4" fmla="*/ 2147483647 w 192"/>
                    <a:gd name="T5" fmla="*/ 2147483647 h 156"/>
                    <a:gd name="T6" fmla="*/ 2147483647 w 192"/>
                    <a:gd name="T7" fmla="*/ 2147483647 h 156"/>
                    <a:gd name="T8" fmla="*/ 2147483647 w 192"/>
                    <a:gd name="T9" fmla="*/ 2147483647 h 156"/>
                    <a:gd name="T10" fmla="*/ 2147483647 w 192"/>
                    <a:gd name="T11" fmla="*/ 2147483647 h 156"/>
                    <a:gd name="T12" fmla="*/ 2147483647 w 192"/>
                    <a:gd name="T13" fmla="*/ 2147483647 h 156"/>
                    <a:gd name="T14" fmla="*/ 2147483647 w 192"/>
                    <a:gd name="T15" fmla="*/ 2147483647 h 156"/>
                    <a:gd name="T16" fmla="*/ 2147483647 w 192"/>
                    <a:gd name="T17" fmla="*/ 0 h 156"/>
                    <a:gd name="T18" fmla="*/ 0 w 192"/>
                    <a:gd name="T19" fmla="*/ 2147483647 h 156"/>
                    <a:gd name="T20" fmla="*/ 0 w 192"/>
                    <a:gd name="T21" fmla="*/ 2147483647 h 156"/>
                    <a:gd name="T22" fmla="*/ 2147483647 w 192"/>
                    <a:gd name="T23" fmla="*/ 2147483647 h 156"/>
                    <a:gd name="T24" fmla="*/ 2147483647 w 192"/>
                    <a:gd name="T25" fmla="*/ 2147483647 h 156"/>
                    <a:gd name="T26" fmla="*/ 2147483647 w 192"/>
                    <a:gd name="T27" fmla="*/ 2147483647 h 156"/>
                    <a:gd name="T28" fmla="*/ 2147483647 w 192"/>
                    <a:gd name="T29" fmla="*/ 2147483647 h 156"/>
                    <a:gd name="T30" fmla="*/ 2147483647 w 192"/>
                    <a:gd name="T31" fmla="*/ 2147483647 h 156"/>
                    <a:gd name="T32" fmla="*/ 2147483647 w 192"/>
                    <a:gd name="T33" fmla="*/ 2147483647 h 156"/>
                    <a:gd name="T34" fmla="*/ 2147483647 w 192"/>
                    <a:gd name="T35" fmla="*/ 2147483647 h 156"/>
                    <a:gd name="T36" fmla="*/ 2147483647 w 192"/>
                    <a:gd name="T37" fmla="*/ 2147483647 h 156"/>
                    <a:gd name="T38" fmla="*/ 2147483647 w 192"/>
                    <a:gd name="T39" fmla="*/ 2147483647 h 156"/>
                    <a:gd name="T40" fmla="*/ 2147483647 w 192"/>
                    <a:gd name="T41" fmla="*/ 2147483647 h 156"/>
                    <a:gd name="T42" fmla="*/ 2147483647 w 192"/>
                    <a:gd name="T43" fmla="*/ 2147483647 h 156"/>
                    <a:gd name="T44" fmla="*/ 2147483647 w 192"/>
                    <a:gd name="T45" fmla="*/ 2147483647 h 15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92"/>
                    <a:gd name="T70" fmla="*/ 0 h 156"/>
                    <a:gd name="T71" fmla="*/ 192 w 192"/>
                    <a:gd name="T72" fmla="*/ 156 h 15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92" h="156">
                      <a:moveTo>
                        <a:pt x="0" y="31"/>
                      </a:moveTo>
                      <a:cubicBezTo>
                        <a:pt x="0" y="127"/>
                        <a:pt x="0" y="127"/>
                        <a:pt x="0" y="127"/>
                      </a:cubicBezTo>
                      <a:cubicBezTo>
                        <a:pt x="0" y="145"/>
                        <a:pt x="48" y="156"/>
                        <a:pt x="96" y="156"/>
                      </a:cubicBezTo>
                      <a:cubicBezTo>
                        <a:pt x="143" y="156"/>
                        <a:pt x="192" y="145"/>
                        <a:pt x="192" y="127"/>
                      </a:cubicBezTo>
                      <a:cubicBezTo>
                        <a:pt x="192" y="31"/>
                        <a:pt x="192" y="31"/>
                        <a:pt x="192" y="31"/>
                      </a:cubicBezTo>
                      <a:cubicBezTo>
                        <a:pt x="191" y="32"/>
                        <a:pt x="191" y="32"/>
                        <a:pt x="191" y="32"/>
                      </a:cubicBezTo>
                      <a:cubicBezTo>
                        <a:pt x="192" y="31"/>
                        <a:pt x="192" y="30"/>
                        <a:pt x="192" y="30"/>
                      </a:cubicBezTo>
                      <a:cubicBezTo>
                        <a:pt x="192" y="29"/>
                        <a:pt x="192" y="29"/>
                        <a:pt x="192" y="29"/>
                      </a:cubicBezTo>
                      <a:cubicBezTo>
                        <a:pt x="192" y="11"/>
                        <a:pt x="143" y="0"/>
                        <a:pt x="96" y="0"/>
                      </a:cubicBezTo>
                      <a:cubicBezTo>
                        <a:pt x="48" y="0"/>
                        <a:pt x="0" y="11"/>
                        <a:pt x="0" y="29"/>
                      </a:cubicBezTo>
                      <a:lnTo>
                        <a:pt x="0" y="31"/>
                      </a:lnTo>
                      <a:close/>
                      <a:moveTo>
                        <a:pt x="4" y="29"/>
                      </a:moveTo>
                      <a:cubicBezTo>
                        <a:pt x="4" y="17"/>
                        <a:pt x="41" y="4"/>
                        <a:pt x="96" y="4"/>
                      </a:cubicBezTo>
                      <a:cubicBezTo>
                        <a:pt x="151" y="4"/>
                        <a:pt x="188" y="17"/>
                        <a:pt x="188" y="29"/>
                      </a:cubicBezTo>
                      <a:cubicBezTo>
                        <a:pt x="188" y="30"/>
                        <a:pt x="188" y="30"/>
                        <a:pt x="188" y="30"/>
                      </a:cubicBezTo>
                      <a:cubicBezTo>
                        <a:pt x="188" y="31"/>
                        <a:pt x="188" y="31"/>
                        <a:pt x="188" y="31"/>
                      </a:cubicBezTo>
                      <a:cubicBezTo>
                        <a:pt x="188" y="31"/>
                        <a:pt x="188" y="31"/>
                        <a:pt x="188" y="31"/>
                      </a:cubicBezTo>
                      <a:cubicBezTo>
                        <a:pt x="188" y="31"/>
                        <a:pt x="188" y="31"/>
                        <a:pt x="188" y="31"/>
                      </a:cubicBezTo>
                      <a:cubicBezTo>
                        <a:pt x="188" y="127"/>
                        <a:pt x="188" y="127"/>
                        <a:pt x="188" y="127"/>
                      </a:cubicBezTo>
                      <a:cubicBezTo>
                        <a:pt x="188" y="139"/>
                        <a:pt x="151" y="152"/>
                        <a:pt x="96" y="152"/>
                      </a:cubicBezTo>
                      <a:cubicBezTo>
                        <a:pt x="41" y="152"/>
                        <a:pt x="4" y="139"/>
                        <a:pt x="4" y="127"/>
                      </a:cubicBezTo>
                      <a:cubicBezTo>
                        <a:pt x="4" y="31"/>
                        <a:pt x="4" y="31"/>
                        <a:pt x="4" y="31"/>
                      </a:cubicBezTo>
                      <a:lnTo>
                        <a:pt x="4" y="29"/>
                      </a:lnTo>
                      <a:close/>
                    </a:path>
                  </a:pathLst>
                </a:custGeom>
                <a:solidFill>
                  <a:srgbClr val="231F20"/>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grpSp>
          <p:grpSp>
            <p:nvGrpSpPr>
              <p:cNvPr id="572" name="Group 891"/>
              <p:cNvGrpSpPr>
                <a:grpSpLocks/>
              </p:cNvGrpSpPr>
              <p:nvPr/>
            </p:nvGrpSpPr>
            <p:grpSpPr bwMode="auto">
              <a:xfrm>
                <a:off x="880" y="2967"/>
                <a:ext cx="181" cy="358"/>
                <a:chOff x="4308462" y="3074713"/>
                <a:chExt cx="303213" cy="566295"/>
              </a:xfrm>
            </p:grpSpPr>
            <p:sp>
              <p:nvSpPr>
                <p:cNvPr id="573" name="Freeform 175"/>
                <p:cNvSpPr>
                  <a:spLocks/>
                </p:cNvSpPr>
                <p:nvPr/>
              </p:nvSpPr>
              <p:spPr bwMode="auto">
                <a:xfrm>
                  <a:off x="4311133" y="3442524"/>
                  <a:ext cx="297202" cy="195131"/>
                </a:xfrm>
                <a:custGeom>
                  <a:avLst/>
                  <a:gdLst>
                    <a:gd name="T0" fmla="*/ 2147483647 w 188"/>
                    <a:gd name="T1" fmla="*/ 2147483647 h 123"/>
                    <a:gd name="T2" fmla="*/ 2147483647 w 188"/>
                    <a:gd name="T3" fmla="*/ 2147483647 h 123"/>
                    <a:gd name="T4" fmla="*/ 0 w 188"/>
                    <a:gd name="T5" fmla="*/ 2147483647 h 123"/>
                    <a:gd name="T6" fmla="*/ 0 w 188"/>
                    <a:gd name="T7" fmla="*/ 0 h 123"/>
                    <a:gd name="T8" fmla="*/ 2147483647 w 188"/>
                    <a:gd name="T9" fmla="*/ 0 h 123"/>
                    <a:gd name="T10" fmla="*/ 2147483647 w 188"/>
                    <a:gd name="T11" fmla="*/ 2147483647 h 123"/>
                    <a:gd name="T12" fmla="*/ 0 60000 65536"/>
                    <a:gd name="T13" fmla="*/ 0 60000 65536"/>
                    <a:gd name="T14" fmla="*/ 0 60000 65536"/>
                    <a:gd name="T15" fmla="*/ 0 60000 65536"/>
                    <a:gd name="T16" fmla="*/ 0 60000 65536"/>
                    <a:gd name="T17" fmla="*/ 0 60000 65536"/>
                    <a:gd name="T18" fmla="*/ 0 w 188"/>
                    <a:gd name="T19" fmla="*/ 0 h 123"/>
                    <a:gd name="T20" fmla="*/ 188 w 188"/>
                    <a:gd name="T21" fmla="*/ 123 h 123"/>
                  </a:gdLst>
                  <a:ahLst/>
                  <a:cxnLst>
                    <a:cxn ang="T12">
                      <a:pos x="T0" y="T1"/>
                    </a:cxn>
                    <a:cxn ang="T13">
                      <a:pos x="T2" y="T3"/>
                    </a:cxn>
                    <a:cxn ang="T14">
                      <a:pos x="T4" y="T5"/>
                    </a:cxn>
                    <a:cxn ang="T15">
                      <a:pos x="T6" y="T7"/>
                    </a:cxn>
                    <a:cxn ang="T16">
                      <a:pos x="T8" y="T9"/>
                    </a:cxn>
                    <a:cxn ang="T17">
                      <a:pos x="T10" y="T11"/>
                    </a:cxn>
                  </a:cxnLst>
                  <a:rect l="T18" t="T19" r="T20" b="T21"/>
                  <a:pathLst>
                    <a:path w="188" h="123">
                      <a:moveTo>
                        <a:pt x="188" y="96"/>
                      </a:moveTo>
                      <a:cubicBezTo>
                        <a:pt x="188" y="111"/>
                        <a:pt x="146" y="123"/>
                        <a:pt x="94" y="123"/>
                      </a:cubicBezTo>
                      <a:cubicBezTo>
                        <a:pt x="42" y="123"/>
                        <a:pt x="0" y="111"/>
                        <a:pt x="0" y="96"/>
                      </a:cubicBezTo>
                      <a:cubicBezTo>
                        <a:pt x="0" y="0"/>
                        <a:pt x="0" y="0"/>
                        <a:pt x="0" y="0"/>
                      </a:cubicBezTo>
                      <a:cubicBezTo>
                        <a:pt x="188" y="0"/>
                        <a:pt x="188" y="0"/>
                        <a:pt x="188" y="0"/>
                      </a:cubicBezTo>
                      <a:cubicBezTo>
                        <a:pt x="188" y="96"/>
                        <a:pt x="188" y="96"/>
                        <a:pt x="188" y="96"/>
                      </a:cubicBezTo>
                    </a:path>
                  </a:pathLst>
                </a:custGeom>
                <a:solidFill>
                  <a:srgbClr val="00B0F0"/>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574" name="Freeform 176"/>
                <p:cNvSpPr>
                  <a:spLocks/>
                </p:cNvSpPr>
                <p:nvPr/>
              </p:nvSpPr>
              <p:spPr bwMode="auto">
                <a:xfrm>
                  <a:off x="4608336" y="3593399"/>
                  <a:ext cx="668" cy="1341"/>
                </a:xfrm>
                <a:custGeom>
                  <a:avLst/>
                  <a:gdLst>
                    <a:gd name="T0" fmla="*/ 0 w 1"/>
                    <a:gd name="T1" fmla="*/ 0 h 1"/>
                    <a:gd name="T2" fmla="*/ 0 w 1"/>
                    <a:gd name="T3" fmla="*/ 0 h 1"/>
                    <a:gd name="T4" fmla="*/ 0 w 1"/>
                    <a:gd name="T5" fmla="*/ 2147483647 h 1"/>
                    <a:gd name="T6" fmla="*/ 0 w 1"/>
                    <a:gd name="T7" fmla="*/ 2147483647 h 1"/>
                    <a:gd name="T8" fmla="*/ 0 w 1"/>
                    <a:gd name="T9" fmla="*/ 0 h 1"/>
                    <a:gd name="T10" fmla="*/ 0 60000 65536"/>
                    <a:gd name="T11" fmla="*/ 0 60000 65536"/>
                    <a:gd name="T12" fmla="*/ 0 60000 65536"/>
                    <a:gd name="T13" fmla="*/ 0 60000 65536"/>
                    <a:gd name="T14" fmla="*/ 0 60000 65536"/>
                    <a:gd name="T15" fmla="*/ 0 w 1"/>
                    <a:gd name="T16" fmla="*/ 0 h 1"/>
                    <a:gd name="T17" fmla="*/ 1 w 1"/>
                    <a:gd name="T18" fmla="*/ 1 h 1"/>
                  </a:gdLst>
                  <a:ahLst/>
                  <a:cxnLst>
                    <a:cxn ang="T10">
                      <a:pos x="T0" y="T1"/>
                    </a:cxn>
                    <a:cxn ang="T11">
                      <a:pos x="T2" y="T3"/>
                    </a:cxn>
                    <a:cxn ang="T12">
                      <a:pos x="T4" y="T5"/>
                    </a:cxn>
                    <a:cxn ang="T13">
                      <a:pos x="T6" y="T7"/>
                    </a:cxn>
                    <a:cxn ang="T14">
                      <a:pos x="T8" y="T9"/>
                    </a:cxn>
                  </a:cxnLst>
                  <a:rect l="T15" t="T16" r="T17" b="T18"/>
                  <a:pathLst>
                    <a:path w="1" h="1">
                      <a:moveTo>
                        <a:pt x="0" y="0"/>
                      </a:moveTo>
                      <a:cubicBezTo>
                        <a:pt x="0" y="0"/>
                        <a:pt x="0" y="0"/>
                        <a:pt x="0" y="0"/>
                      </a:cubicBezTo>
                      <a:cubicBezTo>
                        <a:pt x="0" y="1"/>
                        <a:pt x="0" y="1"/>
                        <a:pt x="0" y="1"/>
                      </a:cubicBezTo>
                      <a:cubicBezTo>
                        <a:pt x="0" y="1"/>
                        <a:pt x="0" y="1"/>
                        <a:pt x="0" y="1"/>
                      </a:cubicBezTo>
                      <a:cubicBezTo>
                        <a:pt x="0" y="0"/>
                        <a:pt x="0" y="0"/>
                        <a:pt x="0" y="0"/>
                      </a:cubicBezTo>
                    </a:path>
                  </a:pathLst>
                </a:custGeom>
                <a:solidFill>
                  <a:srgbClr val="8A98AA"/>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575" name="Freeform 177"/>
                <p:cNvSpPr>
                  <a:spLocks/>
                </p:cNvSpPr>
                <p:nvPr/>
              </p:nvSpPr>
              <p:spPr bwMode="auto">
                <a:xfrm>
                  <a:off x="4311133" y="3591387"/>
                  <a:ext cx="297202" cy="46268"/>
                </a:xfrm>
                <a:custGeom>
                  <a:avLst/>
                  <a:gdLst>
                    <a:gd name="T0" fmla="*/ 0 w 188"/>
                    <a:gd name="T1" fmla="*/ 0 h 29"/>
                    <a:gd name="T2" fmla="*/ 0 w 188"/>
                    <a:gd name="T3" fmla="*/ 2147483647 h 29"/>
                    <a:gd name="T4" fmla="*/ 2147483647 w 188"/>
                    <a:gd name="T5" fmla="*/ 2147483647 h 29"/>
                    <a:gd name="T6" fmla="*/ 2147483647 w 188"/>
                    <a:gd name="T7" fmla="*/ 2147483647 h 29"/>
                    <a:gd name="T8" fmla="*/ 2147483647 w 188"/>
                    <a:gd name="T9" fmla="*/ 2147483647 h 29"/>
                    <a:gd name="T10" fmla="*/ 2147483647 w 188"/>
                    <a:gd name="T11" fmla="*/ 2147483647 h 29"/>
                    <a:gd name="T12" fmla="*/ 0 w 188"/>
                    <a:gd name="T13" fmla="*/ 0 h 29"/>
                    <a:gd name="T14" fmla="*/ 0 60000 65536"/>
                    <a:gd name="T15" fmla="*/ 0 60000 65536"/>
                    <a:gd name="T16" fmla="*/ 0 60000 65536"/>
                    <a:gd name="T17" fmla="*/ 0 60000 65536"/>
                    <a:gd name="T18" fmla="*/ 0 60000 65536"/>
                    <a:gd name="T19" fmla="*/ 0 60000 65536"/>
                    <a:gd name="T20" fmla="*/ 0 60000 65536"/>
                    <a:gd name="T21" fmla="*/ 0 w 188"/>
                    <a:gd name="T22" fmla="*/ 0 h 29"/>
                    <a:gd name="T23" fmla="*/ 188 w 188"/>
                    <a:gd name="T24" fmla="*/ 29 h 2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8" h="29">
                      <a:moveTo>
                        <a:pt x="0" y="0"/>
                      </a:moveTo>
                      <a:cubicBezTo>
                        <a:pt x="0" y="2"/>
                        <a:pt x="0" y="2"/>
                        <a:pt x="0" y="2"/>
                      </a:cubicBezTo>
                      <a:cubicBezTo>
                        <a:pt x="0" y="17"/>
                        <a:pt x="42" y="29"/>
                        <a:pt x="94" y="29"/>
                      </a:cubicBezTo>
                      <a:cubicBezTo>
                        <a:pt x="146" y="29"/>
                        <a:pt x="188" y="17"/>
                        <a:pt x="188" y="2"/>
                      </a:cubicBezTo>
                      <a:cubicBezTo>
                        <a:pt x="188" y="1"/>
                        <a:pt x="188" y="1"/>
                        <a:pt x="188" y="1"/>
                      </a:cubicBezTo>
                      <a:cubicBezTo>
                        <a:pt x="188" y="16"/>
                        <a:pt x="145" y="28"/>
                        <a:pt x="94" y="28"/>
                      </a:cubicBezTo>
                      <a:cubicBezTo>
                        <a:pt x="42" y="28"/>
                        <a:pt x="0" y="16"/>
                        <a:pt x="0" y="0"/>
                      </a:cubicBezTo>
                    </a:path>
                  </a:pathLst>
                </a:custGeom>
                <a:solidFill>
                  <a:srgbClr val="7F8EA2"/>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576" name="Freeform 179"/>
                <p:cNvSpPr>
                  <a:spLocks/>
                </p:cNvSpPr>
                <p:nvPr/>
              </p:nvSpPr>
              <p:spPr bwMode="auto">
                <a:xfrm>
                  <a:off x="4311133" y="3439172"/>
                  <a:ext cx="297202" cy="44927"/>
                </a:xfrm>
                <a:custGeom>
                  <a:avLst/>
                  <a:gdLst>
                    <a:gd name="T0" fmla="*/ 2147483647 w 188"/>
                    <a:gd name="T1" fmla="*/ 2147483647 h 28"/>
                    <a:gd name="T2" fmla="*/ 0 w 188"/>
                    <a:gd name="T3" fmla="*/ 0 h 28"/>
                    <a:gd name="T4" fmla="*/ 0 w 188"/>
                    <a:gd name="T5" fmla="*/ 0 h 28"/>
                    <a:gd name="T6" fmla="*/ 2147483647 w 188"/>
                    <a:gd name="T7" fmla="*/ 2147483647 h 28"/>
                    <a:gd name="T8" fmla="*/ 2147483647 w 188"/>
                    <a:gd name="T9" fmla="*/ 0 h 28"/>
                    <a:gd name="T10" fmla="*/ 2147483647 w 188"/>
                    <a:gd name="T11" fmla="*/ 0 h 28"/>
                    <a:gd name="T12" fmla="*/ 2147483647 w 188"/>
                    <a:gd name="T13" fmla="*/ 2147483647 h 28"/>
                    <a:gd name="T14" fmla="*/ 0 60000 65536"/>
                    <a:gd name="T15" fmla="*/ 0 60000 65536"/>
                    <a:gd name="T16" fmla="*/ 0 60000 65536"/>
                    <a:gd name="T17" fmla="*/ 0 60000 65536"/>
                    <a:gd name="T18" fmla="*/ 0 60000 65536"/>
                    <a:gd name="T19" fmla="*/ 0 60000 65536"/>
                    <a:gd name="T20" fmla="*/ 0 60000 65536"/>
                    <a:gd name="T21" fmla="*/ 0 w 188"/>
                    <a:gd name="T22" fmla="*/ 0 h 28"/>
                    <a:gd name="T23" fmla="*/ 188 w 188"/>
                    <a:gd name="T24" fmla="*/ 28 h 2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8" h="28">
                      <a:moveTo>
                        <a:pt x="94" y="26"/>
                      </a:moveTo>
                      <a:cubicBezTo>
                        <a:pt x="43" y="26"/>
                        <a:pt x="1" y="14"/>
                        <a:pt x="0" y="0"/>
                      </a:cubicBezTo>
                      <a:cubicBezTo>
                        <a:pt x="0" y="0"/>
                        <a:pt x="0" y="0"/>
                        <a:pt x="0" y="0"/>
                      </a:cubicBezTo>
                      <a:cubicBezTo>
                        <a:pt x="0" y="15"/>
                        <a:pt x="42" y="28"/>
                        <a:pt x="94" y="28"/>
                      </a:cubicBezTo>
                      <a:cubicBezTo>
                        <a:pt x="146" y="28"/>
                        <a:pt x="188" y="15"/>
                        <a:pt x="188" y="0"/>
                      </a:cubicBezTo>
                      <a:cubicBezTo>
                        <a:pt x="188" y="0"/>
                        <a:pt x="188" y="0"/>
                        <a:pt x="188" y="0"/>
                      </a:cubicBezTo>
                      <a:cubicBezTo>
                        <a:pt x="186" y="14"/>
                        <a:pt x="145" y="26"/>
                        <a:pt x="94" y="26"/>
                      </a:cubicBezTo>
                      <a:close/>
                    </a:path>
                  </a:pathLst>
                </a:custGeom>
                <a:solidFill>
                  <a:srgbClr val="363B49"/>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577" name="Freeform 180"/>
                <p:cNvSpPr>
                  <a:spLocks noEditPoints="1"/>
                </p:cNvSpPr>
                <p:nvPr/>
              </p:nvSpPr>
              <p:spPr bwMode="auto">
                <a:xfrm>
                  <a:off x="4308462" y="3393574"/>
                  <a:ext cx="303213" cy="247434"/>
                </a:xfrm>
                <a:custGeom>
                  <a:avLst/>
                  <a:gdLst>
                    <a:gd name="T0" fmla="*/ 0 w 192"/>
                    <a:gd name="T1" fmla="*/ 2147483647 h 156"/>
                    <a:gd name="T2" fmla="*/ 0 w 192"/>
                    <a:gd name="T3" fmla="*/ 2147483647 h 156"/>
                    <a:gd name="T4" fmla="*/ 2147483647 w 192"/>
                    <a:gd name="T5" fmla="*/ 2147483647 h 156"/>
                    <a:gd name="T6" fmla="*/ 2147483647 w 192"/>
                    <a:gd name="T7" fmla="*/ 2147483647 h 156"/>
                    <a:gd name="T8" fmla="*/ 2147483647 w 192"/>
                    <a:gd name="T9" fmla="*/ 2147483647 h 156"/>
                    <a:gd name="T10" fmla="*/ 2147483647 w 192"/>
                    <a:gd name="T11" fmla="*/ 2147483647 h 156"/>
                    <a:gd name="T12" fmla="*/ 2147483647 w 192"/>
                    <a:gd name="T13" fmla="*/ 2147483647 h 156"/>
                    <a:gd name="T14" fmla="*/ 2147483647 w 192"/>
                    <a:gd name="T15" fmla="*/ 2147483647 h 156"/>
                    <a:gd name="T16" fmla="*/ 2147483647 w 192"/>
                    <a:gd name="T17" fmla="*/ 0 h 156"/>
                    <a:gd name="T18" fmla="*/ 0 w 192"/>
                    <a:gd name="T19" fmla="*/ 2147483647 h 156"/>
                    <a:gd name="T20" fmla="*/ 0 w 192"/>
                    <a:gd name="T21" fmla="*/ 2147483647 h 156"/>
                    <a:gd name="T22" fmla="*/ 2147483647 w 192"/>
                    <a:gd name="T23" fmla="*/ 2147483647 h 156"/>
                    <a:gd name="T24" fmla="*/ 2147483647 w 192"/>
                    <a:gd name="T25" fmla="*/ 2147483647 h 156"/>
                    <a:gd name="T26" fmla="*/ 2147483647 w 192"/>
                    <a:gd name="T27" fmla="*/ 2147483647 h 156"/>
                    <a:gd name="T28" fmla="*/ 2147483647 w 192"/>
                    <a:gd name="T29" fmla="*/ 2147483647 h 156"/>
                    <a:gd name="T30" fmla="*/ 2147483647 w 192"/>
                    <a:gd name="T31" fmla="*/ 2147483647 h 156"/>
                    <a:gd name="T32" fmla="*/ 2147483647 w 192"/>
                    <a:gd name="T33" fmla="*/ 2147483647 h 156"/>
                    <a:gd name="T34" fmla="*/ 2147483647 w 192"/>
                    <a:gd name="T35" fmla="*/ 2147483647 h 156"/>
                    <a:gd name="T36" fmla="*/ 2147483647 w 192"/>
                    <a:gd name="T37" fmla="*/ 2147483647 h 156"/>
                    <a:gd name="T38" fmla="*/ 2147483647 w 192"/>
                    <a:gd name="T39" fmla="*/ 2147483647 h 156"/>
                    <a:gd name="T40" fmla="*/ 2147483647 w 192"/>
                    <a:gd name="T41" fmla="*/ 2147483647 h 156"/>
                    <a:gd name="T42" fmla="*/ 2147483647 w 192"/>
                    <a:gd name="T43" fmla="*/ 2147483647 h 156"/>
                    <a:gd name="T44" fmla="*/ 2147483647 w 192"/>
                    <a:gd name="T45" fmla="*/ 2147483647 h 15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92"/>
                    <a:gd name="T70" fmla="*/ 0 h 156"/>
                    <a:gd name="T71" fmla="*/ 192 w 192"/>
                    <a:gd name="T72" fmla="*/ 156 h 15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92" h="156">
                      <a:moveTo>
                        <a:pt x="0" y="31"/>
                      </a:moveTo>
                      <a:cubicBezTo>
                        <a:pt x="0" y="127"/>
                        <a:pt x="0" y="127"/>
                        <a:pt x="0" y="127"/>
                      </a:cubicBezTo>
                      <a:cubicBezTo>
                        <a:pt x="0" y="145"/>
                        <a:pt x="48" y="156"/>
                        <a:pt x="96" y="156"/>
                      </a:cubicBezTo>
                      <a:cubicBezTo>
                        <a:pt x="143" y="156"/>
                        <a:pt x="192" y="145"/>
                        <a:pt x="192" y="127"/>
                      </a:cubicBezTo>
                      <a:cubicBezTo>
                        <a:pt x="192" y="31"/>
                        <a:pt x="192" y="31"/>
                        <a:pt x="192" y="31"/>
                      </a:cubicBezTo>
                      <a:cubicBezTo>
                        <a:pt x="191" y="32"/>
                        <a:pt x="191" y="32"/>
                        <a:pt x="191" y="32"/>
                      </a:cubicBezTo>
                      <a:cubicBezTo>
                        <a:pt x="192" y="31"/>
                        <a:pt x="192" y="30"/>
                        <a:pt x="192" y="30"/>
                      </a:cubicBezTo>
                      <a:cubicBezTo>
                        <a:pt x="192" y="29"/>
                        <a:pt x="192" y="29"/>
                        <a:pt x="192" y="29"/>
                      </a:cubicBezTo>
                      <a:cubicBezTo>
                        <a:pt x="192" y="11"/>
                        <a:pt x="143" y="0"/>
                        <a:pt x="96" y="0"/>
                      </a:cubicBezTo>
                      <a:cubicBezTo>
                        <a:pt x="48" y="0"/>
                        <a:pt x="0" y="11"/>
                        <a:pt x="0" y="29"/>
                      </a:cubicBezTo>
                      <a:lnTo>
                        <a:pt x="0" y="31"/>
                      </a:lnTo>
                      <a:close/>
                      <a:moveTo>
                        <a:pt x="4" y="29"/>
                      </a:moveTo>
                      <a:cubicBezTo>
                        <a:pt x="4" y="17"/>
                        <a:pt x="41" y="4"/>
                        <a:pt x="96" y="4"/>
                      </a:cubicBezTo>
                      <a:cubicBezTo>
                        <a:pt x="151" y="4"/>
                        <a:pt x="188" y="17"/>
                        <a:pt x="188" y="29"/>
                      </a:cubicBezTo>
                      <a:cubicBezTo>
                        <a:pt x="188" y="30"/>
                        <a:pt x="188" y="30"/>
                        <a:pt x="188" y="30"/>
                      </a:cubicBezTo>
                      <a:cubicBezTo>
                        <a:pt x="188" y="31"/>
                        <a:pt x="188" y="31"/>
                        <a:pt x="188" y="31"/>
                      </a:cubicBezTo>
                      <a:cubicBezTo>
                        <a:pt x="188" y="31"/>
                        <a:pt x="188" y="31"/>
                        <a:pt x="188" y="31"/>
                      </a:cubicBezTo>
                      <a:cubicBezTo>
                        <a:pt x="188" y="31"/>
                        <a:pt x="188" y="31"/>
                        <a:pt x="188" y="31"/>
                      </a:cubicBezTo>
                      <a:cubicBezTo>
                        <a:pt x="188" y="127"/>
                        <a:pt x="188" y="127"/>
                        <a:pt x="188" y="127"/>
                      </a:cubicBezTo>
                      <a:cubicBezTo>
                        <a:pt x="188" y="139"/>
                        <a:pt x="151" y="152"/>
                        <a:pt x="96" y="152"/>
                      </a:cubicBezTo>
                      <a:cubicBezTo>
                        <a:pt x="41" y="152"/>
                        <a:pt x="4" y="139"/>
                        <a:pt x="4" y="127"/>
                      </a:cubicBezTo>
                      <a:cubicBezTo>
                        <a:pt x="4" y="31"/>
                        <a:pt x="4" y="31"/>
                        <a:pt x="4" y="31"/>
                      </a:cubicBezTo>
                      <a:lnTo>
                        <a:pt x="4" y="29"/>
                      </a:lnTo>
                      <a:close/>
                    </a:path>
                  </a:pathLst>
                </a:custGeom>
                <a:solidFill>
                  <a:srgbClr val="231F20"/>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578" name="Freeform 175"/>
                <p:cNvSpPr>
                  <a:spLocks/>
                </p:cNvSpPr>
                <p:nvPr/>
              </p:nvSpPr>
              <p:spPr bwMode="auto">
                <a:xfrm>
                  <a:off x="4311133" y="3284373"/>
                  <a:ext cx="297202" cy="195131"/>
                </a:xfrm>
                <a:custGeom>
                  <a:avLst/>
                  <a:gdLst>
                    <a:gd name="T0" fmla="*/ 2147483647 w 188"/>
                    <a:gd name="T1" fmla="*/ 2147483647 h 123"/>
                    <a:gd name="T2" fmla="*/ 2147483647 w 188"/>
                    <a:gd name="T3" fmla="*/ 2147483647 h 123"/>
                    <a:gd name="T4" fmla="*/ 0 w 188"/>
                    <a:gd name="T5" fmla="*/ 2147483647 h 123"/>
                    <a:gd name="T6" fmla="*/ 0 w 188"/>
                    <a:gd name="T7" fmla="*/ 0 h 123"/>
                    <a:gd name="T8" fmla="*/ 2147483647 w 188"/>
                    <a:gd name="T9" fmla="*/ 0 h 123"/>
                    <a:gd name="T10" fmla="*/ 2147483647 w 188"/>
                    <a:gd name="T11" fmla="*/ 2147483647 h 123"/>
                    <a:gd name="T12" fmla="*/ 0 60000 65536"/>
                    <a:gd name="T13" fmla="*/ 0 60000 65536"/>
                    <a:gd name="T14" fmla="*/ 0 60000 65536"/>
                    <a:gd name="T15" fmla="*/ 0 60000 65536"/>
                    <a:gd name="T16" fmla="*/ 0 60000 65536"/>
                    <a:gd name="T17" fmla="*/ 0 60000 65536"/>
                    <a:gd name="T18" fmla="*/ 0 w 188"/>
                    <a:gd name="T19" fmla="*/ 0 h 123"/>
                    <a:gd name="T20" fmla="*/ 188 w 188"/>
                    <a:gd name="T21" fmla="*/ 123 h 123"/>
                  </a:gdLst>
                  <a:ahLst/>
                  <a:cxnLst>
                    <a:cxn ang="T12">
                      <a:pos x="T0" y="T1"/>
                    </a:cxn>
                    <a:cxn ang="T13">
                      <a:pos x="T2" y="T3"/>
                    </a:cxn>
                    <a:cxn ang="T14">
                      <a:pos x="T4" y="T5"/>
                    </a:cxn>
                    <a:cxn ang="T15">
                      <a:pos x="T6" y="T7"/>
                    </a:cxn>
                    <a:cxn ang="T16">
                      <a:pos x="T8" y="T9"/>
                    </a:cxn>
                    <a:cxn ang="T17">
                      <a:pos x="T10" y="T11"/>
                    </a:cxn>
                  </a:cxnLst>
                  <a:rect l="T18" t="T19" r="T20" b="T21"/>
                  <a:pathLst>
                    <a:path w="188" h="123">
                      <a:moveTo>
                        <a:pt x="188" y="96"/>
                      </a:moveTo>
                      <a:cubicBezTo>
                        <a:pt x="188" y="111"/>
                        <a:pt x="146" y="123"/>
                        <a:pt x="94" y="123"/>
                      </a:cubicBezTo>
                      <a:cubicBezTo>
                        <a:pt x="42" y="123"/>
                        <a:pt x="0" y="111"/>
                        <a:pt x="0" y="96"/>
                      </a:cubicBezTo>
                      <a:cubicBezTo>
                        <a:pt x="0" y="0"/>
                        <a:pt x="0" y="0"/>
                        <a:pt x="0" y="0"/>
                      </a:cubicBezTo>
                      <a:cubicBezTo>
                        <a:pt x="188" y="0"/>
                        <a:pt x="188" y="0"/>
                        <a:pt x="188" y="0"/>
                      </a:cubicBezTo>
                      <a:cubicBezTo>
                        <a:pt x="188" y="96"/>
                        <a:pt x="188" y="96"/>
                        <a:pt x="188" y="96"/>
                      </a:cubicBezTo>
                    </a:path>
                  </a:pathLst>
                </a:custGeom>
                <a:solidFill>
                  <a:srgbClr val="00B0F0"/>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579" name="Freeform 176"/>
                <p:cNvSpPr>
                  <a:spLocks/>
                </p:cNvSpPr>
                <p:nvPr/>
              </p:nvSpPr>
              <p:spPr bwMode="auto">
                <a:xfrm>
                  <a:off x="4608336" y="3433693"/>
                  <a:ext cx="668" cy="1341"/>
                </a:xfrm>
                <a:custGeom>
                  <a:avLst/>
                  <a:gdLst>
                    <a:gd name="T0" fmla="*/ 0 w 1"/>
                    <a:gd name="T1" fmla="*/ 0 h 1"/>
                    <a:gd name="T2" fmla="*/ 0 w 1"/>
                    <a:gd name="T3" fmla="*/ 0 h 1"/>
                    <a:gd name="T4" fmla="*/ 0 w 1"/>
                    <a:gd name="T5" fmla="*/ 2147483647 h 1"/>
                    <a:gd name="T6" fmla="*/ 0 w 1"/>
                    <a:gd name="T7" fmla="*/ 2147483647 h 1"/>
                    <a:gd name="T8" fmla="*/ 0 w 1"/>
                    <a:gd name="T9" fmla="*/ 0 h 1"/>
                    <a:gd name="T10" fmla="*/ 0 60000 65536"/>
                    <a:gd name="T11" fmla="*/ 0 60000 65536"/>
                    <a:gd name="T12" fmla="*/ 0 60000 65536"/>
                    <a:gd name="T13" fmla="*/ 0 60000 65536"/>
                    <a:gd name="T14" fmla="*/ 0 60000 65536"/>
                    <a:gd name="T15" fmla="*/ 0 w 1"/>
                    <a:gd name="T16" fmla="*/ 0 h 1"/>
                    <a:gd name="T17" fmla="*/ 1 w 1"/>
                    <a:gd name="T18" fmla="*/ 1 h 1"/>
                  </a:gdLst>
                  <a:ahLst/>
                  <a:cxnLst>
                    <a:cxn ang="T10">
                      <a:pos x="T0" y="T1"/>
                    </a:cxn>
                    <a:cxn ang="T11">
                      <a:pos x="T2" y="T3"/>
                    </a:cxn>
                    <a:cxn ang="T12">
                      <a:pos x="T4" y="T5"/>
                    </a:cxn>
                    <a:cxn ang="T13">
                      <a:pos x="T6" y="T7"/>
                    </a:cxn>
                    <a:cxn ang="T14">
                      <a:pos x="T8" y="T9"/>
                    </a:cxn>
                  </a:cxnLst>
                  <a:rect l="T15" t="T16" r="T17" b="T18"/>
                  <a:pathLst>
                    <a:path w="1" h="1">
                      <a:moveTo>
                        <a:pt x="0" y="0"/>
                      </a:moveTo>
                      <a:cubicBezTo>
                        <a:pt x="0" y="0"/>
                        <a:pt x="0" y="0"/>
                        <a:pt x="0" y="0"/>
                      </a:cubicBezTo>
                      <a:cubicBezTo>
                        <a:pt x="0" y="1"/>
                        <a:pt x="0" y="1"/>
                        <a:pt x="0" y="1"/>
                      </a:cubicBezTo>
                      <a:cubicBezTo>
                        <a:pt x="0" y="1"/>
                        <a:pt x="0" y="1"/>
                        <a:pt x="0" y="1"/>
                      </a:cubicBezTo>
                      <a:cubicBezTo>
                        <a:pt x="0" y="0"/>
                        <a:pt x="0" y="0"/>
                        <a:pt x="0" y="0"/>
                      </a:cubicBezTo>
                    </a:path>
                  </a:pathLst>
                </a:custGeom>
                <a:solidFill>
                  <a:srgbClr val="8A98AA"/>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580" name="Freeform 177"/>
                <p:cNvSpPr>
                  <a:spLocks/>
                </p:cNvSpPr>
                <p:nvPr/>
              </p:nvSpPr>
              <p:spPr bwMode="auto">
                <a:xfrm>
                  <a:off x="4311133" y="3431681"/>
                  <a:ext cx="297202" cy="46268"/>
                </a:xfrm>
                <a:custGeom>
                  <a:avLst/>
                  <a:gdLst>
                    <a:gd name="T0" fmla="*/ 0 w 188"/>
                    <a:gd name="T1" fmla="*/ 0 h 29"/>
                    <a:gd name="T2" fmla="*/ 0 w 188"/>
                    <a:gd name="T3" fmla="*/ 2147483647 h 29"/>
                    <a:gd name="T4" fmla="*/ 2147483647 w 188"/>
                    <a:gd name="T5" fmla="*/ 2147483647 h 29"/>
                    <a:gd name="T6" fmla="*/ 2147483647 w 188"/>
                    <a:gd name="T7" fmla="*/ 2147483647 h 29"/>
                    <a:gd name="T8" fmla="*/ 2147483647 w 188"/>
                    <a:gd name="T9" fmla="*/ 2147483647 h 29"/>
                    <a:gd name="T10" fmla="*/ 2147483647 w 188"/>
                    <a:gd name="T11" fmla="*/ 2147483647 h 29"/>
                    <a:gd name="T12" fmla="*/ 0 w 188"/>
                    <a:gd name="T13" fmla="*/ 0 h 29"/>
                    <a:gd name="T14" fmla="*/ 0 60000 65536"/>
                    <a:gd name="T15" fmla="*/ 0 60000 65536"/>
                    <a:gd name="T16" fmla="*/ 0 60000 65536"/>
                    <a:gd name="T17" fmla="*/ 0 60000 65536"/>
                    <a:gd name="T18" fmla="*/ 0 60000 65536"/>
                    <a:gd name="T19" fmla="*/ 0 60000 65536"/>
                    <a:gd name="T20" fmla="*/ 0 60000 65536"/>
                    <a:gd name="T21" fmla="*/ 0 w 188"/>
                    <a:gd name="T22" fmla="*/ 0 h 29"/>
                    <a:gd name="T23" fmla="*/ 188 w 188"/>
                    <a:gd name="T24" fmla="*/ 29 h 2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8" h="29">
                      <a:moveTo>
                        <a:pt x="0" y="0"/>
                      </a:moveTo>
                      <a:cubicBezTo>
                        <a:pt x="0" y="2"/>
                        <a:pt x="0" y="2"/>
                        <a:pt x="0" y="2"/>
                      </a:cubicBezTo>
                      <a:cubicBezTo>
                        <a:pt x="0" y="17"/>
                        <a:pt x="42" y="29"/>
                        <a:pt x="94" y="29"/>
                      </a:cubicBezTo>
                      <a:cubicBezTo>
                        <a:pt x="146" y="29"/>
                        <a:pt x="188" y="17"/>
                        <a:pt x="188" y="2"/>
                      </a:cubicBezTo>
                      <a:cubicBezTo>
                        <a:pt x="188" y="1"/>
                        <a:pt x="188" y="1"/>
                        <a:pt x="188" y="1"/>
                      </a:cubicBezTo>
                      <a:cubicBezTo>
                        <a:pt x="188" y="16"/>
                        <a:pt x="145" y="28"/>
                        <a:pt x="94" y="28"/>
                      </a:cubicBezTo>
                      <a:cubicBezTo>
                        <a:pt x="42" y="28"/>
                        <a:pt x="0" y="16"/>
                        <a:pt x="0" y="0"/>
                      </a:cubicBezTo>
                    </a:path>
                  </a:pathLst>
                </a:custGeom>
                <a:solidFill>
                  <a:srgbClr val="7F8EA2"/>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581" name="Freeform 180"/>
                <p:cNvSpPr>
                  <a:spLocks noEditPoints="1"/>
                </p:cNvSpPr>
                <p:nvPr/>
              </p:nvSpPr>
              <p:spPr bwMode="auto">
                <a:xfrm>
                  <a:off x="4308462" y="3233868"/>
                  <a:ext cx="303213" cy="247434"/>
                </a:xfrm>
                <a:custGeom>
                  <a:avLst/>
                  <a:gdLst>
                    <a:gd name="T0" fmla="*/ 0 w 192"/>
                    <a:gd name="T1" fmla="*/ 2147483647 h 156"/>
                    <a:gd name="T2" fmla="*/ 0 w 192"/>
                    <a:gd name="T3" fmla="*/ 2147483647 h 156"/>
                    <a:gd name="T4" fmla="*/ 2147483647 w 192"/>
                    <a:gd name="T5" fmla="*/ 2147483647 h 156"/>
                    <a:gd name="T6" fmla="*/ 2147483647 w 192"/>
                    <a:gd name="T7" fmla="*/ 2147483647 h 156"/>
                    <a:gd name="T8" fmla="*/ 2147483647 w 192"/>
                    <a:gd name="T9" fmla="*/ 2147483647 h 156"/>
                    <a:gd name="T10" fmla="*/ 2147483647 w 192"/>
                    <a:gd name="T11" fmla="*/ 2147483647 h 156"/>
                    <a:gd name="T12" fmla="*/ 2147483647 w 192"/>
                    <a:gd name="T13" fmla="*/ 2147483647 h 156"/>
                    <a:gd name="T14" fmla="*/ 2147483647 w 192"/>
                    <a:gd name="T15" fmla="*/ 2147483647 h 156"/>
                    <a:gd name="T16" fmla="*/ 2147483647 w 192"/>
                    <a:gd name="T17" fmla="*/ 0 h 156"/>
                    <a:gd name="T18" fmla="*/ 0 w 192"/>
                    <a:gd name="T19" fmla="*/ 2147483647 h 156"/>
                    <a:gd name="T20" fmla="*/ 0 w 192"/>
                    <a:gd name="T21" fmla="*/ 2147483647 h 156"/>
                    <a:gd name="T22" fmla="*/ 2147483647 w 192"/>
                    <a:gd name="T23" fmla="*/ 2147483647 h 156"/>
                    <a:gd name="T24" fmla="*/ 2147483647 w 192"/>
                    <a:gd name="T25" fmla="*/ 2147483647 h 156"/>
                    <a:gd name="T26" fmla="*/ 2147483647 w 192"/>
                    <a:gd name="T27" fmla="*/ 2147483647 h 156"/>
                    <a:gd name="T28" fmla="*/ 2147483647 w 192"/>
                    <a:gd name="T29" fmla="*/ 2147483647 h 156"/>
                    <a:gd name="T30" fmla="*/ 2147483647 w 192"/>
                    <a:gd name="T31" fmla="*/ 2147483647 h 156"/>
                    <a:gd name="T32" fmla="*/ 2147483647 w 192"/>
                    <a:gd name="T33" fmla="*/ 2147483647 h 156"/>
                    <a:gd name="T34" fmla="*/ 2147483647 w 192"/>
                    <a:gd name="T35" fmla="*/ 2147483647 h 156"/>
                    <a:gd name="T36" fmla="*/ 2147483647 w 192"/>
                    <a:gd name="T37" fmla="*/ 2147483647 h 156"/>
                    <a:gd name="T38" fmla="*/ 2147483647 w 192"/>
                    <a:gd name="T39" fmla="*/ 2147483647 h 156"/>
                    <a:gd name="T40" fmla="*/ 2147483647 w 192"/>
                    <a:gd name="T41" fmla="*/ 2147483647 h 156"/>
                    <a:gd name="T42" fmla="*/ 2147483647 w 192"/>
                    <a:gd name="T43" fmla="*/ 2147483647 h 156"/>
                    <a:gd name="T44" fmla="*/ 2147483647 w 192"/>
                    <a:gd name="T45" fmla="*/ 2147483647 h 15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92"/>
                    <a:gd name="T70" fmla="*/ 0 h 156"/>
                    <a:gd name="T71" fmla="*/ 192 w 192"/>
                    <a:gd name="T72" fmla="*/ 156 h 15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92" h="156">
                      <a:moveTo>
                        <a:pt x="0" y="31"/>
                      </a:moveTo>
                      <a:cubicBezTo>
                        <a:pt x="0" y="127"/>
                        <a:pt x="0" y="127"/>
                        <a:pt x="0" y="127"/>
                      </a:cubicBezTo>
                      <a:cubicBezTo>
                        <a:pt x="0" y="145"/>
                        <a:pt x="48" y="156"/>
                        <a:pt x="96" y="156"/>
                      </a:cubicBezTo>
                      <a:cubicBezTo>
                        <a:pt x="143" y="156"/>
                        <a:pt x="192" y="145"/>
                        <a:pt x="192" y="127"/>
                      </a:cubicBezTo>
                      <a:cubicBezTo>
                        <a:pt x="192" y="31"/>
                        <a:pt x="192" y="31"/>
                        <a:pt x="192" y="31"/>
                      </a:cubicBezTo>
                      <a:cubicBezTo>
                        <a:pt x="191" y="32"/>
                        <a:pt x="191" y="32"/>
                        <a:pt x="191" y="32"/>
                      </a:cubicBezTo>
                      <a:cubicBezTo>
                        <a:pt x="192" y="31"/>
                        <a:pt x="192" y="30"/>
                        <a:pt x="192" y="30"/>
                      </a:cubicBezTo>
                      <a:cubicBezTo>
                        <a:pt x="192" y="29"/>
                        <a:pt x="192" y="29"/>
                        <a:pt x="192" y="29"/>
                      </a:cubicBezTo>
                      <a:cubicBezTo>
                        <a:pt x="192" y="11"/>
                        <a:pt x="143" y="0"/>
                        <a:pt x="96" y="0"/>
                      </a:cubicBezTo>
                      <a:cubicBezTo>
                        <a:pt x="48" y="0"/>
                        <a:pt x="0" y="11"/>
                        <a:pt x="0" y="29"/>
                      </a:cubicBezTo>
                      <a:lnTo>
                        <a:pt x="0" y="31"/>
                      </a:lnTo>
                      <a:close/>
                      <a:moveTo>
                        <a:pt x="4" y="29"/>
                      </a:moveTo>
                      <a:cubicBezTo>
                        <a:pt x="4" y="17"/>
                        <a:pt x="41" y="4"/>
                        <a:pt x="96" y="4"/>
                      </a:cubicBezTo>
                      <a:cubicBezTo>
                        <a:pt x="151" y="4"/>
                        <a:pt x="188" y="17"/>
                        <a:pt x="188" y="29"/>
                      </a:cubicBezTo>
                      <a:cubicBezTo>
                        <a:pt x="188" y="30"/>
                        <a:pt x="188" y="30"/>
                        <a:pt x="188" y="30"/>
                      </a:cubicBezTo>
                      <a:cubicBezTo>
                        <a:pt x="188" y="31"/>
                        <a:pt x="188" y="31"/>
                        <a:pt x="188" y="31"/>
                      </a:cubicBezTo>
                      <a:cubicBezTo>
                        <a:pt x="188" y="31"/>
                        <a:pt x="188" y="31"/>
                        <a:pt x="188" y="31"/>
                      </a:cubicBezTo>
                      <a:cubicBezTo>
                        <a:pt x="188" y="31"/>
                        <a:pt x="188" y="31"/>
                        <a:pt x="188" y="31"/>
                      </a:cubicBezTo>
                      <a:cubicBezTo>
                        <a:pt x="188" y="127"/>
                        <a:pt x="188" y="127"/>
                        <a:pt x="188" y="127"/>
                      </a:cubicBezTo>
                      <a:cubicBezTo>
                        <a:pt x="188" y="139"/>
                        <a:pt x="151" y="152"/>
                        <a:pt x="96" y="152"/>
                      </a:cubicBezTo>
                      <a:cubicBezTo>
                        <a:pt x="41" y="152"/>
                        <a:pt x="4" y="139"/>
                        <a:pt x="4" y="127"/>
                      </a:cubicBezTo>
                      <a:cubicBezTo>
                        <a:pt x="4" y="31"/>
                        <a:pt x="4" y="31"/>
                        <a:pt x="4" y="31"/>
                      </a:cubicBezTo>
                      <a:lnTo>
                        <a:pt x="4" y="29"/>
                      </a:lnTo>
                      <a:close/>
                    </a:path>
                  </a:pathLst>
                </a:custGeom>
                <a:solidFill>
                  <a:srgbClr val="231F20"/>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582" name="Freeform 175"/>
                <p:cNvSpPr>
                  <a:spLocks/>
                </p:cNvSpPr>
                <p:nvPr/>
              </p:nvSpPr>
              <p:spPr bwMode="auto">
                <a:xfrm>
                  <a:off x="4311133" y="3126929"/>
                  <a:ext cx="297202" cy="195131"/>
                </a:xfrm>
                <a:custGeom>
                  <a:avLst/>
                  <a:gdLst>
                    <a:gd name="T0" fmla="*/ 2147483647 w 188"/>
                    <a:gd name="T1" fmla="*/ 2147483647 h 123"/>
                    <a:gd name="T2" fmla="*/ 2147483647 w 188"/>
                    <a:gd name="T3" fmla="*/ 2147483647 h 123"/>
                    <a:gd name="T4" fmla="*/ 0 w 188"/>
                    <a:gd name="T5" fmla="*/ 2147483647 h 123"/>
                    <a:gd name="T6" fmla="*/ 0 w 188"/>
                    <a:gd name="T7" fmla="*/ 0 h 123"/>
                    <a:gd name="T8" fmla="*/ 2147483647 w 188"/>
                    <a:gd name="T9" fmla="*/ 0 h 123"/>
                    <a:gd name="T10" fmla="*/ 2147483647 w 188"/>
                    <a:gd name="T11" fmla="*/ 2147483647 h 123"/>
                    <a:gd name="T12" fmla="*/ 0 60000 65536"/>
                    <a:gd name="T13" fmla="*/ 0 60000 65536"/>
                    <a:gd name="T14" fmla="*/ 0 60000 65536"/>
                    <a:gd name="T15" fmla="*/ 0 60000 65536"/>
                    <a:gd name="T16" fmla="*/ 0 60000 65536"/>
                    <a:gd name="T17" fmla="*/ 0 60000 65536"/>
                    <a:gd name="T18" fmla="*/ 0 w 188"/>
                    <a:gd name="T19" fmla="*/ 0 h 123"/>
                    <a:gd name="T20" fmla="*/ 188 w 188"/>
                    <a:gd name="T21" fmla="*/ 123 h 123"/>
                  </a:gdLst>
                  <a:ahLst/>
                  <a:cxnLst>
                    <a:cxn ang="T12">
                      <a:pos x="T0" y="T1"/>
                    </a:cxn>
                    <a:cxn ang="T13">
                      <a:pos x="T2" y="T3"/>
                    </a:cxn>
                    <a:cxn ang="T14">
                      <a:pos x="T4" y="T5"/>
                    </a:cxn>
                    <a:cxn ang="T15">
                      <a:pos x="T6" y="T7"/>
                    </a:cxn>
                    <a:cxn ang="T16">
                      <a:pos x="T8" y="T9"/>
                    </a:cxn>
                    <a:cxn ang="T17">
                      <a:pos x="T10" y="T11"/>
                    </a:cxn>
                  </a:cxnLst>
                  <a:rect l="T18" t="T19" r="T20" b="T21"/>
                  <a:pathLst>
                    <a:path w="188" h="123">
                      <a:moveTo>
                        <a:pt x="188" y="96"/>
                      </a:moveTo>
                      <a:cubicBezTo>
                        <a:pt x="188" y="111"/>
                        <a:pt x="146" y="123"/>
                        <a:pt x="94" y="123"/>
                      </a:cubicBezTo>
                      <a:cubicBezTo>
                        <a:pt x="42" y="123"/>
                        <a:pt x="0" y="111"/>
                        <a:pt x="0" y="96"/>
                      </a:cubicBezTo>
                      <a:cubicBezTo>
                        <a:pt x="0" y="0"/>
                        <a:pt x="0" y="0"/>
                        <a:pt x="0" y="0"/>
                      </a:cubicBezTo>
                      <a:cubicBezTo>
                        <a:pt x="188" y="0"/>
                        <a:pt x="188" y="0"/>
                        <a:pt x="188" y="0"/>
                      </a:cubicBezTo>
                      <a:cubicBezTo>
                        <a:pt x="188" y="96"/>
                        <a:pt x="188" y="96"/>
                        <a:pt x="188" y="96"/>
                      </a:cubicBezTo>
                    </a:path>
                  </a:pathLst>
                </a:custGeom>
                <a:solidFill>
                  <a:srgbClr val="00B0F0"/>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583" name="Freeform 176"/>
                <p:cNvSpPr>
                  <a:spLocks/>
                </p:cNvSpPr>
                <p:nvPr/>
              </p:nvSpPr>
              <p:spPr bwMode="auto">
                <a:xfrm>
                  <a:off x="4608336" y="3317637"/>
                  <a:ext cx="668" cy="1341"/>
                </a:xfrm>
                <a:custGeom>
                  <a:avLst/>
                  <a:gdLst>
                    <a:gd name="T0" fmla="*/ 0 w 1"/>
                    <a:gd name="T1" fmla="*/ 0 h 1"/>
                    <a:gd name="T2" fmla="*/ 0 w 1"/>
                    <a:gd name="T3" fmla="*/ 0 h 1"/>
                    <a:gd name="T4" fmla="*/ 0 w 1"/>
                    <a:gd name="T5" fmla="*/ 2147483647 h 1"/>
                    <a:gd name="T6" fmla="*/ 0 w 1"/>
                    <a:gd name="T7" fmla="*/ 2147483647 h 1"/>
                    <a:gd name="T8" fmla="*/ 0 w 1"/>
                    <a:gd name="T9" fmla="*/ 0 h 1"/>
                    <a:gd name="T10" fmla="*/ 0 60000 65536"/>
                    <a:gd name="T11" fmla="*/ 0 60000 65536"/>
                    <a:gd name="T12" fmla="*/ 0 60000 65536"/>
                    <a:gd name="T13" fmla="*/ 0 60000 65536"/>
                    <a:gd name="T14" fmla="*/ 0 60000 65536"/>
                    <a:gd name="T15" fmla="*/ 0 w 1"/>
                    <a:gd name="T16" fmla="*/ 0 h 1"/>
                    <a:gd name="T17" fmla="*/ 1 w 1"/>
                    <a:gd name="T18" fmla="*/ 1 h 1"/>
                  </a:gdLst>
                  <a:ahLst/>
                  <a:cxnLst>
                    <a:cxn ang="T10">
                      <a:pos x="T0" y="T1"/>
                    </a:cxn>
                    <a:cxn ang="T11">
                      <a:pos x="T2" y="T3"/>
                    </a:cxn>
                    <a:cxn ang="T12">
                      <a:pos x="T4" y="T5"/>
                    </a:cxn>
                    <a:cxn ang="T13">
                      <a:pos x="T6" y="T7"/>
                    </a:cxn>
                    <a:cxn ang="T14">
                      <a:pos x="T8" y="T9"/>
                    </a:cxn>
                  </a:cxnLst>
                  <a:rect l="T15" t="T16" r="T17" b="T18"/>
                  <a:pathLst>
                    <a:path w="1" h="1">
                      <a:moveTo>
                        <a:pt x="0" y="0"/>
                      </a:moveTo>
                      <a:cubicBezTo>
                        <a:pt x="0" y="0"/>
                        <a:pt x="0" y="0"/>
                        <a:pt x="0" y="0"/>
                      </a:cubicBezTo>
                      <a:cubicBezTo>
                        <a:pt x="0" y="1"/>
                        <a:pt x="0" y="1"/>
                        <a:pt x="0" y="1"/>
                      </a:cubicBezTo>
                      <a:cubicBezTo>
                        <a:pt x="0" y="1"/>
                        <a:pt x="0" y="1"/>
                        <a:pt x="0" y="1"/>
                      </a:cubicBezTo>
                      <a:cubicBezTo>
                        <a:pt x="0" y="0"/>
                        <a:pt x="0" y="0"/>
                        <a:pt x="0" y="0"/>
                      </a:cubicBezTo>
                    </a:path>
                  </a:pathLst>
                </a:custGeom>
                <a:solidFill>
                  <a:srgbClr val="8A98AA"/>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584" name="Oval 178"/>
                <p:cNvSpPr>
                  <a:spLocks noChangeArrowheads="1"/>
                </p:cNvSpPr>
                <p:nvPr/>
              </p:nvSpPr>
              <p:spPr bwMode="auto">
                <a:xfrm>
                  <a:off x="4311133" y="3080661"/>
                  <a:ext cx="297202" cy="87842"/>
                </a:xfrm>
                <a:prstGeom prst="ellipse">
                  <a:avLst/>
                </a:prstGeom>
                <a:gradFill rotWithShape="1">
                  <a:gsLst>
                    <a:gs pos="0">
                      <a:srgbClr val="C0C1C6"/>
                    </a:gs>
                    <a:gs pos="100000">
                      <a:srgbClr val="DFE0E5"/>
                    </a:gs>
                  </a:gsLst>
                  <a:lin ang="5400000" scaled="1"/>
                </a:gradFill>
                <a:ln w="9525" algn="ctr">
                  <a:noFill/>
                  <a:round/>
                  <a:headEnd/>
                  <a:tailEnd/>
                </a:ln>
              </p:spPr>
              <p:txBody>
                <a:bodyPr lIns="91327" tIns="45667" rIns="91327" bIns="45667"/>
                <a:lstStyle/>
                <a:p>
                  <a:pPr algn="l">
                    <a:buClrTx/>
                    <a:buFontTx/>
                    <a:buNone/>
                  </a:pPr>
                  <a:endParaRPr lang="zh-CN" altLang="zh-CN" sz="1400" dirty="0" smtClean="0">
                    <a:solidFill>
                      <a:srgbClr val="000000"/>
                    </a:solidFill>
                    <a:cs typeface="Calibri" pitchFamily="34" charset="0"/>
                    <a:sym typeface="Lucida Grande" charset="0"/>
                  </a:endParaRPr>
                </a:p>
              </p:txBody>
            </p:sp>
            <p:sp>
              <p:nvSpPr>
                <p:cNvPr id="585" name="Freeform 179"/>
                <p:cNvSpPr>
                  <a:spLocks/>
                </p:cNvSpPr>
                <p:nvPr/>
              </p:nvSpPr>
              <p:spPr bwMode="auto">
                <a:xfrm>
                  <a:off x="4311133" y="3123577"/>
                  <a:ext cx="297202" cy="44927"/>
                </a:xfrm>
                <a:custGeom>
                  <a:avLst/>
                  <a:gdLst>
                    <a:gd name="T0" fmla="*/ 2147483647 w 188"/>
                    <a:gd name="T1" fmla="*/ 2147483647 h 28"/>
                    <a:gd name="T2" fmla="*/ 0 w 188"/>
                    <a:gd name="T3" fmla="*/ 0 h 28"/>
                    <a:gd name="T4" fmla="*/ 0 w 188"/>
                    <a:gd name="T5" fmla="*/ 0 h 28"/>
                    <a:gd name="T6" fmla="*/ 2147483647 w 188"/>
                    <a:gd name="T7" fmla="*/ 2147483647 h 28"/>
                    <a:gd name="T8" fmla="*/ 2147483647 w 188"/>
                    <a:gd name="T9" fmla="*/ 0 h 28"/>
                    <a:gd name="T10" fmla="*/ 2147483647 w 188"/>
                    <a:gd name="T11" fmla="*/ 0 h 28"/>
                    <a:gd name="T12" fmla="*/ 2147483647 w 188"/>
                    <a:gd name="T13" fmla="*/ 2147483647 h 28"/>
                    <a:gd name="T14" fmla="*/ 0 60000 65536"/>
                    <a:gd name="T15" fmla="*/ 0 60000 65536"/>
                    <a:gd name="T16" fmla="*/ 0 60000 65536"/>
                    <a:gd name="T17" fmla="*/ 0 60000 65536"/>
                    <a:gd name="T18" fmla="*/ 0 60000 65536"/>
                    <a:gd name="T19" fmla="*/ 0 60000 65536"/>
                    <a:gd name="T20" fmla="*/ 0 60000 65536"/>
                    <a:gd name="T21" fmla="*/ 0 w 188"/>
                    <a:gd name="T22" fmla="*/ 0 h 28"/>
                    <a:gd name="T23" fmla="*/ 188 w 188"/>
                    <a:gd name="T24" fmla="*/ 28 h 2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8" h="28">
                      <a:moveTo>
                        <a:pt x="94" y="26"/>
                      </a:moveTo>
                      <a:cubicBezTo>
                        <a:pt x="43" y="26"/>
                        <a:pt x="1" y="14"/>
                        <a:pt x="0" y="0"/>
                      </a:cubicBezTo>
                      <a:cubicBezTo>
                        <a:pt x="0" y="0"/>
                        <a:pt x="0" y="0"/>
                        <a:pt x="0" y="0"/>
                      </a:cubicBezTo>
                      <a:cubicBezTo>
                        <a:pt x="0" y="15"/>
                        <a:pt x="42" y="28"/>
                        <a:pt x="94" y="28"/>
                      </a:cubicBezTo>
                      <a:cubicBezTo>
                        <a:pt x="146" y="28"/>
                        <a:pt x="188" y="15"/>
                        <a:pt x="188" y="0"/>
                      </a:cubicBezTo>
                      <a:cubicBezTo>
                        <a:pt x="188" y="0"/>
                        <a:pt x="188" y="0"/>
                        <a:pt x="188" y="0"/>
                      </a:cubicBezTo>
                      <a:cubicBezTo>
                        <a:pt x="186" y="14"/>
                        <a:pt x="145" y="26"/>
                        <a:pt x="94" y="26"/>
                      </a:cubicBezTo>
                      <a:close/>
                    </a:path>
                  </a:pathLst>
                </a:custGeom>
                <a:solidFill>
                  <a:srgbClr val="363B49"/>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586" name="Freeform 180"/>
                <p:cNvSpPr>
                  <a:spLocks noEditPoints="1"/>
                </p:cNvSpPr>
                <p:nvPr/>
              </p:nvSpPr>
              <p:spPr bwMode="auto">
                <a:xfrm>
                  <a:off x="4308462" y="3074713"/>
                  <a:ext cx="303213" cy="247434"/>
                </a:xfrm>
                <a:custGeom>
                  <a:avLst/>
                  <a:gdLst>
                    <a:gd name="T0" fmla="*/ 0 w 192"/>
                    <a:gd name="T1" fmla="*/ 2147483647 h 156"/>
                    <a:gd name="T2" fmla="*/ 0 w 192"/>
                    <a:gd name="T3" fmla="*/ 2147483647 h 156"/>
                    <a:gd name="T4" fmla="*/ 2147483647 w 192"/>
                    <a:gd name="T5" fmla="*/ 2147483647 h 156"/>
                    <a:gd name="T6" fmla="*/ 2147483647 w 192"/>
                    <a:gd name="T7" fmla="*/ 2147483647 h 156"/>
                    <a:gd name="T8" fmla="*/ 2147483647 w 192"/>
                    <a:gd name="T9" fmla="*/ 2147483647 h 156"/>
                    <a:gd name="T10" fmla="*/ 2147483647 w 192"/>
                    <a:gd name="T11" fmla="*/ 2147483647 h 156"/>
                    <a:gd name="T12" fmla="*/ 2147483647 w 192"/>
                    <a:gd name="T13" fmla="*/ 2147483647 h 156"/>
                    <a:gd name="T14" fmla="*/ 2147483647 w 192"/>
                    <a:gd name="T15" fmla="*/ 2147483647 h 156"/>
                    <a:gd name="T16" fmla="*/ 2147483647 w 192"/>
                    <a:gd name="T17" fmla="*/ 0 h 156"/>
                    <a:gd name="T18" fmla="*/ 0 w 192"/>
                    <a:gd name="T19" fmla="*/ 2147483647 h 156"/>
                    <a:gd name="T20" fmla="*/ 0 w 192"/>
                    <a:gd name="T21" fmla="*/ 2147483647 h 156"/>
                    <a:gd name="T22" fmla="*/ 2147483647 w 192"/>
                    <a:gd name="T23" fmla="*/ 2147483647 h 156"/>
                    <a:gd name="T24" fmla="*/ 2147483647 w 192"/>
                    <a:gd name="T25" fmla="*/ 2147483647 h 156"/>
                    <a:gd name="T26" fmla="*/ 2147483647 w 192"/>
                    <a:gd name="T27" fmla="*/ 2147483647 h 156"/>
                    <a:gd name="T28" fmla="*/ 2147483647 w 192"/>
                    <a:gd name="T29" fmla="*/ 2147483647 h 156"/>
                    <a:gd name="T30" fmla="*/ 2147483647 w 192"/>
                    <a:gd name="T31" fmla="*/ 2147483647 h 156"/>
                    <a:gd name="T32" fmla="*/ 2147483647 w 192"/>
                    <a:gd name="T33" fmla="*/ 2147483647 h 156"/>
                    <a:gd name="T34" fmla="*/ 2147483647 w 192"/>
                    <a:gd name="T35" fmla="*/ 2147483647 h 156"/>
                    <a:gd name="T36" fmla="*/ 2147483647 w 192"/>
                    <a:gd name="T37" fmla="*/ 2147483647 h 156"/>
                    <a:gd name="T38" fmla="*/ 2147483647 w 192"/>
                    <a:gd name="T39" fmla="*/ 2147483647 h 156"/>
                    <a:gd name="T40" fmla="*/ 2147483647 w 192"/>
                    <a:gd name="T41" fmla="*/ 2147483647 h 156"/>
                    <a:gd name="T42" fmla="*/ 2147483647 w 192"/>
                    <a:gd name="T43" fmla="*/ 2147483647 h 156"/>
                    <a:gd name="T44" fmla="*/ 2147483647 w 192"/>
                    <a:gd name="T45" fmla="*/ 2147483647 h 15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92"/>
                    <a:gd name="T70" fmla="*/ 0 h 156"/>
                    <a:gd name="T71" fmla="*/ 192 w 192"/>
                    <a:gd name="T72" fmla="*/ 156 h 15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92" h="156">
                      <a:moveTo>
                        <a:pt x="0" y="31"/>
                      </a:moveTo>
                      <a:cubicBezTo>
                        <a:pt x="0" y="127"/>
                        <a:pt x="0" y="127"/>
                        <a:pt x="0" y="127"/>
                      </a:cubicBezTo>
                      <a:cubicBezTo>
                        <a:pt x="0" y="145"/>
                        <a:pt x="48" y="156"/>
                        <a:pt x="96" y="156"/>
                      </a:cubicBezTo>
                      <a:cubicBezTo>
                        <a:pt x="143" y="156"/>
                        <a:pt x="192" y="145"/>
                        <a:pt x="192" y="127"/>
                      </a:cubicBezTo>
                      <a:cubicBezTo>
                        <a:pt x="192" y="31"/>
                        <a:pt x="192" y="31"/>
                        <a:pt x="192" y="31"/>
                      </a:cubicBezTo>
                      <a:cubicBezTo>
                        <a:pt x="191" y="32"/>
                        <a:pt x="191" y="32"/>
                        <a:pt x="191" y="32"/>
                      </a:cubicBezTo>
                      <a:cubicBezTo>
                        <a:pt x="192" y="31"/>
                        <a:pt x="192" y="30"/>
                        <a:pt x="192" y="30"/>
                      </a:cubicBezTo>
                      <a:cubicBezTo>
                        <a:pt x="192" y="29"/>
                        <a:pt x="192" y="29"/>
                        <a:pt x="192" y="29"/>
                      </a:cubicBezTo>
                      <a:cubicBezTo>
                        <a:pt x="192" y="11"/>
                        <a:pt x="143" y="0"/>
                        <a:pt x="96" y="0"/>
                      </a:cubicBezTo>
                      <a:cubicBezTo>
                        <a:pt x="48" y="0"/>
                        <a:pt x="0" y="11"/>
                        <a:pt x="0" y="29"/>
                      </a:cubicBezTo>
                      <a:lnTo>
                        <a:pt x="0" y="31"/>
                      </a:lnTo>
                      <a:close/>
                      <a:moveTo>
                        <a:pt x="4" y="29"/>
                      </a:moveTo>
                      <a:cubicBezTo>
                        <a:pt x="4" y="17"/>
                        <a:pt x="41" y="4"/>
                        <a:pt x="96" y="4"/>
                      </a:cubicBezTo>
                      <a:cubicBezTo>
                        <a:pt x="151" y="4"/>
                        <a:pt x="188" y="17"/>
                        <a:pt x="188" y="29"/>
                      </a:cubicBezTo>
                      <a:cubicBezTo>
                        <a:pt x="188" y="30"/>
                        <a:pt x="188" y="30"/>
                        <a:pt x="188" y="30"/>
                      </a:cubicBezTo>
                      <a:cubicBezTo>
                        <a:pt x="188" y="31"/>
                        <a:pt x="188" y="31"/>
                        <a:pt x="188" y="31"/>
                      </a:cubicBezTo>
                      <a:cubicBezTo>
                        <a:pt x="188" y="31"/>
                        <a:pt x="188" y="31"/>
                        <a:pt x="188" y="31"/>
                      </a:cubicBezTo>
                      <a:cubicBezTo>
                        <a:pt x="188" y="31"/>
                        <a:pt x="188" y="31"/>
                        <a:pt x="188" y="31"/>
                      </a:cubicBezTo>
                      <a:cubicBezTo>
                        <a:pt x="188" y="127"/>
                        <a:pt x="188" y="127"/>
                        <a:pt x="188" y="127"/>
                      </a:cubicBezTo>
                      <a:cubicBezTo>
                        <a:pt x="188" y="139"/>
                        <a:pt x="151" y="152"/>
                        <a:pt x="96" y="152"/>
                      </a:cubicBezTo>
                      <a:cubicBezTo>
                        <a:pt x="41" y="152"/>
                        <a:pt x="4" y="139"/>
                        <a:pt x="4" y="127"/>
                      </a:cubicBezTo>
                      <a:cubicBezTo>
                        <a:pt x="4" y="31"/>
                        <a:pt x="4" y="31"/>
                        <a:pt x="4" y="31"/>
                      </a:cubicBezTo>
                      <a:lnTo>
                        <a:pt x="4" y="29"/>
                      </a:lnTo>
                      <a:close/>
                    </a:path>
                  </a:pathLst>
                </a:custGeom>
                <a:solidFill>
                  <a:srgbClr val="231F20"/>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grpSp>
        </p:grpSp>
        <p:sp>
          <p:nvSpPr>
            <p:cNvPr id="346" name="Rectangle 1129"/>
            <p:cNvSpPr>
              <a:spLocks noChangeArrowheads="1"/>
            </p:cNvSpPr>
            <p:nvPr/>
          </p:nvSpPr>
          <p:spPr bwMode="auto">
            <a:xfrm>
              <a:off x="2651335" y="3193637"/>
              <a:ext cx="459826" cy="472115"/>
            </a:xfrm>
            <a:prstGeom prst="rect">
              <a:avLst/>
            </a:prstGeom>
            <a:noFill/>
            <a:ln w="9525" algn="ctr">
              <a:noFill/>
              <a:miter lim="800000"/>
              <a:headEnd/>
              <a:tailEnd/>
            </a:ln>
            <a:effectLst>
              <a:prstShdw prst="shdw17" dist="17961" dir="2700000">
                <a:schemeClr val="accent1">
                  <a:gamma/>
                  <a:shade val="60000"/>
                  <a:invGamma/>
                </a:schemeClr>
              </a:prstShdw>
            </a:effectLst>
          </p:spPr>
          <p:txBody>
            <a:bodyPr wrap="none" lIns="91422" tIns="45712" rIns="91422" bIns="45712">
              <a:spAutoFit/>
            </a:bodyPr>
            <a:lstStyle/>
            <a:p>
              <a:pPr algn="ctr">
                <a:buClrTx/>
                <a:buFontTx/>
                <a:buNone/>
                <a:defRPr/>
              </a:pPr>
              <a:r>
                <a:rPr lang="en-US" altLang="zh-CN" sz="900" dirty="0">
                  <a:solidFill>
                    <a:srgbClr val="000000"/>
                  </a:solidFill>
                  <a:cs typeface="Calibri" pitchFamily="34" charset="0"/>
                  <a:sym typeface="Lucida Grande"/>
                </a:rPr>
                <a:t>PC</a:t>
              </a:r>
            </a:p>
          </p:txBody>
        </p:sp>
        <p:sp>
          <p:nvSpPr>
            <p:cNvPr id="347" name="Rectangle 1130"/>
            <p:cNvSpPr>
              <a:spLocks noChangeArrowheads="1"/>
            </p:cNvSpPr>
            <p:nvPr/>
          </p:nvSpPr>
          <p:spPr bwMode="auto">
            <a:xfrm>
              <a:off x="3388409" y="3193637"/>
              <a:ext cx="459826" cy="472115"/>
            </a:xfrm>
            <a:prstGeom prst="rect">
              <a:avLst/>
            </a:prstGeom>
            <a:noFill/>
            <a:ln w="9525" algn="ctr">
              <a:noFill/>
              <a:miter lim="800000"/>
              <a:headEnd/>
              <a:tailEnd/>
            </a:ln>
            <a:effectLst>
              <a:prstShdw prst="shdw17" dist="17961" dir="2700000">
                <a:schemeClr val="accent1">
                  <a:gamma/>
                  <a:shade val="60000"/>
                  <a:invGamma/>
                </a:schemeClr>
              </a:prstShdw>
            </a:effectLst>
          </p:spPr>
          <p:txBody>
            <a:bodyPr wrap="none" lIns="91422" tIns="45712" rIns="91422" bIns="45712">
              <a:spAutoFit/>
            </a:bodyPr>
            <a:lstStyle/>
            <a:p>
              <a:pPr algn="ctr">
                <a:buClrTx/>
                <a:buFontTx/>
                <a:buNone/>
                <a:defRPr/>
              </a:pPr>
              <a:r>
                <a:rPr lang="en-US" altLang="zh-CN" sz="900" dirty="0">
                  <a:solidFill>
                    <a:srgbClr val="000000"/>
                  </a:solidFill>
                  <a:cs typeface="Calibri" pitchFamily="34" charset="0"/>
                  <a:sym typeface="Lucida Grande"/>
                </a:rPr>
                <a:t>PC</a:t>
              </a:r>
            </a:p>
          </p:txBody>
        </p:sp>
        <p:sp>
          <p:nvSpPr>
            <p:cNvPr id="348" name="Rectangle 1131"/>
            <p:cNvSpPr>
              <a:spLocks noChangeArrowheads="1"/>
            </p:cNvSpPr>
            <p:nvPr/>
          </p:nvSpPr>
          <p:spPr bwMode="auto">
            <a:xfrm>
              <a:off x="4125484" y="3193637"/>
              <a:ext cx="459826" cy="472115"/>
            </a:xfrm>
            <a:prstGeom prst="rect">
              <a:avLst/>
            </a:prstGeom>
            <a:noFill/>
            <a:ln w="9525" algn="ctr">
              <a:noFill/>
              <a:miter lim="800000"/>
              <a:headEnd/>
              <a:tailEnd/>
            </a:ln>
            <a:effectLst>
              <a:prstShdw prst="shdw17" dist="17961" dir="2700000">
                <a:schemeClr val="accent1">
                  <a:gamma/>
                  <a:shade val="60000"/>
                  <a:invGamma/>
                </a:schemeClr>
              </a:prstShdw>
            </a:effectLst>
          </p:spPr>
          <p:txBody>
            <a:bodyPr wrap="none" lIns="91422" tIns="45712" rIns="91422" bIns="45712">
              <a:spAutoFit/>
            </a:bodyPr>
            <a:lstStyle/>
            <a:p>
              <a:pPr algn="ctr">
                <a:buClrTx/>
                <a:buFontTx/>
                <a:buNone/>
                <a:defRPr/>
              </a:pPr>
              <a:r>
                <a:rPr lang="en-US" altLang="zh-CN" sz="900" dirty="0">
                  <a:solidFill>
                    <a:srgbClr val="000000"/>
                  </a:solidFill>
                  <a:cs typeface="Calibri" pitchFamily="34" charset="0"/>
                  <a:sym typeface="Lucida Grande"/>
                </a:rPr>
                <a:t>PC</a:t>
              </a:r>
            </a:p>
          </p:txBody>
        </p:sp>
        <p:pic>
          <p:nvPicPr>
            <p:cNvPr id="349" name="Picture 416" descr="XP icon my computer"/>
            <p:cNvPicPr>
              <a:picLocks noChangeAspect="1" noChangeArrowheads="1"/>
            </p:cNvPicPr>
            <p:nvPr/>
          </p:nvPicPr>
          <p:blipFill>
            <a:blip r:embed="rId24" cstate="print"/>
            <a:srcRect/>
            <a:stretch>
              <a:fillRect/>
            </a:stretch>
          </p:blipFill>
          <p:spPr bwMode="auto">
            <a:xfrm>
              <a:off x="3352981" y="2426187"/>
              <a:ext cx="530680" cy="432681"/>
            </a:xfrm>
            <a:prstGeom prst="rect">
              <a:avLst/>
            </a:prstGeom>
            <a:noFill/>
            <a:ln w="9525">
              <a:noFill/>
              <a:miter lim="800000"/>
              <a:headEnd/>
              <a:tailEnd/>
            </a:ln>
          </p:spPr>
        </p:pic>
        <p:grpSp>
          <p:nvGrpSpPr>
            <p:cNvPr id="350" name="Group 66"/>
            <p:cNvGrpSpPr>
              <a:grpSpLocks/>
            </p:cNvGrpSpPr>
            <p:nvPr/>
          </p:nvGrpSpPr>
          <p:grpSpPr bwMode="auto">
            <a:xfrm>
              <a:off x="3348753" y="1741618"/>
              <a:ext cx="539136" cy="349801"/>
              <a:chOff x="200" y="2867"/>
              <a:chExt cx="1109" cy="650"/>
            </a:xfrm>
          </p:grpSpPr>
          <p:pic>
            <p:nvPicPr>
              <p:cNvPr id="459" name="Rectangle 409"/>
              <p:cNvPicPr>
                <a:picLocks noChangeArrowheads="1"/>
              </p:cNvPicPr>
              <p:nvPr/>
            </p:nvPicPr>
            <p:blipFill>
              <a:blip r:embed="rId25" cstate="print"/>
              <a:srcRect/>
              <a:stretch>
                <a:fillRect/>
              </a:stretch>
            </p:blipFill>
            <p:spPr bwMode="auto">
              <a:xfrm>
                <a:off x="200" y="3137"/>
                <a:ext cx="1109" cy="380"/>
              </a:xfrm>
              <a:prstGeom prst="rect">
                <a:avLst/>
              </a:prstGeom>
              <a:noFill/>
              <a:ln w="9525">
                <a:noFill/>
                <a:miter lim="800000"/>
                <a:headEnd/>
                <a:tailEnd/>
              </a:ln>
            </p:spPr>
          </p:pic>
          <p:grpSp>
            <p:nvGrpSpPr>
              <p:cNvPr id="460" name="Group 612"/>
              <p:cNvGrpSpPr>
                <a:grpSpLocks/>
              </p:cNvGrpSpPr>
              <p:nvPr/>
            </p:nvGrpSpPr>
            <p:grpSpPr bwMode="auto">
              <a:xfrm>
                <a:off x="571" y="2875"/>
                <a:ext cx="181" cy="358"/>
                <a:chOff x="4308462" y="3074713"/>
                <a:chExt cx="303213" cy="566295"/>
              </a:xfrm>
            </p:grpSpPr>
            <p:sp>
              <p:nvSpPr>
                <p:cNvPr id="551" name="Freeform 175"/>
                <p:cNvSpPr>
                  <a:spLocks/>
                </p:cNvSpPr>
                <p:nvPr/>
              </p:nvSpPr>
              <p:spPr bwMode="auto">
                <a:xfrm>
                  <a:off x="4311133" y="3442524"/>
                  <a:ext cx="297202" cy="195131"/>
                </a:xfrm>
                <a:custGeom>
                  <a:avLst/>
                  <a:gdLst>
                    <a:gd name="T0" fmla="*/ 2147483647 w 188"/>
                    <a:gd name="T1" fmla="*/ 2147483647 h 123"/>
                    <a:gd name="T2" fmla="*/ 2147483647 w 188"/>
                    <a:gd name="T3" fmla="*/ 2147483647 h 123"/>
                    <a:gd name="T4" fmla="*/ 0 w 188"/>
                    <a:gd name="T5" fmla="*/ 2147483647 h 123"/>
                    <a:gd name="T6" fmla="*/ 0 w 188"/>
                    <a:gd name="T7" fmla="*/ 0 h 123"/>
                    <a:gd name="T8" fmla="*/ 2147483647 w 188"/>
                    <a:gd name="T9" fmla="*/ 0 h 123"/>
                    <a:gd name="T10" fmla="*/ 2147483647 w 188"/>
                    <a:gd name="T11" fmla="*/ 2147483647 h 123"/>
                    <a:gd name="T12" fmla="*/ 0 60000 65536"/>
                    <a:gd name="T13" fmla="*/ 0 60000 65536"/>
                    <a:gd name="T14" fmla="*/ 0 60000 65536"/>
                    <a:gd name="T15" fmla="*/ 0 60000 65536"/>
                    <a:gd name="T16" fmla="*/ 0 60000 65536"/>
                    <a:gd name="T17" fmla="*/ 0 60000 65536"/>
                    <a:gd name="T18" fmla="*/ 0 w 188"/>
                    <a:gd name="T19" fmla="*/ 0 h 123"/>
                    <a:gd name="T20" fmla="*/ 188 w 188"/>
                    <a:gd name="T21" fmla="*/ 123 h 123"/>
                  </a:gdLst>
                  <a:ahLst/>
                  <a:cxnLst>
                    <a:cxn ang="T12">
                      <a:pos x="T0" y="T1"/>
                    </a:cxn>
                    <a:cxn ang="T13">
                      <a:pos x="T2" y="T3"/>
                    </a:cxn>
                    <a:cxn ang="T14">
                      <a:pos x="T4" y="T5"/>
                    </a:cxn>
                    <a:cxn ang="T15">
                      <a:pos x="T6" y="T7"/>
                    </a:cxn>
                    <a:cxn ang="T16">
                      <a:pos x="T8" y="T9"/>
                    </a:cxn>
                    <a:cxn ang="T17">
                      <a:pos x="T10" y="T11"/>
                    </a:cxn>
                  </a:cxnLst>
                  <a:rect l="T18" t="T19" r="T20" b="T21"/>
                  <a:pathLst>
                    <a:path w="188" h="123">
                      <a:moveTo>
                        <a:pt x="188" y="96"/>
                      </a:moveTo>
                      <a:cubicBezTo>
                        <a:pt x="188" y="111"/>
                        <a:pt x="146" y="123"/>
                        <a:pt x="94" y="123"/>
                      </a:cubicBezTo>
                      <a:cubicBezTo>
                        <a:pt x="42" y="123"/>
                        <a:pt x="0" y="111"/>
                        <a:pt x="0" y="96"/>
                      </a:cubicBezTo>
                      <a:cubicBezTo>
                        <a:pt x="0" y="0"/>
                        <a:pt x="0" y="0"/>
                        <a:pt x="0" y="0"/>
                      </a:cubicBezTo>
                      <a:cubicBezTo>
                        <a:pt x="188" y="0"/>
                        <a:pt x="188" y="0"/>
                        <a:pt x="188" y="0"/>
                      </a:cubicBezTo>
                      <a:cubicBezTo>
                        <a:pt x="188" y="96"/>
                        <a:pt x="188" y="96"/>
                        <a:pt x="188" y="96"/>
                      </a:cubicBezTo>
                    </a:path>
                  </a:pathLst>
                </a:custGeom>
                <a:solidFill>
                  <a:srgbClr val="FF0000"/>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552" name="Freeform 176"/>
                <p:cNvSpPr>
                  <a:spLocks/>
                </p:cNvSpPr>
                <p:nvPr/>
              </p:nvSpPr>
              <p:spPr bwMode="auto">
                <a:xfrm>
                  <a:off x="4608336" y="3593399"/>
                  <a:ext cx="668" cy="1341"/>
                </a:xfrm>
                <a:custGeom>
                  <a:avLst/>
                  <a:gdLst>
                    <a:gd name="T0" fmla="*/ 0 w 1"/>
                    <a:gd name="T1" fmla="*/ 0 h 1"/>
                    <a:gd name="T2" fmla="*/ 0 w 1"/>
                    <a:gd name="T3" fmla="*/ 0 h 1"/>
                    <a:gd name="T4" fmla="*/ 0 w 1"/>
                    <a:gd name="T5" fmla="*/ 2147483647 h 1"/>
                    <a:gd name="T6" fmla="*/ 0 w 1"/>
                    <a:gd name="T7" fmla="*/ 2147483647 h 1"/>
                    <a:gd name="T8" fmla="*/ 0 w 1"/>
                    <a:gd name="T9" fmla="*/ 0 h 1"/>
                    <a:gd name="T10" fmla="*/ 0 60000 65536"/>
                    <a:gd name="T11" fmla="*/ 0 60000 65536"/>
                    <a:gd name="T12" fmla="*/ 0 60000 65536"/>
                    <a:gd name="T13" fmla="*/ 0 60000 65536"/>
                    <a:gd name="T14" fmla="*/ 0 60000 65536"/>
                    <a:gd name="T15" fmla="*/ 0 w 1"/>
                    <a:gd name="T16" fmla="*/ 0 h 1"/>
                    <a:gd name="T17" fmla="*/ 1 w 1"/>
                    <a:gd name="T18" fmla="*/ 1 h 1"/>
                  </a:gdLst>
                  <a:ahLst/>
                  <a:cxnLst>
                    <a:cxn ang="T10">
                      <a:pos x="T0" y="T1"/>
                    </a:cxn>
                    <a:cxn ang="T11">
                      <a:pos x="T2" y="T3"/>
                    </a:cxn>
                    <a:cxn ang="T12">
                      <a:pos x="T4" y="T5"/>
                    </a:cxn>
                    <a:cxn ang="T13">
                      <a:pos x="T6" y="T7"/>
                    </a:cxn>
                    <a:cxn ang="T14">
                      <a:pos x="T8" y="T9"/>
                    </a:cxn>
                  </a:cxnLst>
                  <a:rect l="T15" t="T16" r="T17" b="T18"/>
                  <a:pathLst>
                    <a:path w="1" h="1">
                      <a:moveTo>
                        <a:pt x="0" y="0"/>
                      </a:moveTo>
                      <a:cubicBezTo>
                        <a:pt x="0" y="0"/>
                        <a:pt x="0" y="0"/>
                        <a:pt x="0" y="0"/>
                      </a:cubicBezTo>
                      <a:cubicBezTo>
                        <a:pt x="0" y="1"/>
                        <a:pt x="0" y="1"/>
                        <a:pt x="0" y="1"/>
                      </a:cubicBezTo>
                      <a:cubicBezTo>
                        <a:pt x="0" y="1"/>
                        <a:pt x="0" y="1"/>
                        <a:pt x="0" y="1"/>
                      </a:cubicBezTo>
                      <a:cubicBezTo>
                        <a:pt x="0" y="0"/>
                        <a:pt x="0" y="0"/>
                        <a:pt x="0" y="0"/>
                      </a:cubicBezTo>
                    </a:path>
                  </a:pathLst>
                </a:custGeom>
                <a:solidFill>
                  <a:srgbClr val="8A98AA"/>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553" name="Freeform 177"/>
                <p:cNvSpPr>
                  <a:spLocks/>
                </p:cNvSpPr>
                <p:nvPr/>
              </p:nvSpPr>
              <p:spPr bwMode="auto">
                <a:xfrm>
                  <a:off x="4311133" y="3591387"/>
                  <a:ext cx="297202" cy="46268"/>
                </a:xfrm>
                <a:custGeom>
                  <a:avLst/>
                  <a:gdLst>
                    <a:gd name="T0" fmla="*/ 0 w 188"/>
                    <a:gd name="T1" fmla="*/ 0 h 29"/>
                    <a:gd name="T2" fmla="*/ 0 w 188"/>
                    <a:gd name="T3" fmla="*/ 2147483647 h 29"/>
                    <a:gd name="T4" fmla="*/ 2147483647 w 188"/>
                    <a:gd name="T5" fmla="*/ 2147483647 h 29"/>
                    <a:gd name="T6" fmla="*/ 2147483647 w 188"/>
                    <a:gd name="T7" fmla="*/ 2147483647 h 29"/>
                    <a:gd name="T8" fmla="*/ 2147483647 w 188"/>
                    <a:gd name="T9" fmla="*/ 2147483647 h 29"/>
                    <a:gd name="T10" fmla="*/ 2147483647 w 188"/>
                    <a:gd name="T11" fmla="*/ 2147483647 h 29"/>
                    <a:gd name="T12" fmla="*/ 0 w 188"/>
                    <a:gd name="T13" fmla="*/ 0 h 29"/>
                    <a:gd name="T14" fmla="*/ 0 60000 65536"/>
                    <a:gd name="T15" fmla="*/ 0 60000 65536"/>
                    <a:gd name="T16" fmla="*/ 0 60000 65536"/>
                    <a:gd name="T17" fmla="*/ 0 60000 65536"/>
                    <a:gd name="T18" fmla="*/ 0 60000 65536"/>
                    <a:gd name="T19" fmla="*/ 0 60000 65536"/>
                    <a:gd name="T20" fmla="*/ 0 60000 65536"/>
                    <a:gd name="T21" fmla="*/ 0 w 188"/>
                    <a:gd name="T22" fmla="*/ 0 h 29"/>
                    <a:gd name="T23" fmla="*/ 188 w 188"/>
                    <a:gd name="T24" fmla="*/ 29 h 2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8" h="29">
                      <a:moveTo>
                        <a:pt x="0" y="0"/>
                      </a:moveTo>
                      <a:cubicBezTo>
                        <a:pt x="0" y="2"/>
                        <a:pt x="0" y="2"/>
                        <a:pt x="0" y="2"/>
                      </a:cubicBezTo>
                      <a:cubicBezTo>
                        <a:pt x="0" y="17"/>
                        <a:pt x="42" y="29"/>
                        <a:pt x="94" y="29"/>
                      </a:cubicBezTo>
                      <a:cubicBezTo>
                        <a:pt x="146" y="29"/>
                        <a:pt x="188" y="17"/>
                        <a:pt x="188" y="2"/>
                      </a:cubicBezTo>
                      <a:cubicBezTo>
                        <a:pt x="188" y="1"/>
                        <a:pt x="188" y="1"/>
                        <a:pt x="188" y="1"/>
                      </a:cubicBezTo>
                      <a:cubicBezTo>
                        <a:pt x="188" y="16"/>
                        <a:pt x="145" y="28"/>
                        <a:pt x="94" y="28"/>
                      </a:cubicBezTo>
                      <a:cubicBezTo>
                        <a:pt x="42" y="28"/>
                        <a:pt x="0" y="16"/>
                        <a:pt x="0" y="0"/>
                      </a:cubicBezTo>
                    </a:path>
                  </a:pathLst>
                </a:custGeom>
                <a:solidFill>
                  <a:srgbClr val="7F8EA2"/>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554" name="Freeform 179"/>
                <p:cNvSpPr>
                  <a:spLocks/>
                </p:cNvSpPr>
                <p:nvPr/>
              </p:nvSpPr>
              <p:spPr bwMode="auto">
                <a:xfrm>
                  <a:off x="4311133" y="3439172"/>
                  <a:ext cx="297202" cy="44927"/>
                </a:xfrm>
                <a:custGeom>
                  <a:avLst/>
                  <a:gdLst>
                    <a:gd name="T0" fmla="*/ 2147483647 w 188"/>
                    <a:gd name="T1" fmla="*/ 2147483647 h 28"/>
                    <a:gd name="T2" fmla="*/ 0 w 188"/>
                    <a:gd name="T3" fmla="*/ 0 h 28"/>
                    <a:gd name="T4" fmla="*/ 0 w 188"/>
                    <a:gd name="T5" fmla="*/ 0 h 28"/>
                    <a:gd name="T6" fmla="*/ 2147483647 w 188"/>
                    <a:gd name="T7" fmla="*/ 2147483647 h 28"/>
                    <a:gd name="T8" fmla="*/ 2147483647 w 188"/>
                    <a:gd name="T9" fmla="*/ 0 h 28"/>
                    <a:gd name="T10" fmla="*/ 2147483647 w 188"/>
                    <a:gd name="T11" fmla="*/ 0 h 28"/>
                    <a:gd name="T12" fmla="*/ 2147483647 w 188"/>
                    <a:gd name="T13" fmla="*/ 2147483647 h 28"/>
                    <a:gd name="T14" fmla="*/ 0 60000 65536"/>
                    <a:gd name="T15" fmla="*/ 0 60000 65536"/>
                    <a:gd name="T16" fmla="*/ 0 60000 65536"/>
                    <a:gd name="T17" fmla="*/ 0 60000 65536"/>
                    <a:gd name="T18" fmla="*/ 0 60000 65536"/>
                    <a:gd name="T19" fmla="*/ 0 60000 65536"/>
                    <a:gd name="T20" fmla="*/ 0 60000 65536"/>
                    <a:gd name="T21" fmla="*/ 0 w 188"/>
                    <a:gd name="T22" fmla="*/ 0 h 28"/>
                    <a:gd name="T23" fmla="*/ 188 w 188"/>
                    <a:gd name="T24" fmla="*/ 28 h 2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8" h="28">
                      <a:moveTo>
                        <a:pt x="94" y="26"/>
                      </a:moveTo>
                      <a:cubicBezTo>
                        <a:pt x="43" y="26"/>
                        <a:pt x="1" y="14"/>
                        <a:pt x="0" y="0"/>
                      </a:cubicBezTo>
                      <a:cubicBezTo>
                        <a:pt x="0" y="0"/>
                        <a:pt x="0" y="0"/>
                        <a:pt x="0" y="0"/>
                      </a:cubicBezTo>
                      <a:cubicBezTo>
                        <a:pt x="0" y="15"/>
                        <a:pt x="42" y="28"/>
                        <a:pt x="94" y="28"/>
                      </a:cubicBezTo>
                      <a:cubicBezTo>
                        <a:pt x="146" y="28"/>
                        <a:pt x="188" y="15"/>
                        <a:pt x="188" y="0"/>
                      </a:cubicBezTo>
                      <a:cubicBezTo>
                        <a:pt x="188" y="0"/>
                        <a:pt x="188" y="0"/>
                        <a:pt x="188" y="0"/>
                      </a:cubicBezTo>
                      <a:cubicBezTo>
                        <a:pt x="186" y="14"/>
                        <a:pt x="145" y="26"/>
                        <a:pt x="94" y="26"/>
                      </a:cubicBezTo>
                      <a:close/>
                    </a:path>
                  </a:pathLst>
                </a:custGeom>
                <a:solidFill>
                  <a:srgbClr val="363B49"/>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555" name="Freeform 180"/>
                <p:cNvSpPr>
                  <a:spLocks noEditPoints="1"/>
                </p:cNvSpPr>
                <p:nvPr/>
              </p:nvSpPr>
              <p:spPr bwMode="auto">
                <a:xfrm>
                  <a:off x="4308462" y="3393574"/>
                  <a:ext cx="303213" cy="247434"/>
                </a:xfrm>
                <a:custGeom>
                  <a:avLst/>
                  <a:gdLst>
                    <a:gd name="T0" fmla="*/ 0 w 192"/>
                    <a:gd name="T1" fmla="*/ 2147483647 h 156"/>
                    <a:gd name="T2" fmla="*/ 0 w 192"/>
                    <a:gd name="T3" fmla="*/ 2147483647 h 156"/>
                    <a:gd name="T4" fmla="*/ 2147483647 w 192"/>
                    <a:gd name="T5" fmla="*/ 2147483647 h 156"/>
                    <a:gd name="T6" fmla="*/ 2147483647 w 192"/>
                    <a:gd name="T7" fmla="*/ 2147483647 h 156"/>
                    <a:gd name="T8" fmla="*/ 2147483647 w 192"/>
                    <a:gd name="T9" fmla="*/ 2147483647 h 156"/>
                    <a:gd name="T10" fmla="*/ 2147483647 w 192"/>
                    <a:gd name="T11" fmla="*/ 2147483647 h 156"/>
                    <a:gd name="T12" fmla="*/ 2147483647 w 192"/>
                    <a:gd name="T13" fmla="*/ 2147483647 h 156"/>
                    <a:gd name="T14" fmla="*/ 2147483647 w 192"/>
                    <a:gd name="T15" fmla="*/ 2147483647 h 156"/>
                    <a:gd name="T16" fmla="*/ 2147483647 w 192"/>
                    <a:gd name="T17" fmla="*/ 0 h 156"/>
                    <a:gd name="T18" fmla="*/ 0 w 192"/>
                    <a:gd name="T19" fmla="*/ 2147483647 h 156"/>
                    <a:gd name="T20" fmla="*/ 0 w 192"/>
                    <a:gd name="T21" fmla="*/ 2147483647 h 156"/>
                    <a:gd name="T22" fmla="*/ 2147483647 w 192"/>
                    <a:gd name="T23" fmla="*/ 2147483647 h 156"/>
                    <a:gd name="T24" fmla="*/ 2147483647 w 192"/>
                    <a:gd name="T25" fmla="*/ 2147483647 h 156"/>
                    <a:gd name="T26" fmla="*/ 2147483647 w 192"/>
                    <a:gd name="T27" fmla="*/ 2147483647 h 156"/>
                    <a:gd name="T28" fmla="*/ 2147483647 w 192"/>
                    <a:gd name="T29" fmla="*/ 2147483647 h 156"/>
                    <a:gd name="T30" fmla="*/ 2147483647 w 192"/>
                    <a:gd name="T31" fmla="*/ 2147483647 h 156"/>
                    <a:gd name="T32" fmla="*/ 2147483647 w 192"/>
                    <a:gd name="T33" fmla="*/ 2147483647 h 156"/>
                    <a:gd name="T34" fmla="*/ 2147483647 w 192"/>
                    <a:gd name="T35" fmla="*/ 2147483647 h 156"/>
                    <a:gd name="T36" fmla="*/ 2147483647 w 192"/>
                    <a:gd name="T37" fmla="*/ 2147483647 h 156"/>
                    <a:gd name="T38" fmla="*/ 2147483647 w 192"/>
                    <a:gd name="T39" fmla="*/ 2147483647 h 156"/>
                    <a:gd name="T40" fmla="*/ 2147483647 w 192"/>
                    <a:gd name="T41" fmla="*/ 2147483647 h 156"/>
                    <a:gd name="T42" fmla="*/ 2147483647 w 192"/>
                    <a:gd name="T43" fmla="*/ 2147483647 h 156"/>
                    <a:gd name="T44" fmla="*/ 2147483647 w 192"/>
                    <a:gd name="T45" fmla="*/ 2147483647 h 15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92"/>
                    <a:gd name="T70" fmla="*/ 0 h 156"/>
                    <a:gd name="T71" fmla="*/ 192 w 192"/>
                    <a:gd name="T72" fmla="*/ 156 h 15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92" h="156">
                      <a:moveTo>
                        <a:pt x="0" y="31"/>
                      </a:moveTo>
                      <a:cubicBezTo>
                        <a:pt x="0" y="127"/>
                        <a:pt x="0" y="127"/>
                        <a:pt x="0" y="127"/>
                      </a:cubicBezTo>
                      <a:cubicBezTo>
                        <a:pt x="0" y="145"/>
                        <a:pt x="48" y="156"/>
                        <a:pt x="96" y="156"/>
                      </a:cubicBezTo>
                      <a:cubicBezTo>
                        <a:pt x="143" y="156"/>
                        <a:pt x="192" y="145"/>
                        <a:pt x="192" y="127"/>
                      </a:cubicBezTo>
                      <a:cubicBezTo>
                        <a:pt x="192" y="31"/>
                        <a:pt x="192" y="31"/>
                        <a:pt x="192" y="31"/>
                      </a:cubicBezTo>
                      <a:cubicBezTo>
                        <a:pt x="191" y="32"/>
                        <a:pt x="191" y="32"/>
                        <a:pt x="191" y="32"/>
                      </a:cubicBezTo>
                      <a:cubicBezTo>
                        <a:pt x="192" y="31"/>
                        <a:pt x="192" y="30"/>
                        <a:pt x="192" y="30"/>
                      </a:cubicBezTo>
                      <a:cubicBezTo>
                        <a:pt x="192" y="29"/>
                        <a:pt x="192" y="29"/>
                        <a:pt x="192" y="29"/>
                      </a:cubicBezTo>
                      <a:cubicBezTo>
                        <a:pt x="192" y="11"/>
                        <a:pt x="143" y="0"/>
                        <a:pt x="96" y="0"/>
                      </a:cubicBezTo>
                      <a:cubicBezTo>
                        <a:pt x="48" y="0"/>
                        <a:pt x="0" y="11"/>
                        <a:pt x="0" y="29"/>
                      </a:cubicBezTo>
                      <a:lnTo>
                        <a:pt x="0" y="31"/>
                      </a:lnTo>
                      <a:close/>
                      <a:moveTo>
                        <a:pt x="4" y="29"/>
                      </a:moveTo>
                      <a:cubicBezTo>
                        <a:pt x="4" y="17"/>
                        <a:pt x="41" y="4"/>
                        <a:pt x="96" y="4"/>
                      </a:cubicBezTo>
                      <a:cubicBezTo>
                        <a:pt x="151" y="4"/>
                        <a:pt x="188" y="17"/>
                        <a:pt x="188" y="29"/>
                      </a:cubicBezTo>
                      <a:cubicBezTo>
                        <a:pt x="188" y="30"/>
                        <a:pt x="188" y="30"/>
                        <a:pt x="188" y="30"/>
                      </a:cubicBezTo>
                      <a:cubicBezTo>
                        <a:pt x="188" y="31"/>
                        <a:pt x="188" y="31"/>
                        <a:pt x="188" y="31"/>
                      </a:cubicBezTo>
                      <a:cubicBezTo>
                        <a:pt x="188" y="31"/>
                        <a:pt x="188" y="31"/>
                        <a:pt x="188" y="31"/>
                      </a:cubicBezTo>
                      <a:cubicBezTo>
                        <a:pt x="188" y="31"/>
                        <a:pt x="188" y="31"/>
                        <a:pt x="188" y="31"/>
                      </a:cubicBezTo>
                      <a:cubicBezTo>
                        <a:pt x="188" y="127"/>
                        <a:pt x="188" y="127"/>
                        <a:pt x="188" y="127"/>
                      </a:cubicBezTo>
                      <a:cubicBezTo>
                        <a:pt x="188" y="139"/>
                        <a:pt x="151" y="152"/>
                        <a:pt x="96" y="152"/>
                      </a:cubicBezTo>
                      <a:cubicBezTo>
                        <a:pt x="41" y="152"/>
                        <a:pt x="4" y="139"/>
                        <a:pt x="4" y="127"/>
                      </a:cubicBezTo>
                      <a:cubicBezTo>
                        <a:pt x="4" y="31"/>
                        <a:pt x="4" y="31"/>
                        <a:pt x="4" y="31"/>
                      </a:cubicBezTo>
                      <a:lnTo>
                        <a:pt x="4" y="29"/>
                      </a:lnTo>
                      <a:close/>
                    </a:path>
                  </a:pathLst>
                </a:custGeom>
                <a:solidFill>
                  <a:srgbClr val="231F20"/>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556" name="Freeform 175"/>
                <p:cNvSpPr>
                  <a:spLocks/>
                </p:cNvSpPr>
                <p:nvPr/>
              </p:nvSpPr>
              <p:spPr bwMode="auto">
                <a:xfrm>
                  <a:off x="4311133" y="3284373"/>
                  <a:ext cx="297202" cy="195131"/>
                </a:xfrm>
                <a:custGeom>
                  <a:avLst/>
                  <a:gdLst>
                    <a:gd name="T0" fmla="*/ 2147483647 w 188"/>
                    <a:gd name="T1" fmla="*/ 2147483647 h 123"/>
                    <a:gd name="T2" fmla="*/ 2147483647 w 188"/>
                    <a:gd name="T3" fmla="*/ 2147483647 h 123"/>
                    <a:gd name="T4" fmla="*/ 0 w 188"/>
                    <a:gd name="T5" fmla="*/ 2147483647 h 123"/>
                    <a:gd name="T6" fmla="*/ 0 w 188"/>
                    <a:gd name="T7" fmla="*/ 0 h 123"/>
                    <a:gd name="T8" fmla="*/ 2147483647 w 188"/>
                    <a:gd name="T9" fmla="*/ 0 h 123"/>
                    <a:gd name="T10" fmla="*/ 2147483647 w 188"/>
                    <a:gd name="T11" fmla="*/ 2147483647 h 123"/>
                    <a:gd name="T12" fmla="*/ 0 60000 65536"/>
                    <a:gd name="T13" fmla="*/ 0 60000 65536"/>
                    <a:gd name="T14" fmla="*/ 0 60000 65536"/>
                    <a:gd name="T15" fmla="*/ 0 60000 65536"/>
                    <a:gd name="T16" fmla="*/ 0 60000 65536"/>
                    <a:gd name="T17" fmla="*/ 0 60000 65536"/>
                    <a:gd name="T18" fmla="*/ 0 w 188"/>
                    <a:gd name="T19" fmla="*/ 0 h 123"/>
                    <a:gd name="T20" fmla="*/ 188 w 188"/>
                    <a:gd name="T21" fmla="*/ 123 h 123"/>
                  </a:gdLst>
                  <a:ahLst/>
                  <a:cxnLst>
                    <a:cxn ang="T12">
                      <a:pos x="T0" y="T1"/>
                    </a:cxn>
                    <a:cxn ang="T13">
                      <a:pos x="T2" y="T3"/>
                    </a:cxn>
                    <a:cxn ang="T14">
                      <a:pos x="T4" y="T5"/>
                    </a:cxn>
                    <a:cxn ang="T15">
                      <a:pos x="T6" y="T7"/>
                    </a:cxn>
                    <a:cxn ang="T16">
                      <a:pos x="T8" y="T9"/>
                    </a:cxn>
                    <a:cxn ang="T17">
                      <a:pos x="T10" y="T11"/>
                    </a:cxn>
                  </a:cxnLst>
                  <a:rect l="T18" t="T19" r="T20" b="T21"/>
                  <a:pathLst>
                    <a:path w="188" h="123">
                      <a:moveTo>
                        <a:pt x="188" y="96"/>
                      </a:moveTo>
                      <a:cubicBezTo>
                        <a:pt x="188" y="111"/>
                        <a:pt x="146" y="123"/>
                        <a:pt x="94" y="123"/>
                      </a:cubicBezTo>
                      <a:cubicBezTo>
                        <a:pt x="42" y="123"/>
                        <a:pt x="0" y="111"/>
                        <a:pt x="0" y="96"/>
                      </a:cubicBezTo>
                      <a:cubicBezTo>
                        <a:pt x="0" y="0"/>
                        <a:pt x="0" y="0"/>
                        <a:pt x="0" y="0"/>
                      </a:cubicBezTo>
                      <a:cubicBezTo>
                        <a:pt x="188" y="0"/>
                        <a:pt x="188" y="0"/>
                        <a:pt x="188" y="0"/>
                      </a:cubicBezTo>
                      <a:cubicBezTo>
                        <a:pt x="188" y="96"/>
                        <a:pt x="188" y="96"/>
                        <a:pt x="188" y="96"/>
                      </a:cubicBezTo>
                    </a:path>
                  </a:pathLst>
                </a:custGeom>
                <a:solidFill>
                  <a:srgbClr val="FF0000"/>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557" name="Freeform 176"/>
                <p:cNvSpPr>
                  <a:spLocks/>
                </p:cNvSpPr>
                <p:nvPr/>
              </p:nvSpPr>
              <p:spPr bwMode="auto">
                <a:xfrm>
                  <a:off x="4608336" y="3433693"/>
                  <a:ext cx="668" cy="1341"/>
                </a:xfrm>
                <a:custGeom>
                  <a:avLst/>
                  <a:gdLst>
                    <a:gd name="T0" fmla="*/ 0 w 1"/>
                    <a:gd name="T1" fmla="*/ 0 h 1"/>
                    <a:gd name="T2" fmla="*/ 0 w 1"/>
                    <a:gd name="T3" fmla="*/ 0 h 1"/>
                    <a:gd name="T4" fmla="*/ 0 w 1"/>
                    <a:gd name="T5" fmla="*/ 2147483647 h 1"/>
                    <a:gd name="T6" fmla="*/ 0 w 1"/>
                    <a:gd name="T7" fmla="*/ 2147483647 h 1"/>
                    <a:gd name="T8" fmla="*/ 0 w 1"/>
                    <a:gd name="T9" fmla="*/ 0 h 1"/>
                    <a:gd name="T10" fmla="*/ 0 60000 65536"/>
                    <a:gd name="T11" fmla="*/ 0 60000 65536"/>
                    <a:gd name="T12" fmla="*/ 0 60000 65536"/>
                    <a:gd name="T13" fmla="*/ 0 60000 65536"/>
                    <a:gd name="T14" fmla="*/ 0 60000 65536"/>
                    <a:gd name="T15" fmla="*/ 0 w 1"/>
                    <a:gd name="T16" fmla="*/ 0 h 1"/>
                    <a:gd name="T17" fmla="*/ 1 w 1"/>
                    <a:gd name="T18" fmla="*/ 1 h 1"/>
                  </a:gdLst>
                  <a:ahLst/>
                  <a:cxnLst>
                    <a:cxn ang="T10">
                      <a:pos x="T0" y="T1"/>
                    </a:cxn>
                    <a:cxn ang="T11">
                      <a:pos x="T2" y="T3"/>
                    </a:cxn>
                    <a:cxn ang="T12">
                      <a:pos x="T4" y="T5"/>
                    </a:cxn>
                    <a:cxn ang="T13">
                      <a:pos x="T6" y="T7"/>
                    </a:cxn>
                    <a:cxn ang="T14">
                      <a:pos x="T8" y="T9"/>
                    </a:cxn>
                  </a:cxnLst>
                  <a:rect l="T15" t="T16" r="T17" b="T18"/>
                  <a:pathLst>
                    <a:path w="1" h="1">
                      <a:moveTo>
                        <a:pt x="0" y="0"/>
                      </a:moveTo>
                      <a:cubicBezTo>
                        <a:pt x="0" y="0"/>
                        <a:pt x="0" y="0"/>
                        <a:pt x="0" y="0"/>
                      </a:cubicBezTo>
                      <a:cubicBezTo>
                        <a:pt x="0" y="1"/>
                        <a:pt x="0" y="1"/>
                        <a:pt x="0" y="1"/>
                      </a:cubicBezTo>
                      <a:cubicBezTo>
                        <a:pt x="0" y="1"/>
                        <a:pt x="0" y="1"/>
                        <a:pt x="0" y="1"/>
                      </a:cubicBezTo>
                      <a:cubicBezTo>
                        <a:pt x="0" y="0"/>
                        <a:pt x="0" y="0"/>
                        <a:pt x="0" y="0"/>
                      </a:cubicBezTo>
                    </a:path>
                  </a:pathLst>
                </a:custGeom>
                <a:solidFill>
                  <a:srgbClr val="8A98AA"/>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558" name="Freeform 177"/>
                <p:cNvSpPr>
                  <a:spLocks/>
                </p:cNvSpPr>
                <p:nvPr/>
              </p:nvSpPr>
              <p:spPr bwMode="auto">
                <a:xfrm>
                  <a:off x="4311133" y="3431681"/>
                  <a:ext cx="297202" cy="46268"/>
                </a:xfrm>
                <a:custGeom>
                  <a:avLst/>
                  <a:gdLst>
                    <a:gd name="T0" fmla="*/ 0 w 188"/>
                    <a:gd name="T1" fmla="*/ 0 h 29"/>
                    <a:gd name="T2" fmla="*/ 0 w 188"/>
                    <a:gd name="T3" fmla="*/ 2147483647 h 29"/>
                    <a:gd name="T4" fmla="*/ 2147483647 w 188"/>
                    <a:gd name="T5" fmla="*/ 2147483647 h 29"/>
                    <a:gd name="T6" fmla="*/ 2147483647 w 188"/>
                    <a:gd name="T7" fmla="*/ 2147483647 h 29"/>
                    <a:gd name="T8" fmla="*/ 2147483647 w 188"/>
                    <a:gd name="T9" fmla="*/ 2147483647 h 29"/>
                    <a:gd name="T10" fmla="*/ 2147483647 w 188"/>
                    <a:gd name="T11" fmla="*/ 2147483647 h 29"/>
                    <a:gd name="T12" fmla="*/ 0 w 188"/>
                    <a:gd name="T13" fmla="*/ 0 h 29"/>
                    <a:gd name="T14" fmla="*/ 0 60000 65536"/>
                    <a:gd name="T15" fmla="*/ 0 60000 65536"/>
                    <a:gd name="T16" fmla="*/ 0 60000 65536"/>
                    <a:gd name="T17" fmla="*/ 0 60000 65536"/>
                    <a:gd name="T18" fmla="*/ 0 60000 65536"/>
                    <a:gd name="T19" fmla="*/ 0 60000 65536"/>
                    <a:gd name="T20" fmla="*/ 0 60000 65536"/>
                    <a:gd name="T21" fmla="*/ 0 w 188"/>
                    <a:gd name="T22" fmla="*/ 0 h 29"/>
                    <a:gd name="T23" fmla="*/ 188 w 188"/>
                    <a:gd name="T24" fmla="*/ 29 h 2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8" h="29">
                      <a:moveTo>
                        <a:pt x="0" y="0"/>
                      </a:moveTo>
                      <a:cubicBezTo>
                        <a:pt x="0" y="2"/>
                        <a:pt x="0" y="2"/>
                        <a:pt x="0" y="2"/>
                      </a:cubicBezTo>
                      <a:cubicBezTo>
                        <a:pt x="0" y="17"/>
                        <a:pt x="42" y="29"/>
                        <a:pt x="94" y="29"/>
                      </a:cubicBezTo>
                      <a:cubicBezTo>
                        <a:pt x="146" y="29"/>
                        <a:pt x="188" y="17"/>
                        <a:pt x="188" y="2"/>
                      </a:cubicBezTo>
                      <a:cubicBezTo>
                        <a:pt x="188" y="1"/>
                        <a:pt x="188" y="1"/>
                        <a:pt x="188" y="1"/>
                      </a:cubicBezTo>
                      <a:cubicBezTo>
                        <a:pt x="188" y="16"/>
                        <a:pt x="145" y="28"/>
                        <a:pt x="94" y="28"/>
                      </a:cubicBezTo>
                      <a:cubicBezTo>
                        <a:pt x="42" y="28"/>
                        <a:pt x="0" y="16"/>
                        <a:pt x="0" y="0"/>
                      </a:cubicBezTo>
                    </a:path>
                  </a:pathLst>
                </a:custGeom>
                <a:solidFill>
                  <a:srgbClr val="7F8EA2"/>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559" name="Freeform 180"/>
                <p:cNvSpPr>
                  <a:spLocks noEditPoints="1"/>
                </p:cNvSpPr>
                <p:nvPr/>
              </p:nvSpPr>
              <p:spPr bwMode="auto">
                <a:xfrm>
                  <a:off x="4308462" y="3233868"/>
                  <a:ext cx="303213" cy="247434"/>
                </a:xfrm>
                <a:custGeom>
                  <a:avLst/>
                  <a:gdLst>
                    <a:gd name="T0" fmla="*/ 0 w 192"/>
                    <a:gd name="T1" fmla="*/ 2147483647 h 156"/>
                    <a:gd name="T2" fmla="*/ 0 w 192"/>
                    <a:gd name="T3" fmla="*/ 2147483647 h 156"/>
                    <a:gd name="T4" fmla="*/ 2147483647 w 192"/>
                    <a:gd name="T5" fmla="*/ 2147483647 h 156"/>
                    <a:gd name="T6" fmla="*/ 2147483647 w 192"/>
                    <a:gd name="T7" fmla="*/ 2147483647 h 156"/>
                    <a:gd name="T8" fmla="*/ 2147483647 w 192"/>
                    <a:gd name="T9" fmla="*/ 2147483647 h 156"/>
                    <a:gd name="T10" fmla="*/ 2147483647 w 192"/>
                    <a:gd name="T11" fmla="*/ 2147483647 h 156"/>
                    <a:gd name="T12" fmla="*/ 2147483647 w 192"/>
                    <a:gd name="T13" fmla="*/ 2147483647 h 156"/>
                    <a:gd name="T14" fmla="*/ 2147483647 w 192"/>
                    <a:gd name="T15" fmla="*/ 2147483647 h 156"/>
                    <a:gd name="T16" fmla="*/ 2147483647 w 192"/>
                    <a:gd name="T17" fmla="*/ 0 h 156"/>
                    <a:gd name="T18" fmla="*/ 0 w 192"/>
                    <a:gd name="T19" fmla="*/ 2147483647 h 156"/>
                    <a:gd name="T20" fmla="*/ 0 w 192"/>
                    <a:gd name="T21" fmla="*/ 2147483647 h 156"/>
                    <a:gd name="T22" fmla="*/ 2147483647 w 192"/>
                    <a:gd name="T23" fmla="*/ 2147483647 h 156"/>
                    <a:gd name="T24" fmla="*/ 2147483647 w 192"/>
                    <a:gd name="T25" fmla="*/ 2147483647 h 156"/>
                    <a:gd name="T26" fmla="*/ 2147483647 w 192"/>
                    <a:gd name="T27" fmla="*/ 2147483647 h 156"/>
                    <a:gd name="T28" fmla="*/ 2147483647 w 192"/>
                    <a:gd name="T29" fmla="*/ 2147483647 h 156"/>
                    <a:gd name="T30" fmla="*/ 2147483647 w 192"/>
                    <a:gd name="T31" fmla="*/ 2147483647 h 156"/>
                    <a:gd name="T32" fmla="*/ 2147483647 w 192"/>
                    <a:gd name="T33" fmla="*/ 2147483647 h 156"/>
                    <a:gd name="T34" fmla="*/ 2147483647 w 192"/>
                    <a:gd name="T35" fmla="*/ 2147483647 h 156"/>
                    <a:gd name="T36" fmla="*/ 2147483647 w 192"/>
                    <a:gd name="T37" fmla="*/ 2147483647 h 156"/>
                    <a:gd name="T38" fmla="*/ 2147483647 w 192"/>
                    <a:gd name="T39" fmla="*/ 2147483647 h 156"/>
                    <a:gd name="T40" fmla="*/ 2147483647 w 192"/>
                    <a:gd name="T41" fmla="*/ 2147483647 h 156"/>
                    <a:gd name="T42" fmla="*/ 2147483647 w 192"/>
                    <a:gd name="T43" fmla="*/ 2147483647 h 156"/>
                    <a:gd name="T44" fmla="*/ 2147483647 w 192"/>
                    <a:gd name="T45" fmla="*/ 2147483647 h 15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92"/>
                    <a:gd name="T70" fmla="*/ 0 h 156"/>
                    <a:gd name="T71" fmla="*/ 192 w 192"/>
                    <a:gd name="T72" fmla="*/ 156 h 15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92" h="156">
                      <a:moveTo>
                        <a:pt x="0" y="31"/>
                      </a:moveTo>
                      <a:cubicBezTo>
                        <a:pt x="0" y="127"/>
                        <a:pt x="0" y="127"/>
                        <a:pt x="0" y="127"/>
                      </a:cubicBezTo>
                      <a:cubicBezTo>
                        <a:pt x="0" y="145"/>
                        <a:pt x="48" y="156"/>
                        <a:pt x="96" y="156"/>
                      </a:cubicBezTo>
                      <a:cubicBezTo>
                        <a:pt x="143" y="156"/>
                        <a:pt x="192" y="145"/>
                        <a:pt x="192" y="127"/>
                      </a:cubicBezTo>
                      <a:cubicBezTo>
                        <a:pt x="192" y="31"/>
                        <a:pt x="192" y="31"/>
                        <a:pt x="192" y="31"/>
                      </a:cubicBezTo>
                      <a:cubicBezTo>
                        <a:pt x="191" y="32"/>
                        <a:pt x="191" y="32"/>
                        <a:pt x="191" y="32"/>
                      </a:cubicBezTo>
                      <a:cubicBezTo>
                        <a:pt x="192" y="31"/>
                        <a:pt x="192" y="30"/>
                        <a:pt x="192" y="30"/>
                      </a:cubicBezTo>
                      <a:cubicBezTo>
                        <a:pt x="192" y="29"/>
                        <a:pt x="192" y="29"/>
                        <a:pt x="192" y="29"/>
                      </a:cubicBezTo>
                      <a:cubicBezTo>
                        <a:pt x="192" y="11"/>
                        <a:pt x="143" y="0"/>
                        <a:pt x="96" y="0"/>
                      </a:cubicBezTo>
                      <a:cubicBezTo>
                        <a:pt x="48" y="0"/>
                        <a:pt x="0" y="11"/>
                        <a:pt x="0" y="29"/>
                      </a:cubicBezTo>
                      <a:lnTo>
                        <a:pt x="0" y="31"/>
                      </a:lnTo>
                      <a:close/>
                      <a:moveTo>
                        <a:pt x="4" y="29"/>
                      </a:moveTo>
                      <a:cubicBezTo>
                        <a:pt x="4" y="17"/>
                        <a:pt x="41" y="4"/>
                        <a:pt x="96" y="4"/>
                      </a:cubicBezTo>
                      <a:cubicBezTo>
                        <a:pt x="151" y="4"/>
                        <a:pt x="188" y="17"/>
                        <a:pt x="188" y="29"/>
                      </a:cubicBezTo>
                      <a:cubicBezTo>
                        <a:pt x="188" y="30"/>
                        <a:pt x="188" y="30"/>
                        <a:pt x="188" y="30"/>
                      </a:cubicBezTo>
                      <a:cubicBezTo>
                        <a:pt x="188" y="31"/>
                        <a:pt x="188" y="31"/>
                        <a:pt x="188" y="31"/>
                      </a:cubicBezTo>
                      <a:cubicBezTo>
                        <a:pt x="188" y="31"/>
                        <a:pt x="188" y="31"/>
                        <a:pt x="188" y="31"/>
                      </a:cubicBezTo>
                      <a:cubicBezTo>
                        <a:pt x="188" y="31"/>
                        <a:pt x="188" y="31"/>
                        <a:pt x="188" y="31"/>
                      </a:cubicBezTo>
                      <a:cubicBezTo>
                        <a:pt x="188" y="127"/>
                        <a:pt x="188" y="127"/>
                        <a:pt x="188" y="127"/>
                      </a:cubicBezTo>
                      <a:cubicBezTo>
                        <a:pt x="188" y="139"/>
                        <a:pt x="151" y="152"/>
                        <a:pt x="96" y="152"/>
                      </a:cubicBezTo>
                      <a:cubicBezTo>
                        <a:pt x="41" y="152"/>
                        <a:pt x="4" y="139"/>
                        <a:pt x="4" y="127"/>
                      </a:cubicBezTo>
                      <a:cubicBezTo>
                        <a:pt x="4" y="31"/>
                        <a:pt x="4" y="31"/>
                        <a:pt x="4" y="31"/>
                      </a:cubicBezTo>
                      <a:lnTo>
                        <a:pt x="4" y="29"/>
                      </a:lnTo>
                      <a:close/>
                    </a:path>
                  </a:pathLst>
                </a:custGeom>
                <a:solidFill>
                  <a:srgbClr val="231F20"/>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560" name="Freeform 175"/>
                <p:cNvSpPr>
                  <a:spLocks/>
                </p:cNvSpPr>
                <p:nvPr/>
              </p:nvSpPr>
              <p:spPr bwMode="auto">
                <a:xfrm>
                  <a:off x="4311133" y="3126929"/>
                  <a:ext cx="297202" cy="195131"/>
                </a:xfrm>
                <a:custGeom>
                  <a:avLst/>
                  <a:gdLst>
                    <a:gd name="T0" fmla="*/ 2147483647 w 188"/>
                    <a:gd name="T1" fmla="*/ 2147483647 h 123"/>
                    <a:gd name="T2" fmla="*/ 2147483647 w 188"/>
                    <a:gd name="T3" fmla="*/ 2147483647 h 123"/>
                    <a:gd name="T4" fmla="*/ 0 w 188"/>
                    <a:gd name="T5" fmla="*/ 2147483647 h 123"/>
                    <a:gd name="T6" fmla="*/ 0 w 188"/>
                    <a:gd name="T7" fmla="*/ 0 h 123"/>
                    <a:gd name="T8" fmla="*/ 2147483647 w 188"/>
                    <a:gd name="T9" fmla="*/ 0 h 123"/>
                    <a:gd name="T10" fmla="*/ 2147483647 w 188"/>
                    <a:gd name="T11" fmla="*/ 2147483647 h 123"/>
                    <a:gd name="T12" fmla="*/ 0 60000 65536"/>
                    <a:gd name="T13" fmla="*/ 0 60000 65536"/>
                    <a:gd name="T14" fmla="*/ 0 60000 65536"/>
                    <a:gd name="T15" fmla="*/ 0 60000 65536"/>
                    <a:gd name="T16" fmla="*/ 0 60000 65536"/>
                    <a:gd name="T17" fmla="*/ 0 60000 65536"/>
                    <a:gd name="T18" fmla="*/ 0 w 188"/>
                    <a:gd name="T19" fmla="*/ 0 h 123"/>
                    <a:gd name="T20" fmla="*/ 188 w 188"/>
                    <a:gd name="T21" fmla="*/ 123 h 123"/>
                  </a:gdLst>
                  <a:ahLst/>
                  <a:cxnLst>
                    <a:cxn ang="T12">
                      <a:pos x="T0" y="T1"/>
                    </a:cxn>
                    <a:cxn ang="T13">
                      <a:pos x="T2" y="T3"/>
                    </a:cxn>
                    <a:cxn ang="T14">
                      <a:pos x="T4" y="T5"/>
                    </a:cxn>
                    <a:cxn ang="T15">
                      <a:pos x="T6" y="T7"/>
                    </a:cxn>
                    <a:cxn ang="T16">
                      <a:pos x="T8" y="T9"/>
                    </a:cxn>
                    <a:cxn ang="T17">
                      <a:pos x="T10" y="T11"/>
                    </a:cxn>
                  </a:cxnLst>
                  <a:rect l="T18" t="T19" r="T20" b="T21"/>
                  <a:pathLst>
                    <a:path w="188" h="123">
                      <a:moveTo>
                        <a:pt x="188" y="96"/>
                      </a:moveTo>
                      <a:cubicBezTo>
                        <a:pt x="188" y="111"/>
                        <a:pt x="146" y="123"/>
                        <a:pt x="94" y="123"/>
                      </a:cubicBezTo>
                      <a:cubicBezTo>
                        <a:pt x="42" y="123"/>
                        <a:pt x="0" y="111"/>
                        <a:pt x="0" y="96"/>
                      </a:cubicBezTo>
                      <a:cubicBezTo>
                        <a:pt x="0" y="0"/>
                        <a:pt x="0" y="0"/>
                        <a:pt x="0" y="0"/>
                      </a:cubicBezTo>
                      <a:cubicBezTo>
                        <a:pt x="188" y="0"/>
                        <a:pt x="188" y="0"/>
                        <a:pt x="188" y="0"/>
                      </a:cubicBezTo>
                      <a:cubicBezTo>
                        <a:pt x="188" y="96"/>
                        <a:pt x="188" y="96"/>
                        <a:pt x="188" y="96"/>
                      </a:cubicBezTo>
                    </a:path>
                  </a:pathLst>
                </a:custGeom>
                <a:solidFill>
                  <a:srgbClr val="FF0000"/>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561" name="Freeform 176"/>
                <p:cNvSpPr>
                  <a:spLocks/>
                </p:cNvSpPr>
                <p:nvPr/>
              </p:nvSpPr>
              <p:spPr bwMode="auto">
                <a:xfrm>
                  <a:off x="4608336" y="3317637"/>
                  <a:ext cx="668" cy="1341"/>
                </a:xfrm>
                <a:custGeom>
                  <a:avLst/>
                  <a:gdLst>
                    <a:gd name="T0" fmla="*/ 0 w 1"/>
                    <a:gd name="T1" fmla="*/ 0 h 1"/>
                    <a:gd name="T2" fmla="*/ 0 w 1"/>
                    <a:gd name="T3" fmla="*/ 0 h 1"/>
                    <a:gd name="T4" fmla="*/ 0 w 1"/>
                    <a:gd name="T5" fmla="*/ 2147483647 h 1"/>
                    <a:gd name="T6" fmla="*/ 0 w 1"/>
                    <a:gd name="T7" fmla="*/ 2147483647 h 1"/>
                    <a:gd name="T8" fmla="*/ 0 w 1"/>
                    <a:gd name="T9" fmla="*/ 0 h 1"/>
                    <a:gd name="T10" fmla="*/ 0 60000 65536"/>
                    <a:gd name="T11" fmla="*/ 0 60000 65536"/>
                    <a:gd name="T12" fmla="*/ 0 60000 65536"/>
                    <a:gd name="T13" fmla="*/ 0 60000 65536"/>
                    <a:gd name="T14" fmla="*/ 0 60000 65536"/>
                    <a:gd name="T15" fmla="*/ 0 w 1"/>
                    <a:gd name="T16" fmla="*/ 0 h 1"/>
                    <a:gd name="T17" fmla="*/ 1 w 1"/>
                    <a:gd name="T18" fmla="*/ 1 h 1"/>
                  </a:gdLst>
                  <a:ahLst/>
                  <a:cxnLst>
                    <a:cxn ang="T10">
                      <a:pos x="T0" y="T1"/>
                    </a:cxn>
                    <a:cxn ang="T11">
                      <a:pos x="T2" y="T3"/>
                    </a:cxn>
                    <a:cxn ang="T12">
                      <a:pos x="T4" y="T5"/>
                    </a:cxn>
                    <a:cxn ang="T13">
                      <a:pos x="T6" y="T7"/>
                    </a:cxn>
                    <a:cxn ang="T14">
                      <a:pos x="T8" y="T9"/>
                    </a:cxn>
                  </a:cxnLst>
                  <a:rect l="T15" t="T16" r="T17" b="T18"/>
                  <a:pathLst>
                    <a:path w="1" h="1">
                      <a:moveTo>
                        <a:pt x="0" y="0"/>
                      </a:moveTo>
                      <a:cubicBezTo>
                        <a:pt x="0" y="0"/>
                        <a:pt x="0" y="0"/>
                        <a:pt x="0" y="0"/>
                      </a:cubicBezTo>
                      <a:cubicBezTo>
                        <a:pt x="0" y="1"/>
                        <a:pt x="0" y="1"/>
                        <a:pt x="0" y="1"/>
                      </a:cubicBezTo>
                      <a:cubicBezTo>
                        <a:pt x="0" y="1"/>
                        <a:pt x="0" y="1"/>
                        <a:pt x="0" y="1"/>
                      </a:cubicBezTo>
                      <a:cubicBezTo>
                        <a:pt x="0" y="0"/>
                        <a:pt x="0" y="0"/>
                        <a:pt x="0" y="0"/>
                      </a:cubicBezTo>
                    </a:path>
                  </a:pathLst>
                </a:custGeom>
                <a:solidFill>
                  <a:srgbClr val="8A98AA"/>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562" name="Oval 178"/>
                <p:cNvSpPr>
                  <a:spLocks noChangeArrowheads="1"/>
                </p:cNvSpPr>
                <p:nvPr/>
              </p:nvSpPr>
              <p:spPr bwMode="auto">
                <a:xfrm>
                  <a:off x="4311133" y="3080661"/>
                  <a:ext cx="297202" cy="87842"/>
                </a:xfrm>
                <a:prstGeom prst="ellipse">
                  <a:avLst/>
                </a:prstGeom>
                <a:gradFill rotWithShape="1">
                  <a:gsLst>
                    <a:gs pos="0">
                      <a:srgbClr val="C0C1C6"/>
                    </a:gs>
                    <a:gs pos="100000">
                      <a:srgbClr val="DFE0E5"/>
                    </a:gs>
                  </a:gsLst>
                  <a:lin ang="5400000" scaled="1"/>
                </a:gradFill>
                <a:ln w="9525" algn="ctr">
                  <a:noFill/>
                  <a:round/>
                  <a:headEnd/>
                  <a:tailEnd/>
                </a:ln>
              </p:spPr>
              <p:txBody>
                <a:bodyPr lIns="91327" tIns="45667" rIns="91327" bIns="45667"/>
                <a:lstStyle/>
                <a:p>
                  <a:pPr algn="l">
                    <a:buClrTx/>
                    <a:buFontTx/>
                    <a:buNone/>
                  </a:pPr>
                  <a:endParaRPr lang="zh-CN" altLang="zh-CN" sz="1400" dirty="0" smtClean="0">
                    <a:solidFill>
                      <a:srgbClr val="000000"/>
                    </a:solidFill>
                    <a:cs typeface="Calibri" pitchFamily="34" charset="0"/>
                    <a:sym typeface="Lucida Grande" charset="0"/>
                  </a:endParaRPr>
                </a:p>
              </p:txBody>
            </p:sp>
            <p:sp>
              <p:nvSpPr>
                <p:cNvPr id="563" name="Freeform 179"/>
                <p:cNvSpPr>
                  <a:spLocks/>
                </p:cNvSpPr>
                <p:nvPr/>
              </p:nvSpPr>
              <p:spPr bwMode="auto">
                <a:xfrm>
                  <a:off x="4311133" y="3123577"/>
                  <a:ext cx="297202" cy="44927"/>
                </a:xfrm>
                <a:custGeom>
                  <a:avLst/>
                  <a:gdLst>
                    <a:gd name="T0" fmla="*/ 2147483647 w 188"/>
                    <a:gd name="T1" fmla="*/ 2147483647 h 28"/>
                    <a:gd name="T2" fmla="*/ 0 w 188"/>
                    <a:gd name="T3" fmla="*/ 0 h 28"/>
                    <a:gd name="T4" fmla="*/ 0 w 188"/>
                    <a:gd name="T5" fmla="*/ 0 h 28"/>
                    <a:gd name="T6" fmla="*/ 2147483647 w 188"/>
                    <a:gd name="T7" fmla="*/ 2147483647 h 28"/>
                    <a:gd name="T8" fmla="*/ 2147483647 w 188"/>
                    <a:gd name="T9" fmla="*/ 0 h 28"/>
                    <a:gd name="T10" fmla="*/ 2147483647 w 188"/>
                    <a:gd name="T11" fmla="*/ 0 h 28"/>
                    <a:gd name="T12" fmla="*/ 2147483647 w 188"/>
                    <a:gd name="T13" fmla="*/ 2147483647 h 28"/>
                    <a:gd name="T14" fmla="*/ 0 60000 65536"/>
                    <a:gd name="T15" fmla="*/ 0 60000 65536"/>
                    <a:gd name="T16" fmla="*/ 0 60000 65536"/>
                    <a:gd name="T17" fmla="*/ 0 60000 65536"/>
                    <a:gd name="T18" fmla="*/ 0 60000 65536"/>
                    <a:gd name="T19" fmla="*/ 0 60000 65536"/>
                    <a:gd name="T20" fmla="*/ 0 60000 65536"/>
                    <a:gd name="T21" fmla="*/ 0 w 188"/>
                    <a:gd name="T22" fmla="*/ 0 h 28"/>
                    <a:gd name="T23" fmla="*/ 188 w 188"/>
                    <a:gd name="T24" fmla="*/ 28 h 2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8" h="28">
                      <a:moveTo>
                        <a:pt x="94" y="26"/>
                      </a:moveTo>
                      <a:cubicBezTo>
                        <a:pt x="43" y="26"/>
                        <a:pt x="1" y="14"/>
                        <a:pt x="0" y="0"/>
                      </a:cubicBezTo>
                      <a:cubicBezTo>
                        <a:pt x="0" y="0"/>
                        <a:pt x="0" y="0"/>
                        <a:pt x="0" y="0"/>
                      </a:cubicBezTo>
                      <a:cubicBezTo>
                        <a:pt x="0" y="15"/>
                        <a:pt x="42" y="28"/>
                        <a:pt x="94" y="28"/>
                      </a:cubicBezTo>
                      <a:cubicBezTo>
                        <a:pt x="146" y="28"/>
                        <a:pt x="188" y="15"/>
                        <a:pt x="188" y="0"/>
                      </a:cubicBezTo>
                      <a:cubicBezTo>
                        <a:pt x="188" y="0"/>
                        <a:pt x="188" y="0"/>
                        <a:pt x="188" y="0"/>
                      </a:cubicBezTo>
                      <a:cubicBezTo>
                        <a:pt x="186" y="14"/>
                        <a:pt x="145" y="26"/>
                        <a:pt x="94" y="26"/>
                      </a:cubicBezTo>
                      <a:close/>
                    </a:path>
                  </a:pathLst>
                </a:custGeom>
                <a:solidFill>
                  <a:srgbClr val="363B49"/>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564" name="Freeform 180"/>
                <p:cNvSpPr>
                  <a:spLocks noEditPoints="1"/>
                </p:cNvSpPr>
                <p:nvPr/>
              </p:nvSpPr>
              <p:spPr bwMode="auto">
                <a:xfrm>
                  <a:off x="4308462" y="3074713"/>
                  <a:ext cx="303213" cy="247434"/>
                </a:xfrm>
                <a:custGeom>
                  <a:avLst/>
                  <a:gdLst>
                    <a:gd name="T0" fmla="*/ 0 w 192"/>
                    <a:gd name="T1" fmla="*/ 2147483647 h 156"/>
                    <a:gd name="T2" fmla="*/ 0 w 192"/>
                    <a:gd name="T3" fmla="*/ 2147483647 h 156"/>
                    <a:gd name="T4" fmla="*/ 2147483647 w 192"/>
                    <a:gd name="T5" fmla="*/ 2147483647 h 156"/>
                    <a:gd name="T6" fmla="*/ 2147483647 w 192"/>
                    <a:gd name="T7" fmla="*/ 2147483647 h 156"/>
                    <a:gd name="T8" fmla="*/ 2147483647 w 192"/>
                    <a:gd name="T9" fmla="*/ 2147483647 h 156"/>
                    <a:gd name="T10" fmla="*/ 2147483647 w 192"/>
                    <a:gd name="T11" fmla="*/ 2147483647 h 156"/>
                    <a:gd name="T12" fmla="*/ 2147483647 w 192"/>
                    <a:gd name="T13" fmla="*/ 2147483647 h 156"/>
                    <a:gd name="T14" fmla="*/ 2147483647 w 192"/>
                    <a:gd name="T15" fmla="*/ 2147483647 h 156"/>
                    <a:gd name="T16" fmla="*/ 2147483647 w 192"/>
                    <a:gd name="T17" fmla="*/ 0 h 156"/>
                    <a:gd name="T18" fmla="*/ 0 w 192"/>
                    <a:gd name="T19" fmla="*/ 2147483647 h 156"/>
                    <a:gd name="T20" fmla="*/ 0 w 192"/>
                    <a:gd name="T21" fmla="*/ 2147483647 h 156"/>
                    <a:gd name="T22" fmla="*/ 2147483647 w 192"/>
                    <a:gd name="T23" fmla="*/ 2147483647 h 156"/>
                    <a:gd name="T24" fmla="*/ 2147483647 w 192"/>
                    <a:gd name="T25" fmla="*/ 2147483647 h 156"/>
                    <a:gd name="T26" fmla="*/ 2147483647 w 192"/>
                    <a:gd name="T27" fmla="*/ 2147483647 h 156"/>
                    <a:gd name="T28" fmla="*/ 2147483647 w 192"/>
                    <a:gd name="T29" fmla="*/ 2147483647 h 156"/>
                    <a:gd name="T30" fmla="*/ 2147483647 w 192"/>
                    <a:gd name="T31" fmla="*/ 2147483647 h 156"/>
                    <a:gd name="T32" fmla="*/ 2147483647 w 192"/>
                    <a:gd name="T33" fmla="*/ 2147483647 h 156"/>
                    <a:gd name="T34" fmla="*/ 2147483647 w 192"/>
                    <a:gd name="T35" fmla="*/ 2147483647 h 156"/>
                    <a:gd name="T36" fmla="*/ 2147483647 w 192"/>
                    <a:gd name="T37" fmla="*/ 2147483647 h 156"/>
                    <a:gd name="T38" fmla="*/ 2147483647 w 192"/>
                    <a:gd name="T39" fmla="*/ 2147483647 h 156"/>
                    <a:gd name="T40" fmla="*/ 2147483647 w 192"/>
                    <a:gd name="T41" fmla="*/ 2147483647 h 156"/>
                    <a:gd name="T42" fmla="*/ 2147483647 w 192"/>
                    <a:gd name="T43" fmla="*/ 2147483647 h 156"/>
                    <a:gd name="T44" fmla="*/ 2147483647 w 192"/>
                    <a:gd name="T45" fmla="*/ 2147483647 h 15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92"/>
                    <a:gd name="T70" fmla="*/ 0 h 156"/>
                    <a:gd name="T71" fmla="*/ 192 w 192"/>
                    <a:gd name="T72" fmla="*/ 156 h 15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92" h="156">
                      <a:moveTo>
                        <a:pt x="0" y="31"/>
                      </a:moveTo>
                      <a:cubicBezTo>
                        <a:pt x="0" y="127"/>
                        <a:pt x="0" y="127"/>
                        <a:pt x="0" y="127"/>
                      </a:cubicBezTo>
                      <a:cubicBezTo>
                        <a:pt x="0" y="145"/>
                        <a:pt x="48" y="156"/>
                        <a:pt x="96" y="156"/>
                      </a:cubicBezTo>
                      <a:cubicBezTo>
                        <a:pt x="143" y="156"/>
                        <a:pt x="192" y="145"/>
                        <a:pt x="192" y="127"/>
                      </a:cubicBezTo>
                      <a:cubicBezTo>
                        <a:pt x="192" y="31"/>
                        <a:pt x="192" y="31"/>
                        <a:pt x="192" y="31"/>
                      </a:cubicBezTo>
                      <a:cubicBezTo>
                        <a:pt x="191" y="32"/>
                        <a:pt x="191" y="32"/>
                        <a:pt x="191" y="32"/>
                      </a:cubicBezTo>
                      <a:cubicBezTo>
                        <a:pt x="192" y="31"/>
                        <a:pt x="192" y="30"/>
                        <a:pt x="192" y="30"/>
                      </a:cubicBezTo>
                      <a:cubicBezTo>
                        <a:pt x="192" y="29"/>
                        <a:pt x="192" y="29"/>
                        <a:pt x="192" y="29"/>
                      </a:cubicBezTo>
                      <a:cubicBezTo>
                        <a:pt x="192" y="11"/>
                        <a:pt x="143" y="0"/>
                        <a:pt x="96" y="0"/>
                      </a:cubicBezTo>
                      <a:cubicBezTo>
                        <a:pt x="48" y="0"/>
                        <a:pt x="0" y="11"/>
                        <a:pt x="0" y="29"/>
                      </a:cubicBezTo>
                      <a:lnTo>
                        <a:pt x="0" y="31"/>
                      </a:lnTo>
                      <a:close/>
                      <a:moveTo>
                        <a:pt x="4" y="29"/>
                      </a:moveTo>
                      <a:cubicBezTo>
                        <a:pt x="4" y="17"/>
                        <a:pt x="41" y="4"/>
                        <a:pt x="96" y="4"/>
                      </a:cubicBezTo>
                      <a:cubicBezTo>
                        <a:pt x="151" y="4"/>
                        <a:pt x="188" y="17"/>
                        <a:pt x="188" y="29"/>
                      </a:cubicBezTo>
                      <a:cubicBezTo>
                        <a:pt x="188" y="30"/>
                        <a:pt x="188" y="30"/>
                        <a:pt x="188" y="30"/>
                      </a:cubicBezTo>
                      <a:cubicBezTo>
                        <a:pt x="188" y="31"/>
                        <a:pt x="188" y="31"/>
                        <a:pt x="188" y="31"/>
                      </a:cubicBezTo>
                      <a:cubicBezTo>
                        <a:pt x="188" y="31"/>
                        <a:pt x="188" y="31"/>
                        <a:pt x="188" y="31"/>
                      </a:cubicBezTo>
                      <a:cubicBezTo>
                        <a:pt x="188" y="31"/>
                        <a:pt x="188" y="31"/>
                        <a:pt x="188" y="31"/>
                      </a:cubicBezTo>
                      <a:cubicBezTo>
                        <a:pt x="188" y="127"/>
                        <a:pt x="188" y="127"/>
                        <a:pt x="188" y="127"/>
                      </a:cubicBezTo>
                      <a:cubicBezTo>
                        <a:pt x="188" y="139"/>
                        <a:pt x="151" y="152"/>
                        <a:pt x="96" y="152"/>
                      </a:cubicBezTo>
                      <a:cubicBezTo>
                        <a:pt x="41" y="152"/>
                        <a:pt x="4" y="139"/>
                        <a:pt x="4" y="127"/>
                      </a:cubicBezTo>
                      <a:cubicBezTo>
                        <a:pt x="4" y="31"/>
                        <a:pt x="4" y="31"/>
                        <a:pt x="4" y="31"/>
                      </a:cubicBezTo>
                      <a:lnTo>
                        <a:pt x="4" y="29"/>
                      </a:lnTo>
                      <a:close/>
                    </a:path>
                  </a:pathLst>
                </a:custGeom>
                <a:solidFill>
                  <a:srgbClr val="231F20"/>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grpSp>
          <p:grpSp>
            <p:nvGrpSpPr>
              <p:cNvPr id="461" name="Group 816"/>
              <p:cNvGrpSpPr>
                <a:grpSpLocks/>
              </p:cNvGrpSpPr>
              <p:nvPr/>
            </p:nvGrpSpPr>
            <p:grpSpPr bwMode="auto">
              <a:xfrm>
                <a:off x="379" y="2905"/>
                <a:ext cx="181" cy="358"/>
                <a:chOff x="4308462" y="3074713"/>
                <a:chExt cx="303213" cy="566295"/>
              </a:xfrm>
            </p:grpSpPr>
            <p:sp>
              <p:nvSpPr>
                <p:cNvPr id="537" name="Freeform 175"/>
                <p:cNvSpPr>
                  <a:spLocks/>
                </p:cNvSpPr>
                <p:nvPr/>
              </p:nvSpPr>
              <p:spPr bwMode="auto">
                <a:xfrm>
                  <a:off x="4311133" y="3442524"/>
                  <a:ext cx="297202" cy="195131"/>
                </a:xfrm>
                <a:custGeom>
                  <a:avLst/>
                  <a:gdLst>
                    <a:gd name="T0" fmla="*/ 2147483647 w 188"/>
                    <a:gd name="T1" fmla="*/ 2147483647 h 123"/>
                    <a:gd name="T2" fmla="*/ 2147483647 w 188"/>
                    <a:gd name="T3" fmla="*/ 2147483647 h 123"/>
                    <a:gd name="T4" fmla="*/ 0 w 188"/>
                    <a:gd name="T5" fmla="*/ 2147483647 h 123"/>
                    <a:gd name="T6" fmla="*/ 0 w 188"/>
                    <a:gd name="T7" fmla="*/ 0 h 123"/>
                    <a:gd name="T8" fmla="*/ 2147483647 w 188"/>
                    <a:gd name="T9" fmla="*/ 0 h 123"/>
                    <a:gd name="T10" fmla="*/ 2147483647 w 188"/>
                    <a:gd name="T11" fmla="*/ 2147483647 h 123"/>
                    <a:gd name="T12" fmla="*/ 0 60000 65536"/>
                    <a:gd name="T13" fmla="*/ 0 60000 65536"/>
                    <a:gd name="T14" fmla="*/ 0 60000 65536"/>
                    <a:gd name="T15" fmla="*/ 0 60000 65536"/>
                    <a:gd name="T16" fmla="*/ 0 60000 65536"/>
                    <a:gd name="T17" fmla="*/ 0 60000 65536"/>
                    <a:gd name="T18" fmla="*/ 0 w 188"/>
                    <a:gd name="T19" fmla="*/ 0 h 123"/>
                    <a:gd name="T20" fmla="*/ 188 w 188"/>
                    <a:gd name="T21" fmla="*/ 123 h 123"/>
                  </a:gdLst>
                  <a:ahLst/>
                  <a:cxnLst>
                    <a:cxn ang="T12">
                      <a:pos x="T0" y="T1"/>
                    </a:cxn>
                    <a:cxn ang="T13">
                      <a:pos x="T2" y="T3"/>
                    </a:cxn>
                    <a:cxn ang="T14">
                      <a:pos x="T4" y="T5"/>
                    </a:cxn>
                    <a:cxn ang="T15">
                      <a:pos x="T6" y="T7"/>
                    </a:cxn>
                    <a:cxn ang="T16">
                      <a:pos x="T8" y="T9"/>
                    </a:cxn>
                    <a:cxn ang="T17">
                      <a:pos x="T10" y="T11"/>
                    </a:cxn>
                  </a:cxnLst>
                  <a:rect l="T18" t="T19" r="T20" b="T21"/>
                  <a:pathLst>
                    <a:path w="188" h="123">
                      <a:moveTo>
                        <a:pt x="188" y="96"/>
                      </a:moveTo>
                      <a:cubicBezTo>
                        <a:pt x="188" y="111"/>
                        <a:pt x="146" y="123"/>
                        <a:pt x="94" y="123"/>
                      </a:cubicBezTo>
                      <a:cubicBezTo>
                        <a:pt x="42" y="123"/>
                        <a:pt x="0" y="111"/>
                        <a:pt x="0" y="96"/>
                      </a:cubicBezTo>
                      <a:cubicBezTo>
                        <a:pt x="0" y="0"/>
                        <a:pt x="0" y="0"/>
                        <a:pt x="0" y="0"/>
                      </a:cubicBezTo>
                      <a:cubicBezTo>
                        <a:pt x="188" y="0"/>
                        <a:pt x="188" y="0"/>
                        <a:pt x="188" y="0"/>
                      </a:cubicBezTo>
                      <a:cubicBezTo>
                        <a:pt x="188" y="96"/>
                        <a:pt x="188" y="96"/>
                        <a:pt x="188" y="96"/>
                      </a:cubicBezTo>
                    </a:path>
                  </a:pathLst>
                </a:custGeom>
                <a:solidFill>
                  <a:srgbClr val="808000"/>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538" name="Freeform 176"/>
                <p:cNvSpPr>
                  <a:spLocks/>
                </p:cNvSpPr>
                <p:nvPr/>
              </p:nvSpPr>
              <p:spPr bwMode="auto">
                <a:xfrm>
                  <a:off x="4608336" y="3593399"/>
                  <a:ext cx="668" cy="1341"/>
                </a:xfrm>
                <a:custGeom>
                  <a:avLst/>
                  <a:gdLst>
                    <a:gd name="T0" fmla="*/ 0 w 1"/>
                    <a:gd name="T1" fmla="*/ 0 h 1"/>
                    <a:gd name="T2" fmla="*/ 0 w 1"/>
                    <a:gd name="T3" fmla="*/ 0 h 1"/>
                    <a:gd name="T4" fmla="*/ 0 w 1"/>
                    <a:gd name="T5" fmla="*/ 2147483647 h 1"/>
                    <a:gd name="T6" fmla="*/ 0 w 1"/>
                    <a:gd name="T7" fmla="*/ 2147483647 h 1"/>
                    <a:gd name="T8" fmla="*/ 0 w 1"/>
                    <a:gd name="T9" fmla="*/ 0 h 1"/>
                    <a:gd name="T10" fmla="*/ 0 60000 65536"/>
                    <a:gd name="T11" fmla="*/ 0 60000 65536"/>
                    <a:gd name="T12" fmla="*/ 0 60000 65536"/>
                    <a:gd name="T13" fmla="*/ 0 60000 65536"/>
                    <a:gd name="T14" fmla="*/ 0 60000 65536"/>
                    <a:gd name="T15" fmla="*/ 0 w 1"/>
                    <a:gd name="T16" fmla="*/ 0 h 1"/>
                    <a:gd name="T17" fmla="*/ 1 w 1"/>
                    <a:gd name="T18" fmla="*/ 1 h 1"/>
                  </a:gdLst>
                  <a:ahLst/>
                  <a:cxnLst>
                    <a:cxn ang="T10">
                      <a:pos x="T0" y="T1"/>
                    </a:cxn>
                    <a:cxn ang="T11">
                      <a:pos x="T2" y="T3"/>
                    </a:cxn>
                    <a:cxn ang="T12">
                      <a:pos x="T4" y="T5"/>
                    </a:cxn>
                    <a:cxn ang="T13">
                      <a:pos x="T6" y="T7"/>
                    </a:cxn>
                    <a:cxn ang="T14">
                      <a:pos x="T8" y="T9"/>
                    </a:cxn>
                  </a:cxnLst>
                  <a:rect l="T15" t="T16" r="T17" b="T18"/>
                  <a:pathLst>
                    <a:path w="1" h="1">
                      <a:moveTo>
                        <a:pt x="0" y="0"/>
                      </a:moveTo>
                      <a:cubicBezTo>
                        <a:pt x="0" y="0"/>
                        <a:pt x="0" y="0"/>
                        <a:pt x="0" y="0"/>
                      </a:cubicBezTo>
                      <a:cubicBezTo>
                        <a:pt x="0" y="1"/>
                        <a:pt x="0" y="1"/>
                        <a:pt x="0" y="1"/>
                      </a:cubicBezTo>
                      <a:cubicBezTo>
                        <a:pt x="0" y="1"/>
                        <a:pt x="0" y="1"/>
                        <a:pt x="0" y="1"/>
                      </a:cubicBezTo>
                      <a:cubicBezTo>
                        <a:pt x="0" y="0"/>
                        <a:pt x="0" y="0"/>
                        <a:pt x="0" y="0"/>
                      </a:cubicBezTo>
                    </a:path>
                  </a:pathLst>
                </a:custGeom>
                <a:solidFill>
                  <a:srgbClr val="8A98AA"/>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539" name="Freeform 177"/>
                <p:cNvSpPr>
                  <a:spLocks/>
                </p:cNvSpPr>
                <p:nvPr/>
              </p:nvSpPr>
              <p:spPr bwMode="auto">
                <a:xfrm>
                  <a:off x="4311133" y="3591387"/>
                  <a:ext cx="297202" cy="46268"/>
                </a:xfrm>
                <a:custGeom>
                  <a:avLst/>
                  <a:gdLst>
                    <a:gd name="T0" fmla="*/ 0 w 188"/>
                    <a:gd name="T1" fmla="*/ 0 h 29"/>
                    <a:gd name="T2" fmla="*/ 0 w 188"/>
                    <a:gd name="T3" fmla="*/ 2147483647 h 29"/>
                    <a:gd name="T4" fmla="*/ 2147483647 w 188"/>
                    <a:gd name="T5" fmla="*/ 2147483647 h 29"/>
                    <a:gd name="T6" fmla="*/ 2147483647 w 188"/>
                    <a:gd name="T7" fmla="*/ 2147483647 h 29"/>
                    <a:gd name="T8" fmla="*/ 2147483647 w 188"/>
                    <a:gd name="T9" fmla="*/ 2147483647 h 29"/>
                    <a:gd name="T10" fmla="*/ 2147483647 w 188"/>
                    <a:gd name="T11" fmla="*/ 2147483647 h 29"/>
                    <a:gd name="T12" fmla="*/ 0 w 188"/>
                    <a:gd name="T13" fmla="*/ 0 h 29"/>
                    <a:gd name="T14" fmla="*/ 0 60000 65536"/>
                    <a:gd name="T15" fmla="*/ 0 60000 65536"/>
                    <a:gd name="T16" fmla="*/ 0 60000 65536"/>
                    <a:gd name="T17" fmla="*/ 0 60000 65536"/>
                    <a:gd name="T18" fmla="*/ 0 60000 65536"/>
                    <a:gd name="T19" fmla="*/ 0 60000 65536"/>
                    <a:gd name="T20" fmla="*/ 0 60000 65536"/>
                    <a:gd name="T21" fmla="*/ 0 w 188"/>
                    <a:gd name="T22" fmla="*/ 0 h 29"/>
                    <a:gd name="T23" fmla="*/ 188 w 188"/>
                    <a:gd name="T24" fmla="*/ 29 h 2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8" h="29">
                      <a:moveTo>
                        <a:pt x="0" y="0"/>
                      </a:moveTo>
                      <a:cubicBezTo>
                        <a:pt x="0" y="2"/>
                        <a:pt x="0" y="2"/>
                        <a:pt x="0" y="2"/>
                      </a:cubicBezTo>
                      <a:cubicBezTo>
                        <a:pt x="0" y="17"/>
                        <a:pt x="42" y="29"/>
                        <a:pt x="94" y="29"/>
                      </a:cubicBezTo>
                      <a:cubicBezTo>
                        <a:pt x="146" y="29"/>
                        <a:pt x="188" y="17"/>
                        <a:pt x="188" y="2"/>
                      </a:cubicBezTo>
                      <a:cubicBezTo>
                        <a:pt x="188" y="1"/>
                        <a:pt x="188" y="1"/>
                        <a:pt x="188" y="1"/>
                      </a:cubicBezTo>
                      <a:cubicBezTo>
                        <a:pt x="188" y="16"/>
                        <a:pt x="145" y="28"/>
                        <a:pt x="94" y="28"/>
                      </a:cubicBezTo>
                      <a:cubicBezTo>
                        <a:pt x="42" y="28"/>
                        <a:pt x="0" y="16"/>
                        <a:pt x="0" y="0"/>
                      </a:cubicBezTo>
                    </a:path>
                  </a:pathLst>
                </a:custGeom>
                <a:solidFill>
                  <a:srgbClr val="7F8EA2"/>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540" name="Freeform 179"/>
                <p:cNvSpPr>
                  <a:spLocks/>
                </p:cNvSpPr>
                <p:nvPr/>
              </p:nvSpPr>
              <p:spPr bwMode="auto">
                <a:xfrm>
                  <a:off x="4311133" y="3439172"/>
                  <a:ext cx="297202" cy="44927"/>
                </a:xfrm>
                <a:custGeom>
                  <a:avLst/>
                  <a:gdLst>
                    <a:gd name="T0" fmla="*/ 2147483647 w 188"/>
                    <a:gd name="T1" fmla="*/ 2147483647 h 28"/>
                    <a:gd name="T2" fmla="*/ 0 w 188"/>
                    <a:gd name="T3" fmla="*/ 0 h 28"/>
                    <a:gd name="T4" fmla="*/ 0 w 188"/>
                    <a:gd name="T5" fmla="*/ 0 h 28"/>
                    <a:gd name="T6" fmla="*/ 2147483647 w 188"/>
                    <a:gd name="T7" fmla="*/ 2147483647 h 28"/>
                    <a:gd name="T8" fmla="*/ 2147483647 w 188"/>
                    <a:gd name="T9" fmla="*/ 0 h 28"/>
                    <a:gd name="T10" fmla="*/ 2147483647 w 188"/>
                    <a:gd name="T11" fmla="*/ 0 h 28"/>
                    <a:gd name="T12" fmla="*/ 2147483647 w 188"/>
                    <a:gd name="T13" fmla="*/ 2147483647 h 28"/>
                    <a:gd name="T14" fmla="*/ 0 60000 65536"/>
                    <a:gd name="T15" fmla="*/ 0 60000 65536"/>
                    <a:gd name="T16" fmla="*/ 0 60000 65536"/>
                    <a:gd name="T17" fmla="*/ 0 60000 65536"/>
                    <a:gd name="T18" fmla="*/ 0 60000 65536"/>
                    <a:gd name="T19" fmla="*/ 0 60000 65536"/>
                    <a:gd name="T20" fmla="*/ 0 60000 65536"/>
                    <a:gd name="T21" fmla="*/ 0 w 188"/>
                    <a:gd name="T22" fmla="*/ 0 h 28"/>
                    <a:gd name="T23" fmla="*/ 188 w 188"/>
                    <a:gd name="T24" fmla="*/ 28 h 2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8" h="28">
                      <a:moveTo>
                        <a:pt x="94" y="26"/>
                      </a:moveTo>
                      <a:cubicBezTo>
                        <a:pt x="43" y="26"/>
                        <a:pt x="1" y="14"/>
                        <a:pt x="0" y="0"/>
                      </a:cubicBezTo>
                      <a:cubicBezTo>
                        <a:pt x="0" y="0"/>
                        <a:pt x="0" y="0"/>
                        <a:pt x="0" y="0"/>
                      </a:cubicBezTo>
                      <a:cubicBezTo>
                        <a:pt x="0" y="15"/>
                        <a:pt x="42" y="28"/>
                        <a:pt x="94" y="28"/>
                      </a:cubicBezTo>
                      <a:cubicBezTo>
                        <a:pt x="146" y="28"/>
                        <a:pt x="188" y="15"/>
                        <a:pt x="188" y="0"/>
                      </a:cubicBezTo>
                      <a:cubicBezTo>
                        <a:pt x="188" y="0"/>
                        <a:pt x="188" y="0"/>
                        <a:pt x="188" y="0"/>
                      </a:cubicBezTo>
                      <a:cubicBezTo>
                        <a:pt x="186" y="14"/>
                        <a:pt x="145" y="26"/>
                        <a:pt x="94" y="26"/>
                      </a:cubicBezTo>
                      <a:close/>
                    </a:path>
                  </a:pathLst>
                </a:custGeom>
                <a:solidFill>
                  <a:srgbClr val="363B49"/>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541" name="Freeform 180"/>
                <p:cNvSpPr>
                  <a:spLocks noEditPoints="1"/>
                </p:cNvSpPr>
                <p:nvPr/>
              </p:nvSpPr>
              <p:spPr bwMode="auto">
                <a:xfrm>
                  <a:off x="4308462" y="3393574"/>
                  <a:ext cx="303213" cy="247434"/>
                </a:xfrm>
                <a:custGeom>
                  <a:avLst/>
                  <a:gdLst>
                    <a:gd name="T0" fmla="*/ 0 w 192"/>
                    <a:gd name="T1" fmla="*/ 2147483647 h 156"/>
                    <a:gd name="T2" fmla="*/ 0 w 192"/>
                    <a:gd name="T3" fmla="*/ 2147483647 h 156"/>
                    <a:gd name="T4" fmla="*/ 2147483647 w 192"/>
                    <a:gd name="T5" fmla="*/ 2147483647 h 156"/>
                    <a:gd name="T6" fmla="*/ 2147483647 w 192"/>
                    <a:gd name="T7" fmla="*/ 2147483647 h 156"/>
                    <a:gd name="T8" fmla="*/ 2147483647 w 192"/>
                    <a:gd name="T9" fmla="*/ 2147483647 h 156"/>
                    <a:gd name="T10" fmla="*/ 2147483647 w 192"/>
                    <a:gd name="T11" fmla="*/ 2147483647 h 156"/>
                    <a:gd name="T12" fmla="*/ 2147483647 w 192"/>
                    <a:gd name="T13" fmla="*/ 2147483647 h 156"/>
                    <a:gd name="T14" fmla="*/ 2147483647 w 192"/>
                    <a:gd name="T15" fmla="*/ 2147483647 h 156"/>
                    <a:gd name="T16" fmla="*/ 2147483647 w 192"/>
                    <a:gd name="T17" fmla="*/ 0 h 156"/>
                    <a:gd name="T18" fmla="*/ 0 w 192"/>
                    <a:gd name="T19" fmla="*/ 2147483647 h 156"/>
                    <a:gd name="T20" fmla="*/ 0 w 192"/>
                    <a:gd name="T21" fmla="*/ 2147483647 h 156"/>
                    <a:gd name="T22" fmla="*/ 2147483647 w 192"/>
                    <a:gd name="T23" fmla="*/ 2147483647 h 156"/>
                    <a:gd name="T24" fmla="*/ 2147483647 w 192"/>
                    <a:gd name="T25" fmla="*/ 2147483647 h 156"/>
                    <a:gd name="T26" fmla="*/ 2147483647 w 192"/>
                    <a:gd name="T27" fmla="*/ 2147483647 h 156"/>
                    <a:gd name="T28" fmla="*/ 2147483647 w 192"/>
                    <a:gd name="T29" fmla="*/ 2147483647 h 156"/>
                    <a:gd name="T30" fmla="*/ 2147483647 w 192"/>
                    <a:gd name="T31" fmla="*/ 2147483647 h 156"/>
                    <a:gd name="T32" fmla="*/ 2147483647 w 192"/>
                    <a:gd name="T33" fmla="*/ 2147483647 h 156"/>
                    <a:gd name="T34" fmla="*/ 2147483647 w 192"/>
                    <a:gd name="T35" fmla="*/ 2147483647 h 156"/>
                    <a:gd name="T36" fmla="*/ 2147483647 w 192"/>
                    <a:gd name="T37" fmla="*/ 2147483647 h 156"/>
                    <a:gd name="T38" fmla="*/ 2147483647 w 192"/>
                    <a:gd name="T39" fmla="*/ 2147483647 h 156"/>
                    <a:gd name="T40" fmla="*/ 2147483647 w 192"/>
                    <a:gd name="T41" fmla="*/ 2147483647 h 156"/>
                    <a:gd name="T42" fmla="*/ 2147483647 w 192"/>
                    <a:gd name="T43" fmla="*/ 2147483647 h 156"/>
                    <a:gd name="T44" fmla="*/ 2147483647 w 192"/>
                    <a:gd name="T45" fmla="*/ 2147483647 h 15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92"/>
                    <a:gd name="T70" fmla="*/ 0 h 156"/>
                    <a:gd name="T71" fmla="*/ 192 w 192"/>
                    <a:gd name="T72" fmla="*/ 156 h 15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92" h="156">
                      <a:moveTo>
                        <a:pt x="0" y="31"/>
                      </a:moveTo>
                      <a:cubicBezTo>
                        <a:pt x="0" y="127"/>
                        <a:pt x="0" y="127"/>
                        <a:pt x="0" y="127"/>
                      </a:cubicBezTo>
                      <a:cubicBezTo>
                        <a:pt x="0" y="145"/>
                        <a:pt x="48" y="156"/>
                        <a:pt x="96" y="156"/>
                      </a:cubicBezTo>
                      <a:cubicBezTo>
                        <a:pt x="143" y="156"/>
                        <a:pt x="192" y="145"/>
                        <a:pt x="192" y="127"/>
                      </a:cubicBezTo>
                      <a:cubicBezTo>
                        <a:pt x="192" y="31"/>
                        <a:pt x="192" y="31"/>
                        <a:pt x="192" y="31"/>
                      </a:cubicBezTo>
                      <a:cubicBezTo>
                        <a:pt x="191" y="32"/>
                        <a:pt x="191" y="32"/>
                        <a:pt x="191" y="32"/>
                      </a:cubicBezTo>
                      <a:cubicBezTo>
                        <a:pt x="192" y="31"/>
                        <a:pt x="192" y="30"/>
                        <a:pt x="192" y="30"/>
                      </a:cubicBezTo>
                      <a:cubicBezTo>
                        <a:pt x="192" y="29"/>
                        <a:pt x="192" y="29"/>
                        <a:pt x="192" y="29"/>
                      </a:cubicBezTo>
                      <a:cubicBezTo>
                        <a:pt x="192" y="11"/>
                        <a:pt x="143" y="0"/>
                        <a:pt x="96" y="0"/>
                      </a:cubicBezTo>
                      <a:cubicBezTo>
                        <a:pt x="48" y="0"/>
                        <a:pt x="0" y="11"/>
                        <a:pt x="0" y="29"/>
                      </a:cubicBezTo>
                      <a:lnTo>
                        <a:pt x="0" y="31"/>
                      </a:lnTo>
                      <a:close/>
                      <a:moveTo>
                        <a:pt x="4" y="29"/>
                      </a:moveTo>
                      <a:cubicBezTo>
                        <a:pt x="4" y="17"/>
                        <a:pt x="41" y="4"/>
                        <a:pt x="96" y="4"/>
                      </a:cubicBezTo>
                      <a:cubicBezTo>
                        <a:pt x="151" y="4"/>
                        <a:pt x="188" y="17"/>
                        <a:pt x="188" y="29"/>
                      </a:cubicBezTo>
                      <a:cubicBezTo>
                        <a:pt x="188" y="30"/>
                        <a:pt x="188" y="30"/>
                        <a:pt x="188" y="30"/>
                      </a:cubicBezTo>
                      <a:cubicBezTo>
                        <a:pt x="188" y="31"/>
                        <a:pt x="188" y="31"/>
                        <a:pt x="188" y="31"/>
                      </a:cubicBezTo>
                      <a:cubicBezTo>
                        <a:pt x="188" y="31"/>
                        <a:pt x="188" y="31"/>
                        <a:pt x="188" y="31"/>
                      </a:cubicBezTo>
                      <a:cubicBezTo>
                        <a:pt x="188" y="31"/>
                        <a:pt x="188" y="31"/>
                        <a:pt x="188" y="31"/>
                      </a:cubicBezTo>
                      <a:cubicBezTo>
                        <a:pt x="188" y="127"/>
                        <a:pt x="188" y="127"/>
                        <a:pt x="188" y="127"/>
                      </a:cubicBezTo>
                      <a:cubicBezTo>
                        <a:pt x="188" y="139"/>
                        <a:pt x="151" y="152"/>
                        <a:pt x="96" y="152"/>
                      </a:cubicBezTo>
                      <a:cubicBezTo>
                        <a:pt x="41" y="152"/>
                        <a:pt x="4" y="139"/>
                        <a:pt x="4" y="127"/>
                      </a:cubicBezTo>
                      <a:cubicBezTo>
                        <a:pt x="4" y="31"/>
                        <a:pt x="4" y="31"/>
                        <a:pt x="4" y="31"/>
                      </a:cubicBezTo>
                      <a:lnTo>
                        <a:pt x="4" y="29"/>
                      </a:lnTo>
                      <a:close/>
                    </a:path>
                  </a:pathLst>
                </a:custGeom>
                <a:solidFill>
                  <a:srgbClr val="231F20"/>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542" name="Freeform 175"/>
                <p:cNvSpPr>
                  <a:spLocks/>
                </p:cNvSpPr>
                <p:nvPr/>
              </p:nvSpPr>
              <p:spPr bwMode="auto">
                <a:xfrm>
                  <a:off x="4311133" y="3284373"/>
                  <a:ext cx="297202" cy="195131"/>
                </a:xfrm>
                <a:custGeom>
                  <a:avLst/>
                  <a:gdLst>
                    <a:gd name="T0" fmla="*/ 2147483647 w 188"/>
                    <a:gd name="T1" fmla="*/ 2147483647 h 123"/>
                    <a:gd name="T2" fmla="*/ 2147483647 w 188"/>
                    <a:gd name="T3" fmla="*/ 2147483647 h 123"/>
                    <a:gd name="T4" fmla="*/ 0 w 188"/>
                    <a:gd name="T5" fmla="*/ 2147483647 h 123"/>
                    <a:gd name="T6" fmla="*/ 0 w 188"/>
                    <a:gd name="T7" fmla="*/ 0 h 123"/>
                    <a:gd name="T8" fmla="*/ 2147483647 w 188"/>
                    <a:gd name="T9" fmla="*/ 0 h 123"/>
                    <a:gd name="T10" fmla="*/ 2147483647 w 188"/>
                    <a:gd name="T11" fmla="*/ 2147483647 h 123"/>
                    <a:gd name="T12" fmla="*/ 0 60000 65536"/>
                    <a:gd name="T13" fmla="*/ 0 60000 65536"/>
                    <a:gd name="T14" fmla="*/ 0 60000 65536"/>
                    <a:gd name="T15" fmla="*/ 0 60000 65536"/>
                    <a:gd name="T16" fmla="*/ 0 60000 65536"/>
                    <a:gd name="T17" fmla="*/ 0 60000 65536"/>
                    <a:gd name="T18" fmla="*/ 0 w 188"/>
                    <a:gd name="T19" fmla="*/ 0 h 123"/>
                    <a:gd name="T20" fmla="*/ 188 w 188"/>
                    <a:gd name="T21" fmla="*/ 123 h 123"/>
                  </a:gdLst>
                  <a:ahLst/>
                  <a:cxnLst>
                    <a:cxn ang="T12">
                      <a:pos x="T0" y="T1"/>
                    </a:cxn>
                    <a:cxn ang="T13">
                      <a:pos x="T2" y="T3"/>
                    </a:cxn>
                    <a:cxn ang="T14">
                      <a:pos x="T4" y="T5"/>
                    </a:cxn>
                    <a:cxn ang="T15">
                      <a:pos x="T6" y="T7"/>
                    </a:cxn>
                    <a:cxn ang="T16">
                      <a:pos x="T8" y="T9"/>
                    </a:cxn>
                    <a:cxn ang="T17">
                      <a:pos x="T10" y="T11"/>
                    </a:cxn>
                  </a:cxnLst>
                  <a:rect l="T18" t="T19" r="T20" b="T21"/>
                  <a:pathLst>
                    <a:path w="188" h="123">
                      <a:moveTo>
                        <a:pt x="188" y="96"/>
                      </a:moveTo>
                      <a:cubicBezTo>
                        <a:pt x="188" y="111"/>
                        <a:pt x="146" y="123"/>
                        <a:pt x="94" y="123"/>
                      </a:cubicBezTo>
                      <a:cubicBezTo>
                        <a:pt x="42" y="123"/>
                        <a:pt x="0" y="111"/>
                        <a:pt x="0" y="96"/>
                      </a:cubicBezTo>
                      <a:cubicBezTo>
                        <a:pt x="0" y="0"/>
                        <a:pt x="0" y="0"/>
                        <a:pt x="0" y="0"/>
                      </a:cubicBezTo>
                      <a:cubicBezTo>
                        <a:pt x="188" y="0"/>
                        <a:pt x="188" y="0"/>
                        <a:pt x="188" y="0"/>
                      </a:cubicBezTo>
                      <a:cubicBezTo>
                        <a:pt x="188" y="96"/>
                        <a:pt x="188" y="96"/>
                        <a:pt x="188" y="96"/>
                      </a:cubicBezTo>
                    </a:path>
                  </a:pathLst>
                </a:custGeom>
                <a:solidFill>
                  <a:srgbClr val="808000"/>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543" name="Freeform 176"/>
                <p:cNvSpPr>
                  <a:spLocks/>
                </p:cNvSpPr>
                <p:nvPr/>
              </p:nvSpPr>
              <p:spPr bwMode="auto">
                <a:xfrm>
                  <a:off x="4608336" y="3433693"/>
                  <a:ext cx="668" cy="1341"/>
                </a:xfrm>
                <a:custGeom>
                  <a:avLst/>
                  <a:gdLst>
                    <a:gd name="T0" fmla="*/ 0 w 1"/>
                    <a:gd name="T1" fmla="*/ 0 h 1"/>
                    <a:gd name="T2" fmla="*/ 0 w 1"/>
                    <a:gd name="T3" fmla="*/ 0 h 1"/>
                    <a:gd name="T4" fmla="*/ 0 w 1"/>
                    <a:gd name="T5" fmla="*/ 2147483647 h 1"/>
                    <a:gd name="T6" fmla="*/ 0 w 1"/>
                    <a:gd name="T7" fmla="*/ 2147483647 h 1"/>
                    <a:gd name="T8" fmla="*/ 0 w 1"/>
                    <a:gd name="T9" fmla="*/ 0 h 1"/>
                    <a:gd name="T10" fmla="*/ 0 60000 65536"/>
                    <a:gd name="T11" fmla="*/ 0 60000 65536"/>
                    <a:gd name="T12" fmla="*/ 0 60000 65536"/>
                    <a:gd name="T13" fmla="*/ 0 60000 65536"/>
                    <a:gd name="T14" fmla="*/ 0 60000 65536"/>
                    <a:gd name="T15" fmla="*/ 0 w 1"/>
                    <a:gd name="T16" fmla="*/ 0 h 1"/>
                    <a:gd name="T17" fmla="*/ 1 w 1"/>
                    <a:gd name="T18" fmla="*/ 1 h 1"/>
                  </a:gdLst>
                  <a:ahLst/>
                  <a:cxnLst>
                    <a:cxn ang="T10">
                      <a:pos x="T0" y="T1"/>
                    </a:cxn>
                    <a:cxn ang="T11">
                      <a:pos x="T2" y="T3"/>
                    </a:cxn>
                    <a:cxn ang="T12">
                      <a:pos x="T4" y="T5"/>
                    </a:cxn>
                    <a:cxn ang="T13">
                      <a:pos x="T6" y="T7"/>
                    </a:cxn>
                    <a:cxn ang="T14">
                      <a:pos x="T8" y="T9"/>
                    </a:cxn>
                  </a:cxnLst>
                  <a:rect l="T15" t="T16" r="T17" b="T18"/>
                  <a:pathLst>
                    <a:path w="1" h="1">
                      <a:moveTo>
                        <a:pt x="0" y="0"/>
                      </a:moveTo>
                      <a:cubicBezTo>
                        <a:pt x="0" y="0"/>
                        <a:pt x="0" y="0"/>
                        <a:pt x="0" y="0"/>
                      </a:cubicBezTo>
                      <a:cubicBezTo>
                        <a:pt x="0" y="1"/>
                        <a:pt x="0" y="1"/>
                        <a:pt x="0" y="1"/>
                      </a:cubicBezTo>
                      <a:cubicBezTo>
                        <a:pt x="0" y="1"/>
                        <a:pt x="0" y="1"/>
                        <a:pt x="0" y="1"/>
                      </a:cubicBezTo>
                      <a:cubicBezTo>
                        <a:pt x="0" y="0"/>
                        <a:pt x="0" y="0"/>
                        <a:pt x="0" y="0"/>
                      </a:cubicBezTo>
                    </a:path>
                  </a:pathLst>
                </a:custGeom>
                <a:solidFill>
                  <a:srgbClr val="8A98AA"/>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544" name="Freeform 177"/>
                <p:cNvSpPr>
                  <a:spLocks/>
                </p:cNvSpPr>
                <p:nvPr/>
              </p:nvSpPr>
              <p:spPr bwMode="auto">
                <a:xfrm>
                  <a:off x="4311133" y="3431681"/>
                  <a:ext cx="297202" cy="46268"/>
                </a:xfrm>
                <a:custGeom>
                  <a:avLst/>
                  <a:gdLst>
                    <a:gd name="T0" fmla="*/ 0 w 188"/>
                    <a:gd name="T1" fmla="*/ 0 h 29"/>
                    <a:gd name="T2" fmla="*/ 0 w 188"/>
                    <a:gd name="T3" fmla="*/ 2147483647 h 29"/>
                    <a:gd name="T4" fmla="*/ 2147483647 w 188"/>
                    <a:gd name="T5" fmla="*/ 2147483647 h 29"/>
                    <a:gd name="T6" fmla="*/ 2147483647 w 188"/>
                    <a:gd name="T7" fmla="*/ 2147483647 h 29"/>
                    <a:gd name="T8" fmla="*/ 2147483647 w 188"/>
                    <a:gd name="T9" fmla="*/ 2147483647 h 29"/>
                    <a:gd name="T10" fmla="*/ 2147483647 w 188"/>
                    <a:gd name="T11" fmla="*/ 2147483647 h 29"/>
                    <a:gd name="T12" fmla="*/ 0 w 188"/>
                    <a:gd name="T13" fmla="*/ 0 h 29"/>
                    <a:gd name="T14" fmla="*/ 0 60000 65536"/>
                    <a:gd name="T15" fmla="*/ 0 60000 65536"/>
                    <a:gd name="T16" fmla="*/ 0 60000 65536"/>
                    <a:gd name="T17" fmla="*/ 0 60000 65536"/>
                    <a:gd name="T18" fmla="*/ 0 60000 65536"/>
                    <a:gd name="T19" fmla="*/ 0 60000 65536"/>
                    <a:gd name="T20" fmla="*/ 0 60000 65536"/>
                    <a:gd name="T21" fmla="*/ 0 w 188"/>
                    <a:gd name="T22" fmla="*/ 0 h 29"/>
                    <a:gd name="T23" fmla="*/ 188 w 188"/>
                    <a:gd name="T24" fmla="*/ 29 h 2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8" h="29">
                      <a:moveTo>
                        <a:pt x="0" y="0"/>
                      </a:moveTo>
                      <a:cubicBezTo>
                        <a:pt x="0" y="2"/>
                        <a:pt x="0" y="2"/>
                        <a:pt x="0" y="2"/>
                      </a:cubicBezTo>
                      <a:cubicBezTo>
                        <a:pt x="0" y="17"/>
                        <a:pt x="42" y="29"/>
                        <a:pt x="94" y="29"/>
                      </a:cubicBezTo>
                      <a:cubicBezTo>
                        <a:pt x="146" y="29"/>
                        <a:pt x="188" y="17"/>
                        <a:pt x="188" y="2"/>
                      </a:cubicBezTo>
                      <a:cubicBezTo>
                        <a:pt x="188" y="1"/>
                        <a:pt x="188" y="1"/>
                        <a:pt x="188" y="1"/>
                      </a:cubicBezTo>
                      <a:cubicBezTo>
                        <a:pt x="188" y="16"/>
                        <a:pt x="145" y="28"/>
                        <a:pt x="94" y="28"/>
                      </a:cubicBezTo>
                      <a:cubicBezTo>
                        <a:pt x="42" y="28"/>
                        <a:pt x="0" y="16"/>
                        <a:pt x="0" y="0"/>
                      </a:cubicBezTo>
                    </a:path>
                  </a:pathLst>
                </a:custGeom>
                <a:solidFill>
                  <a:srgbClr val="7F8EA2"/>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545" name="Freeform 180"/>
                <p:cNvSpPr>
                  <a:spLocks noEditPoints="1"/>
                </p:cNvSpPr>
                <p:nvPr/>
              </p:nvSpPr>
              <p:spPr bwMode="auto">
                <a:xfrm>
                  <a:off x="4308462" y="3233868"/>
                  <a:ext cx="303213" cy="247434"/>
                </a:xfrm>
                <a:custGeom>
                  <a:avLst/>
                  <a:gdLst>
                    <a:gd name="T0" fmla="*/ 0 w 192"/>
                    <a:gd name="T1" fmla="*/ 2147483647 h 156"/>
                    <a:gd name="T2" fmla="*/ 0 w 192"/>
                    <a:gd name="T3" fmla="*/ 2147483647 h 156"/>
                    <a:gd name="T4" fmla="*/ 2147483647 w 192"/>
                    <a:gd name="T5" fmla="*/ 2147483647 h 156"/>
                    <a:gd name="T6" fmla="*/ 2147483647 w 192"/>
                    <a:gd name="T7" fmla="*/ 2147483647 h 156"/>
                    <a:gd name="T8" fmla="*/ 2147483647 w 192"/>
                    <a:gd name="T9" fmla="*/ 2147483647 h 156"/>
                    <a:gd name="T10" fmla="*/ 2147483647 w 192"/>
                    <a:gd name="T11" fmla="*/ 2147483647 h 156"/>
                    <a:gd name="T12" fmla="*/ 2147483647 w 192"/>
                    <a:gd name="T13" fmla="*/ 2147483647 h 156"/>
                    <a:gd name="T14" fmla="*/ 2147483647 w 192"/>
                    <a:gd name="T15" fmla="*/ 2147483647 h 156"/>
                    <a:gd name="T16" fmla="*/ 2147483647 w 192"/>
                    <a:gd name="T17" fmla="*/ 0 h 156"/>
                    <a:gd name="T18" fmla="*/ 0 w 192"/>
                    <a:gd name="T19" fmla="*/ 2147483647 h 156"/>
                    <a:gd name="T20" fmla="*/ 0 w 192"/>
                    <a:gd name="T21" fmla="*/ 2147483647 h 156"/>
                    <a:gd name="T22" fmla="*/ 2147483647 w 192"/>
                    <a:gd name="T23" fmla="*/ 2147483647 h 156"/>
                    <a:gd name="T24" fmla="*/ 2147483647 w 192"/>
                    <a:gd name="T25" fmla="*/ 2147483647 h 156"/>
                    <a:gd name="T26" fmla="*/ 2147483647 w 192"/>
                    <a:gd name="T27" fmla="*/ 2147483647 h 156"/>
                    <a:gd name="T28" fmla="*/ 2147483647 w 192"/>
                    <a:gd name="T29" fmla="*/ 2147483647 h 156"/>
                    <a:gd name="T30" fmla="*/ 2147483647 w 192"/>
                    <a:gd name="T31" fmla="*/ 2147483647 h 156"/>
                    <a:gd name="T32" fmla="*/ 2147483647 w 192"/>
                    <a:gd name="T33" fmla="*/ 2147483647 h 156"/>
                    <a:gd name="T34" fmla="*/ 2147483647 w 192"/>
                    <a:gd name="T35" fmla="*/ 2147483647 h 156"/>
                    <a:gd name="T36" fmla="*/ 2147483647 w 192"/>
                    <a:gd name="T37" fmla="*/ 2147483647 h 156"/>
                    <a:gd name="T38" fmla="*/ 2147483647 w 192"/>
                    <a:gd name="T39" fmla="*/ 2147483647 h 156"/>
                    <a:gd name="T40" fmla="*/ 2147483647 w 192"/>
                    <a:gd name="T41" fmla="*/ 2147483647 h 156"/>
                    <a:gd name="T42" fmla="*/ 2147483647 w 192"/>
                    <a:gd name="T43" fmla="*/ 2147483647 h 156"/>
                    <a:gd name="T44" fmla="*/ 2147483647 w 192"/>
                    <a:gd name="T45" fmla="*/ 2147483647 h 15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92"/>
                    <a:gd name="T70" fmla="*/ 0 h 156"/>
                    <a:gd name="T71" fmla="*/ 192 w 192"/>
                    <a:gd name="T72" fmla="*/ 156 h 15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92" h="156">
                      <a:moveTo>
                        <a:pt x="0" y="31"/>
                      </a:moveTo>
                      <a:cubicBezTo>
                        <a:pt x="0" y="127"/>
                        <a:pt x="0" y="127"/>
                        <a:pt x="0" y="127"/>
                      </a:cubicBezTo>
                      <a:cubicBezTo>
                        <a:pt x="0" y="145"/>
                        <a:pt x="48" y="156"/>
                        <a:pt x="96" y="156"/>
                      </a:cubicBezTo>
                      <a:cubicBezTo>
                        <a:pt x="143" y="156"/>
                        <a:pt x="192" y="145"/>
                        <a:pt x="192" y="127"/>
                      </a:cubicBezTo>
                      <a:cubicBezTo>
                        <a:pt x="192" y="31"/>
                        <a:pt x="192" y="31"/>
                        <a:pt x="192" y="31"/>
                      </a:cubicBezTo>
                      <a:cubicBezTo>
                        <a:pt x="191" y="32"/>
                        <a:pt x="191" y="32"/>
                        <a:pt x="191" y="32"/>
                      </a:cubicBezTo>
                      <a:cubicBezTo>
                        <a:pt x="192" y="31"/>
                        <a:pt x="192" y="30"/>
                        <a:pt x="192" y="30"/>
                      </a:cubicBezTo>
                      <a:cubicBezTo>
                        <a:pt x="192" y="29"/>
                        <a:pt x="192" y="29"/>
                        <a:pt x="192" y="29"/>
                      </a:cubicBezTo>
                      <a:cubicBezTo>
                        <a:pt x="192" y="11"/>
                        <a:pt x="143" y="0"/>
                        <a:pt x="96" y="0"/>
                      </a:cubicBezTo>
                      <a:cubicBezTo>
                        <a:pt x="48" y="0"/>
                        <a:pt x="0" y="11"/>
                        <a:pt x="0" y="29"/>
                      </a:cubicBezTo>
                      <a:lnTo>
                        <a:pt x="0" y="31"/>
                      </a:lnTo>
                      <a:close/>
                      <a:moveTo>
                        <a:pt x="4" y="29"/>
                      </a:moveTo>
                      <a:cubicBezTo>
                        <a:pt x="4" y="17"/>
                        <a:pt x="41" y="4"/>
                        <a:pt x="96" y="4"/>
                      </a:cubicBezTo>
                      <a:cubicBezTo>
                        <a:pt x="151" y="4"/>
                        <a:pt x="188" y="17"/>
                        <a:pt x="188" y="29"/>
                      </a:cubicBezTo>
                      <a:cubicBezTo>
                        <a:pt x="188" y="30"/>
                        <a:pt x="188" y="30"/>
                        <a:pt x="188" y="30"/>
                      </a:cubicBezTo>
                      <a:cubicBezTo>
                        <a:pt x="188" y="31"/>
                        <a:pt x="188" y="31"/>
                        <a:pt x="188" y="31"/>
                      </a:cubicBezTo>
                      <a:cubicBezTo>
                        <a:pt x="188" y="31"/>
                        <a:pt x="188" y="31"/>
                        <a:pt x="188" y="31"/>
                      </a:cubicBezTo>
                      <a:cubicBezTo>
                        <a:pt x="188" y="31"/>
                        <a:pt x="188" y="31"/>
                        <a:pt x="188" y="31"/>
                      </a:cubicBezTo>
                      <a:cubicBezTo>
                        <a:pt x="188" y="127"/>
                        <a:pt x="188" y="127"/>
                        <a:pt x="188" y="127"/>
                      </a:cubicBezTo>
                      <a:cubicBezTo>
                        <a:pt x="188" y="139"/>
                        <a:pt x="151" y="152"/>
                        <a:pt x="96" y="152"/>
                      </a:cubicBezTo>
                      <a:cubicBezTo>
                        <a:pt x="41" y="152"/>
                        <a:pt x="4" y="139"/>
                        <a:pt x="4" y="127"/>
                      </a:cubicBezTo>
                      <a:cubicBezTo>
                        <a:pt x="4" y="31"/>
                        <a:pt x="4" y="31"/>
                        <a:pt x="4" y="31"/>
                      </a:cubicBezTo>
                      <a:lnTo>
                        <a:pt x="4" y="29"/>
                      </a:lnTo>
                      <a:close/>
                    </a:path>
                  </a:pathLst>
                </a:custGeom>
                <a:solidFill>
                  <a:srgbClr val="231F20"/>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546" name="Freeform 175"/>
                <p:cNvSpPr>
                  <a:spLocks/>
                </p:cNvSpPr>
                <p:nvPr/>
              </p:nvSpPr>
              <p:spPr bwMode="auto">
                <a:xfrm>
                  <a:off x="4311133" y="3126929"/>
                  <a:ext cx="297202" cy="195131"/>
                </a:xfrm>
                <a:custGeom>
                  <a:avLst/>
                  <a:gdLst>
                    <a:gd name="T0" fmla="*/ 2147483647 w 188"/>
                    <a:gd name="T1" fmla="*/ 2147483647 h 123"/>
                    <a:gd name="T2" fmla="*/ 2147483647 w 188"/>
                    <a:gd name="T3" fmla="*/ 2147483647 h 123"/>
                    <a:gd name="T4" fmla="*/ 0 w 188"/>
                    <a:gd name="T5" fmla="*/ 2147483647 h 123"/>
                    <a:gd name="T6" fmla="*/ 0 w 188"/>
                    <a:gd name="T7" fmla="*/ 0 h 123"/>
                    <a:gd name="T8" fmla="*/ 2147483647 w 188"/>
                    <a:gd name="T9" fmla="*/ 0 h 123"/>
                    <a:gd name="T10" fmla="*/ 2147483647 w 188"/>
                    <a:gd name="T11" fmla="*/ 2147483647 h 123"/>
                    <a:gd name="T12" fmla="*/ 0 60000 65536"/>
                    <a:gd name="T13" fmla="*/ 0 60000 65536"/>
                    <a:gd name="T14" fmla="*/ 0 60000 65536"/>
                    <a:gd name="T15" fmla="*/ 0 60000 65536"/>
                    <a:gd name="T16" fmla="*/ 0 60000 65536"/>
                    <a:gd name="T17" fmla="*/ 0 60000 65536"/>
                    <a:gd name="T18" fmla="*/ 0 w 188"/>
                    <a:gd name="T19" fmla="*/ 0 h 123"/>
                    <a:gd name="T20" fmla="*/ 188 w 188"/>
                    <a:gd name="T21" fmla="*/ 123 h 123"/>
                  </a:gdLst>
                  <a:ahLst/>
                  <a:cxnLst>
                    <a:cxn ang="T12">
                      <a:pos x="T0" y="T1"/>
                    </a:cxn>
                    <a:cxn ang="T13">
                      <a:pos x="T2" y="T3"/>
                    </a:cxn>
                    <a:cxn ang="T14">
                      <a:pos x="T4" y="T5"/>
                    </a:cxn>
                    <a:cxn ang="T15">
                      <a:pos x="T6" y="T7"/>
                    </a:cxn>
                    <a:cxn ang="T16">
                      <a:pos x="T8" y="T9"/>
                    </a:cxn>
                    <a:cxn ang="T17">
                      <a:pos x="T10" y="T11"/>
                    </a:cxn>
                  </a:cxnLst>
                  <a:rect l="T18" t="T19" r="T20" b="T21"/>
                  <a:pathLst>
                    <a:path w="188" h="123">
                      <a:moveTo>
                        <a:pt x="188" y="96"/>
                      </a:moveTo>
                      <a:cubicBezTo>
                        <a:pt x="188" y="111"/>
                        <a:pt x="146" y="123"/>
                        <a:pt x="94" y="123"/>
                      </a:cubicBezTo>
                      <a:cubicBezTo>
                        <a:pt x="42" y="123"/>
                        <a:pt x="0" y="111"/>
                        <a:pt x="0" y="96"/>
                      </a:cubicBezTo>
                      <a:cubicBezTo>
                        <a:pt x="0" y="0"/>
                        <a:pt x="0" y="0"/>
                        <a:pt x="0" y="0"/>
                      </a:cubicBezTo>
                      <a:cubicBezTo>
                        <a:pt x="188" y="0"/>
                        <a:pt x="188" y="0"/>
                        <a:pt x="188" y="0"/>
                      </a:cubicBezTo>
                      <a:cubicBezTo>
                        <a:pt x="188" y="96"/>
                        <a:pt x="188" y="96"/>
                        <a:pt x="188" y="96"/>
                      </a:cubicBezTo>
                    </a:path>
                  </a:pathLst>
                </a:custGeom>
                <a:solidFill>
                  <a:srgbClr val="808000"/>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547" name="Freeform 176"/>
                <p:cNvSpPr>
                  <a:spLocks/>
                </p:cNvSpPr>
                <p:nvPr/>
              </p:nvSpPr>
              <p:spPr bwMode="auto">
                <a:xfrm>
                  <a:off x="4608336" y="3317637"/>
                  <a:ext cx="668" cy="1341"/>
                </a:xfrm>
                <a:custGeom>
                  <a:avLst/>
                  <a:gdLst>
                    <a:gd name="T0" fmla="*/ 0 w 1"/>
                    <a:gd name="T1" fmla="*/ 0 h 1"/>
                    <a:gd name="T2" fmla="*/ 0 w 1"/>
                    <a:gd name="T3" fmla="*/ 0 h 1"/>
                    <a:gd name="T4" fmla="*/ 0 w 1"/>
                    <a:gd name="T5" fmla="*/ 2147483647 h 1"/>
                    <a:gd name="T6" fmla="*/ 0 w 1"/>
                    <a:gd name="T7" fmla="*/ 2147483647 h 1"/>
                    <a:gd name="T8" fmla="*/ 0 w 1"/>
                    <a:gd name="T9" fmla="*/ 0 h 1"/>
                    <a:gd name="T10" fmla="*/ 0 60000 65536"/>
                    <a:gd name="T11" fmla="*/ 0 60000 65536"/>
                    <a:gd name="T12" fmla="*/ 0 60000 65536"/>
                    <a:gd name="T13" fmla="*/ 0 60000 65536"/>
                    <a:gd name="T14" fmla="*/ 0 60000 65536"/>
                    <a:gd name="T15" fmla="*/ 0 w 1"/>
                    <a:gd name="T16" fmla="*/ 0 h 1"/>
                    <a:gd name="T17" fmla="*/ 1 w 1"/>
                    <a:gd name="T18" fmla="*/ 1 h 1"/>
                  </a:gdLst>
                  <a:ahLst/>
                  <a:cxnLst>
                    <a:cxn ang="T10">
                      <a:pos x="T0" y="T1"/>
                    </a:cxn>
                    <a:cxn ang="T11">
                      <a:pos x="T2" y="T3"/>
                    </a:cxn>
                    <a:cxn ang="T12">
                      <a:pos x="T4" y="T5"/>
                    </a:cxn>
                    <a:cxn ang="T13">
                      <a:pos x="T6" y="T7"/>
                    </a:cxn>
                    <a:cxn ang="T14">
                      <a:pos x="T8" y="T9"/>
                    </a:cxn>
                  </a:cxnLst>
                  <a:rect l="T15" t="T16" r="T17" b="T18"/>
                  <a:pathLst>
                    <a:path w="1" h="1">
                      <a:moveTo>
                        <a:pt x="0" y="0"/>
                      </a:moveTo>
                      <a:cubicBezTo>
                        <a:pt x="0" y="0"/>
                        <a:pt x="0" y="0"/>
                        <a:pt x="0" y="0"/>
                      </a:cubicBezTo>
                      <a:cubicBezTo>
                        <a:pt x="0" y="1"/>
                        <a:pt x="0" y="1"/>
                        <a:pt x="0" y="1"/>
                      </a:cubicBezTo>
                      <a:cubicBezTo>
                        <a:pt x="0" y="1"/>
                        <a:pt x="0" y="1"/>
                        <a:pt x="0" y="1"/>
                      </a:cubicBezTo>
                      <a:cubicBezTo>
                        <a:pt x="0" y="0"/>
                        <a:pt x="0" y="0"/>
                        <a:pt x="0" y="0"/>
                      </a:cubicBezTo>
                    </a:path>
                  </a:pathLst>
                </a:custGeom>
                <a:solidFill>
                  <a:srgbClr val="8A98AA"/>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548" name="Oval 178"/>
                <p:cNvSpPr>
                  <a:spLocks noChangeArrowheads="1"/>
                </p:cNvSpPr>
                <p:nvPr/>
              </p:nvSpPr>
              <p:spPr bwMode="auto">
                <a:xfrm>
                  <a:off x="4311133" y="3080661"/>
                  <a:ext cx="297202" cy="87842"/>
                </a:xfrm>
                <a:prstGeom prst="ellipse">
                  <a:avLst/>
                </a:prstGeom>
                <a:gradFill rotWithShape="1">
                  <a:gsLst>
                    <a:gs pos="0">
                      <a:srgbClr val="C0C1C6"/>
                    </a:gs>
                    <a:gs pos="100000">
                      <a:srgbClr val="DFE0E5"/>
                    </a:gs>
                  </a:gsLst>
                  <a:lin ang="5400000" scaled="1"/>
                </a:gradFill>
                <a:ln w="9525" algn="ctr">
                  <a:noFill/>
                  <a:round/>
                  <a:headEnd/>
                  <a:tailEnd/>
                </a:ln>
              </p:spPr>
              <p:txBody>
                <a:bodyPr lIns="91327" tIns="45667" rIns="91327" bIns="45667"/>
                <a:lstStyle/>
                <a:p>
                  <a:pPr algn="l">
                    <a:buClrTx/>
                    <a:buFontTx/>
                    <a:buNone/>
                  </a:pPr>
                  <a:endParaRPr lang="zh-CN" altLang="zh-CN" sz="1400" dirty="0" smtClean="0">
                    <a:solidFill>
                      <a:srgbClr val="000000"/>
                    </a:solidFill>
                    <a:cs typeface="Calibri" pitchFamily="34" charset="0"/>
                    <a:sym typeface="Lucida Grande" charset="0"/>
                  </a:endParaRPr>
                </a:p>
              </p:txBody>
            </p:sp>
            <p:sp>
              <p:nvSpPr>
                <p:cNvPr id="549" name="Freeform 179"/>
                <p:cNvSpPr>
                  <a:spLocks/>
                </p:cNvSpPr>
                <p:nvPr/>
              </p:nvSpPr>
              <p:spPr bwMode="auto">
                <a:xfrm>
                  <a:off x="4311133" y="3123577"/>
                  <a:ext cx="297202" cy="44927"/>
                </a:xfrm>
                <a:custGeom>
                  <a:avLst/>
                  <a:gdLst>
                    <a:gd name="T0" fmla="*/ 2147483647 w 188"/>
                    <a:gd name="T1" fmla="*/ 2147483647 h 28"/>
                    <a:gd name="T2" fmla="*/ 0 w 188"/>
                    <a:gd name="T3" fmla="*/ 0 h 28"/>
                    <a:gd name="T4" fmla="*/ 0 w 188"/>
                    <a:gd name="T5" fmla="*/ 0 h 28"/>
                    <a:gd name="T6" fmla="*/ 2147483647 w 188"/>
                    <a:gd name="T7" fmla="*/ 2147483647 h 28"/>
                    <a:gd name="T8" fmla="*/ 2147483647 w 188"/>
                    <a:gd name="T9" fmla="*/ 0 h 28"/>
                    <a:gd name="T10" fmla="*/ 2147483647 w 188"/>
                    <a:gd name="T11" fmla="*/ 0 h 28"/>
                    <a:gd name="T12" fmla="*/ 2147483647 w 188"/>
                    <a:gd name="T13" fmla="*/ 2147483647 h 28"/>
                    <a:gd name="T14" fmla="*/ 0 60000 65536"/>
                    <a:gd name="T15" fmla="*/ 0 60000 65536"/>
                    <a:gd name="T16" fmla="*/ 0 60000 65536"/>
                    <a:gd name="T17" fmla="*/ 0 60000 65536"/>
                    <a:gd name="T18" fmla="*/ 0 60000 65536"/>
                    <a:gd name="T19" fmla="*/ 0 60000 65536"/>
                    <a:gd name="T20" fmla="*/ 0 60000 65536"/>
                    <a:gd name="T21" fmla="*/ 0 w 188"/>
                    <a:gd name="T22" fmla="*/ 0 h 28"/>
                    <a:gd name="T23" fmla="*/ 188 w 188"/>
                    <a:gd name="T24" fmla="*/ 28 h 2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8" h="28">
                      <a:moveTo>
                        <a:pt x="94" y="26"/>
                      </a:moveTo>
                      <a:cubicBezTo>
                        <a:pt x="43" y="26"/>
                        <a:pt x="1" y="14"/>
                        <a:pt x="0" y="0"/>
                      </a:cubicBezTo>
                      <a:cubicBezTo>
                        <a:pt x="0" y="0"/>
                        <a:pt x="0" y="0"/>
                        <a:pt x="0" y="0"/>
                      </a:cubicBezTo>
                      <a:cubicBezTo>
                        <a:pt x="0" y="15"/>
                        <a:pt x="42" y="28"/>
                        <a:pt x="94" y="28"/>
                      </a:cubicBezTo>
                      <a:cubicBezTo>
                        <a:pt x="146" y="28"/>
                        <a:pt x="188" y="15"/>
                        <a:pt x="188" y="0"/>
                      </a:cubicBezTo>
                      <a:cubicBezTo>
                        <a:pt x="188" y="0"/>
                        <a:pt x="188" y="0"/>
                        <a:pt x="188" y="0"/>
                      </a:cubicBezTo>
                      <a:cubicBezTo>
                        <a:pt x="186" y="14"/>
                        <a:pt x="145" y="26"/>
                        <a:pt x="94" y="26"/>
                      </a:cubicBezTo>
                      <a:close/>
                    </a:path>
                  </a:pathLst>
                </a:custGeom>
                <a:solidFill>
                  <a:srgbClr val="363B49"/>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550" name="Freeform 180"/>
                <p:cNvSpPr>
                  <a:spLocks noEditPoints="1"/>
                </p:cNvSpPr>
                <p:nvPr/>
              </p:nvSpPr>
              <p:spPr bwMode="auto">
                <a:xfrm>
                  <a:off x="4308462" y="3074713"/>
                  <a:ext cx="303213" cy="247434"/>
                </a:xfrm>
                <a:custGeom>
                  <a:avLst/>
                  <a:gdLst>
                    <a:gd name="T0" fmla="*/ 0 w 192"/>
                    <a:gd name="T1" fmla="*/ 2147483647 h 156"/>
                    <a:gd name="T2" fmla="*/ 0 w 192"/>
                    <a:gd name="T3" fmla="*/ 2147483647 h 156"/>
                    <a:gd name="T4" fmla="*/ 2147483647 w 192"/>
                    <a:gd name="T5" fmla="*/ 2147483647 h 156"/>
                    <a:gd name="T6" fmla="*/ 2147483647 w 192"/>
                    <a:gd name="T7" fmla="*/ 2147483647 h 156"/>
                    <a:gd name="T8" fmla="*/ 2147483647 w 192"/>
                    <a:gd name="T9" fmla="*/ 2147483647 h 156"/>
                    <a:gd name="T10" fmla="*/ 2147483647 w 192"/>
                    <a:gd name="T11" fmla="*/ 2147483647 h 156"/>
                    <a:gd name="T12" fmla="*/ 2147483647 w 192"/>
                    <a:gd name="T13" fmla="*/ 2147483647 h 156"/>
                    <a:gd name="T14" fmla="*/ 2147483647 w 192"/>
                    <a:gd name="T15" fmla="*/ 2147483647 h 156"/>
                    <a:gd name="T16" fmla="*/ 2147483647 w 192"/>
                    <a:gd name="T17" fmla="*/ 0 h 156"/>
                    <a:gd name="T18" fmla="*/ 0 w 192"/>
                    <a:gd name="T19" fmla="*/ 2147483647 h 156"/>
                    <a:gd name="T20" fmla="*/ 0 w 192"/>
                    <a:gd name="T21" fmla="*/ 2147483647 h 156"/>
                    <a:gd name="T22" fmla="*/ 2147483647 w 192"/>
                    <a:gd name="T23" fmla="*/ 2147483647 h 156"/>
                    <a:gd name="T24" fmla="*/ 2147483647 w 192"/>
                    <a:gd name="T25" fmla="*/ 2147483647 h 156"/>
                    <a:gd name="T26" fmla="*/ 2147483647 w 192"/>
                    <a:gd name="T27" fmla="*/ 2147483647 h 156"/>
                    <a:gd name="T28" fmla="*/ 2147483647 w 192"/>
                    <a:gd name="T29" fmla="*/ 2147483647 h 156"/>
                    <a:gd name="T30" fmla="*/ 2147483647 w 192"/>
                    <a:gd name="T31" fmla="*/ 2147483647 h 156"/>
                    <a:gd name="T32" fmla="*/ 2147483647 w 192"/>
                    <a:gd name="T33" fmla="*/ 2147483647 h 156"/>
                    <a:gd name="T34" fmla="*/ 2147483647 w 192"/>
                    <a:gd name="T35" fmla="*/ 2147483647 h 156"/>
                    <a:gd name="T36" fmla="*/ 2147483647 w 192"/>
                    <a:gd name="T37" fmla="*/ 2147483647 h 156"/>
                    <a:gd name="T38" fmla="*/ 2147483647 w 192"/>
                    <a:gd name="T39" fmla="*/ 2147483647 h 156"/>
                    <a:gd name="T40" fmla="*/ 2147483647 w 192"/>
                    <a:gd name="T41" fmla="*/ 2147483647 h 156"/>
                    <a:gd name="T42" fmla="*/ 2147483647 w 192"/>
                    <a:gd name="T43" fmla="*/ 2147483647 h 156"/>
                    <a:gd name="T44" fmla="*/ 2147483647 w 192"/>
                    <a:gd name="T45" fmla="*/ 2147483647 h 15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92"/>
                    <a:gd name="T70" fmla="*/ 0 h 156"/>
                    <a:gd name="T71" fmla="*/ 192 w 192"/>
                    <a:gd name="T72" fmla="*/ 156 h 15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92" h="156">
                      <a:moveTo>
                        <a:pt x="0" y="31"/>
                      </a:moveTo>
                      <a:cubicBezTo>
                        <a:pt x="0" y="127"/>
                        <a:pt x="0" y="127"/>
                        <a:pt x="0" y="127"/>
                      </a:cubicBezTo>
                      <a:cubicBezTo>
                        <a:pt x="0" y="145"/>
                        <a:pt x="48" y="156"/>
                        <a:pt x="96" y="156"/>
                      </a:cubicBezTo>
                      <a:cubicBezTo>
                        <a:pt x="143" y="156"/>
                        <a:pt x="192" y="145"/>
                        <a:pt x="192" y="127"/>
                      </a:cubicBezTo>
                      <a:cubicBezTo>
                        <a:pt x="192" y="31"/>
                        <a:pt x="192" y="31"/>
                        <a:pt x="192" y="31"/>
                      </a:cubicBezTo>
                      <a:cubicBezTo>
                        <a:pt x="191" y="32"/>
                        <a:pt x="191" y="32"/>
                        <a:pt x="191" y="32"/>
                      </a:cubicBezTo>
                      <a:cubicBezTo>
                        <a:pt x="192" y="31"/>
                        <a:pt x="192" y="30"/>
                        <a:pt x="192" y="30"/>
                      </a:cubicBezTo>
                      <a:cubicBezTo>
                        <a:pt x="192" y="29"/>
                        <a:pt x="192" y="29"/>
                        <a:pt x="192" y="29"/>
                      </a:cubicBezTo>
                      <a:cubicBezTo>
                        <a:pt x="192" y="11"/>
                        <a:pt x="143" y="0"/>
                        <a:pt x="96" y="0"/>
                      </a:cubicBezTo>
                      <a:cubicBezTo>
                        <a:pt x="48" y="0"/>
                        <a:pt x="0" y="11"/>
                        <a:pt x="0" y="29"/>
                      </a:cubicBezTo>
                      <a:lnTo>
                        <a:pt x="0" y="31"/>
                      </a:lnTo>
                      <a:close/>
                      <a:moveTo>
                        <a:pt x="4" y="29"/>
                      </a:moveTo>
                      <a:cubicBezTo>
                        <a:pt x="4" y="17"/>
                        <a:pt x="41" y="4"/>
                        <a:pt x="96" y="4"/>
                      </a:cubicBezTo>
                      <a:cubicBezTo>
                        <a:pt x="151" y="4"/>
                        <a:pt x="188" y="17"/>
                        <a:pt x="188" y="29"/>
                      </a:cubicBezTo>
                      <a:cubicBezTo>
                        <a:pt x="188" y="30"/>
                        <a:pt x="188" y="30"/>
                        <a:pt x="188" y="30"/>
                      </a:cubicBezTo>
                      <a:cubicBezTo>
                        <a:pt x="188" y="31"/>
                        <a:pt x="188" y="31"/>
                        <a:pt x="188" y="31"/>
                      </a:cubicBezTo>
                      <a:cubicBezTo>
                        <a:pt x="188" y="31"/>
                        <a:pt x="188" y="31"/>
                        <a:pt x="188" y="31"/>
                      </a:cubicBezTo>
                      <a:cubicBezTo>
                        <a:pt x="188" y="31"/>
                        <a:pt x="188" y="31"/>
                        <a:pt x="188" y="31"/>
                      </a:cubicBezTo>
                      <a:cubicBezTo>
                        <a:pt x="188" y="127"/>
                        <a:pt x="188" y="127"/>
                        <a:pt x="188" y="127"/>
                      </a:cubicBezTo>
                      <a:cubicBezTo>
                        <a:pt x="188" y="139"/>
                        <a:pt x="151" y="152"/>
                        <a:pt x="96" y="152"/>
                      </a:cubicBezTo>
                      <a:cubicBezTo>
                        <a:pt x="41" y="152"/>
                        <a:pt x="4" y="139"/>
                        <a:pt x="4" y="127"/>
                      </a:cubicBezTo>
                      <a:cubicBezTo>
                        <a:pt x="4" y="31"/>
                        <a:pt x="4" y="31"/>
                        <a:pt x="4" y="31"/>
                      </a:cubicBezTo>
                      <a:lnTo>
                        <a:pt x="4" y="29"/>
                      </a:lnTo>
                      <a:close/>
                    </a:path>
                  </a:pathLst>
                </a:custGeom>
                <a:solidFill>
                  <a:srgbClr val="231F20"/>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grpSp>
          <p:grpSp>
            <p:nvGrpSpPr>
              <p:cNvPr id="462" name="Group 831"/>
              <p:cNvGrpSpPr>
                <a:grpSpLocks/>
              </p:cNvGrpSpPr>
              <p:nvPr/>
            </p:nvGrpSpPr>
            <p:grpSpPr bwMode="auto">
              <a:xfrm>
                <a:off x="718" y="2918"/>
                <a:ext cx="180" cy="358"/>
                <a:chOff x="4308462" y="3074713"/>
                <a:chExt cx="303213" cy="566295"/>
              </a:xfrm>
            </p:grpSpPr>
            <p:sp>
              <p:nvSpPr>
                <p:cNvPr id="523" name="Freeform 175"/>
                <p:cNvSpPr>
                  <a:spLocks/>
                </p:cNvSpPr>
                <p:nvPr/>
              </p:nvSpPr>
              <p:spPr bwMode="auto">
                <a:xfrm>
                  <a:off x="4311133" y="3442524"/>
                  <a:ext cx="297202" cy="195131"/>
                </a:xfrm>
                <a:custGeom>
                  <a:avLst/>
                  <a:gdLst>
                    <a:gd name="T0" fmla="*/ 2147483647 w 188"/>
                    <a:gd name="T1" fmla="*/ 2147483647 h 123"/>
                    <a:gd name="T2" fmla="*/ 2147483647 w 188"/>
                    <a:gd name="T3" fmla="*/ 2147483647 h 123"/>
                    <a:gd name="T4" fmla="*/ 0 w 188"/>
                    <a:gd name="T5" fmla="*/ 2147483647 h 123"/>
                    <a:gd name="T6" fmla="*/ 0 w 188"/>
                    <a:gd name="T7" fmla="*/ 0 h 123"/>
                    <a:gd name="T8" fmla="*/ 2147483647 w 188"/>
                    <a:gd name="T9" fmla="*/ 0 h 123"/>
                    <a:gd name="T10" fmla="*/ 2147483647 w 188"/>
                    <a:gd name="T11" fmla="*/ 2147483647 h 123"/>
                    <a:gd name="T12" fmla="*/ 0 60000 65536"/>
                    <a:gd name="T13" fmla="*/ 0 60000 65536"/>
                    <a:gd name="T14" fmla="*/ 0 60000 65536"/>
                    <a:gd name="T15" fmla="*/ 0 60000 65536"/>
                    <a:gd name="T16" fmla="*/ 0 60000 65536"/>
                    <a:gd name="T17" fmla="*/ 0 60000 65536"/>
                    <a:gd name="T18" fmla="*/ 0 w 188"/>
                    <a:gd name="T19" fmla="*/ 0 h 123"/>
                    <a:gd name="T20" fmla="*/ 188 w 188"/>
                    <a:gd name="T21" fmla="*/ 123 h 123"/>
                  </a:gdLst>
                  <a:ahLst/>
                  <a:cxnLst>
                    <a:cxn ang="T12">
                      <a:pos x="T0" y="T1"/>
                    </a:cxn>
                    <a:cxn ang="T13">
                      <a:pos x="T2" y="T3"/>
                    </a:cxn>
                    <a:cxn ang="T14">
                      <a:pos x="T4" y="T5"/>
                    </a:cxn>
                    <a:cxn ang="T15">
                      <a:pos x="T6" y="T7"/>
                    </a:cxn>
                    <a:cxn ang="T16">
                      <a:pos x="T8" y="T9"/>
                    </a:cxn>
                    <a:cxn ang="T17">
                      <a:pos x="T10" y="T11"/>
                    </a:cxn>
                  </a:cxnLst>
                  <a:rect l="T18" t="T19" r="T20" b="T21"/>
                  <a:pathLst>
                    <a:path w="188" h="123">
                      <a:moveTo>
                        <a:pt x="188" y="96"/>
                      </a:moveTo>
                      <a:cubicBezTo>
                        <a:pt x="188" y="111"/>
                        <a:pt x="146" y="123"/>
                        <a:pt x="94" y="123"/>
                      </a:cubicBezTo>
                      <a:cubicBezTo>
                        <a:pt x="42" y="123"/>
                        <a:pt x="0" y="111"/>
                        <a:pt x="0" y="96"/>
                      </a:cubicBezTo>
                      <a:cubicBezTo>
                        <a:pt x="0" y="0"/>
                        <a:pt x="0" y="0"/>
                        <a:pt x="0" y="0"/>
                      </a:cubicBezTo>
                      <a:cubicBezTo>
                        <a:pt x="188" y="0"/>
                        <a:pt x="188" y="0"/>
                        <a:pt x="188" y="0"/>
                      </a:cubicBezTo>
                      <a:cubicBezTo>
                        <a:pt x="188" y="96"/>
                        <a:pt x="188" y="96"/>
                        <a:pt x="188" y="96"/>
                      </a:cubicBezTo>
                    </a:path>
                  </a:pathLst>
                </a:custGeom>
                <a:solidFill>
                  <a:srgbClr val="00B050"/>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524" name="Freeform 176"/>
                <p:cNvSpPr>
                  <a:spLocks/>
                </p:cNvSpPr>
                <p:nvPr/>
              </p:nvSpPr>
              <p:spPr bwMode="auto">
                <a:xfrm>
                  <a:off x="4608336" y="3593399"/>
                  <a:ext cx="668" cy="1341"/>
                </a:xfrm>
                <a:custGeom>
                  <a:avLst/>
                  <a:gdLst>
                    <a:gd name="T0" fmla="*/ 0 w 1"/>
                    <a:gd name="T1" fmla="*/ 0 h 1"/>
                    <a:gd name="T2" fmla="*/ 0 w 1"/>
                    <a:gd name="T3" fmla="*/ 0 h 1"/>
                    <a:gd name="T4" fmla="*/ 0 w 1"/>
                    <a:gd name="T5" fmla="*/ 2147483647 h 1"/>
                    <a:gd name="T6" fmla="*/ 0 w 1"/>
                    <a:gd name="T7" fmla="*/ 2147483647 h 1"/>
                    <a:gd name="T8" fmla="*/ 0 w 1"/>
                    <a:gd name="T9" fmla="*/ 0 h 1"/>
                    <a:gd name="T10" fmla="*/ 0 60000 65536"/>
                    <a:gd name="T11" fmla="*/ 0 60000 65536"/>
                    <a:gd name="T12" fmla="*/ 0 60000 65536"/>
                    <a:gd name="T13" fmla="*/ 0 60000 65536"/>
                    <a:gd name="T14" fmla="*/ 0 60000 65536"/>
                    <a:gd name="T15" fmla="*/ 0 w 1"/>
                    <a:gd name="T16" fmla="*/ 0 h 1"/>
                    <a:gd name="T17" fmla="*/ 1 w 1"/>
                    <a:gd name="T18" fmla="*/ 1 h 1"/>
                  </a:gdLst>
                  <a:ahLst/>
                  <a:cxnLst>
                    <a:cxn ang="T10">
                      <a:pos x="T0" y="T1"/>
                    </a:cxn>
                    <a:cxn ang="T11">
                      <a:pos x="T2" y="T3"/>
                    </a:cxn>
                    <a:cxn ang="T12">
                      <a:pos x="T4" y="T5"/>
                    </a:cxn>
                    <a:cxn ang="T13">
                      <a:pos x="T6" y="T7"/>
                    </a:cxn>
                    <a:cxn ang="T14">
                      <a:pos x="T8" y="T9"/>
                    </a:cxn>
                  </a:cxnLst>
                  <a:rect l="T15" t="T16" r="T17" b="T18"/>
                  <a:pathLst>
                    <a:path w="1" h="1">
                      <a:moveTo>
                        <a:pt x="0" y="0"/>
                      </a:moveTo>
                      <a:cubicBezTo>
                        <a:pt x="0" y="0"/>
                        <a:pt x="0" y="0"/>
                        <a:pt x="0" y="0"/>
                      </a:cubicBezTo>
                      <a:cubicBezTo>
                        <a:pt x="0" y="1"/>
                        <a:pt x="0" y="1"/>
                        <a:pt x="0" y="1"/>
                      </a:cubicBezTo>
                      <a:cubicBezTo>
                        <a:pt x="0" y="1"/>
                        <a:pt x="0" y="1"/>
                        <a:pt x="0" y="1"/>
                      </a:cubicBezTo>
                      <a:cubicBezTo>
                        <a:pt x="0" y="0"/>
                        <a:pt x="0" y="0"/>
                        <a:pt x="0" y="0"/>
                      </a:cubicBezTo>
                    </a:path>
                  </a:pathLst>
                </a:custGeom>
                <a:solidFill>
                  <a:srgbClr val="8A98AA"/>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525" name="Freeform 177"/>
                <p:cNvSpPr>
                  <a:spLocks/>
                </p:cNvSpPr>
                <p:nvPr/>
              </p:nvSpPr>
              <p:spPr bwMode="auto">
                <a:xfrm>
                  <a:off x="4311133" y="3591387"/>
                  <a:ext cx="297202" cy="46268"/>
                </a:xfrm>
                <a:custGeom>
                  <a:avLst/>
                  <a:gdLst>
                    <a:gd name="T0" fmla="*/ 0 w 188"/>
                    <a:gd name="T1" fmla="*/ 0 h 29"/>
                    <a:gd name="T2" fmla="*/ 0 w 188"/>
                    <a:gd name="T3" fmla="*/ 2147483647 h 29"/>
                    <a:gd name="T4" fmla="*/ 2147483647 w 188"/>
                    <a:gd name="T5" fmla="*/ 2147483647 h 29"/>
                    <a:gd name="T6" fmla="*/ 2147483647 w 188"/>
                    <a:gd name="T7" fmla="*/ 2147483647 h 29"/>
                    <a:gd name="T8" fmla="*/ 2147483647 w 188"/>
                    <a:gd name="T9" fmla="*/ 2147483647 h 29"/>
                    <a:gd name="T10" fmla="*/ 2147483647 w 188"/>
                    <a:gd name="T11" fmla="*/ 2147483647 h 29"/>
                    <a:gd name="T12" fmla="*/ 0 w 188"/>
                    <a:gd name="T13" fmla="*/ 0 h 29"/>
                    <a:gd name="T14" fmla="*/ 0 60000 65536"/>
                    <a:gd name="T15" fmla="*/ 0 60000 65536"/>
                    <a:gd name="T16" fmla="*/ 0 60000 65536"/>
                    <a:gd name="T17" fmla="*/ 0 60000 65536"/>
                    <a:gd name="T18" fmla="*/ 0 60000 65536"/>
                    <a:gd name="T19" fmla="*/ 0 60000 65536"/>
                    <a:gd name="T20" fmla="*/ 0 60000 65536"/>
                    <a:gd name="T21" fmla="*/ 0 w 188"/>
                    <a:gd name="T22" fmla="*/ 0 h 29"/>
                    <a:gd name="T23" fmla="*/ 188 w 188"/>
                    <a:gd name="T24" fmla="*/ 29 h 2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8" h="29">
                      <a:moveTo>
                        <a:pt x="0" y="0"/>
                      </a:moveTo>
                      <a:cubicBezTo>
                        <a:pt x="0" y="2"/>
                        <a:pt x="0" y="2"/>
                        <a:pt x="0" y="2"/>
                      </a:cubicBezTo>
                      <a:cubicBezTo>
                        <a:pt x="0" y="17"/>
                        <a:pt x="42" y="29"/>
                        <a:pt x="94" y="29"/>
                      </a:cubicBezTo>
                      <a:cubicBezTo>
                        <a:pt x="146" y="29"/>
                        <a:pt x="188" y="17"/>
                        <a:pt x="188" y="2"/>
                      </a:cubicBezTo>
                      <a:cubicBezTo>
                        <a:pt x="188" y="1"/>
                        <a:pt x="188" y="1"/>
                        <a:pt x="188" y="1"/>
                      </a:cubicBezTo>
                      <a:cubicBezTo>
                        <a:pt x="188" y="16"/>
                        <a:pt x="145" y="28"/>
                        <a:pt x="94" y="28"/>
                      </a:cubicBezTo>
                      <a:cubicBezTo>
                        <a:pt x="42" y="28"/>
                        <a:pt x="0" y="16"/>
                        <a:pt x="0" y="0"/>
                      </a:cubicBezTo>
                    </a:path>
                  </a:pathLst>
                </a:custGeom>
                <a:solidFill>
                  <a:srgbClr val="7F8EA2"/>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526" name="Freeform 179"/>
                <p:cNvSpPr>
                  <a:spLocks/>
                </p:cNvSpPr>
                <p:nvPr/>
              </p:nvSpPr>
              <p:spPr bwMode="auto">
                <a:xfrm>
                  <a:off x="4311133" y="3439172"/>
                  <a:ext cx="297202" cy="44927"/>
                </a:xfrm>
                <a:custGeom>
                  <a:avLst/>
                  <a:gdLst>
                    <a:gd name="T0" fmla="*/ 2147483647 w 188"/>
                    <a:gd name="T1" fmla="*/ 2147483647 h 28"/>
                    <a:gd name="T2" fmla="*/ 0 w 188"/>
                    <a:gd name="T3" fmla="*/ 0 h 28"/>
                    <a:gd name="T4" fmla="*/ 0 w 188"/>
                    <a:gd name="T5" fmla="*/ 0 h 28"/>
                    <a:gd name="T6" fmla="*/ 2147483647 w 188"/>
                    <a:gd name="T7" fmla="*/ 2147483647 h 28"/>
                    <a:gd name="T8" fmla="*/ 2147483647 w 188"/>
                    <a:gd name="T9" fmla="*/ 0 h 28"/>
                    <a:gd name="T10" fmla="*/ 2147483647 w 188"/>
                    <a:gd name="T11" fmla="*/ 0 h 28"/>
                    <a:gd name="T12" fmla="*/ 2147483647 w 188"/>
                    <a:gd name="T13" fmla="*/ 2147483647 h 28"/>
                    <a:gd name="T14" fmla="*/ 0 60000 65536"/>
                    <a:gd name="T15" fmla="*/ 0 60000 65536"/>
                    <a:gd name="T16" fmla="*/ 0 60000 65536"/>
                    <a:gd name="T17" fmla="*/ 0 60000 65536"/>
                    <a:gd name="T18" fmla="*/ 0 60000 65536"/>
                    <a:gd name="T19" fmla="*/ 0 60000 65536"/>
                    <a:gd name="T20" fmla="*/ 0 60000 65536"/>
                    <a:gd name="T21" fmla="*/ 0 w 188"/>
                    <a:gd name="T22" fmla="*/ 0 h 28"/>
                    <a:gd name="T23" fmla="*/ 188 w 188"/>
                    <a:gd name="T24" fmla="*/ 28 h 2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8" h="28">
                      <a:moveTo>
                        <a:pt x="94" y="26"/>
                      </a:moveTo>
                      <a:cubicBezTo>
                        <a:pt x="43" y="26"/>
                        <a:pt x="1" y="14"/>
                        <a:pt x="0" y="0"/>
                      </a:cubicBezTo>
                      <a:cubicBezTo>
                        <a:pt x="0" y="0"/>
                        <a:pt x="0" y="0"/>
                        <a:pt x="0" y="0"/>
                      </a:cubicBezTo>
                      <a:cubicBezTo>
                        <a:pt x="0" y="15"/>
                        <a:pt x="42" y="28"/>
                        <a:pt x="94" y="28"/>
                      </a:cubicBezTo>
                      <a:cubicBezTo>
                        <a:pt x="146" y="28"/>
                        <a:pt x="188" y="15"/>
                        <a:pt x="188" y="0"/>
                      </a:cubicBezTo>
                      <a:cubicBezTo>
                        <a:pt x="188" y="0"/>
                        <a:pt x="188" y="0"/>
                        <a:pt x="188" y="0"/>
                      </a:cubicBezTo>
                      <a:cubicBezTo>
                        <a:pt x="186" y="14"/>
                        <a:pt x="145" y="26"/>
                        <a:pt x="94" y="26"/>
                      </a:cubicBezTo>
                      <a:close/>
                    </a:path>
                  </a:pathLst>
                </a:custGeom>
                <a:solidFill>
                  <a:srgbClr val="363B49"/>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527" name="Freeform 180"/>
                <p:cNvSpPr>
                  <a:spLocks noEditPoints="1"/>
                </p:cNvSpPr>
                <p:nvPr/>
              </p:nvSpPr>
              <p:spPr bwMode="auto">
                <a:xfrm>
                  <a:off x="4308462" y="3393574"/>
                  <a:ext cx="303213" cy="247434"/>
                </a:xfrm>
                <a:custGeom>
                  <a:avLst/>
                  <a:gdLst>
                    <a:gd name="T0" fmla="*/ 0 w 192"/>
                    <a:gd name="T1" fmla="*/ 2147483647 h 156"/>
                    <a:gd name="T2" fmla="*/ 0 w 192"/>
                    <a:gd name="T3" fmla="*/ 2147483647 h 156"/>
                    <a:gd name="T4" fmla="*/ 2147483647 w 192"/>
                    <a:gd name="T5" fmla="*/ 2147483647 h 156"/>
                    <a:gd name="T6" fmla="*/ 2147483647 w 192"/>
                    <a:gd name="T7" fmla="*/ 2147483647 h 156"/>
                    <a:gd name="T8" fmla="*/ 2147483647 w 192"/>
                    <a:gd name="T9" fmla="*/ 2147483647 h 156"/>
                    <a:gd name="T10" fmla="*/ 2147483647 w 192"/>
                    <a:gd name="T11" fmla="*/ 2147483647 h 156"/>
                    <a:gd name="T12" fmla="*/ 2147483647 w 192"/>
                    <a:gd name="T13" fmla="*/ 2147483647 h 156"/>
                    <a:gd name="T14" fmla="*/ 2147483647 w 192"/>
                    <a:gd name="T15" fmla="*/ 2147483647 h 156"/>
                    <a:gd name="T16" fmla="*/ 2147483647 w 192"/>
                    <a:gd name="T17" fmla="*/ 0 h 156"/>
                    <a:gd name="T18" fmla="*/ 0 w 192"/>
                    <a:gd name="T19" fmla="*/ 2147483647 h 156"/>
                    <a:gd name="T20" fmla="*/ 0 w 192"/>
                    <a:gd name="T21" fmla="*/ 2147483647 h 156"/>
                    <a:gd name="T22" fmla="*/ 2147483647 w 192"/>
                    <a:gd name="T23" fmla="*/ 2147483647 h 156"/>
                    <a:gd name="T24" fmla="*/ 2147483647 w 192"/>
                    <a:gd name="T25" fmla="*/ 2147483647 h 156"/>
                    <a:gd name="T26" fmla="*/ 2147483647 w 192"/>
                    <a:gd name="T27" fmla="*/ 2147483647 h 156"/>
                    <a:gd name="T28" fmla="*/ 2147483647 w 192"/>
                    <a:gd name="T29" fmla="*/ 2147483647 h 156"/>
                    <a:gd name="T30" fmla="*/ 2147483647 w 192"/>
                    <a:gd name="T31" fmla="*/ 2147483647 h 156"/>
                    <a:gd name="T32" fmla="*/ 2147483647 w 192"/>
                    <a:gd name="T33" fmla="*/ 2147483647 h 156"/>
                    <a:gd name="T34" fmla="*/ 2147483647 w 192"/>
                    <a:gd name="T35" fmla="*/ 2147483647 h 156"/>
                    <a:gd name="T36" fmla="*/ 2147483647 w 192"/>
                    <a:gd name="T37" fmla="*/ 2147483647 h 156"/>
                    <a:gd name="T38" fmla="*/ 2147483647 w 192"/>
                    <a:gd name="T39" fmla="*/ 2147483647 h 156"/>
                    <a:gd name="T40" fmla="*/ 2147483647 w 192"/>
                    <a:gd name="T41" fmla="*/ 2147483647 h 156"/>
                    <a:gd name="T42" fmla="*/ 2147483647 w 192"/>
                    <a:gd name="T43" fmla="*/ 2147483647 h 156"/>
                    <a:gd name="T44" fmla="*/ 2147483647 w 192"/>
                    <a:gd name="T45" fmla="*/ 2147483647 h 15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92"/>
                    <a:gd name="T70" fmla="*/ 0 h 156"/>
                    <a:gd name="T71" fmla="*/ 192 w 192"/>
                    <a:gd name="T72" fmla="*/ 156 h 15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92" h="156">
                      <a:moveTo>
                        <a:pt x="0" y="31"/>
                      </a:moveTo>
                      <a:cubicBezTo>
                        <a:pt x="0" y="127"/>
                        <a:pt x="0" y="127"/>
                        <a:pt x="0" y="127"/>
                      </a:cubicBezTo>
                      <a:cubicBezTo>
                        <a:pt x="0" y="145"/>
                        <a:pt x="48" y="156"/>
                        <a:pt x="96" y="156"/>
                      </a:cubicBezTo>
                      <a:cubicBezTo>
                        <a:pt x="143" y="156"/>
                        <a:pt x="192" y="145"/>
                        <a:pt x="192" y="127"/>
                      </a:cubicBezTo>
                      <a:cubicBezTo>
                        <a:pt x="192" y="31"/>
                        <a:pt x="192" y="31"/>
                        <a:pt x="192" y="31"/>
                      </a:cubicBezTo>
                      <a:cubicBezTo>
                        <a:pt x="191" y="32"/>
                        <a:pt x="191" y="32"/>
                        <a:pt x="191" y="32"/>
                      </a:cubicBezTo>
                      <a:cubicBezTo>
                        <a:pt x="192" y="31"/>
                        <a:pt x="192" y="30"/>
                        <a:pt x="192" y="30"/>
                      </a:cubicBezTo>
                      <a:cubicBezTo>
                        <a:pt x="192" y="29"/>
                        <a:pt x="192" y="29"/>
                        <a:pt x="192" y="29"/>
                      </a:cubicBezTo>
                      <a:cubicBezTo>
                        <a:pt x="192" y="11"/>
                        <a:pt x="143" y="0"/>
                        <a:pt x="96" y="0"/>
                      </a:cubicBezTo>
                      <a:cubicBezTo>
                        <a:pt x="48" y="0"/>
                        <a:pt x="0" y="11"/>
                        <a:pt x="0" y="29"/>
                      </a:cubicBezTo>
                      <a:lnTo>
                        <a:pt x="0" y="31"/>
                      </a:lnTo>
                      <a:close/>
                      <a:moveTo>
                        <a:pt x="4" y="29"/>
                      </a:moveTo>
                      <a:cubicBezTo>
                        <a:pt x="4" y="17"/>
                        <a:pt x="41" y="4"/>
                        <a:pt x="96" y="4"/>
                      </a:cubicBezTo>
                      <a:cubicBezTo>
                        <a:pt x="151" y="4"/>
                        <a:pt x="188" y="17"/>
                        <a:pt x="188" y="29"/>
                      </a:cubicBezTo>
                      <a:cubicBezTo>
                        <a:pt x="188" y="30"/>
                        <a:pt x="188" y="30"/>
                        <a:pt x="188" y="30"/>
                      </a:cubicBezTo>
                      <a:cubicBezTo>
                        <a:pt x="188" y="31"/>
                        <a:pt x="188" y="31"/>
                        <a:pt x="188" y="31"/>
                      </a:cubicBezTo>
                      <a:cubicBezTo>
                        <a:pt x="188" y="31"/>
                        <a:pt x="188" y="31"/>
                        <a:pt x="188" y="31"/>
                      </a:cubicBezTo>
                      <a:cubicBezTo>
                        <a:pt x="188" y="31"/>
                        <a:pt x="188" y="31"/>
                        <a:pt x="188" y="31"/>
                      </a:cubicBezTo>
                      <a:cubicBezTo>
                        <a:pt x="188" y="127"/>
                        <a:pt x="188" y="127"/>
                        <a:pt x="188" y="127"/>
                      </a:cubicBezTo>
                      <a:cubicBezTo>
                        <a:pt x="188" y="139"/>
                        <a:pt x="151" y="152"/>
                        <a:pt x="96" y="152"/>
                      </a:cubicBezTo>
                      <a:cubicBezTo>
                        <a:pt x="41" y="152"/>
                        <a:pt x="4" y="139"/>
                        <a:pt x="4" y="127"/>
                      </a:cubicBezTo>
                      <a:cubicBezTo>
                        <a:pt x="4" y="31"/>
                        <a:pt x="4" y="31"/>
                        <a:pt x="4" y="31"/>
                      </a:cubicBezTo>
                      <a:lnTo>
                        <a:pt x="4" y="29"/>
                      </a:lnTo>
                      <a:close/>
                    </a:path>
                  </a:pathLst>
                </a:custGeom>
                <a:solidFill>
                  <a:srgbClr val="231F20"/>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528" name="Freeform 175"/>
                <p:cNvSpPr>
                  <a:spLocks/>
                </p:cNvSpPr>
                <p:nvPr/>
              </p:nvSpPr>
              <p:spPr bwMode="auto">
                <a:xfrm>
                  <a:off x="4311133" y="3284373"/>
                  <a:ext cx="297202" cy="195131"/>
                </a:xfrm>
                <a:custGeom>
                  <a:avLst/>
                  <a:gdLst>
                    <a:gd name="T0" fmla="*/ 2147483647 w 188"/>
                    <a:gd name="T1" fmla="*/ 2147483647 h 123"/>
                    <a:gd name="T2" fmla="*/ 2147483647 w 188"/>
                    <a:gd name="T3" fmla="*/ 2147483647 h 123"/>
                    <a:gd name="T4" fmla="*/ 0 w 188"/>
                    <a:gd name="T5" fmla="*/ 2147483647 h 123"/>
                    <a:gd name="T6" fmla="*/ 0 w 188"/>
                    <a:gd name="T7" fmla="*/ 0 h 123"/>
                    <a:gd name="T8" fmla="*/ 2147483647 w 188"/>
                    <a:gd name="T9" fmla="*/ 0 h 123"/>
                    <a:gd name="T10" fmla="*/ 2147483647 w 188"/>
                    <a:gd name="T11" fmla="*/ 2147483647 h 123"/>
                    <a:gd name="T12" fmla="*/ 0 60000 65536"/>
                    <a:gd name="T13" fmla="*/ 0 60000 65536"/>
                    <a:gd name="T14" fmla="*/ 0 60000 65536"/>
                    <a:gd name="T15" fmla="*/ 0 60000 65536"/>
                    <a:gd name="T16" fmla="*/ 0 60000 65536"/>
                    <a:gd name="T17" fmla="*/ 0 60000 65536"/>
                    <a:gd name="T18" fmla="*/ 0 w 188"/>
                    <a:gd name="T19" fmla="*/ 0 h 123"/>
                    <a:gd name="T20" fmla="*/ 188 w 188"/>
                    <a:gd name="T21" fmla="*/ 123 h 123"/>
                  </a:gdLst>
                  <a:ahLst/>
                  <a:cxnLst>
                    <a:cxn ang="T12">
                      <a:pos x="T0" y="T1"/>
                    </a:cxn>
                    <a:cxn ang="T13">
                      <a:pos x="T2" y="T3"/>
                    </a:cxn>
                    <a:cxn ang="T14">
                      <a:pos x="T4" y="T5"/>
                    </a:cxn>
                    <a:cxn ang="T15">
                      <a:pos x="T6" y="T7"/>
                    </a:cxn>
                    <a:cxn ang="T16">
                      <a:pos x="T8" y="T9"/>
                    </a:cxn>
                    <a:cxn ang="T17">
                      <a:pos x="T10" y="T11"/>
                    </a:cxn>
                  </a:cxnLst>
                  <a:rect l="T18" t="T19" r="T20" b="T21"/>
                  <a:pathLst>
                    <a:path w="188" h="123">
                      <a:moveTo>
                        <a:pt x="188" y="96"/>
                      </a:moveTo>
                      <a:cubicBezTo>
                        <a:pt x="188" y="111"/>
                        <a:pt x="146" y="123"/>
                        <a:pt x="94" y="123"/>
                      </a:cubicBezTo>
                      <a:cubicBezTo>
                        <a:pt x="42" y="123"/>
                        <a:pt x="0" y="111"/>
                        <a:pt x="0" y="96"/>
                      </a:cubicBezTo>
                      <a:cubicBezTo>
                        <a:pt x="0" y="0"/>
                        <a:pt x="0" y="0"/>
                        <a:pt x="0" y="0"/>
                      </a:cubicBezTo>
                      <a:cubicBezTo>
                        <a:pt x="188" y="0"/>
                        <a:pt x="188" y="0"/>
                        <a:pt x="188" y="0"/>
                      </a:cubicBezTo>
                      <a:cubicBezTo>
                        <a:pt x="188" y="96"/>
                        <a:pt x="188" y="96"/>
                        <a:pt x="188" y="96"/>
                      </a:cubicBezTo>
                    </a:path>
                  </a:pathLst>
                </a:custGeom>
                <a:solidFill>
                  <a:srgbClr val="00B050"/>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529" name="Freeform 176"/>
                <p:cNvSpPr>
                  <a:spLocks/>
                </p:cNvSpPr>
                <p:nvPr/>
              </p:nvSpPr>
              <p:spPr bwMode="auto">
                <a:xfrm>
                  <a:off x="4608336" y="3433693"/>
                  <a:ext cx="668" cy="1341"/>
                </a:xfrm>
                <a:custGeom>
                  <a:avLst/>
                  <a:gdLst>
                    <a:gd name="T0" fmla="*/ 0 w 1"/>
                    <a:gd name="T1" fmla="*/ 0 h 1"/>
                    <a:gd name="T2" fmla="*/ 0 w 1"/>
                    <a:gd name="T3" fmla="*/ 0 h 1"/>
                    <a:gd name="T4" fmla="*/ 0 w 1"/>
                    <a:gd name="T5" fmla="*/ 2147483647 h 1"/>
                    <a:gd name="T6" fmla="*/ 0 w 1"/>
                    <a:gd name="T7" fmla="*/ 2147483647 h 1"/>
                    <a:gd name="T8" fmla="*/ 0 w 1"/>
                    <a:gd name="T9" fmla="*/ 0 h 1"/>
                    <a:gd name="T10" fmla="*/ 0 60000 65536"/>
                    <a:gd name="T11" fmla="*/ 0 60000 65536"/>
                    <a:gd name="T12" fmla="*/ 0 60000 65536"/>
                    <a:gd name="T13" fmla="*/ 0 60000 65536"/>
                    <a:gd name="T14" fmla="*/ 0 60000 65536"/>
                    <a:gd name="T15" fmla="*/ 0 w 1"/>
                    <a:gd name="T16" fmla="*/ 0 h 1"/>
                    <a:gd name="T17" fmla="*/ 1 w 1"/>
                    <a:gd name="T18" fmla="*/ 1 h 1"/>
                  </a:gdLst>
                  <a:ahLst/>
                  <a:cxnLst>
                    <a:cxn ang="T10">
                      <a:pos x="T0" y="T1"/>
                    </a:cxn>
                    <a:cxn ang="T11">
                      <a:pos x="T2" y="T3"/>
                    </a:cxn>
                    <a:cxn ang="T12">
                      <a:pos x="T4" y="T5"/>
                    </a:cxn>
                    <a:cxn ang="T13">
                      <a:pos x="T6" y="T7"/>
                    </a:cxn>
                    <a:cxn ang="T14">
                      <a:pos x="T8" y="T9"/>
                    </a:cxn>
                  </a:cxnLst>
                  <a:rect l="T15" t="T16" r="T17" b="T18"/>
                  <a:pathLst>
                    <a:path w="1" h="1">
                      <a:moveTo>
                        <a:pt x="0" y="0"/>
                      </a:moveTo>
                      <a:cubicBezTo>
                        <a:pt x="0" y="0"/>
                        <a:pt x="0" y="0"/>
                        <a:pt x="0" y="0"/>
                      </a:cubicBezTo>
                      <a:cubicBezTo>
                        <a:pt x="0" y="1"/>
                        <a:pt x="0" y="1"/>
                        <a:pt x="0" y="1"/>
                      </a:cubicBezTo>
                      <a:cubicBezTo>
                        <a:pt x="0" y="1"/>
                        <a:pt x="0" y="1"/>
                        <a:pt x="0" y="1"/>
                      </a:cubicBezTo>
                      <a:cubicBezTo>
                        <a:pt x="0" y="0"/>
                        <a:pt x="0" y="0"/>
                        <a:pt x="0" y="0"/>
                      </a:cubicBezTo>
                    </a:path>
                  </a:pathLst>
                </a:custGeom>
                <a:solidFill>
                  <a:srgbClr val="8A98AA"/>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530" name="Freeform 177"/>
                <p:cNvSpPr>
                  <a:spLocks/>
                </p:cNvSpPr>
                <p:nvPr/>
              </p:nvSpPr>
              <p:spPr bwMode="auto">
                <a:xfrm>
                  <a:off x="4311133" y="3431681"/>
                  <a:ext cx="297202" cy="46268"/>
                </a:xfrm>
                <a:custGeom>
                  <a:avLst/>
                  <a:gdLst>
                    <a:gd name="T0" fmla="*/ 0 w 188"/>
                    <a:gd name="T1" fmla="*/ 0 h 29"/>
                    <a:gd name="T2" fmla="*/ 0 w 188"/>
                    <a:gd name="T3" fmla="*/ 2147483647 h 29"/>
                    <a:gd name="T4" fmla="*/ 2147483647 w 188"/>
                    <a:gd name="T5" fmla="*/ 2147483647 h 29"/>
                    <a:gd name="T6" fmla="*/ 2147483647 w 188"/>
                    <a:gd name="T7" fmla="*/ 2147483647 h 29"/>
                    <a:gd name="T8" fmla="*/ 2147483647 w 188"/>
                    <a:gd name="T9" fmla="*/ 2147483647 h 29"/>
                    <a:gd name="T10" fmla="*/ 2147483647 w 188"/>
                    <a:gd name="T11" fmla="*/ 2147483647 h 29"/>
                    <a:gd name="T12" fmla="*/ 0 w 188"/>
                    <a:gd name="T13" fmla="*/ 0 h 29"/>
                    <a:gd name="T14" fmla="*/ 0 60000 65536"/>
                    <a:gd name="T15" fmla="*/ 0 60000 65536"/>
                    <a:gd name="T16" fmla="*/ 0 60000 65536"/>
                    <a:gd name="T17" fmla="*/ 0 60000 65536"/>
                    <a:gd name="T18" fmla="*/ 0 60000 65536"/>
                    <a:gd name="T19" fmla="*/ 0 60000 65536"/>
                    <a:gd name="T20" fmla="*/ 0 60000 65536"/>
                    <a:gd name="T21" fmla="*/ 0 w 188"/>
                    <a:gd name="T22" fmla="*/ 0 h 29"/>
                    <a:gd name="T23" fmla="*/ 188 w 188"/>
                    <a:gd name="T24" fmla="*/ 29 h 2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8" h="29">
                      <a:moveTo>
                        <a:pt x="0" y="0"/>
                      </a:moveTo>
                      <a:cubicBezTo>
                        <a:pt x="0" y="2"/>
                        <a:pt x="0" y="2"/>
                        <a:pt x="0" y="2"/>
                      </a:cubicBezTo>
                      <a:cubicBezTo>
                        <a:pt x="0" y="17"/>
                        <a:pt x="42" y="29"/>
                        <a:pt x="94" y="29"/>
                      </a:cubicBezTo>
                      <a:cubicBezTo>
                        <a:pt x="146" y="29"/>
                        <a:pt x="188" y="17"/>
                        <a:pt x="188" y="2"/>
                      </a:cubicBezTo>
                      <a:cubicBezTo>
                        <a:pt x="188" y="1"/>
                        <a:pt x="188" y="1"/>
                        <a:pt x="188" y="1"/>
                      </a:cubicBezTo>
                      <a:cubicBezTo>
                        <a:pt x="188" y="16"/>
                        <a:pt x="145" y="28"/>
                        <a:pt x="94" y="28"/>
                      </a:cubicBezTo>
                      <a:cubicBezTo>
                        <a:pt x="42" y="28"/>
                        <a:pt x="0" y="16"/>
                        <a:pt x="0" y="0"/>
                      </a:cubicBezTo>
                    </a:path>
                  </a:pathLst>
                </a:custGeom>
                <a:solidFill>
                  <a:srgbClr val="7F8EA2"/>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531" name="Freeform 180"/>
                <p:cNvSpPr>
                  <a:spLocks noEditPoints="1"/>
                </p:cNvSpPr>
                <p:nvPr/>
              </p:nvSpPr>
              <p:spPr bwMode="auto">
                <a:xfrm>
                  <a:off x="4308462" y="3233868"/>
                  <a:ext cx="303213" cy="247434"/>
                </a:xfrm>
                <a:custGeom>
                  <a:avLst/>
                  <a:gdLst>
                    <a:gd name="T0" fmla="*/ 0 w 192"/>
                    <a:gd name="T1" fmla="*/ 2147483647 h 156"/>
                    <a:gd name="T2" fmla="*/ 0 w 192"/>
                    <a:gd name="T3" fmla="*/ 2147483647 h 156"/>
                    <a:gd name="T4" fmla="*/ 2147483647 w 192"/>
                    <a:gd name="T5" fmla="*/ 2147483647 h 156"/>
                    <a:gd name="T6" fmla="*/ 2147483647 w 192"/>
                    <a:gd name="T7" fmla="*/ 2147483647 h 156"/>
                    <a:gd name="T8" fmla="*/ 2147483647 w 192"/>
                    <a:gd name="T9" fmla="*/ 2147483647 h 156"/>
                    <a:gd name="T10" fmla="*/ 2147483647 w 192"/>
                    <a:gd name="T11" fmla="*/ 2147483647 h 156"/>
                    <a:gd name="T12" fmla="*/ 2147483647 w 192"/>
                    <a:gd name="T13" fmla="*/ 2147483647 h 156"/>
                    <a:gd name="T14" fmla="*/ 2147483647 w 192"/>
                    <a:gd name="T15" fmla="*/ 2147483647 h 156"/>
                    <a:gd name="T16" fmla="*/ 2147483647 w 192"/>
                    <a:gd name="T17" fmla="*/ 0 h 156"/>
                    <a:gd name="T18" fmla="*/ 0 w 192"/>
                    <a:gd name="T19" fmla="*/ 2147483647 h 156"/>
                    <a:gd name="T20" fmla="*/ 0 w 192"/>
                    <a:gd name="T21" fmla="*/ 2147483647 h 156"/>
                    <a:gd name="T22" fmla="*/ 2147483647 w 192"/>
                    <a:gd name="T23" fmla="*/ 2147483647 h 156"/>
                    <a:gd name="T24" fmla="*/ 2147483647 w 192"/>
                    <a:gd name="T25" fmla="*/ 2147483647 h 156"/>
                    <a:gd name="T26" fmla="*/ 2147483647 w 192"/>
                    <a:gd name="T27" fmla="*/ 2147483647 h 156"/>
                    <a:gd name="T28" fmla="*/ 2147483647 w 192"/>
                    <a:gd name="T29" fmla="*/ 2147483647 h 156"/>
                    <a:gd name="T30" fmla="*/ 2147483647 w 192"/>
                    <a:gd name="T31" fmla="*/ 2147483647 h 156"/>
                    <a:gd name="T32" fmla="*/ 2147483647 w 192"/>
                    <a:gd name="T33" fmla="*/ 2147483647 h 156"/>
                    <a:gd name="T34" fmla="*/ 2147483647 w 192"/>
                    <a:gd name="T35" fmla="*/ 2147483647 h 156"/>
                    <a:gd name="T36" fmla="*/ 2147483647 w 192"/>
                    <a:gd name="T37" fmla="*/ 2147483647 h 156"/>
                    <a:gd name="T38" fmla="*/ 2147483647 w 192"/>
                    <a:gd name="T39" fmla="*/ 2147483647 h 156"/>
                    <a:gd name="T40" fmla="*/ 2147483647 w 192"/>
                    <a:gd name="T41" fmla="*/ 2147483647 h 156"/>
                    <a:gd name="T42" fmla="*/ 2147483647 w 192"/>
                    <a:gd name="T43" fmla="*/ 2147483647 h 156"/>
                    <a:gd name="T44" fmla="*/ 2147483647 w 192"/>
                    <a:gd name="T45" fmla="*/ 2147483647 h 15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92"/>
                    <a:gd name="T70" fmla="*/ 0 h 156"/>
                    <a:gd name="T71" fmla="*/ 192 w 192"/>
                    <a:gd name="T72" fmla="*/ 156 h 15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92" h="156">
                      <a:moveTo>
                        <a:pt x="0" y="31"/>
                      </a:moveTo>
                      <a:cubicBezTo>
                        <a:pt x="0" y="127"/>
                        <a:pt x="0" y="127"/>
                        <a:pt x="0" y="127"/>
                      </a:cubicBezTo>
                      <a:cubicBezTo>
                        <a:pt x="0" y="145"/>
                        <a:pt x="48" y="156"/>
                        <a:pt x="96" y="156"/>
                      </a:cubicBezTo>
                      <a:cubicBezTo>
                        <a:pt x="143" y="156"/>
                        <a:pt x="192" y="145"/>
                        <a:pt x="192" y="127"/>
                      </a:cubicBezTo>
                      <a:cubicBezTo>
                        <a:pt x="192" y="31"/>
                        <a:pt x="192" y="31"/>
                        <a:pt x="192" y="31"/>
                      </a:cubicBezTo>
                      <a:cubicBezTo>
                        <a:pt x="191" y="32"/>
                        <a:pt x="191" y="32"/>
                        <a:pt x="191" y="32"/>
                      </a:cubicBezTo>
                      <a:cubicBezTo>
                        <a:pt x="192" y="31"/>
                        <a:pt x="192" y="30"/>
                        <a:pt x="192" y="30"/>
                      </a:cubicBezTo>
                      <a:cubicBezTo>
                        <a:pt x="192" y="29"/>
                        <a:pt x="192" y="29"/>
                        <a:pt x="192" y="29"/>
                      </a:cubicBezTo>
                      <a:cubicBezTo>
                        <a:pt x="192" y="11"/>
                        <a:pt x="143" y="0"/>
                        <a:pt x="96" y="0"/>
                      </a:cubicBezTo>
                      <a:cubicBezTo>
                        <a:pt x="48" y="0"/>
                        <a:pt x="0" y="11"/>
                        <a:pt x="0" y="29"/>
                      </a:cubicBezTo>
                      <a:lnTo>
                        <a:pt x="0" y="31"/>
                      </a:lnTo>
                      <a:close/>
                      <a:moveTo>
                        <a:pt x="4" y="29"/>
                      </a:moveTo>
                      <a:cubicBezTo>
                        <a:pt x="4" y="17"/>
                        <a:pt x="41" y="4"/>
                        <a:pt x="96" y="4"/>
                      </a:cubicBezTo>
                      <a:cubicBezTo>
                        <a:pt x="151" y="4"/>
                        <a:pt x="188" y="17"/>
                        <a:pt x="188" y="29"/>
                      </a:cubicBezTo>
                      <a:cubicBezTo>
                        <a:pt x="188" y="30"/>
                        <a:pt x="188" y="30"/>
                        <a:pt x="188" y="30"/>
                      </a:cubicBezTo>
                      <a:cubicBezTo>
                        <a:pt x="188" y="31"/>
                        <a:pt x="188" y="31"/>
                        <a:pt x="188" y="31"/>
                      </a:cubicBezTo>
                      <a:cubicBezTo>
                        <a:pt x="188" y="31"/>
                        <a:pt x="188" y="31"/>
                        <a:pt x="188" y="31"/>
                      </a:cubicBezTo>
                      <a:cubicBezTo>
                        <a:pt x="188" y="31"/>
                        <a:pt x="188" y="31"/>
                        <a:pt x="188" y="31"/>
                      </a:cubicBezTo>
                      <a:cubicBezTo>
                        <a:pt x="188" y="127"/>
                        <a:pt x="188" y="127"/>
                        <a:pt x="188" y="127"/>
                      </a:cubicBezTo>
                      <a:cubicBezTo>
                        <a:pt x="188" y="139"/>
                        <a:pt x="151" y="152"/>
                        <a:pt x="96" y="152"/>
                      </a:cubicBezTo>
                      <a:cubicBezTo>
                        <a:pt x="41" y="152"/>
                        <a:pt x="4" y="139"/>
                        <a:pt x="4" y="127"/>
                      </a:cubicBezTo>
                      <a:cubicBezTo>
                        <a:pt x="4" y="31"/>
                        <a:pt x="4" y="31"/>
                        <a:pt x="4" y="31"/>
                      </a:cubicBezTo>
                      <a:lnTo>
                        <a:pt x="4" y="29"/>
                      </a:lnTo>
                      <a:close/>
                    </a:path>
                  </a:pathLst>
                </a:custGeom>
                <a:solidFill>
                  <a:srgbClr val="231F20"/>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532" name="Freeform 175"/>
                <p:cNvSpPr>
                  <a:spLocks/>
                </p:cNvSpPr>
                <p:nvPr/>
              </p:nvSpPr>
              <p:spPr bwMode="auto">
                <a:xfrm>
                  <a:off x="4311133" y="3126929"/>
                  <a:ext cx="297202" cy="195131"/>
                </a:xfrm>
                <a:custGeom>
                  <a:avLst/>
                  <a:gdLst>
                    <a:gd name="T0" fmla="*/ 2147483647 w 188"/>
                    <a:gd name="T1" fmla="*/ 2147483647 h 123"/>
                    <a:gd name="T2" fmla="*/ 2147483647 w 188"/>
                    <a:gd name="T3" fmla="*/ 2147483647 h 123"/>
                    <a:gd name="T4" fmla="*/ 0 w 188"/>
                    <a:gd name="T5" fmla="*/ 2147483647 h 123"/>
                    <a:gd name="T6" fmla="*/ 0 w 188"/>
                    <a:gd name="T7" fmla="*/ 0 h 123"/>
                    <a:gd name="T8" fmla="*/ 2147483647 w 188"/>
                    <a:gd name="T9" fmla="*/ 0 h 123"/>
                    <a:gd name="T10" fmla="*/ 2147483647 w 188"/>
                    <a:gd name="T11" fmla="*/ 2147483647 h 123"/>
                    <a:gd name="T12" fmla="*/ 0 60000 65536"/>
                    <a:gd name="T13" fmla="*/ 0 60000 65536"/>
                    <a:gd name="T14" fmla="*/ 0 60000 65536"/>
                    <a:gd name="T15" fmla="*/ 0 60000 65536"/>
                    <a:gd name="T16" fmla="*/ 0 60000 65536"/>
                    <a:gd name="T17" fmla="*/ 0 60000 65536"/>
                    <a:gd name="T18" fmla="*/ 0 w 188"/>
                    <a:gd name="T19" fmla="*/ 0 h 123"/>
                    <a:gd name="T20" fmla="*/ 188 w 188"/>
                    <a:gd name="T21" fmla="*/ 123 h 123"/>
                  </a:gdLst>
                  <a:ahLst/>
                  <a:cxnLst>
                    <a:cxn ang="T12">
                      <a:pos x="T0" y="T1"/>
                    </a:cxn>
                    <a:cxn ang="T13">
                      <a:pos x="T2" y="T3"/>
                    </a:cxn>
                    <a:cxn ang="T14">
                      <a:pos x="T4" y="T5"/>
                    </a:cxn>
                    <a:cxn ang="T15">
                      <a:pos x="T6" y="T7"/>
                    </a:cxn>
                    <a:cxn ang="T16">
                      <a:pos x="T8" y="T9"/>
                    </a:cxn>
                    <a:cxn ang="T17">
                      <a:pos x="T10" y="T11"/>
                    </a:cxn>
                  </a:cxnLst>
                  <a:rect l="T18" t="T19" r="T20" b="T21"/>
                  <a:pathLst>
                    <a:path w="188" h="123">
                      <a:moveTo>
                        <a:pt x="188" y="96"/>
                      </a:moveTo>
                      <a:cubicBezTo>
                        <a:pt x="188" y="111"/>
                        <a:pt x="146" y="123"/>
                        <a:pt x="94" y="123"/>
                      </a:cubicBezTo>
                      <a:cubicBezTo>
                        <a:pt x="42" y="123"/>
                        <a:pt x="0" y="111"/>
                        <a:pt x="0" y="96"/>
                      </a:cubicBezTo>
                      <a:cubicBezTo>
                        <a:pt x="0" y="0"/>
                        <a:pt x="0" y="0"/>
                        <a:pt x="0" y="0"/>
                      </a:cubicBezTo>
                      <a:cubicBezTo>
                        <a:pt x="188" y="0"/>
                        <a:pt x="188" y="0"/>
                        <a:pt x="188" y="0"/>
                      </a:cubicBezTo>
                      <a:cubicBezTo>
                        <a:pt x="188" y="96"/>
                        <a:pt x="188" y="96"/>
                        <a:pt x="188" y="96"/>
                      </a:cubicBezTo>
                    </a:path>
                  </a:pathLst>
                </a:custGeom>
                <a:solidFill>
                  <a:srgbClr val="00B050"/>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533" name="Freeform 176"/>
                <p:cNvSpPr>
                  <a:spLocks/>
                </p:cNvSpPr>
                <p:nvPr/>
              </p:nvSpPr>
              <p:spPr bwMode="auto">
                <a:xfrm>
                  <a:off x="4608336" y="3317637"/>
                  <a:ext cx="668" cy="1341"/>
                </a:xfrm>
                <a:custGeom>
                  <a:avLst/>
                  <a:gdLst>
                    <a:gd name="T0" fmla="*/ 0 w 1"/>
                    <a:gd name="T1" fmla="*/ 0 h 1"/>
                    <a:gd name="T2" fmla="*/ 0 w 1"/>
                    <a:gd name="T3" fmla="*/ 0 h 1"/>
                    <a:gd name="T4" fmla="*/ 0 w 1"/>
                    <a:gd name="T5" fmla="*/ 2147483647 h 1"/>
                    <a:gd name="T6" fmla="*/ 0 w 1"/>
                    <a:gd name="T7" fmla="*/ 2147483647 h 1"/>
                    <a:gd name="T8" fmla="*/ 0 w 1"/>
                    <a:gd name="T9" fmla="*/ 0 h 1"/>
                    <a:gd name="T10" fmla="*/ 0 60000 65536"/>
                    <a:gd name="T11" fmla="*/ 0 60000 65536"/>
                    <a:gd name="T12" fmla="*/ 0 60000 65536"/>
                    <a:gd name="T13" fmla="*/ 0 60000 65536"/>
                    <a:gd name="T14" fmla="*/ 0 60000 65536"/>
                    <a:gd name="T15" fmla="*/ 0 w 1"/>
                    <a:gd name="T16" fmla="*/ 0 h 1"/>
                    <a:gd name="T17" fmla="*/ 1 w 1"/>
                    <a:gd name="T18" fmla="*/ 1 h 1"/>
                  </a:gdLst>
                  <a:ahLst/>
                  <a:cxnLst>
                    <a:cxn ang="T10">
                      <a:pos x="T0" y="T1"/>
                    </a:cxn>
                    <a:cxn ang="T11">
                      <a:pos x="T2" y="T3"/>
                    </a:cxn>
                    <a:cxn ang="T12">
                      <a:pos x="T4" y="T5"/>
                    </a:cxn>
                    <a:cxn ang="T13">
                      <a:pos x="T6" y="T7"/>
                    </a:cxn>
                    <a:cxn ang="T14">
                      <a:pos x="T8" y="T9"/>
                    </a:cxn>
                  </a:cxnLst>
                  <a:rect l="T15" t="T16" r="T17" b="T18"/>
                  <a:pathLst>
                    <a:path w="1" h="1">
                      <a:moveTo>
                        <a:pt x="0" y="0"/>
                      </a:moveTo>
                      <a:cubicBezTo>
                        <a:pt x="0" y="0"/>
                        <a:pt x="0" y="0"/>
                        <a:pt x="0" y="0"/>
                      </a:cubicBezTo>
                      <a:cubicBezTo>
                        <a:pt x="0" y="1"/>
                        <a:pt x="0" y="1"/>
                        <a:pt x="0" y="1"/>
                      </a:cubicBezTo>
                      <a:cubicBezTo>
                        <a:pt x="0" y="1"/>
                        <a:pt x="0" y="1"/>
                        <a:pt x="0" y="1"/>
                      </a:cubicBezTo>
                      <a:cubicBezTo>
                        <a:pt x="0" y="0"/>
                        <a:pt x="0" y="0"/>
                        <a:pt x="0" y="0"/>
                      </a:cubicBezTo>
                    </a:path>
                  </a:pathLst>
                </a:custGeom>
                <a:solidFill>
                  <a:srgbClr val="8A98AA"/>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534" name="Oval 178"/>
                <p:cNvSpPr>
                  <a:spLocks noChangeArrowheads="1"/>
                </p:cNvSpPr>
                <p:nvPr/>
              </p:nvSpPr>
              <p:spPr bwMode="auto">
                <a:xfrm>
                  <a:off x="4311133" y="3080661"/>
                  <a:ext cx="297202" cy="87842"/>
                </a:xfrm>
                <a:prstGeom prst="ellipse">
                  <a:avLst/>
                </a:prstGeom>
                <a:gradFill rotWithShape="1">
                  <a:gsLst>
                    <a:gs pos="0">
                      <a:srgbClr val="C0C1C6"/>
                    </a:gs>
                    <a:gs pos="100000">
                      <a:srgbClr val="DFE0E5"/>
                    </a:gs>
                  </a:gsLst>
                  <a:lin ang="5400000" scaled="1"/>
                </a:gradFill>
                <a:ln w="9525" algn="ctr">
                  <a:noFill/>
                  <a:round/>
                  <a:headEnd/>
                  <a:tailEnd/>
                </a:ln>
              </p:spPr>
              <p:txBody>
                <a:bodyPr lIns="91327" tIns="45667" rIns="91327" bIns="45667"/>
                <a:lstStyle/>
                <a:p>
                  <a:pPr algn="l">
                    <a:buClrTx/>
                    <a:buFontTx/>
                    <a:buNone/>
                  </a:pPr>
                  <a:endParaRPr lang="zh-CN" altLang="zh-CN" sz="1400" dirty="0" smtClean="0">
                    <a:solidFill>
                      <a:srgbClr val="000000"/>
                    </a:solidFill>
                    <a:cs typeface="Calibri" pitchFamily="34" charset="0"/>
                    <a:sym typeface="Lucida Grande" charset="0"/>
                  </a:endParaRPr>
                </a:p>
              </p:txBody>
            </p:sp>
            <p:sp>
              <p:nvSpPr>
                <p:cNvPr id="535" name="Freeform 179"/>
                <p:cNvSpPr>
                  <a:spLocks/>
                </p:cNvSpPr>
                <p:nvPr/>
              </p:nvSpPr>
              <p:spPr bwMode="auto">
                <a:xfrm>
                  <a:off x="4311133" y="3123577"/>
                  <a:ext cx="297202" cy="44927"/>
                </a:xfrm>
                <a:custGeom>
                  <a:avLst/>
                  <a:gdLst>
                    <a:gd name="T0" fmla="*/ 2147483647 w 188"/>
                    <a:gd name="T1" fmla="*/ 2147483647 h 28"/>
                    <a:gd name="T2" fmla="*/ 0 w 188"/>
                    <a:gd name="T3" fmla="*/ 0 h 28"/>
                    <a:gd name="T4" fmla="*/ 0 w 188"/>
                    <a:gd name="T5" fmla="*/ 0 h 28"/>
                    <a:gd name="T6" fmla="*/ 2147483647 w 188"/>
                    <a:gd name="T7" fmla="*/ 2147483647 h 28"/>
                    <a:gd name="T8" fmla="*/ 2147483647 w 188"/>
                    <a:gd name="T9" fmla="*/ 0 h 28"/>
                    <a:gd name="T10" fmla="*/ 2147483647 w 188"/>
                    <a:gd name="T11" fmla="*/ 0 h 28"/>
                    <a:gd name="T12" fmla="*/ 2147483647 w 188"/>
                    <a:gd name="T13" fmla="*/ 2147483647 h 28"/>
                    <a:gd name="T14" fmla="*/ 0 60000 65536"/>
                    <a:gd name="T15" fmla="*/ 0 60000 65536"/>
                    <a:gd name="T16" fmla="*/ 0 60000 65536"/>
                    <a:gd name="T17" fmla="*/ 0 60000 65536"/>
                    <a:gd name="T18" fmla="*/ 0 60000 65536"/>
                    <a:gd name="T19" fmla="*/ 0 60000 65536"/>
                    <a:gd name="T20" fmla="*/ 0 60000 65536"/>
                    <a:gd name="T21" fmla="*/ 0 w 188"/>
                    <a:gd name="T22" fmla="*/ 0 h 28"/>
                    <a:gd name="T23" fmla="*/ 188 w 188"/>
                    <a:gd name="T24" fmla="*/ 28 h 2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8" h="28">
                      <a:moveTo>
                        <a:pt x="94" y="26"/>
                      </a:moveTo>
                      <a:cubicBezTo>
                        <a:pt x="43" y="26"/>
                        <a:pt x="1" y="14"/>
                        <a:pt x="0" y="0"/>
                      </a:cubicBezTo>
                      <a:cubicBezTo>
                        <a:pt x="0" y="0"/>
                        <a:pt x="0" y="0"/>
                        <a:pt x="0" y="0"/>
                      </a:cubicBezTo>
                      <a:cubicBezTo>
                        <a:pt x="0" y="15"/>
                        <a:pt x="42" y="28"/>
                        <a:pt x="94" y="28"/>
                      </a:cubicBezTo>
                      <a:cubicBezTo>
                        <a:pt x="146" y="28"/>
                        <a:pt x="188" y="15"/>
                        <a:pt x="188" y="0"/>
                      </a:cubicBezTo>
                      <a:cubicBezTo>
                        <a:pt x="188" y="0"/>
                        <a:pt x="188" y="0"/>
                        <a:pt x="188" y="0"/>
                      </a:cubicBezTo>
                      <a:cubicBezTo>
                        <a:pt x="186" y="14"/>
                        <a:pt x="145" y="26"/>
                        <a:pt x="94" y="26"/>
                      </a:cubicBezTo>
                      <a:close/>
                    </a:path>
                  </a:pathLst>
                </a:custGeom>
                <a:solidFill>
                  <a:srgbClr val="363B49"/>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536" name="Freeform 180"/>
                <p:cNvSpPr>
                  <a:spLocks noEditPoints="1"/>
                </p:cNvSpPr>
                <p:nvPr/>
              </p:nvSpPr>
              <p:spPr bwMode="auto">
                <a:xfrm>
                  <a:off x="4308462" y="3074713"/>
                  <a:ext cx="303213" cy="247434"/>
                </a:xfrm>
                <a:custGeom>
                  <a:avLst/>
                  <a:gdLst>
                    <a:gd name="T0" fmla="*/ 0 w 192"/>
                    <a:gd name="T1" fmla="*/ 2147483647 h 156"/>
                    <a:gd name="T2" fmla="*/ 0 w 192"/>
                    <a:gd name="T3" fmla="*/ 2147483647 h 156"/>
                    <a:gd name="T4" fmla="*/ 2147483647 w 192"/>
                    <a:gd name="T5" fmla="*/ 2147483647 h 156"/>
                    <a:gd name="T6" fmla="*/ 2147483647 w 192"/>
                    <a:gd name="T7" fmla="*/ 2147483647 h 156"/>
                    <a:gd name="T8" fmla="*/ 2147483647 w 192"/>
                    <a:gd name="T9" fmla="*/ 2147483647 h 156"/>
                    <a:gd name="T10" fmla="*/ 2147483647 w 192"/>
                    <a:gd name="T11" fmla="*/ 2147483647 h 156"/>
                    <a:gd name="T12" fmla="*/ 2147483647 w 192"/>
                    <a:gd name="T13" fmla="*/ 2147483647 h 156"/>
                    <a:gd name="T14" fmla="*/ 2147483647 w 192"/>
                    <a:gd name="T15" fmla="*/ 2147483647 h 156"/>
                    <a:gd name="T16" fmla="*/ 2147483647 w 192"/>
                    <a:gd name="T17" fmla="*/ 0 h 156"/>
                    <a:gd name="T18" fmla="*/ 0 w 192"/>
                    <a:gd name="T19" fmla="*/ 2147483647 h 156"/>
                    <a:gd name="T20" fmla="*/ 0 w 192"/>
                    <a:gd name="T21" fmla="*/ 2147483647 h 156"/>
                    <a:gd name="T22" fmla="*/ 2147483647 w 192"/>
                    <a:gd name="T23" fmla="*/ 2147483647 h 156"/>
                    <a:gd name="T24" fmla="*/ 2147483647 w 192"/>
                    <a:gd name="T25" fmla="*/ 2147483647 h 156"/>
                    <a:gd name="T26" fmla="*/ 2147483647 w 192"/>
                    <a:gd name="T27" fmla="*/ 2147483647 h 156"/>
                    <a:gd name="T28" fmla="*/ 2147483647 w 192"/>
                    <a:gd name="T29" fmla="*/ 2147483647 h 156"/>
                    <a:gd name="T30" fmla="*/ 2147483647 w 192"/>
                    <a:gd name="T31" fmla="*/ 2147483647 h 156"/>
                    <a:gd name="T32" fmla="*/ 2147483647 w 192"/>
                    <a:gd name="T33" fmla="*/ 2147483647 h 156"/>
                    <a:gd name="T34" fmla="*/ 2147483647 w 192"/>
                    <a:gd name="T35" fmla="*/ 2147483647 h 156"/>
                    <a:gd name="T36" fmla="*/ 2147483647 w 192"/>
                    <a:gd name="T37" fmla="*/ 2147483647 h 156"/>
                    <a:gd name="T38" fmla="*/ 2147483647 w 192"/>
                    <a:gd name="T39" fmla="*/ 2147483647 h 156"/>
                    <a:gd name="T40" fmla="*/ 2147483647 w 192"/>
                    <a:gd name="T41" fmla="*/ 2147483647 h 156"/>
                    <a:gd name="T42" fmla="*/ 2147483647 w 192"/>
                    <a:gd name="T43" fmla="*/ 2147483647 h 156"/>
                    <a:gd name="T44" fmla="*/ 2147483647 w 192"/>
                    <a:gd name="T45" fmla="*/ 2147483647 h 15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92"/>
                    <a:gd name="T70" fmla="*/ 0 h 156"/>
                    <a:gd name="T71" fmla="*/ 192 w 192"/>
                    <a:gd name="T72" fmla="*/ 156 h 15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92" h="156">
                      <a:moveTo>
                        <a:pt x="0" y="31"/>
                      </a:moveTo>
                      <a:cubicBezTo>
                        <a:pt x="0" y="127"/>
                        <a:pt x="0" y="127"/>
                        <a:pt x="0" y="127"/>
                      </a:cubicBezTo>
                      <a:cubicBezTo>
                        <a:pt x="0" y="145"/>
                        <a:pt x="48" y="156"/>
                        <a:pt x="96" y="156"/>
                      </a:cubicBezTo>
                      <a:cubicBezTo>
                        <a:pt x="143" y="156"/>
                        <a:pt x="192" y="145"/>
                        <a:pt x="192" y="127"/>
                      </a:cubicBezTo>
                      <a:cubicBezTo>
                        <a:pt x="192" y="31"/>
                        <a:pt x="192" y="31"/>
                        <a:pt x="192" y="31"/>
                      </a:cubicBezTo>
                      <a:cubicBezTo>
                        <a:pt x="191" y="32"/>
                        <a:pt x="191" y="32"/>
                        <a:pt x="191" y="32"/>
                      </a:cubicBezTo>
                      <a:cubicBezTo>
                        <a:pt x="192" y="31"/>
                        <a:pt x="192" y="30"/>
                        <a:pt x="192" y="30"/>
                      </a:cubicBezTo>
                      <a:cubicBezTo>
                        <a:pt x="192" y="29"/>
                        <a:pt x="192" y="29"/>
                        <a:pt x="192" y="29"/>
                      </a:cubicBezTo>
                      <a:cubicBezTo>
                        <a:pt x="192" y="11"/>
                        <a:pt x="143" y="0"/>
                        <a:pt x="96" y="0"/>
                      </a:cubicBezTo>
                      <a:cubicBezTo>
                        <a:pt x="48" y="0"/>
                        <a:pt x="0" y="11"/>
                        <a:pt x="0" y="29"/>
                      </a:cubicBezTo>
                      <a:lnTo>
                        <a:pt x="0" y="31"/>
                      </a:lnTo>
                      <a:close/>
                      <a:moveTo>
                        <a:pt x="4" y="29"/>
                      </a:moveTo>
                      <a:cubicBezTo>
                        <a:pt x="4" y="17"/>
                        <a:pt x="41" y="4"/>
                        <a:pt x="96" y="4"/>
                      </a:cubicBezTo>
                      <a:cubicBezTo>
                        <a:pt x="151" y="4"/>
                        <a:pt x="188" y="17"/>
                        <a:pt x="188" y="29"/>
                      </a:cubicBezTo>
                      <a:cubicBezTo>
                        <a:pt x="188" y="30"/>
                        <a:pt x="188" y="30"/>
                        <a:pt x="188" y="30"/>
                      </a:cubicBezTo>
                      <a:cubicBezTo>
                        <a:pt x="188" y="31"/>
                        <a:pt x="188" y="31"/>
                        <a:pt x="188" y="31"/>
                      </a:cubicBezTo>
                      <a:cubicBezTo>
                        <a:pt x="188" y="31"/>
                        <a:pt x="188" y="31"/>
                        <a:pt x="188" y="31"/>
                      </a:cubicBezTo>
                      <a:cubicBezTo>
                        <a:pt x="188" y="31"/>
                        <a:pt x="188" y="31"/>
                        <a:pt x="188" y="31"/>
                      </a:cubicBezTo>
                      <a:cubicBezTo>
                        <a:pt x="188" y="127"/>
                        <a:pt x="188" y="127"/>
                        <a:pt x="188" y="127"/>
                      </a:cubicBezTo>
                      <a:cubicBezTo>
                        <a:pt x="188" y="139"/>
                        <a:pt x="151" y="152"/>
                        <a:pt x="96" y="152"/>
                      </a:cubicBezTo>
                      <a:cubicBezTo>
                        <a:pt x="41" y="152"/>
                        <a:pt x="4" y="139"/>
                        <a:pt x="4" y="127"/>
                      </a:cubicBezTo>
                      <a:cubicBezTo>
                        <a:pt x="4" y="31"/>
                        <a:pt x="4" y="31"/>
                        <a:pt x="4" y="31"/>
                      </a:cubicBezTo>
                      <a:lnTo>
                        <a:pt x="4" y="29"/>
                      </a:lnTo>
                      <a:close/>
                    </a:path>
                  </a:pathLst>
                </a:custGeom>
                <a:solidFill>
                  <a:srgbClr val="231F20"/>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grpSp>
          <p:grpSp>
            <p:nvGrpSpPr>
              <p:cNvPr id="463" name="Group 846"/>
              <p:cNvGrpSpPr>
                <a:grpSpLocks/>
              </p:cNvGrpSpPr>
              <p:nvPr/>
            </p:nvGrpSpPr>
            <p:grpSpPr bwMode="auto">
              <a:xfrm>
                <a:off x="187" y="2939"/>
                <a:ext cx="181" cy="358"/>
                <a:chOff x="4308462" y="3074713"/>
                <a:chExt cx="303213" cy="566295"/>
              </a:xfrm>
            </p:grpSpPr>
            <p:sp>
              <p:nvSpPr>
                <p:cNvPr id="509" name="Freeform 175"/>
                <p:cNvSpPr>
                  <a:spLocks/>
                </p:cNvSpPr>
                <p:nvPr/>
              </p:nvSpPr>
              <p:spPr bwMode="auto">
                <a:xfrm>
                  <a:off x="4311133" y="3442524"/>
                  <a:ext cx="297202" cy="195131"/>
                </a:xfrm>
                <a:custGeom>
                  <a:avLst/>
                  <a:gdLst>
                    <a:gd name="T0" fmla="*/ 2147483647 w 188"/>
                    <a:gd name="T1" fmla="*/ 2147483647 h 123"/>
                    <a:gd name="T2" fmla="*/ 2147483647 w 188"/>
                    <a:gd name="T3" fmla="*/ 2147483647 h 123"/>
                    <a:gd name="T4" fmla="*/ 0 w 188"/>
                    <a:gd name="T5" fmla="*/ 2147483647 h 123"/>
                    <a:gd name="T6" fmla="*/ 0 w 188"/>
                    <a:gd name="T7" fmla="*/ 0 h 123"/>
                    <a:gd name="T8" fmla="*/ 2147483647 w 188"/>
                    <a:gd name="T9" fmla="*/ 0 h 123"/>
                    <a:gd name="T10" fmla="*/ 2147483647 w 188"/>
                    <a:gd name="T11" fmla="*/ 2147483647 h 123"/>
                    <a:gd name="T12" fmla="*/ 0 60000 65536"/>
                    <a:gd name="T13" fmla="*/ 0 60000 65536"/>
                    <a:gd name="T14" fmla="*/ 0 60000 65536"/>
                    <a:gd name="T15" fmla="*/ 0 60000 65536"/>
                    <a:gd name="T16" fmla="*/ 0 60000 65536"/>
                    <a:gd name="T17" fmla="*/ 0 60000 65536"/>
                    <a:gd name="T18" fmla="*/ 0 w 188"/>
                    <a:gd name="T19" fmla="*/ 0 h 123"/>
                    <a:gd name="T20" fmla="*/ 188 w 188"/>
                    <a:gd name="T21" fmla="*/ 123 h 123"/>
                  </a:gdLst>
                  <a:ahLst/>
                  <a:cxnLst>
                    <a:cxn ang="T12">
                      <a:pos x="T0" y="T1"/>
                    </a:cxn>
                    <a:cxn ang="T13">
                      <a:pos x="T2" y="T3"/>
                    </a:cxn>
                    <a:cxn ang="T14">
                      <a:pos x="T4" y="T5"/>
                    </a:cxn>
                    <a:cxn ang="T15">
                      <a:pos x="T6" y="T7"/>
                    </a:cxn>
                    <a:cxn ang="T16">
                      <a:pos x="T8" y="T9"/>
                    </a:cxn>
                    <a:cxn ang="T17">
                      <a:pos x="T10" y="T11"/>
                    </a:cxn>
                  </a:cxnLst>
                  <a:rect l="T18" t="T19" r="T20" b="T21"/>
                  <a:pathLst>
                    <a:path w="188" h="123">
                      <a:moveTo>
                        <a:pt x="188" y="96"/>
                      </a:moveTo>
                      <a:cubicBezTo>
                        <a:pt x="188" y="111"/>
                        <a:pt x="146" y="123"/>
                        <a:pt x="94" y="123"/>
                      </a:cubicBezTo>
                      <a:cubicBezTo>
                        <a:pt x="42" y="123"/>
                        <a:pt x="0" y="111"/>
                        <a:pt x="0" y="96"/>
                      </a:cubicBezTo>
                      <a:cubicBezTo>
                        <a:pt x="0" y="0"/>
                        <a:pt x="0" y="0"/>
                        <a:pt x="0" y="0"/>
                      </a:cubicBezTo>
                      <a:cubicBezTo>
                        <a:pt x="188" y="0"/>
                        <a:pt x="188" y="0"/>
                        <a:pt x="188" y="0"/>
                      </a:cubicBezTo>
                      <a:cubicBezTo>
                        <a:pt x="188" y="96"/>
                        <a:pt x="188" y="96"/>
                        <a:pt x="188" y="96"/>
                      </a:cubicBezTo>
                    </a:path>
                  </a:pathLst>
                </a:custGeom>
                <a:solidFill>
                  <a:srgbClr val="00FF00"/>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510" name="Freeform 176"/>
                <p:cNvSpPr>
                  <a:spLocks/>
                </p:cNvSpPr>
                <p:nvPr/>
              </p:nvSpPr>
              <p:spPr bwMode="auto">
                <a:xfrm>
                  <a:off x="4608336" y="3593399"/>
                  <a:ext cx="668" cy="1341"/>
                </a:xfrm>
                <a:custGeom>
                  <a:avLst/>
                  <a:gdLst>
                    <a:gd name="T0" fmla="*/ 0 w 1"/>
                    <a:gd name="T1" fmla="*/ 0 h 1"/>
                    <a:gd name="T2" fmla="*/ 0 w 1"/>
                    <a:gd name="T3" fmla="*/ 0 h 1"/>
                    <a:gd name="T4" fmla="*/ 0 w 1"/>
                    <a:gd name="T5" fmla="*/ 2147483647 h 1"/>
                    <a:gd name="T6" fmla="*/ 0 w 1"/>
                    <a:gd name="T7" fmla="*/ 2147483647 h 1"/>
                    <a:gd name="T8" fmla="*/ 0 w 1"/>
                    <a:gd name="T9" fmla="*/ 0 h 1"/>
                    <a:gd name="T10" fmla="*/ 0 60000 65536"/>
                    <a:gd name="T11" fmla="*/ 0 60000 65536"/>
                    <a:gd name="T12" fmla="*/ 0 60000 65536"/>
                    <a:gd name="T13" fmla="*/ 0 60000 65536"/>
                    <a:gd name="T14" fmla="*/ 0 60000 65536"/>
                    <a:gd name="T15" fmla="*/ 0 w 1"/>
                    <a:gd name="T16" fmla="*/ 0 h 1"/>
                    <a:gd name="T17" fmla="*/ 1 w 1"/>
                    <a:gd name="T18" fmla="*/ 1 h 1"/>
                  </a:gdLst>
                  <a:ahLst/>
                  <a:cxnLst>
                    <a:cxn ang="T10">
                      <a:pos x="T0" y="T1"/>
                    </a:cxn>
                    <a:cxn ang="T11">
                      <a:pos x="T2" y="T3"/>
                    </a:cxn>
                    <a:cxn ang="T12">
                      <a:pos x="T4" y="T5"/>
                    </a:cxn>
                    <a:cxn ang="T13">
                      <a:pos x="T6" y="T7"/>
                    </a:cxn>
                    <a:cxn ang="T14">
                      <a:pos x="T8" y="T9"/>
                    </a:cxn>
                  </a:cxnLst>
                  <a:rect l="T15" t="T16" r="T17" b="T18"/>
                  <a:pathLst>
                    <a:path w="1" h="1">
                      <a:moveTo>
                        <a:pt x="0" y="0"/>
                      </a:moveTo>
                      <a:cubicBezTo>
                        <a:pt x="0" y="0"/>
                        <a:pt x="0" y="0"/>
                        <a:pt x="0" y="0"/>
                      </a:cubicBezTo>
                      <a:cubicBezTo>
                        <a:pt x="0" y="1"/>
                        <a:pt x="0" y="1"/>
                        <a:pt x="0" y="1"/>
                      </a:cubicBezTo>
                      <a:cubicBezTo>
                        <a:pt x="0" y="1"/>
                        <a:pt x="0" y="1"/>
                        <a:pt x="0" y="1"/>
                      </a:cubicBezTo>
                      <a:cubicBezTo>
                        <a:pt x="0" y="0"/>
                        <a:pt x="0" y="0"/>
                        <a:pt x="0" y="0"/>
                      </a:cubicBezTo>
                    </a:path>
                  </a:pathLst>
                </a:custGeom>
                <a:solidFill>
                  <a:srgbClr val="8A98AA"/>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511" name="Freeform 177"/>
                <p:cNvSpPr>
                  <a:spLocks/>
                </p:cNvSpPr>
                <p:nvPr/>
              </p:nvSpPr>
              <p:spPr bwMode="auto">
                <a:xfrm>
                  <a:off x="4311133" y="3591387"/>
                  <a:ext cx="297202" cy="46268"/>
                </a:xfrm>
                <a:custGeom>
                  <a:avLst/>
                  <a:gdLst>
                    <a:gd name="T0" fmla="*/ 0 w 188"/>
                    <a:gd name="T1" fmla="*/ 0 h 29"/>
                    <a:gd name="T2" fmla="*/ 0 w 188"/>
                    <a:gd name="T3" fmla="*/ 2147483647 h 29"/>
                    <a:gd name="T4" fmla="*/ 2147483647 w 188"/>
                    <a:gd name="T5" fmla="*/ 2147483647 h 29"/>
                    <a:gd name="T6" fmla="*/ 2147483647 w 188"/>
                    <a:gd name="T7" fmla="*/ 2147483647 h 29"/>
                    <a:gd name="T8" fmla="*/ 2147483647 w 188"/>
                    <a:gd name="T9" fmla="*/ 2147483647 h 29"/>
                    <a:gd name="T10" fmla="*/ 2147483647 w 188"/>
                    <a:gd name="T11" fmla="*/ 2147483647 h 29"/>
                    <a:gd name="T12" fmla="*/ 0 w 188"/>
                    <a:gd name="T13" fmla="*/ 0 h 29"/>
                    <a:gd name="T14" fmla="*/ 0 60000 65536"/>
                    <a:gd name="T15" fmla="*/ 0 60000 65536"/>
                    <a:gd name="T16" fmla="*/ 0 60000 65536"/>
                    <a:gd name="T17" fmla="*/ 0 60000 65536"/>
                    <a:gd name="T18" fmla="*/ 0 60000 65536"/>
                    <a:gd name="T19" fmla="*/ 0 60000 65536"/>
                    <a:gd name="T20" fmla="*/ 0 60000 65536"/>
                    <a:gd name="T21" fmla="*/ 0 w 188"/>
                    <a:gd name="T22" fmla="*/ 0 h 29"/>
                    <a:gd name="T23" fmla="*/ 188 w 188"/>
                    <a:gd name="T24" fmla="*/ 29 h 2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8" h="29">
                      <a:moveTo>
                        <a:pt x="0" y="0"/>
                      </a:moveTo>
                      <a:cubicBezTo>
                        <a:pt x="0" y="2"/>
                        <a:pt x="0" y="2"/>
                        <a:pt x="0" y="2"/>
                      </a:cubicBezTo>
                      <a:cubicBezTo>
                        <a:pt x="0" y="17"/>
                        <a:pt x="42" y="29"/>
                        <a:pt x="94" y="29"/>
                      </a:cubicBezTo>
                      <a:cubicBezTo>
                        <a:pt x="146" y="29"/>
                        <a:pt x="188" y="17"/>
                        <a:pt x="188" y="2"/>
                      </a:cubicBezTo>
                      <a:cubicBezTo>
                        <a:pt x="188" y="1"/>
                        <a:pt x="188" y="1"/>
                        <a:pt x="188" y="1"/>
                      </a:cubicBezTo>
                      <a:cubicBezTo>
                        <a:pt x="188" y="16"/>
                        <a:pt x="145" y="28"/>
                        <a:pt x="94" y="28"/>
                      </a:cubicBezTo>
                      <a:cubicBezTo>
                        <a:pt x="42" y="28"/>
                        <a:pt x="0" y="16"/>
                        <a:pt x="0" y="0"/>
                      </a:cubicBezTo>
                    </a:path>
                  </a:pathLst>
                </a:custGeom>
                <a:solidFill>
                  <a:srgbClr val="7F8EA2"/>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512" name="Freeform 179"/>
                <p:cNvSpPr>
                  <a:spLocks/>
                </p:cNvSpPr>
                <p:nvPr/>
              </p:nvSpPr>
              <p:spPr bwMode="auto">
                <a:xfrm>
                  <a:off x="4311133" y="3439172"/>
                  <a:ext cx="297202" cy="44927"/>
                </a:xfrm>
                <a:custGeom>
                  <a:avLst/>
                  <a:gdLst>
                    <a:gd name="T0" fmla="*/ 2147483647 w 188"/>
                    <a:gd name="T1" fmla="*/ 2147483647 h 28"/>
                    <a:gd name="T2" fmla="*/ 0 w 188"/>
                    <a:gd name="T3" fmla="*/ 0 h 28"/>
                    <a:gd name="T4" fmla="*/ 0 w 188"/>
                    <a:gd name="T5" fmla="*/ 0 h 28"/>
                    <a:gd name="T6" fmla="*/ 2147483647 w 188"/>
                    <a:gd name="T7" fmla="*/ 2147483647 h 28"/>
                    <a:gd name="T8" fmla="*/ 2147483647 w 188"/>
                    <a:gd name="T9" fmla="*/ 0 h 28"/>
                    <a:gd name="T10" fmla="*/ 2147483647 w 188"/>
                    <a:gd name="T11" fmla="*/ 0 h 28"/>
                    <a:gd name="T12" fmla="*/ 2147483647 w 188"/>
                    <a:gd name="T13" fmla="*/ 2147483647 h 28"/>
                    <a:gd name="T14" fmla="*/ 0 60000 65536"/>
                    <a:gd name="T15" fmla="*/ 0 60000 65536"/>
                    <a:gd name="T16" fmla="*/ 0 60000 65536"/>
                    <a:gd name="T17" fmla="*/ 0 60000 65536"/>
                    <a:gd name="T18" fmla="*/ 0 60000 65536"/>
                    <a:gd name="T19" fmla="*/ 0 60000 65536"/>
                    <a:gd name="T20" fmla="*/ 0 60000 65536"/>
                    <a:gd name="T21" fmla="*/ 0 w 188"/>
                    <a:gd name="T22" fmla="*/ 0 h 28"/>
                    <a:gd name="T23" fmla="*/ 188 w 188"/>
                    <a:gd name="T24" fmla="*/ 28 h 2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8" h="28">
                      <a:moveTo>
                        <a:pt x="94" y="26"/>
                      </a:moveTo>
                      <a:cubicBezTo>
                        <a:pt x="43" y="26"/>
                        <a:pt x="1" y="14"/>
                        <a:pt x="0" y="0"/>
                      </a:cubicBezTo>
                      <a:cubicBezTo>
                        <a:pt x="0" y="0"/>
                        <a:pt x="0" y="0"/>
                        <a:pt x="0" y="0"/>
                      </a:cubicBezTo>
                      <a:cubicBezTo>
                        <a:pt x="0" y="15"/>
                        <a:pt x="42" y="28"/>
                        <a:pt x="94" y="28"/>
                      </a:cubicBezTo>
                      <a:cubicBezTo>
                        <a:pt x="146" y="28"/>
                        <a:pt x="188" y="15"/>
                        <a:pt x="188" y="0"/>
                      </a:cubicBezTo>
                      <a:cubicBezTo>
                        <a:pt x="188" y="0"/>
                        <a:pt x="188" y="0"/>
                        <a:pt x="188" y="0"/>
                      </a:cubicBezTo>
                      <a:cubicBezTo>
                        <a:pt x="186" y="14"/>
                        <a:pt x="145" y="26"/>
                        <a:pt x="94" y="26"/>
                      </a:cubicBezTo>
                      <a:close/>
                    </a:path>
                  </a:pathLst>
                </a:custGeom>
                <a:solidFill>
                  <a:srgbClr val="363B49"/>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513" name="Freeform 180"/>
                <p:cNvSpPr>
                  <a:spLocks noEditPoints="1"/>
                </p:cNvSpPr>
                <p:nvPr/>
              </p:nvSpPr>
              <p:spPr bwMode="auto">
                <a:xfrm>
                  <a:off x="4308462" y="3393574"/>
                  <a:ext cx="303213" cy="247434"/>
                </a:xfrm>
                <a:custGeom>
                  <a:avLst/>
                  <a:gdLst>
                    <a:gd name="T0" fmla="*/ 0 w 192"/>
                    <a:gd name="T1" fmla="*/ 2147483647 h 156"/>
                    <a:gd name="T2" fmla="*/ 0 w 192"/>
                    <a:gd name="T3" fmla="*/ 2147483647 h 156"/>
                    <a:gd name="T4" fmla="*/ 2147483647 w 192"/>
                    <a:gd name="T5" fmla="*/ 2147483647 h 156"/>
                    <a:gd name="T6" fmla="*/ 2147483647 w 192"/>
                    <a:gd name="T7" fmla="*/ 2147483647 h 156"/>
                    <a:gd name="T8" fmla="*/ 2147483647 w 192"/>
                    <a:gd name="T9" fmla="*/ 2147483647 h 156"/>
                    <a:gd name="T10" fmla="*/ 2147483647 w 192"/>
                    <a:gd name="T11" fmla="*/ 2147483647 h 156"/>
                    <a:gd name="T12" fmla="*/ 2147483647 w 192"/>
                    <a:gd name="T13" fmla="*/ 2147483647 h 156"/>
                    <a:gd name="T14" fmla="*/ 2147483647 w 192"/>
                    <a:gd name="T15" fmla="*/ 2147483647 h 156"/>
                    <a:gd name="T16" fmla="*/ 2147483647 w 192"/>
                    <a:gd name="T17" fmla="*/ 0 h 156"/>
                    <a:gd name="T18" fmla="*/ 0 w 192"/>
                    <a:gd name="T19" fmla="*/ 2147483647 h 156"/>
                    <a:gd name="T20" fmla="*/ 0 w 192"/>
                    <a:gd name="T21" fmla="*/ 2147483647 h 156"/>
                    <a:gd name="T22" fmla="*/ 2147483647 w 192"/>
                    <a:gd name="T23" fmla="*/ 2147483647 h 156"/>
                    <a:gd name="T24" fmla="*/ 2147483647 w 192"/>
                    <a:gd name="T25" fmla="*/ 2147483647 h 156"/>
                    <a:gd name="T26" fmla="*/ 2147483647 w 192"/>
                    <a:gd name="T27" fmla="*/ 2147483647 h 156"/>
                    <a:gd name="T28" fmla="*/ 2147483647 w 192"/>
                    <a:gd name="T29" fmla="*/ 2147483647 h 156"/>
                    <a:gd name="T30" fmla="*/ 2147483647 w 192"/>
                    <a:gd name="T31" fmla="*/ 2147483647 h 156"/>
                    <a:gd name="T32" fmla="*/ 2147483647 w 192"/>
                    <a:gd name="T33" fmla="*/ 2147483647 h 156"/>
                    <a:gd name="T34" fmla="*/ 2147483647 w 192"/>
                    <a:gd name="T35" fmla="*/ 2147483647 h 156"/>
                    <a:gd name="T36" fmla="*/ 2147483647 w 192"/>
                    <a:gd name="T37" fmla="*/ 2147483647 h 156"/>
                    <a:gd name="T38" fmla="*/ 2147483647 w 192"/>
                    <a:gd name="T39" fmla="*/ 2147483647 h 156"/>
                    <a:gd name="T40" fmla="*/ 2147483647 w 192"/>
                    <a:gd name="T41" fmla="*/ 2147483647 h 156"/>
                    <a:gd name="T42" fmla="*/ 2147483647 w 192"/>
                    <a:gd name="T43" fmla="*/ 2147483647 h 156"/>
                    <a:gd name="T44" fmla="*/ 2147483647 w 192"/>
                    <a:gd name="T45" fmla="*/ 2147483647 h 15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92"/>
                    <a:gd name="T70" fmla="*/ 0 h 156"/>
                    <a:gd name="T71" fmla="*/ 192 w 192"/>
                    <a:gd name="T72" fmla="*/ 156 h 15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92" h="156">
                      <a:moveTo>
                        <a:pt x="0" y="31"/>
                      </a:moveTo>
                      <a:cubicBezTo>
                        <a:pt x="0" y="127"/>
                        <a:pt x="0" y="127"/>
                        <a:pt x="0" y="127"/>
                      </a:cubicBezTo>
                      <a:cubicBezTo>
                        <a:pt x="0" y="145"/>
                        <a:pt x="48" y="156"/>
                        <a:pt x="96" y="156"/>
                      </a:cubicBezTo>
                      <a:cubicBezTo>
                        <a:pt x="143" y="156"/>
                        <a:pt x="192" y="145"/>
                        <a:pt x="192" y="127"/>
                      </a:cubicBezTo>
                      <a:cubicBezTo>
                        <a:pt x="192" y="31"/>
                        <a:pt x="192" y="31"/>
                        <a:pt x="192" y="31"/>
                      </a:cubicBezTo>
                      <a:cubicBezTo>
                        <a:pt x="191" y="32"/>
                        <a:pt x="191" y="32"/>
                        <a:pt x="191" y="32"/>
                      </a:cubicBezTo>
                      <a:cubicBezTo>
                        <a:pt x="192" y="31"/>
                        <a:pt x="192" y="30"/>
                        <a:pt x="192" y="30"/>
                      </a:cubicBezTo>
                      <a:cubicBezTo>
                        <a:pt x="192" y="29"/>
                        <a:pt x="192" y="29"/>
                        <a:pt x="192" y="29"/>
                      </a:cubicBezTo>
                      <a:cubicBezTo>
                        <a:pt x="192" y="11"/>
                        <a:pt x="143" y="0"/>
                        <a:pt x="96" y="0"/>
                      </a:cubicBezTo>
                      <a:cubicBezTo>
                        <a:pt x="48" y="0"/>
                        <a:pt x="0" y="11"/>
                        <a:pt x="0" y="29"/>
                      </a:cubicBezTo>
                      <a:lnTo>
                        <a:pt x="0" y="31"/>
                      </a:lnTo>
                      <a:close/>
                      <a:moveTo>
                        <a:pt x="4" y="29"/>
                      </a:moveTo>
                      <a:cubicBezTo>
                        <a:pt x="4" y="17"/>
                        <a:pt x="41" y="4"/>
                        <a:pt x="96" y="4"/>
                      </a:cubicBezTo>
                      <a:cubicBezTo>
                        <a:pt x="151" y="4"/>
                        <a:pt x="188" y="17"/>
                        <a:pt x="188" y="29"/>
                      </a:cubicBezTo>
                      <a:cubicBezTo>
                        <a:pt x="188" y="30"/>
                        <a:pt x="188" y="30"/>
                        <a:pt x="188" y="30"/>
                      </a:cubicBezTo>
                      <a:cubicBezTo>
                        <a:pt x="188" y="31"/>
                        <a:pt x="188" y="31"/>
                        <a:pt x="188" y="31"/>
                      </a:cubicBezTo>
                      <a:cubicBezTo>
                        <a:pt x="188" y="31"/>
                        <a:pt x="188" y="31"/>
                        <a:pt x="188" y="31"/>
                      </a:cubicBezTo>
                      <a:cubicBezTo>
                        <a:pt x="188" y="31"/>
                        <a:pt x="188" y="31"/>
                        <a:pt x="188" y="31"/>
                      </a:cubicBezTo>
                      <a:cubicBezTo>
                        <a:pt x="188" y="127"/>
                        <a:pt x="188" y="127"/>
                        <a:pt x="188" y="127"/>
                      </a:cubicBezTo>
                      <a:cubicBezTo>
                        <a:pt x="188" y="139"/>
                        <a:pt x="151" y="152"/>
                        <a:pt x="96" y="152"/>
                      </a:cubicBezTo>
                      <a:cubicBezTo>
                        <a:pt x="41" y="152"/>
                        <a:pt x="4" y="139"/>
                        <a:pt x="4" y="127"/>
                      </a:cubicBezTo>
                      <a:cubicBezTo>
                        <a:pt x="4" y="31"/>
                        <a:pt x="4" y="31"/>
                        <a:pt x="4" y="31"/>
                      </a:cubicBezTo>
                      <a:lnTo>
                        <a:pt x="4" y="29"/>
                      </a:lnTo>
                      <a:close/>
                    </a:path>
                  </a:pathLst>
                </a:custGeom>
                <a:solidFill>
                  <a:srgbClr val="231F20"/>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514" name="Freeform 175"/>
                <p:cNvSpPr>
                  <a:spLocks/>
                </p:cNvSpPr>
                <p:nvPr/>
              </p:nvSpPr>
              <p:spPr bwMode="auto">
                <a:xfrm>
                  <a:off x="4311133" y="3284373"/>
                  <a:ext cx="297202" cy="195131"/>
                </a:xfrm>
                <a:custGeom>
                  <a:avLst/>
                  <a:gdLst>
                    <a:gd name="T0" fmla="*/ 2147483647 w 188"/>
                    <a:gd name="T1" fmla="*/ 2147483647 h 123"/>
                    <a:gd name="T2" fmla="*/ 2147483647 w 188"/>
                    <a:gd name="T3" fmla="*/ 2147483647 h 123"/>
                    <a:gd name="T4" fmla="*/ 0 w 188"/>
                    <a:gd name="T5" fmla="*/ 2147483647 h 123"/>
                    <a:gd name="T6" fmla="*/ 0 w 188"/>
                    <a:gd name="T7" fmla="*/ 0 h 123"/>
                    <a:gd name="T8" fmla="*/ 2147483647 w 188"/>
                    <a:gd name="T9" fmla="*/ 0 h 123"/>
                    <a:gd name="T10" fmla="*/ 2147483647 w 188"/>
                    <a:gd name="T11" fmla="*/ 2147483647 h 123"/>
                    <a:gd name="T12" fmla="*/ 0 60000 65536"/>
                    <a:gd name="T13" fmla="*/ 0 60000 65536"/>
                    <a:gd name="T14" fmla="*/ 0 60000 65536"/>
                    <a:gd name="T15" fmla="*/ 0 60000 65536"/>
                    <a:gd name="T16" fmla="*/ 0 60000 65536"/>
                    <a:gd name="T17" fmla="*/ 0 60000 65536"/>
                    <a:gd name="T18" fmla="*/ 0 w 188"/>
                    <a:gd name="T19" fmla="*/ 0 h 123"/>
                    <a:gd name="T20" fmla="*/ 188 w 188"/>
                    <a:gd name="T21" fmla="*/ 123 h 123"/>
                  </a:gdLst>
                  <a:ahLst/>
                  <a:cxnLst>
                    <a:cxn ang="T12">
                      <a:pos x="T0" y="T1"/>
                    </a:cxn>
                    <a:cxn ang="T13">
                      <a:pos x="T2" y="T3"/>
                    </a:cxn>
                    <a:cxn ang="T14">
                      <a:pos x="T4" y="T5"/>
                    </a:cxn>
                    <a:cxn ang="T15">
                      <a:pos x="T6" y="T7"/>
                    </a:cxn>
                    <a:cxn ang="T16">
                      <a:pos x="T8" y="T9"/>
                    </a:cxn>
                    <a:cxn ang="T17">
                      <a:pos x="T10" y="T11"/>
                    </a:cxn>
                  </a:cxnLst>
                  <a:rect l="T18" t="T19" r="T20" b="T21"/>
                  <a:pathLst>
                    <a:path w="188" h="123">
                      <a:moveTo>
                        <a:pt x="188" y="96"/>
                      </a:moveTo>
                      <a:cubicBezTo>
                        <a:pt x="188" y="111"/>
                        <a:pt x="146" y="123"/>
                        <a:pt x="94" y="123"/>
                      </a:cubicBezTo>
                      <a:cubicBezTo>
                        <a:pt x="42" y="123"/>
                        <a:pt x="0" y="111"/>
                        <a:pt x="0" y="96"/>
                      </a:cubicBezTo>
                      <a:cubicBezTo>
                        <a:pt x="0" y="0"/>
                        <a:pt x="0" y="0"/>
                        <a:pt x="0" y="0"/>
                      </a:cubicBezTo>
                      <a:cubicBezTo>
                        <a:pt x="188" y="0"/>
                        <a:pt x="188" y="0"/>
                        <a:pt x="188" y="0"/>
                      </a:cubicBezTo>
                      <a:cubicBezTo>
                        <a:pt x="188" y="96"/>
                        <a:pt x="188" y="96"/>
                        <a:pt x="188" y="96"/>
                      </a:cubicBezTo>
                    </a:path>
                  </a:pathLst>
                </a:custGeom>
                <a:solidFill>
                  <a:srgbClr val="00FF00"/>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515" name="Freeform 176"/>
                <p:cNvSpPr>
                  <a:spLocks/>
                </p:cNvSpPr>
                <p:nvPr/>
              </p:nvSpPr>
              <p:spPr bwMode="auto">
                <a:xfrm>
                  <a:off x="4608336" y="3433693"/>
                  <a:ext cx="668" cy="1341"/>
                </a:xfrm>
                <a:custGeom>
                  <a:avLst/>
                  <a:gdLst>
                    <a:gd name="T0" fmla="*/ 0 w 1"/>
                    <a:gd name="T1" fmla="*/ 0 h 1"/>
                    <a:gd name="T2" fmla="*/ 0 w 1"/>
                    <a:gd name="T3" fmla="*/ 0 h 1"/>
                    <a:gd name="T4" fmla="*/ 0 w 1"/>
                    <a:gd name="T5" fmla="*/ 2147483647 h 1"/>
                    <a:gd name="T6" fmla="*/ 0 w 1"/>
                    <a:gd name="T7" fmla="*/ 2147483647 h 1"/>
                    <a:gd name="T8" fmla="*/ 0 w 1"/>
                    <a:gd name="T9" fmla="*/ 0 h 1"/>
                    <a:gd name="T10" fmla="*/ 0 60000 65536"/>
                    <a:gd name="T11" fmla="*/ 0 60000 65536"/>
                    <a:gd name="T12" fmla="*/ 0 60000 65536"/>
                    <a:gd name="T13" fmla="*/ 0 60000 65536"/>
                    <a:gd name="T14" fmla="*/ 0 60000 65536"/>
                    <a:gd name="T15" fmla="*/ 0 w 1"/>
                    <a:gd name="T16" fmla="*/ 0 h 1"/>
                    <a:gd name="T17" fmla="*/ 1 w 1"/>
                    <a:gd name="T18" fmla="*/ 1 h 1"/>
                  </a:gdLst>
                  <a:ahLst/>
                  <a:cxnLst>
                    <a:cxn ang="T10">
                      <a:pos x="T0" y="T1"/>
                    </a:cxn>
                    <a:cxn ang="T11">
                      <a:pos x="T2" y="T3"/>
                    </a:cxn>
                    <a:cxn ang="T12">
                      <a:pos x="T4" y="T5"/>
                    </a:cxn>
                    <a:cxn ang="T13">
                      <a:pos x="T6" y="T7"/>
                    </a:cxn>
                    <a:cxn ang="T14">
                      <a:pos x="T8" y="T9"/>
                    </a:cxn>
                  </a:cxnLst>
                  <a:rect l="T15" t="T16" r="T17" b="T18"/>
                  <a:pathLst>
                    <a:path w="1" h="1">
                      <a:moveTo>
                        <a:pt x="0" y="0"/>
                      </a:moveTo>
                      <a:cubicBezTo>
                        <a:pt x="0" y="0"/>
                        <a:pt x="0" y="0"/>
                        <a:pt x="0" y="0"/>
                      </a:cubicBezTo>
                      <a:cubicBezTo>
                        <a:pt x="0" y="1"/>
                        <a:pt x="0" y="1"/>
                        <a:pt x="0" y="1"/>
                      </a:cubicBezTo>
                      <a:cubicBezTo>
                        <a:pt x="0" y="1"/>
                        <a:pt x="0" y="1"/>
                        <a:pt x="0" y="1"/>
                      </a:cubicBezTo>
                      <a:cubicBezTo>
                        <a:pt x="0" y="0"/>
                        <a:pt x="0" y="0"/>
                        <a:pt x="0" y="0"/>
                      </a:cubicBezTo>
                    </a:path>
                  </a:pathLst>
                </a:custGeom>
                <a:solidFill>
                  <a:srgbClr val="8A98AA"/>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516" name="Freeform 177"/>
                <p:cNvSpPr>
                  <a:spLocks/>
                </p:cNvSpPr>
                <p:nvPr/>
              </p:nvSpPr>
              <p:spPr bwMode="auto">
                <a:xfrm>
                  <a:off x="4311133" y="3431681"/>
                  <a:ext cx="297202" cy="46268"/>
                </a:xfrm>
                <a:custGeom>
                  <a:avLst/>
                  <a:gdLst>
                    <a:gd name="T0" fmla="*/ 0 w 188"/>
                    <a:gd name="T1" fmla="*/ 0 h 29"/>
                    <a:gd name="T2" fmla="*/ 0 w 188"/>
                    <a:gd name="T3" fmla="*/ 2147483647 h 29"/>
                    <a:gd name="T4" fmla="*/ 2147483647 w 188"/>
                    <a:gd name="T5" fmla="*/ 2147483647 h 29"/>
                    <a:gd name="T6" fmla="*/ 2147483647 w 188"/>
                    <a:gd name="T7" fmla="*/ 2147483647 h 29"/>
                    <a:gd name="T8" fmla="*/ 2147483647 w 188"/>
                    <a:gd name="T9" fmla="*/ 2147483647 h 29"/>
                    <a:gd name="T10" fmla="*/ 2147483647 w 188"/>
                    <a:gd name="T11" fmla="*/ 2147483647 h 29"/>
                    <a:gd name="T12" fmla="*/ 0 w 188"/>
                    <a:gd name="T13" fmla="*/ 0 h 29"/>
                    <a:gd name="T14" fmla="*/ 0 60000 65536"/>
                    <a:gd name="T15" fmla="*/ 0 60000 65536"/>
                    <a:gd name="T16" fmla="*/ 0 60000 65536"/>
                    <a:gd name="T17" fmla="*/ 0 60000 65536"/>
                    <a:gd name="T18" fmla="*/ 0 60000 65536"/>
                    <a:gd name="T19" fmla="*/ 0 60000 65536"/>
                    <a:gd name="T20" fmla="*/ 0 60000 65536"/>
                    <a:gd name="T21" fmla="*/ 0 w 188"/>
                    <a:gd name="T22" fmla="*/ 0 h 29"/>
                    <a:gd name="T23" fmla="*/ 188 w 188"/>
                    <a:gd name="T24" fmla="*/ 29 h 2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8" h="29">
                      <a:moveTo>
                        <a:pt x="0" y="0"/>
                      </a:moveTo>
                      <a:cubicBezTo>
                        <a:pt x="0" y="2"/>
                        <a:pt x="0" y="2"/>
                        <a:pt x="0" y="2"/>
                      </a:cubicBezTo>
                      <a:cubicBezTo>
                        <a:pt x="0" y="17"/>
                        <a:pt x="42" y="29"/>
                        <a:pt x="94" y="29"/>
                      </a:cubicBezTo>
                      <a:cubicBezTo>
                        <a:pt x="146" y="29"/>
                        <a:pt x="188" y="17"/>
                        <a:pt x="188" y="2"/>
                      </a:cubicBezTo>
                      <a:cubicBezTo>
                        <a:pt x="188" y="1"/>
                        <a:pt x="188" y="1"/>
                        <a:pt x="188" y="1"/>
                      </a:cubicBezTo>
                      <a:cubicBezTo>
                        <a:pt x="188" y="16"/>
                        <a:pt x="145" y="28"/>
                        <a:pt x="94" y="28"/>
                      </a:cubicBezTo>
                      <a:cubicBezTo>
                        <a:pt x="42" y="28"/>
                        <a:pt x="0" y="16"/>
                        <a:pt x="0" y="0"/>
                      </a:cubicBezTo>
                    </a:path>
                  </a:pathLst>
                </a:custGeom>
                <a:solidFill>
                  <a:srgbClr val="7F8EA2"/>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517" name="Freeform 180"/>
                <p:cNvSpPr>
                  <a:spLocks noEditPoints="1"/>
                </p:cNvSpPr>
                <p:nvPr/>
              </p:nvSpPr>
              <p:spPr bwMode="auto">
                <a:xfrm>
                  <a:off x="4308462" y="3233868"/>
                  <a:ext cx="303213" cy="247434"/>
                </a:xfrm>
                <a:custGeom>
                  <a:avLst/>
                  <a:gdLst>
                    <a:gd name="T0" fmla="*/ 0 w 192"/>
                    <a:gd name="T1" fmla="*/ 2147483647 h 156"/>
                    <a:gd name="T2" fmla="*/ 0 w 192"/>
                    <a:gd name="T3" fmla="*/ 2147483647 h 156"/>
                    <a:gd name="T4" fmla="*/ 2147483647 w 192"/>
                    <a:gd name="T5" fmla="*/ 2147483647 h 156"/>
                    <a:gd name="T6" fmla="*/ 2147483647 w 192"/>
                    <a:gd name="T7" fmla="*/ 2147483647 h 156"/>
                    <a:gd name="T8" fmla="*/ 2147483647 w 192"/>
                    <a:gd name="T9" fmla="*/ 2147483647 h 156"/>
                    <a:gd name="T10" fmla="*/ 2147483647 w 192"/>
                    <a:gd name="T11" fmla="*/ 2147483647 h 156"/>
                    <a:gd name="T12" fmla="*/ 2147483647 w 192"/>
                    <a:gd name="T13" fmla="*/ 2147483647 h 156"/>
                    <a:gd name="T14" fmla="*/ 2147483647 w 192"/>
                    <a:gd name="T15" fmla="*/ 2147483647 h 156"/>
                    <a:gd name="T16" fmla="*/ 2147483647 w 192"/>
                    <a:gd name="T17" fmla="*/ 0 h 156"/>
                    <a:gd name="T18" fmla="*/ 0 w 192"/>
                    <a:gd name="T19" fmla="*/ 2147483647 h 156"/>
                    <a:gd name="T20" fmla="*/ 0 w 192"/>
                    <a:gd name="T21" fmla="*/ 2147483647 h 156"/>
                    <a:gd name="T22" fmla="*/ 2147483647 w 192"/>
                    <a:gd name="T23" fmla="*/ 2147483647 h 156"/>
                    <a:gd name="T24" fmla="*/ 2147483647 w 192"/>
                    <a:gd name="T25" fmla="*/ 2147483647 h 156"/>
                    <a:gd name="T26" fmla="*/ 2147483647 w 192"/>
                    <a:gd name="T27" fmla="*/ 2147483647 h 156"/>
                    <a:gd name="T28" fmla="*/ 2147483647 w 192"/>
                    <a:gd name="T29" fmla="*/ 2147483647 h 156"/>
                    <a:gd name="T30" fmla="*/ 2147483647 w 192"/>
                    <a:gd name="T31" fmla="*/ 2147483647 h 156"/>
                    <a:gd name="T32" fmla="*/ 2147483647 w 192"/>
                    <a:gd name="T33" fmla="*/ 2147483647 h 156"/>
                    <a:gd name="T34" fmla="*/ 2147483647 w 192"/>
                    <a:gd name="T35" fmla="*/ 2147483647 h 156"/>
                    <a:gd name="T36" fmla="*/ 2147483647 w 192"/>
                    <a:gd name="T37" fmla="*/ 2147483647 h 156"/>
                    <a:gd name="T38" fmla="*/ 2147483647 w 192"/>
                    <a:gd name="T39" fmla="*/ 2147483647 h 156"/>
                    <a:gd name="T40" fmla="*/ 2147483647 w 192"/>
                    <a:gd name="T41" fmla="*/ 2147483647 h 156"/>
                    <a:gd name="T42" fmla="*/ 2147483647 w 192"/>
                    <a:gd name="T43" fmla="*/ 2147483647 h 156"/>
                    <a:gd name="T44" fmla="*/ 2147483647 w 192"/>
                    <a:gd name="T45" fmla="*/ 2147483647 h 15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92"/>
                    <a:gd name="T70" fmla="*/ 0 h 156"/>
                    <a:gd name="T71" fmla="*/ 192 w 192"/>
                    <a:gd name="T72" fmla="*/ 156 h 15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92" h="156">
                      <a:moveTo>
                        <a:pt x="0" y="31"/>
                      </a:moveTo>
                      <a:cubicBezTo>
                        <a:pt x="0" y="127"/>
                        <a:pt x="0" y="127"/>
                        <a:pt x="0" y="127"/>
                      </a:cubicBezTo>
                      <a:cubicBezTo>
                        <a:pt x="0" y="145"/>
                        <a:pt x="48" y="156"/>
                        <a:pt x="96" y="156"/>
                      </a:cubicBezTo>
                      <a:cubicBezTo>
                        <a:pt x="143" y="156"/>
                        <a:pt x="192" y="145"/>
                        <a:pt x="192" y="127"/>
                      </a:cubicBezTo>
                      <a:cubicBezTo>
                        <a:pt x="192" y="31"/>
                        <a:pt x="192" y="31"/>
                        <a:pt x="192" y="31"/>
                      </a:cubicBezTo>
                      <a:cubicBezTo>
                        <a:pt x="191" y="32"/>
                        <a:pt x="191" y="32"/>
                        <a:pt x="191" y="32"/>
                      </a:cubicBezTo>
                      <a:cubicBezTo>
                        <a:pt x="192" y="31"/>
                        <a:pt x="192" y="30"/>
                        <a:pt x="192" y="30"/>
                      </a:cubicBezTo>
                      <a:cubicBezTo>
                        <a:pt x="192" y="29"/>
                        <a:pt x="192" y="29"/>
                        <a:pt x="192" y="29"/>
                      </a:cubicBezTo>
                      <a:cubicBezTo>
                        <a:pt x="192" y="11"/>
                        <a:pt x="143" y="0"/>
                        <a:pt x="96" y="0"/>
                      </a:cubicBezTo>
                      <a:cubicBezTo>
                        <a:pt x="48" y="0"/>
                        <a:pt x="0" y="11"/>
                        <a:pt x="0" y="29"/>
                      </a:cubicBezTo>
                      <a:lnTo>
                        <a:pt x="0" y="31"/>
                      </a:lnTo>
                      <a:close/>
                      <a:moveTo>
                        <a:pt x="4" y="29"/>
                      </a:moveTo>
                      <a:cubicBezTo>
                        <a:pt x="4" y="17"/>
                        <a:pt x="41" y="4"/>
                        <a:pt x="96" y="4"/>
                      </a:cubicBezTo>
                      <a:cubicBezTo>
                        <a:pt x="151" y="4"/>
                        <a:pt x="188" y="17"/>
                        <a:pt x="188" y="29"/>
                      </a:cubicBezTo>
                      <a:cubicBezTo>
                        <a:pt x="188" y="30"/>
                        <a:pt x="188" y="30"/>
                        <a:pt x="188" y="30"/>
                      </a:cubicBezTo>
                      <a:cubicBezTo>
                        <a:pt x="188" y="31"/>
                        <a:pt x="188" y="31"/>
                        <a:pt x="188" y="31"/>
                      </a:cubicBezTo>
                      <a:cubicBezTo>
                        <a:pt x="188" y="31"/>
                        <a:pt x="188" y="31"/>
                        <a:pt x="188" y="31"/>
                      </a:cubicBezTo>
                      <a:cubicBezTo>
                        <a:pt x="188" y="31"/>
                        <a:pt x="188" y="31"/>
                        <a:pt x="188" y="31"/>
                      </a:cubicBezTo>
                      <a:cubicBezTo>
                        <a:pt x="188" y="127"/>
                        <a:pt x="188" y="127"/>
                        <a:pt x="188" y="127"/>
                      </a:cubicBezTo>
                      <a:cubicBezTo>
                        <a:pt x="188" y="139"/>
                        <a:pt x="151" y="152"/>
                        <a:pt x="96" y="152"/>
                      </a:cubicBezTo>
                      <a:cubicBezTo>
                        <a:pt x="41" y="152"/>
                        <a:pt x="4" y="139"/>
                        <a:pt x="4" y="127"/>
                      </a:cubicBezTo>
                      <a:cubicBezTo>
                        <a:pt x="4" y="31"/>
                        <a:pt x="4" y="31"/>
                        <a:pt x="4" y="31"/>
                      </a:cubicBezTo>
                      <a:lnTo>
                        <a:pt x="4" y="29"/>
                      </a:lnTo>
                      <a:close/>
                    </a:path>
                  </a:pathLst>
                </a:custGeom>
                <a:solidFill>
                  <a:srgbClr val="231F20"/>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518" name="Freeform 175"/>
                <p:cNvSpPr>
                  <a:spLocks/>
                </p:cNvSpPr>
                <p:nvPr/>
              </p:nvSpPr>
              <p:spPr bwMode="auto">
                <a:xfrm>
                  <a:off x="4311133" y="3126929"/>
                  <a:ext cx="297202" cy="195131"/>
                </a:xfrm>
                <a:custGeom>
                  <a:avLst/>
                  <a:gdLst>
                    <a:gd name="T0" fmla="*/ 2147483647 w 188"/>
                    <a:gd name="T1" fmla="*/ 2147483647 h 123"/>
                    <a:gd name="T2" fmla="*/ 2147483647 w 188"/>
                    <a:gd name="T3" fmla="*/ 2147483647 h 123"/>
                    <a:gd name="T4" fmla="*/ 0 w 188"/>
                    <a:gd name="T5" fmla="*/ 2147483647 h 123"/>
                    <a:gd name="T6" fmla="*/ 0 w 188"/>
                    <a:gd name="T7" fmla="*/ 0 h 123"/>
                    <a:gd name="T8" fmla="*/ 2147483647 w 188"/>
                    <a:gd name="T9" fmla="*/ 0 h 123"/>
                    <a:gd name="T10" fmla="*/ 2147483647 w 188"/>
                    <a:gd name="T11" fmla="*/ 2147483647 h 123"/>
                    <a:gd name="T12" fmla="*/ 0 60000 65536"/>
                    <a:gd name="T13" fmla="*/ 0 60000 65536"/>
                    <a:gd name="T14" fmla="*/ 0 60000 65536"/>
                    <a:gd name="T15" fmla="*/ 0 60000 65536"/>
                    <a:gd name="T16" fmla="*/ 0 60000 65536"/>
                    <a:gd name="T17" fmla="*/ 0 60000 65536"/>
                    <a:gd name="T18" fmla="*/ 0 w 188"/>
                    <a:gd name="T19" fmla="*/ 0 h 123"/>
                    <a:gd name="T20" fmla="*/ 188 w 188"/>
                    <a:gd name="T21" fmla="*/ 123 h 123"/>
                  </a:gdLst>
                  <a:ahLst/>
                  <a:cxnLst>
                    <a:cxn ang="T12">
                      <a:pos x="T0" y="T1"/>
                    </a:cxn>
                    <a:cxn ang="T13">
                      <a:pos x="T2" y="T3"/>
                    </a:cxn>
                    <a:cxn ang="T14">
                      <a:pos x="T4" y="T5"/>
                    </a:cxn>
                    <a:cxn ang="T15">
                      <a:pos x="T6" y="T7"/>
                    </a:cxn>
                    <a:cxn ang="T16">
                      <a:pos x="T8" y="T9"/>
                    </a:cxn>
                    <a:cxn ang="T17">
                      <a:pos x="T10" y="T11"/>
                    </a:cxn>
                  </a:cxnLst>
                  <a:rect l="T18" t="T19" r="T20" b="T21"/>
                  <a:pathLst>
                    <a:path w="188" h="123">
                      <a:moveTo>
                        <a:pt x="188" y="96"/>
                      </a:moveTo>
                      <a:cubicBezTo>
                        <a:pt x="188" y="111"/>
                        <a:pt x="146" y="123"/>
                        <a:pt x="94" y="123"/>
                      </a:cubicBezTo>
                      <a:cubicBezTo>
                        <a:pt x="42" y="123"/>
                        <a:pt x="0" y="111"/>
                        <a:pt x="0" y="96"/>
                      </a:cubicBezTo>
                      <a:cubicBezTo>
                        <a:pt x="0" y="0"/>
                        <a:pt x="0" y="0"/>
                        <a:pt x="0" y="0"/>
                      </a:cubicBezTo>
                      <a:cubicBezTo>
                        <a:pt x="188" y="0"/>
                        <a:pt x="188" y="0"/>
                        <a:pt x="188" y="0"/>
                      </a:cubicBezTo>
                      <a:cubicBezTo>
                        <a:pt x="188" y="96"/>
                        <a:pt x="188" y="96"/>
                        <a:pt x="188" y="96"/>
                      </a:cubicBezTo>
                    </a:path>
                  </a:pathLst>
                </a:custGeom>
                <a:solidFill>
                  <a:srgbClr val="00FF00"/>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519" name="Freeform 176"/>
                <p:cNvSpPr>
                  <a:spLocks/>
                </p:cNvSpPr>
                <p:nvPr/>
              </p:nvSpPr>
              <p:spPr bwMode="auto">
                <a:xfrm>
                  <a:off x="4608336" y="3317637"/>
                  <a:ext cx="668" cy="1341"/>
                </a:xfrm>
                <a:custGeom>
                  <a:avLst/>
                  <a:gdLst>
                    <a:gd name="T0" fmla="*/ 0 w 1"/>
                    <a:gd name="T1" fmla="*/ 0 h 1"/>
                    <a:gd name="T2" fmla="*/ 0 w 1"/>
                    <a:gd name="T3" fmla="*/ 0 h 1"/>
                    <a:gd name="T4" fmla="*/ 0 w 1"/>
                    <a:gd name="T5" fmla="*/ 2147483647 h 1"/>
                    <a:gd name="T6" fmla="*/ 0 w 1"/>
                    <a:gd name="T7" fmla="*/ 2147483647 h 1"/>
                    <a:gd name="T8" fmla="*/ 0 w 1"/>
                    <a:gd name="T9" fmla="*/ 0 h 1"/>
                    <a:gd name="T10" fmla="*/ 0 60000 65536"/>
                    <a:gd name="T11" fmla="*/ 0 60000 65536"/>
                    <a:gd name="T12" fmla="*/ 0 60000 65536"/>
                    <a:gd name="T13" fmla="*/ 0 60000 65536"/>
                    <a:gd name="T14" fmla="*/ 0 60000 65536"/>
                    <a:gd name="T15" fmla="*/ 0 w 1"/>
                    <a:gd name="T16" fmla="*/ 0 h 1"/>
                    <a:gd name="T17" fmla="*/ 1 w 1"/>
                    <a:gd name="T18" fmla="*/ 1 h 1"/>
                  </a:gdLst>
                  <a:ahLst/>
                  <a:cxnLst>
                    <a:cxn ang="T10">
                      <a:pos x="T0" y="T1"/>
                    </a:cxn>
                    <a:cxn ang="T11">
                      <a:pos x="T2" y="T3"/>
                    </a:cxn>
                    <a:cxn ang="T12">
                      <a:pos x="T4" y="T5"/>
                    </a:cxn>
                    <a:cxn ang="T13">
                      <a:pos x="T6" y="T7"/>
                    </a:cxn>
                    <a:cxn ang="T14">
                      <a:pos x="T8" y="T9"/>
                    </a:cxn>
                  </a:cxnLst>
                  <a:rect l="T15" t="T16" r="T17" b="T18"/>
                  <a:pathLst>
                    <a:path w="1" h="1">
                      <a:moveTo>
                        <a:pt x="0" y="0"/>
                      </a:moveTo>
                      <a:cubicBezTo>
                        <a:pt x="0" y="0"/>
                        <a:pt x="0" y="0"/>
                        <a:pt x="0" y="0"/>
                      </a:cubicBezTo>
                      <a:cubicBezTo>
                        <a:pt x="0" y="1"/>
                        <a:pt x="0" y="1"/>
                        <a:pt x="0" y="1"/>
                      </a:cubicBezTo>
                      <a:cubicBezTo>
                        <a:pt x="0" y="1"/>
                        <a:pt x="0" y="1"/>
                        <a:pt x="0" y="1"/>
                      </a:cubicBezTo>
                      <a:cubicBezTo>
                        <a:pt x="0" y="0"/>
                        <a:pt x="0" y="0"/>
                        <a:pt x="0" y="0"/>
                      </a:cubicBezTo>
                    </a:path>
                  </a:pathLst>
                </a:custGeom>
                <a:solidFill>
                  <a:srgbClr val="8A98AA"/>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520" name="Oval 178"/>
                <p:cNvSpPr>
                  <a:spLocks noChangeArrowheads="1"/>
                </p:cNvSpPr>
                <p:nvPr/>
              </p:nvSpPr>
              <p:spPr bwMode="auto">
                <a:xfrm>
                  <a:off x="4311133" y="3080661"/>
                  <a:ext cx="297202" cy="87842"/>
                </a:xfrm>
                <a:prstGeom prst="ellipse">
                  <a:avLst/>
                </a:prstGeom>
                <a:gradFill rotWithShape="1">
                  <a:gsLst>
                    <a:gs pos="0">
                      <a:srgbClr val="C0C1C6"/>
                    </a:gs>
                    <a:gs pos="100000">
                      <a:srgbClr val="DFE0E5"/>
                    </a:gs>
                  </a:gsLst>
                  <a:lin ang="5400000" scaled="1"/>
                </a:gradFill>
                <a:ln w="9525" algn="ctr">
                  <a:noFill/>
                  <a:round/>
                  <a:headEnd/>
                  <a:tailEnd/>
                </a:ln>
              </p:spPr>
              <p:txBody>
                <a:bodyPr lIns="91327" tIns="45667" rIns="91327" bIns="45667"/>
                <a:lstStyle/>
                <a:p>
                  <a:pPr algn="l">
                    <a:buClrTx/>
                    <a:buFontTx/>
                    <a:buNone/>
                  </a:pPr>
                  <a:endParaRPr lang="zh-CN" altLang="zh-CN" sz="1400" dirty="0" smtClean="0">
                    <a:solidFill>
                      <a:srgbClr val="000000"/>
                    </a:solidFill>
                    <a:cs typeface="Calibri" pitchFamily="34" charset="0"/>
                    <a:sym typeface="Lucida Grande" charset="0"/>
                  </a:endParaRPr>
                </a:p>
              </p:txBody>
            </p:sp>
            <p:sp>
              <p:nvSpPr>
                <p:cNvPr id="521" name="Freeform 179"/>
                <p:cNvSpPr>
                  <a:spLocks/>
                </p:cNvSpPr>
                <p:nvPr/>
              </p:nvSpPr>
              <p:spPr bwMode="auto">
                <a:xfrm>
                  <a:off x="4311133" y="3123577"/>
                  <a:ext cx="297202" cy="44927"/>
                </a:xfrm>
                <a:custGeom>
                  <a:avLst/>
                  <a:gdLst>
                    <a:gd name="T0" fmla="*/ 2147483647 w 188"/>
                    <a:gd name="T1" fmla="*/ 2147483647 h 28"/>
                    <a:gd name="T2" fmla="*/ 0 w 188"/>
                    <a:gd name="T3" fmla="*/ 0 h 28"/>
                    <a:gd name="T4" fmla="*/ 0 w 188"/>
                    <a:gd name="T5" fmla="*/ 0 h 28"/>
                    <a:gd name="T6" fmla="*/ 2147483647 w 188"/>
                    <a:gd name="T7" fmla="*/ 2147483647 h 28"/>
                    <a:gd name="T8" fmla="*/ 2147483647 w 188"/>
                    <a:gd name="T9" fmla="*/ 0 h 28"/>
                    <a:gd name="T10" fmla="*/ 2147483647 w 188"/>
                    <a:gd name="T11" fmla="*/ 0 h 28"/>
                    <a:gd name="T12" fmla="*/ 2147483647 w 188"/>
                    <a:gd name="T13" fmla="*/ 2147483647 h 28"/>
                    <a:gd name="T14" fmla="*/ 0 60000 65536"/>
                    <a:gd name="T15" fmla="*/ 0 60000 65536"/>
                    <a:gd name="T16" fmla="*/ 0 60000 65536"/>
                    <a:gd name="T17" fmla="*/ 0 60000 65536"/>
                    <a:gd name="T18" fmla="*/ 0 60000 65536"/>
                    <a:gd name="T19" fmla="*/ 0 60000 65536"/>
                    <a:gd name="T20" fmla="*/ 0 60000 65536"/>
                    <a:gd name="T21" fmla="*/ 0 w 188"/>
                    <a:gd name="T22" fmla="*/ 0 h 28"/>
                    <a:gd name="T23" fmla="*/ 188 w 188"/>
                    <a:gd name="T24" fmla="*/ 28 h 2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8" h="28">
                      <a:moveTo>
                        <a:pt x="94" y="26"/>
                      </a:moveTo>
                      <a:cubicBezTo>
                        <a:pt x="43" y="26"/>
                        <a:pt x="1" y="14"/>
                        <a:pt x="0" y="0"/>
                      </a:cubicBezTo>
                      <a:cubicBezTo>
                        <a:pt x="0" y="0"/>
                        <a:pt x="0" y="0"/>
                        <a:pt x="0" y="0"/>
                      </a:cubicBezTo>
                      <a:cubicBezTo>
                        <a:pt x="0" y="15"/>
                        <a:pt x="42" y="28"/>
                        <a:pt x="94" y="28"/>
                      </a:cubicBezTo>
                      <a:cubicBezTo>
                        <a:pt x="146" y="28"/>
                        <a:pt x="188" y="15"/>
                        <a:pt x="188" y="0"/>
                      </a:cubicBezTo>
                      <a:cubicBezTo>
                        <a:pt x="188" y="0"/>
                        <a:pt x="188" y="0"/>
                        <a:pt x="188" y="0"/>
                      </a:cubicBezTo>
                      <a:cubicBezTo>
                        <a:pt x="186" y="14"/>
                        <a:pt x="145" y="26"/>
                        <a:pt x="94" y="26"/>
                      </a:cubicBezTo>
                      <a:close/>
                    </a:path>
                  </a:pathLst>
                </a:custGeom>
                <a:solidFill>
                  <a:srgbClr val="363B49"/>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522" name="Freeform 180"/>
                <p:cNvSpPr>
                  <a:spLocks noEditPoints="1"/>
                </p:cNvSpPr>
                <p:nvPr/>
              </p:nvSpPr>
              <p:spPr bwMode="auto">
                <a:xfrm>
                  <a:off x="4308462" y="3074713"/>
                  <a:ext cx="303213" cy="247434"/>
                </a:xfrm>
                <a:custGeom>
                  <a:avLst/>
                  <a:gdLst>
                    <a:gd name="T0" fmla="*/ 0 w 192"/>
                    <a:gd name="T1" fmla="*/ 2147483647 h 156"/>
                    <a:gd name="T2" fmla="*/ 0 w 192"/>
                    <a:gd name="T3" fmla="*/ 2147483647 h 156"/>
                    <a:gd name="T4" fmla="*/ 2147483647 w 192"/>
                    <a:gd name="T5" fmla="*/ 2147483647 h 156"/>
                    <a:gd name="T6" fmla="*/ 2147483647 w 192"/>
                    <a:gd name="T7" fmla="*/ 2147483647 h 156"/>
                    <a:gd name="T8" fmla="*/ 2147483647 w 192"/>
                    <a:gd name="T9" fmla="*/ 2147483647 h 156"/>
                    <a:gd name="T10" fmla="*/ 2147483647 w 192"/>
                    <a:gd name="T11" fmla="*/ 2147483647 h 156"/>
                    <a:gd name="T12" fmla="*/ 2147483647 w 192"/>
                    <a:gd name="T13" fmla="*/ 2147483647 h 156"/>
                    <a:gd name="T14" fmla="*/ 2147483647 w 192"/>
                    <a:gd name="T15" fmla="*/ 2147483647 h 156"/>
                    <a:gd name="T16" fmla="*/ 2147483647 w 192"/>
                    <a:gd name="T17" fmla="*/ 0 h 156"/>
                    <a:gd name="T18" fmla="*/ 0 w 192"/>
                    <a:gd name="T19" fmla="*/ 2147483647 h 156"/>
                    <a:gd name="T20" fmla="*/ 0 w 192"/>
                    <a:gd name="T21" fmla="*/ 2147483647 h 156"/>
                    <a:gd name="T22" fmla="*/ 2147483647 w 192"/>
                    <a:gd name="T23" fmla="*/ 2147483647 h 156"/>
                    <a:gd name="T24" fmla="*/ 2147483647 w 192"/>
                    <a:gd name="T25" fmla="*/ 2147483647 h 156"/>
                    <a:gd name="T26" fmla="*/ 2147483647 w 192"/>
                    <a:gd name="T27" fmla="*/ 2147483647 h 156"/>
                    <a:gd name="T28" fmla="*/ 2147483647 w 192"/>
                    <a:gd name="T29" fmla="*/ 2147483647 h 156"/>
                    <a:gd name="T30" fmla="*/ 2147483647 w 192"/>
                    <a:gd name="T31" fmla="*/ 2147483647 h 156"/>
                    <a:gd name="T32" fmla="*/ 2147483647 w 192"/>
                    <a:gd name="T33" fmla="*/ 2147483647 h 156"/>
                    <a:gd name="T34" fmla="*/ 2147483647 w 192"/>
                    <a:gd name="T35" fmla="*/ 2147483647 h 156"/>
                    <a:gd name="T36" fmla="*/ 2147483647 w 192"/>
                    <a:gd name="T37" fmla="*/ 2147483647 h 156"/>
                    <a:gd name="T38" fmla="*/ 2147483647 w 192"/>
                    <a:gd name="T39" fmla="*/ 2147483647 h 156"/>
                    <a:gd name="T40" fmla="*/ 2147483647 w 192"/>
                    <a:gd name="T41" fmla="*/ 2147483647 h 156"/>
                    <a:gd name="T42" fmla="*/ 2147483647 w 192"/>
                    <a:gd name="T43" fmla="*/ 2147483647 h 156"/>
                    <a:gd name="T44" fmla="*/ 2147483647 w 192"/>
                    <a:gd name="T45" fmla="*/ 2147483647 h 15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92"/>
                    <a:gd name="T70" fmla="*/ 0 h 156"/>
                    <a:gd name="T71" fmla="*/ 192 w 192"/>
                    <a:gd name="T72" fmla="*/ 156 h 15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92" h="156">
                      <a:moveTo>
                        <a:pt x="0" y="31"/>
                      </a:moveTo>
                      <a:cubicBezTo>
                        <a:pt x="0" y="127"/>
                        <a:pt x="0" y="127"/>
                        <a:pt x="0" y="127"/>
                      </a:cubicBezTo>
                      <a:cubicBezTo>
                        <a:pt x="0" y="145"/>
                        <a:pt x="48" y="156"/>
                        <a:pt x="96" y="156"/>
                      </a:cubicBezTo>
                      <a:cubicBezTo>
                        <a:pt x="143" y="156"/>
                        <a:pt x="192" y="145"/>
                        <a:pt x="192" y="127"/>
                      </a:cubicBezTo>
                      <a:cubicBezTo>
                        <a:pt x="192" y="31"/>
                        <a:pt x="192" y="31"/>
                        <a:pt x="192" y="31"/>
                      </a:cubicBezTo>
                      <a:cubicBezTo>
                        <a:pt x="191" y="32"/>
                        <a:pt x="191" y="32"/>
                        <a:pt x="191" y="32"/>
                      </a:cubicBezTo>
                      <a:cubicBezTo>
                        <a:pt x="192" y="31"/>
                        <a:pt x="192" y="30"/>
                        <a:pt x="192" y="30"/>
                      </a:cubicBezTo>
                      <a:cubicBezTo>
                        <a:pt x="192" y="29"/>
                        <a:pt x="192" y="29"/>
                        <a:pt x="192" y="29"/>
                      </a:cubicBezTo>
                      <a:cubicBezTo>
                        <a:pt x="192" y="11"/>
                        <a:pt x="143" y="0"/>
                        <a:pt x="96" y="0"/>
                      </a:cubicBezTo>
                      <a:cubicBezTo>
                        <a:pt x="48" y="0"/>
                        <a:pt x="0" y="11"/>
                        <a:pt x="0" y="29"/>
                      </a:cubicBezTo>
                      <a:lnTo>
                        <a:pt x="0" y="31"/>
                      </a:lnTo>
                      <a:close/>
                      <a:moveTo>
                        <a:pt x="4" y="29"/>
                      </a:moveTo>
                      <a:cubicBezTo>
                        <a:pt x="4" y="17"/>
                        <a:pt x="41" y="4"/>
                        <a:pt x="96" y="4"/>
                      </a:cubicBezTo>
                      <a:cubicBezTo>
                        <a:pt x="151" y="4"/>
                        <a:pt x="188" y="17"/>
                        <a:pt x="188" y="29"/>
                      </a:cubicBezTo>
                      <a:cubicBezTo>
                        <a:pt x="188" y="30"/>
                        <a:pt x="188" y="30"/>
                        <a:pt x="188" y="30"/>
                      </a:cubicBezTo>
                      <a:cubicBezTo>
                        <a:pt x="188" y="31"/>
                        <a:pt x="188" y="31"/>
                        <a:pt x="188" y="31"/>
                      </a:cubicBezTo>
                      <a:cubicBezTo>
                        <a:pt x="188" y="31"/>
                        <a:pt x="188" y="31"/>
                        <a:pt x="188" y="31"/>
                      </a:cubicBezTo>
                      <a:cubicBezTo>
                        <a:pt x="188" y="31"/>
                        <a:pt x="188" y="31"/>
                        <a:pt x="188" y="31"/>
                      </a:cubicBezTo>
                      <a:cubicBezTo>
                        <a:pt x="188" y="127"/>
                        <a:pt x="188" y="127"/>
                        <a:pt x="188" y="127"/>
                      </a:cubicBezTo>
                      <a:cubicBezTo>
                        <a:pt x="188" y="139"/>
                        <a:pt x="151" y="152"/>
                        <a:pt x="96" y="152"/>
                      </a:cubicBezTo>
                      <a:cubicBezTo>
                        <a:pt x="41" y="152"/>
                        <a:pt x="4" y="139"/>
                        <a:pt x="4" y="127"/>
                      </a:cubicBezTo>
                      <a:cubicBezTo>
                        <a:pt x="4" y="31"/>
                        <a:pt x="4" y="31"/>
                        <a:pt x="4" y="31"/>
                      </a:cubicBezTo>
                      <a:lnTo>
                        <a:pt x="4" y="29"/>
                      </a:lnTo>
                      <a:close/>
                    </a:path>
                  </a:pathLst>
                </a:custGeom>
                <a:solidFill>
                  <a:srgbClr val="231F20"/>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grpSp>
          <p:grpSp>
            <p:nvGrpSpPr>
              <p:cNvPr id="464" name="Group 861"/>
              <p:cNvGrpSpPr>
                <a:grpSpLocks/>
              </p:cNvGrpSpPr>
              <p:nvPr/>
            </p:nvGrpSpPr>
            <p:grpSpPr bwMode="auto">
              <a:xfrm>
                <a:off x="523" y="2958"/>
                <a:ext cx="181" cy="358"/>
                <a:chOff x="4308462" y="3074713"/>
                <a:chExt cx="303213" cy="566295"/>
              </a:xfrm>
            </p:grpSpPr>
            <p:sp>
              <p:nvSpPr>
                <p:cNvPr id="495" name="Freeform 175"/>
                <p:cNvSpPr>
                  <a:spLocks/>
                </p:cNvSpPr>
                <p:nvPr/>
              </p:nvSpPr>
              <p:spPr bwMode="auto">
                <a:xfrm>
                  <a:off x="4311133" y="3442524"/>
                  <a:ext cx="297202" cy="195131"/>
                </a:xfrm>
                <a:custGeom>
                  <a:avLst/>
                  <a:gdLst>
                    <a:gd name="T0" fmla="*/ 2147483647 w 188"/>
                    <a:gd name="T1" fmla="*/ 2147483647 h 123"/>
                    <a:gd name="T2" fmla="*/ 2147483647 w 188"/>
                    <a:gd name="T3" fmla="*/ 2147483647 h 123"/>
                    <a:gd name="T4" fmla="*/ 0 w 188"/>
                    <a:gd name="T5" fmla="*/ 2147483647 h 123"/>
                    <a:gd name="T6" fmla="*/ 0 w 188"/>
                    <a:gd name="T7" fmla="*/ 0 h 123"/>
                    <a:gd name="T8" fmla="*/ 2147483647 w 188"/>
                    <a:gd name="T9" fmla="*/ 0 h 123"/>
                    <a:gd name="T10" fmla="*/ 2147483647 w 188"/>
                    <a:gd name="T11" fmla="*/ 2147483647 h 123"/>
                    <a:gd name="T12" fmla="*/ 0 60000 65536"/>
                    <a:gd name="T13" fmla="*/ 0 60000 65536"/>
                    <a:gd name="T14" fmla="*/ 0 60000 65536"/>
                    <a:gd name="T15" fmla="*/ 0 60000 65536"/>
                    <a:gd name="T16" fmla="*/ 0 60000 65536"/>
                    <a:gd name="T17" fmla="*/ 0 60000 65536"/>
                    <a:gd name="T18" fmla="*/ 0 w 188"/>
                    <a:gd name="T19" fmla="*/ 0 h 123"/>
                    <a:gd name="T20" fmla="*/ 188 w 188"/>
                    <a:gd name="T21" fmla="*/ 123 h 123"/>
                  </a:gdLst>
                  <a:ahLst/>
                  <a:cxnLst>
                    <a:cxn ang="T12">
                      <a:pos x="T0" y="T1"/>
                    </a:cxn>
                    <a:cxn ang="T13">
                      <a:pos x="T2" y="T3"/>
                    </a:cxn>
                    <a:cxn ang="T14">
                      <a:pos x="T4" y="T5"/>
                    </a:cxn>
                    <a:cxn ang="T15">
                      <a:pos x="T6" y="T7"/>
                    </a:cxn>
                    <a:cxn ang="T16">
                      <a:pos x="T8" y="T9"/>
                    </a:cxn>
                    <a:cxn ang="T17">
                      <a:pos x="T10" y="T11"/>
                    </a:cxn>
                  </a:cxnLst>
                  <a:rect l="T18" t="T19" r="T20" b="T21"/>
                  <a:pathLst>
                    <a:path w="188" h="123">
                      <a:moveTo>
                        <a:pt x="188" y="96"/>
                      </a:moveTo>
                      <a:cubicBezTo>
                        <a:pt x="188" y="111"/>
                        <a:pt x="146" y="123"/>
                        <a:pt x="94" y="123"/>
                      </a:cubicBezTo>
                      <a:cubicBezTo>
                        <a:pt x="42" y="123"/>
                        <a:pt x="0" y="111"/>
                        <a:pt x="0" y="96"/>
                      </a:cubicBezTo>
                      <a:cubicBezTo>
                        <a:pt x="0" y="0"/>
                        <a:pt x="0" y="0"/>
                        <a:pt x="0" y="0"/>
                      </a:cubicBezTo>
                      <a:cubicBezTo>
                        <a:pt x="188" y="0"/>
                        <a:pt x="188" y="0"/>
                        <a:pt x="188" y="0"/>
                      </a:cubicBezTo>
                      <a:cubicBezTo>
                        <a:pt x="188" y="96"/>
                        <a:pt x="188" y="96"/>
                        <a:pt x="188" y="96"/>
                      </a:cubicBezTo>
                    </a:path>
                  </a:pathLst>
                </a:custGeom>
                <a:solidFill>
                  <a:srgbClr val="FFFF00"/>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496" name="Freeform 176"/>
                <p:cNvSpPr>
                  <a:spLocks/>
                </p:cNvSpPr>
                <p:nvPr/>
              </p:nvSpPr>
              <p:spPr bwMode="auto">
                <a:xfrm>
                  <a:off x="4608336" y="3593399"/>
                  <a:ext cx="668" cy="1341"/>
                </a:xfrm>
                <a:custGeom>
                  <a:avLst/>
                  <a:gdLst>
                    <a:gd name="T0" fmla="*/ 0 w 1"/>
                    <a:gd name="T1" fmla="*/ 0 h 1"/>
                    <a:gd name="T2" fmla="*/ 0 w 1"/>
                    <a:gd name="T3" fmla="*/ 0 h 1"/>
                    <a:gd name="T4" fmla="*/ 0 w 1"/>
                    <a:gd name="T5" fmla="*/ 2147483647 h 1"/>
                    <a:gd name="T6" fmla="*/ 0 w 1"/>
                    <a:gd name="T7" fmla="*/ 2147483647 h 1"/>
                    <a:gd name="T8" fmla="*/ 0 w 1"/>
                    <a:gd name="T9" fmla="*/ 0 h 1"/>
                    <a:gd name="T10" fmla="*/ 0 60000 65536"/>
                    <a:gd name="T11" fmla="*/ 0 60000 65536"/>
                    <a:gd name="T12" fmla="*/ 0 60000 65536"/>
                    <a:gd name="T13" fmla="*/ 0 60000 65536"/>
                    <a:gd name="T14" fmla="*/ 0 60000 65536"/>
                    <a:gd name="T15" fmla="*/ 0 w 1"/>
                    <a:gd name="T16" fmla="*/ 0 h 1"/>
                    <a:gd name="T17" fmla="*/ 1 w 1"/>
                    <a:gd name="T18" fmla="*/ 1 h 1"/>
                  </a:gdLst>
                  <a:ahLst/>
                  <a:cxnLst>
                    <a:cxn ang="T10">
                      <a:pos x="T0" y="T1"/>
                    </a:cxn>
                    <a:cxn ang="T11">
                      <a:pos x="T2" y="T3"/>
                    </a:cxn>
                    <a:cxn ang="T12">
                      <a:pos x="T4" y="T5"/>
                    </a:cxn>
                    <a:cxn ang="T13">
                      <a:pos x="T6" y="T7"/>
                    </a:cxn>
                    <a:cxn ang="T14">
                      <a:pos x="T8" y="T9"/>
                    </a:cxn>
                  </a:cxnLst>
                  <a:rect l="T15" t="T16" r="T17" b="T18"/>
                  <a:pathLst>
                    <a:path w="1" h="1">
                      <a:moveTo>
                        <a:pt x="0" y="0"/>
                      </a:moveTo>
                      <a:cubicBezTo>
                        <a:pt x="0" y="0"/>
                        <a:pt x="0" y="0"/>
                        <a:pt x="0" y="0"/>
                      </a:cubicBezTo>
                      <a:cubicBezTo>
                        <a:pt x="0" y="1"/>
                        <a:pt x="0" y="1"/>
                        <a:pt x="0" y="1"/>
                      </a:cubicBezTo>
                      <a:cubicBezTo>
                        <a:pt x="0" y="1"/>
                        <a:pt x="0" y="1"/>
                        <a:pt x="0" y="1"/>
                      </a:cubicBezTo>
                      <a:cubicBezTo>
                        <a:pt x="0" y="0"/>
                        <a:pt x="0" y="0"/>
                        <a:pt x="0" y="0"/>
                      </a:cubicBezTo>
                    </a:path>
                  </a:pathLst>
                </a:custGeom>
                <a:solidFill>
                  <a:srgbClr val="8A98AA"/>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497" name="Freeform 177"/>
                <p:cNvSpPr>
                  <a:spLocks/>
                </p:cNvSpPr>
                <p:nvPr/>
              </p:nvSpPr>
              <p:spPr bwMode="auto">
                <a:xfrm>
                  <a:off x="4311133" y="3591387"/>
                  <a:ext cx="297202" cy="46268"/>
                </a:xfrm>
                <a:custGeom>
                  <a:avLst/>
                  <a:gdLst>
                    <a:gd name="T0" fmla="*/ 0 w 188"/>
                    <a:gd name="T1" fmla="*/ 0 h 29"/>
                    <a:gd name="T2" fmla="*/ 0 w 188"/>
                    <a:gd name="T3" fmla="*/ 2147483647 h 29"/>
                    <a:gd name="T4" fmla="*/ 2147483647 w 188"/>
                    <a:gd name="T5" fmla="*/ 2147483647 h 29"/>
                    <a:gd name="T6" fmla="*/ 2147483647 w 188"/>
                    <a:gd name="T7" fmla="*/ 2147483647 h 29"/>
                    <a:gd name="T8" fmla="*/ 2147483647 w 188"/>
                    <a:gd name="T9" fmla="*/ 2147483647 h 29"/>
                    <a:gd name="T10" fmla="*/ 2147483647 w 188"/>
                    <a:gd name="T11" fmla="*/ 2147483647 h 29"/>
                    <a:gd name="T12" fmla="*/ 0 w 188"/>
                    <a:gd name="T13" fmla="*/ 0 h 29"/>
                    <a:gd name="T14" fmla="*/ 0 60000 65536"/>
                    <a:gd name="T15" fmla="*/ 0 60000 65536"/>
                    <a:gd name="T16" fmla="*/ 0 60000 65536"/>
                    <a:gd name="T17" fmla="*/ 0 60000 65536"/>
                    <a:gd name="T18" fmla="*/ 0 60000 65536"/>
                    <a:gd name="T19" fmla="*/ 0 60000 65536"/>
                    <a:gd name="T20" fmla="*/ 0 60000 65536"/>
                    <a:gd name="T21" fmla="*/ 0 w 188"/>
                    <a:gd name="T22" fmla="*/ 0 h 29"/>
                    <a:gd name="T23" fmla="*/ 188 w 188"/>
                    <a:gd name="T24" fmla="*/ 29 h 2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8" h="29">
                      <a:moveTo>
                        <a:pt x="0" y="0"/>
                      </a:moveTo>
                      <a:cubicBezTo>
                        <a:pt x="0" y="2"/>
                        <a:pt x="0" y="2"/>
                        <a:pt x="0" y="2"/>
                      </a:cubicBezTo>
                      <a:cubicBezTo>
                        <a:pt x="0" y="17"/>
                        <a:pt x="42" y="29"/>
                        <a:pt x="94" y="29"/>
                      </a:cubicBezTo>
                      <a:cubicBezTo>
                        <a:pt x="146" y="29"/>
                        <a:pt x="188" y="17"/>
                        <a:pt x="188" y="2"/>
                      </a:cubicBezTo>
                      <a:cubicBezTo>
                        <a:pt x="188" y="1"/>
                        <a:pt x="188" y="1"/>
                        <a:pt x="188" y="1"/>
                      </a:cubicBezTo>
                      <a:cubicBezTo>
                        <a:pt x="188" y="16"/>
                        <a:pt x="145" y="28"/>
                        <a:pt x="94" y="28"/>
                      </a:cubicBezTo>
                      <a:cubicBezTo>
                        <a:pt x="42" y="28"/>
                        <a:pt x="0" y="16"/>
                        <a:pt x="0" y="0"/>
                      </a:cubicBezTo>
                    </a:path>
                  </a:pathLst>
                </a:custGeom>
                <a:solidFill>
                  <a:srgbClr val="7F8EA2"/>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498" name="Freeform 179"/>
                <p:cNvSpPr>
                  <a:spLocks/>
                </p:cNvSpPr>
                <p:nvPr/>
              </p:nvSpPr>
              <p:spPr bwMode="auto">
                <a:xfrm>
                  <a:off x="4311133" y="3439172"/>
                  <a:ext cx="297202" cy="44927"/>
                </a:xfrm>
                <a:custGeom>
                  <a:avLst/>
                  <a:gdLst>
                    <a:gd name="T0" fmla="*/ 2147483647 w 188"/>
                    <a:gd name="T1" fmla="*/ 2147483647 h 28"/>
                    <a:gd name="T2" fmla="*/ 0 w 188"/>
                    <a:gd name="T3" fmla="*/ 0 h 28"/>
                    <a:gd name="T4" fmla="*/ 0 w 188"/>
                    <a:gd name="T5" fmla="*/ 0 h 28"/>
                    <a:gd name="T6" fmla="*/ 2147483647 w 188"/>
                    <a:gd name="T7" fmla="*/ 2147483647 h 28"/>
                    <a:gd name="T8" fmla="*/ 2147483647 w 188"/>
                    <a:gd name="T9" fmla="*/ 0 h 28"/>
                    <a:gd name="T10" fmla="*/ 2147483647 w 188"/>
                    <a:gd name="T11" fmla="*/ 0 h 28"/>
                    <a:gd name="T12" fmla="*/ 2147483647 w 188"/>
                    <a:gd name="T13" fmla="*/ 2147483647 h 28"/>
                    <a:gd name="T14" fmla="*/ 0 60000 65536"/>
                    <a:gd name="T15" fmla="*/ 0 60000 65536"/>
                    <a:gd name="T16" fmla="*/ 0 60000 65536"/>
                    <a:gd name="T17" fmla="*/ 0 60000 65536"/>
                    <a:gd name="T18" fmla="*/ 0 60000 65536"/>
                    <a:gd name="T19" fmla="*/ 0 60000 65536"/>
                    <a:gd name="T20" fmla="*/ 0 60000 65536"/>
                    <a:gd name="T21" fmla="*/ 0 w 188"/>
                    <a:gd name="T22" fmla="*/ 0 h 28"/>
                    <a:gd name="T23" fmla="*/ 188 w 188"/>
                    <a:gd name="T24" fmla="*/ 28 h 2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8" h="28">
                      <a:moveTo>
                        <a:pt x="94" y="26"/>
                      </a:moveTo>
                      <a:cubicBezTo>
                        <a:pt x="43" y="26"/>
                        <a:pt x="1" y="14"/>
                        <a:pt x="0" y="0"/>
                      </a:cubicBezTo>
                      <a:cubicBezTo>
                        <a:pt x="0" y="0"/>
                        <a:pt x="0" y="0"/>
                        <a:pt x="0" y="0"/>
                      </a:cubicBezTo>
                      <a:cubicBezTo>
                        <a:pt x="0" y="15"/>
                        <a:pt x="42" y="28"/>
                        <a:pt x="94" y="28"/>
                      </a:cubicBezTo>
                      <a:cubicBezTo>
                        <a:pt x="146" y="28"/>
                        <a:pt x="188" y="15"/>
                        <a:pt x="188" y="0"/>
                      </a:cubicBezTo>
                      <a:cubicBezTo>
                        <a:pt x="188" y="0"/>
                        <a:pt x="188" y="0"/>
                        <a:pt x="188" y="0"/>
                      </a:cubicBezTo>
                      <a:cubicBezTo>
                        <a:pt x="186" y="14"/>
                        <a:pt x="145" y="26"/>
                        <a:pt x="94" y="26"/>
                      </a:cubicBezTo>
                      <a:close/>
                    </a:path>
                  </a:pathLst>
                </a:custGeom>
                <a:solidFill>
                  <a:srgbClr val="363B49"/>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499" name="Freeform 180"/>
                <p:cNvSpPr>
                  <a:spLocks noEditPoints="1"/>
                </p:cNvSpPr>
                <p:nvPr/>
              </p:nvSpPr>
              <p:spPr bwMode="auto">
                <a:xfrm>
                  <a:off x="4308462" y="3393574"/>
                  <a:ext cx="303213" cy="247434"/>
                </a:xfrm>
                <a:custGeom>
                  <a:avLst/>
                  <a:gdLst>
                    <a:gd name="T0" fmla="*/ 0 w 192"/>
                    <a:gd name="T1" fmla="*/ 2147483647 h 156"/>
                    <a:gd name="T2" fmla="*/ 0 w 192"/>
                    <a:gd name="T3" fmla="*/ 2147483647 h 156"/>
                    <a:gd name="T4" fmla="*/ 2147483647 w 192"/>
                    <a:gd name="T5" fmla="*/ 2147483647 h 156"/>
                    <a:gd name="T6" fmla="*/ 2147483647 w 192"/>
                    <a:gd name="T7" fmla="*/ 2147483647 h 156"/>
                    <a:gd name="T8" fmla="*/ 2147483647 w 192"/>
                    <a:gd name="T9" fmla="*/ 2147483647 h 156"/>
                    <a:gd name="T10" fmla="*/ 2147483647 w 192"/>
                    <a:gd name="T11" fmla="*/ 2147483647 h 156"/>
                    <a:gd name="T12" fmla="*/ 2147483647 w 192"/>
                    <a:gd name="T13" fmla="*/ 2147483647 h 156"/>
                    <a:gd name="T14" fmla="*/ 2147483647 w 192"/>
                    <a:gd name="T15" fmla="*/ 2147483647 h 156"/>
                    <a:gd name="T16" fmla="*/ 2147483647 w 192"/>
                    <a:gd name="T17" fmla="*/ 0 h 156"/>
                    <a:gd name="T18" fmla="*/ 0 w 192"/>
                    <a:gd name="T19" fmla="*/ 2147483647 h 156"/>
                    <a:gd name="T20" fmla="*/ 0 w 192"/>
                    <a:gd name="T21" fmla="*/ 2147483647 h 156"/>
                    <a:gd name="T22" fmla="*/ 2147483647 w 192"/>
                    <a:gd name="T23" fmla="*/ 2147483647 h 156"/>
                    <a:gd name="T24" fmla="*/ 2147483647 w 192"/>
                    <a:gd name="T25" fmla="*/ 2147483647 h 156"/>
                    <a:gd name="T26" fmla="*/ 2147483647 w 192"/>
                    <a:gd name="T27" fmla="*/ 2147483647 h 156"/>
                    <a:gd name="T28" fmla="*/ 2147483647 w 192"/>
                    <a:gd name="T29" fmla="*/ 2147483647 h 156"/>
                    <a:gd name="T30" fmla="*/ 2147483647 w 192"/>
                    <a:gd name="T31" fmla="*/ 2147483647 h 156"/>
                    <a:gd name="T32" fmla="*/ 2147483647 w 192"/>
                    <a:gd name="T33" fmla="*/ 2147483647 h 156"/>
                    <a:gd name="T34" fmla="*/ 2147483647 w 192"/>
                    <a:gd name="T35" fmla="*/ 2147483647 h 156"/>
                    <a:gd name="T36" fmla="*/ 2147483647 w 192"/>
                    <a:gd name="T37" fmla="*/ 2147483647 h 156"/>
                    <a:gd name="T38" fmla="*/ 2147483647 w 192"/>
                    <a:gd name="T39" fmla="*/ 2147483647 h 156"/>
                    <a:gd name="T40" fmla="*/ 2147483647 w 192"/>
                    <a:gd name="T41" fmla="*/ 2147483647 h 156"/>
                    <a:gd name="T42" fmla="*/ 2147483647 w 192"/>
                    <a:gd name="T43" fmla="*/ 2147483647 h 156"/>
                    <a:gd name="T44" fmla="*/ 2147483647 w 192"/>
                    <a:gd name="T45" fmla="*/ 2147483647 h 15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92"/>
                    <a:gd name="T70" fmla="*/ 0 h 156"/>
                    <a:gd name="T71" fmla="*/ 192 w 192"/>
                    <a:gd name="T72" fmla="*/ 156 h 15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92" h="156">
                      <a:moveTo>
                        <a:pt x="0" y="31"/>
                      </a:moveTo>
                      <a:cubicBezTo>
                        <a:pt x="0" y="127"/>
                        <a:pt x="0" y="127"/>
                        <a:pt x="0" y="127"/>
                      </a:cubicBezTo>
                      <a:cubicBezTo>
                        <a:pt x="0" y="145"/>
                        <a:pt x="48" y="156"/>
                        <a:pt x="96" y="156"/>
                      </a:cubicBezTo>
                      <a:cubicBezTo>
                        <a:pt x="143" y="156"/>
                        <a:pt x="192" y="145"/>
                        <a:pt x="192" y="127"/>
                      </a:cubicBezTo>
                      <a:cubicBezTo>
                        <a:pt x="192" y="31"/>
                        <a:pt x="192" y="31"/>
                        <a:pt x="192" y="31"/>
                      </a:cubicBezTo>
                      <a:cubicBezTo>
                        <a:pt x="191" y="32"/>
                        <a:pt x="191" y="32"/>
                        <a:pt x="191" y="32"/>
                      </a:cubicBezTo>
                      <a:cubicBezTo>
                        <a:pt x="192" y="31"/>
                        <a:pt x="192" y="30"/>
                        <a:pt x="192" y="30"/>
                      </a:cubicBezTo>
                      <a:cubicBezTo>
                        <a:pt x="192" y="29"/>
                        <a:pt x="192" y="29"/>
                        <a:pt x="192" y="29"/>
                      </a:cubicBezTo>
                      <a:cubicBezTo>
                        <a:pt x="192" y="11"/>
                        <a:pt x="143" y="0"/>
                        <a:pt x="96" y="0"/>
                      </a:cubicBezTo>
                      <a:cubicBezTo>
                        <a:pt x="48" y="0"/>
                        <a:pt x="0" y="11"/>
                        <a:pt x="0" y="29"/>
                      </a:cubicBezTo>
                      <a:lnTo>
                        <a:pt x="0" y="31"/>
                      </a:lnTo>
                      <a:close/>
                      <a:moveTo>
                        <a:pt x="4" y="29"/>
                      </a:moveTo>
                      <a:cubicBezTo>
                        <a:pt x="4" y="17"/>
                        <a:pt x="41" y="4"/>
                        <a:pt x="96" y="4"/>
                      </a:cubicBezTo>
                      <a:cubicBezTo>
                        <a:pt x="151" y="4"/>
                        <a:pt x="188" y="17"/>
                        <a:pt x="188" y="29"/>
                      </a:cubicBezTo>
                      <a:cubicBezTo>
                        <a:pt x="188" y="30"/>
                        <a:pt x="188" y="30"/>
                        <a:pt x="188" y="30"/>
                      </a:cubicBezTo>
                      <a:cubicBezTo>
                        <a:pt x="188" y="31"/>
                        <a:pt x="188" y="31"/>
                        <a:pt x="188" y="31"/>
                      </a:cubicBezTo>
                      <a:cubicBezTo>
                        <a:pt x="188" y="31"/>
                        <a:pt x="188" y="31"/>
                        <a:pt x="188" y="31"/>
                      </a:cubicBezTo>
                      <a:cubicBezTo>
                        <a:pt x="188" y="31"/>
                        <a:pt x="188" y="31"/>
                        <a:pt x="188" y="31"/>
                      </a:cubicBezTo>
                      <a:cubicBezTo>
                        <a:pt x="188" y="127"/>
                        <a:pt x="188" y="127"/>
                        <a:pt x="188" y="127"/>
                      </a:cubicBezTo>
                      <a:cubicBezTo>
                        <a:pt x="188" y="139"/>
                        <a:pt x="151" y="152"/>
                        <a:pt x="96" y="152"/>
                      </a:cubicBezTo>
                      <a:cubicBezTo>
                        <a:pt x="41" y="152"/>
                        <a:pt x="4" y="139"/>
                        <a:pt x="4" y="127"/>
                      </a:cubicBezTo>
                      <a:cubicBezTo>
                        <a:pt x="4" y="31"/>
                        <a:pt x="4" y="31"/>
                        <a:pt x="4" y="31"/>
                      </a:cubicBezTo>
                      <a:lnTo>
                        <a:pt x="4" y="29"/>
                      </a:lnTo>
                      <a:close/>
                    </a:path>
                  </a:pathLst>
                </a:custGeom>
                <a:solidFill>
                  <a:srgbClr val="231F20"/>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500" name="Freeform 175"/>
                <p:cNvSpPr>
                  <a:spLocks/>
                </p:cNvSpPr>
                <p:nvPr/>
              </p:nvSpPr>
              <p:spPr bwMode="auto">
                <a:xfrm>
                  <a:off x="4311133" y="3284373"/>
                  <a:ext cx="297202" cy="195131"/>
                </a:xfrm>
                <a:custGeom>
                  <a:avLst/>
                  <a:gdLst>
                    <a:gd name="T0" fmla="*/ 2147483647 w 188"/>
                    <a:gd name="T1" fmla="*/ 2147483647 h 123"/>
                    <a:gd name="T2" fmla="*/ 2147483647 w 188"/>
                    <a:gd name="T3" fmla="*/ 2147483647 h 123"/>
                    <a:gd name="T4" fmla="*/ 0 w 188"/>
                    <a:gd name="T5" fmla="*/ 2147483647 h 123"/>
                    <a:gd name="T6" fmla="*/ 0 w 188"/>
                    <a:gd name="T7" fmla="*/ 0 h 123"/>
                    <a:gd name="T8" fmla="*/ 2147483647 w 188"/>
                    <a:gd name="T9" fmla="*/ 0 h 123"/>
                    <a:gd name="T10" fmla="*/ 2147483647 w 188"/>
                    <a:gd name="T11" fmla="*/ 2147483647 h 123"/>
                    <a:gd name="T12" fmla="*/ 0 60000 65536"/>
                    <a:gd name="T13" fmla="*/ 0 60000 65536"/>
                    <a:gd name="T14" fmla="*/ 0 60000 65536"/>
                    <a:gd name="T15" fmla="*/ 0 60000 65536"/>
                    <a:gd name="T16" fmla="*/ 0 60000 65536"/>
                    <a:gd name="T17" fmla="*/ 0 60000 65536"/>
                    <a:gd name="T18" fmla="*/ 0 w 188"/>
                    <a:gd name="T19" fmla="*/ 0 h 123"/>
                    <a:gd name="T20" fmla="*/ 188 w 188"/>
                    <a:gd name="T21" fmla="*/ 123 h 123"/>
                  </a:gdLst>
                  <a:ahLst/>
                  <a:cxnLst>
                    <a:cxn ang="T12">
                      <a:pos x="T0" y="T1"/>
                    </a:cxn>
                    <a:cxn ang="T13">
                      <a:pos x="T2" y="T3"/>
                    </a:cxn>
                    <a:cxn ang="T14">
                      <a:pos x="T4" y="T5"/>
                    </a:cxn>
                    <a:cxn ang="T15">
                      <a:pos x="T6" y="T7"/>
                    </a:cxn>
                    <a:cxn ang="T16">
                      <a:pos x="T8" y="T9"/>
                    </a:cxn>
                    <a:cxn ang="T17">
                      <a:pos x="T10" y="T11"/>
                    </a:cxn>
                  </a:cxnLst>
                  <a:rect l="T18" t="T19" r="T20" b="T21"/>
                  <a:pathLst>
                    <a:path w="188" h="123">
                      <a:moveTo>
                        <a:pt x="188" y="96"/>
                      </a:moveTo>
                      <a:cubicBezTo>
                        <a:pt x="188" y="111"/>
                        <a:pt x="146" y="123"/>
                        <a:pt x="94" y="123"/>
                      </a:cubicBezTo>
                      <a:cubicBezTo>
                        <a:pt x="42" y="123"/>
                        <a:pt x="0" y="111"/>
                        <a:pt x="0" y="96"/>
                      </a:cubicBezTo>
                      <a:cubicBezTo>
                        <a:pt x="0" y="0"/>
                        <a:pt x="0" y="0"/>
                        <a:pt x="0" y="0"/>
                      </a:cubicBezTo>
                      <a:cubicBezTo>
                        <a:pt x="188" y="0"/>
                        <a:pt x="188" y="0"/>
                        <a:pt x="188" y="0"/>
                      </a:cubicBezTo>
                      <a:cubicBezTo>
                        <a:pt x="188" y="96"/>
                        <a:pt x="188" y="96"/>
                        <a:pt x="188" y="96"/>
                      </a:cubicBezTo>
                    </a:path>
                  </a:pathLst>
                </a:custGeom>
                <a:solidFill>
                  <a:srgbClr val="FFFF00"/>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501" name="Freeform 176"/>
                <p:cNvSpPr>
                  <a:spLocks/>
                </p:cNvSpPr>
                <p:nvPr/>
              </p:nvSpPr>
              <p:spPr bwMode="auto">
                <a:xfrm>
                  <a:off x="4608336" y="3433693"/>
                  <a:ext cx="668" cy="1341"/>
                </a:xfrm>
                <a:custGeom>
                  <a:avLst/>
                  <a:gdLst>
                    <a:gd name="T0" fmla="*/ 0 w 1"/>
                    <a:gd name="T1" fmla="*/ 0 h 1"/>
                    <a:gd name="T2" fmla="*/ 0 w 1"/>
                    <a:gd name="T3" fmla="*/ 0 h 1"/>
                    <a:gd name="T4" fmla="*/ 0 w 1"/>
                    <a:gd name="T5" fmla="*/ 2147483647 h 1"/>
                    <a:gd name="T6" fmla="*/ 0 w 1"/>
                    <a:gd name="T7" fmla="*/ 2147483647 h 1"/>
                    <a:gd name="T8" fmla="*/ 0 w 1"/>
                    <a:gd name="T9" fmla="*/ 0 h 1"/>
                    <a:gd name="T10" fmla="*/ 0 60000 65536"/>
                    <a:gd name="T11" fmla="*/ 0 60000 65536"/>
                    <a:gd name="T12" fmla="*/ 0 60000 65536"/>
                    <a:gd name="T13" fmla="*/ 0 60000 65536"/>
                    <a:gd name="T14" fmla="*/ 0 60000 65536"/>
                    <a:gd name="T15" fmla="*/ 0 w 1"/>
                    <a:gd name="T16" fmla="*/ 0 h 1"/>
                    <a:gd name="T17" fmla="*/ 1 w 1"/>
                    <a:gd name="T18" fmla="*/ 1 h 1"/>
                  </a:gdLst>
                  <a:ahLst/>
                  <a:cxnLst>
                    <a:cxn ang="T10">
                      <a:pos x="T0" y="T1"/>
                    </a:cxn>
                    <a:cxn ang="T11">
                      <a:pos x="T2" y="T3"/>
                    </a:cxn>
                    <a:cxn ang="T12">
                      <a:pos x="T4" y="T5"/>
                    </a:cxn>
                    <a:cxn ang="T13">
                      <a:pos x="T6" y="T7"/>
                    </a:cxn>
                    <a:cxn ang="T14">
                      <a:pos x="T8" y="T9"/>
                    </a:cxn>
                  </a:cxnLst>
                  <a:rect l="T15" t="T16" r="T17" b="T18"/>
                  <a:pathLst>
                    <a:path w="1" h="1">
                      <a:moveTo>
                        <a:pt x="0" y="0"/>
                      </a:moveTo>
                      <a:cubicBezTo>
                        <a:pt x="0" y="0"/>
                        <a:pt x="0" y="0"/>
                        <a:pt x="0" y="0"/>
                      </a:cubicBezTo>
                      <a:cubicBezTo>
                        <a:pt x="0" y="1"/>
                        <a:pt x="0" y="1"/>
                        <a:pt x="0" y="1"/>
                      </a:cubicBezTo>
                      <a:cubicBezTo>
                        <a:pt x="0" y="1"/>
                        <a:pt x="0" y="1"/>
                        <a:pt x="0" y="1"/>
                      </a:cubicBezTo>
                      <a:cubicBezTo>
                        <a:pt x="0" y="0"/>
                        <a:pt x="0" y="0"/>
                        <a:pt x="0" y="0"/>
                      </a:cubicBezTo>
                    </a:path>
                  </a:pathLst>
                </a:custGeom>
                <a:solidFill>
                  <a:srgbClr val="8A98AA"/>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502" name="Freeform 177"/>
                <p:cNvSpPr>
                  <a:spLocks/>
                </p:cNvSpPr>
                <p:nvPr/>
              </p:nvSpPr>
              <p:spPr bwMode="auto">
                <a:xfrm>
                  <a:off x="4311133" y="3431681"/>
                  <a:ext cx="297202" cy="46268"/>
                </a:xfrm>
                <a:custGeom>
                  <a:avLst/>
                  <a:gdLst>
                    <a:gd name="T0" fmla="*/ 0 w 188"/>
                    <a:gd name="T1" fmla="*/ 0 h 29"/>
                    <a:gd name="T2" fmla="*/ 0 w 188"/>
                    <a:gd name="T3" fmla="*/ 2147483647 h 29"/>
                    <a:gd name="T4" fmla="*/ 2147483647 w 188"/>
                    <a:gd name="T5" fmla="*/ 2147483647 h 29"/>
                    <a:gd name="T6" fmla="*/ 2147483647 w 188"/>
                    <a:gd name="T7" fmla="*/ 2147483647 h 29"/>
                    <a:gd name="T8" fmla="*/ 2147483647 w 188"/>
                    <a:gd name="T9" fmla="*/ 2147483647 h 29"/>
                    <a:gd name="T10" fmla="*/ 2147483647 w 188"/>
                    <a:gd name="T11" fmla="*/ 2147483647 h 29"/>
                    <a:gd name="T12" fmla="*/ 0 w 188"/>
                    <a:gd name="T13" fmla="*/ 0 h 29"/>
                    <a:gd name="T14" fmla="*/ 0 60000 65536"/>
                    <a:gd name="T15" fmla="*/ 0 60000 65536"/>
                    <a:gd name="T16" fmla="*/ 0 60000 65536"/>
                    <a:gd name="T17" fmla="*/ 0 60000 65536"/>
                    <a:gd name="T18" fmla="*/ 0 60000 65536"/>
                    <a:gd name="T19" fmla="*/ 0 60000 65536"/>
                    <a:gd name="T20" fmla="*/ 0 60000 65536"/>
                    <a:gd name="T21" fmla="*/ 0 w 188"/>
                    <a:gd name="T22" fmla="*/ 0 h 29"/>
                    <a:gd name="T23" fmla="*/ 188 w 188"/>
                    <a:gd name="T24" fmla="*/ 29 h 2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8" h="29">
                      <a:moveTo>
                        <a:pt x="0" y="0"/>
                      </a:moveTo>
                      <a:cubicBezTo>
                        <a:pt x="0" y="2"/>
                        <a:pt x="0" y="2"/>
                        <a:pt x="0" y="2"/>
                      </a:cubicBezTo>
                      <a:cubicBezTo>
                        <a:pt x="0" y="17"/>
                        <a:pt x="42" y="29"/>
                        <a:pt x="94" y="29"/>
                      </a:cubicBezTo>
                      <a:cubicBezTo>
                        <a:pt x="146" y="29"/>
                        <a:pt x="188" y="17"/>
                        <a:pt x="188" y="2"/>
                      </a:cubicBezTo>
                      <a:cubicBezTo>
                        <a:pt x="188" y="1"/>
                        <a:pt x="188" y="1"/>
                        <a:pt x="188" y="1"/>
                      </a:cubicBezTo>
                      <a:cubicBezTo>
                        <a:pt x="188" y="16"/>
                        <a:pt x="145" y="28"/>
                        <a:pt x="94" y="28"/>
                      </a:cubicBezTo>
                      <a:cubicBezTo>
                        <a:pt x="42" y="28"/>
                        <a:pt x="0" y="16"/>
                        <a:pt x="0" y="0"/>
                      </a:cubicBezTo>
                    </a:path>
                  </a:pathLst>
                </a:custGeom>
                <a:solidFill>
                  <a:srgbClr val="7F8EA2"/>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503" name="Freeform 180"/>
                <p:cNvSpPr>
                  <a:spLocks noEditPoints="1"/>
                </p:cNvSpPr>
                <p:nvPr/>
              </p:nvSpPr>
              <p:spPr bwMode="auto">
                <a:xfrm>
                  <a:off x="4308462" y="3233868"/>
                  <a:ext cx="303213" cy="247434"/>
                </a:xfrm>
                <a:custGeom>
                  <a:avLst/>
                  <a:gdLst>
                    <a:gd name="T0" fmla="*/ 0 w 192"/>
                    <a:gd name="T1" fmla="*/ 2147483647 h 156"/>
                    <a:gd name="T2" fmla="*/ 0 w 192"/>
                    <a:gd name="T3" fmla="*/ 2147483647 h 156"/>
                    <a:gd name="T4" fmla="*/ 2147483647 w 192"/>
                    <a:gd name="T5" fmla="*/ 2147483647 h 156"/>
                    <a:gd name="T6" fmla="*/ 2147483647 w 192"/>
                    <a:gd name="T7" fmla="*/ 2147483647 h 156"/>
                    <a:gd name="T8" fmla="*/ 2147483647 w 192"/>
                    <a:gd name="T9" fmla="*/ 2147483647 h 156"/>
                    <a:gd name="T10" fmla="*/ 2147483647 w 192"/>
                    <a:gd name="T11" fmla="*/ 2147483647 h 156"/>
                    <a:gd name="T12" fmla="*/ 2147483647 w 192"/>
                    <a:gd name="T13" fmla="*/ 2147483647 h 156"/>
                    <a:gd name="T14" fmla="*/ 2147483647 w 192"/>
                    <a:gd name="T15" fmla="*/ 2147483647 h 156"/>
                    <a:gd name="T16" fmla="*/ 2147483647 w 192"/>
                    <a:gd name="T17" fmla="*/ 0 h 156"/>
                    <a:gd name="T18" fmla="*/ 0 w 192"/>
                    <a:gd name="T19" fmla="*/ 2147483647 h 156"/>
                    <a:gd name="T20" fmla="*/ 0 w 192"/>
                    <a:gd name="T21" fmla="*/ 2147483647 h 156"/>
                    <a:gd name="T22" fmla="*/ 2147483647 w 192"/>
                    <a:gd name="T23" fmla="*/ 2147483647 h 156"/>
                    <a:gd name="T24" fmla="*/ 2147483647 w 192"/>
                    <a:gd name="T25" fmla="*/ 2147483647 h 156"/>
                    <a:gd name="T26" fmla="*/ 2147483647 w 192"/>
                    <a:gd name="T27" fmla="*/ 2147483647 h 156"/>
                    <a:gd name="T28" fmla="*/ 2147483647 w 192"/>
                    <a:gd name="T29" fmla="*/ 2147483647 h 156"/>
                    <a:gd name="T30" fmla="*/ 2147483647 w 192"/>
                    <a:gd name="T31" fmla="*/ 2147483647 h 156"/>
                    <a:gd name="T32" fmla="*/ 2147483647 w 192"/>
                    <a:gd name="T33" fmla="*/ 2147483647 h 156"/>
                    <a:gd name="T34" fmla="*/ 2147483647 w 192"/>
                    <a:gd name="T35" fmla="*/ 2147483647 h 156"/>
                    <a:gd name="T36" fmla="*/ 2147483647 w 192"/>
                    <a:gd name="T37" fmla="*/ 2147483647 h 156"/>
                    <a:gd name="T38" fmla="*/ 2147483647 w 192"/>
                    <a:gd name="T39" fmla="*/ 2147483647 h 156"/>
                    <a:gd name="T40" fmla="*/ 2147483647 w 192"/>
                    <a:gd name="T41" fmla="*/ 2147483647 h 156"/>
                    <a:gd name="T42" fmla="*/ 2147483647 w 192"/>
                    <a:gd name="T43" fmla="*/ 2147483647 h 156"/>
                    <a:gd name="T44" fmla="*/ 2147483647 w 192"/>
                    <a:gd name="T45" fmla="*/ 2147483647 h 15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92"/>
                    <a:gd name="T70" fmla="*/ 0 h 156"/>
                    <a:gd name="T71" fmla="*/ 192 w 192"/>
                    <a:gd name="T72" fmla="*/ 156 h 15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92" h="156">
                      <a:moveTo>
                        <a:pt x="0" y="31"/>
                      </a:moveTo>
                      <a:cubicBezTo>
                        <a:pt x="0" y="127"/>
                        <a:pt x="0" y="127"/>
                        <a:pt x="0" y="127"/>
                      </a:cubicBezTo>
                      <a:cubicBezTo>
                        <a:pt x="0" y="145"/>
                        <a:pt x="48" y="156"/>
                        <a:pt x="96" y="156"/>
                      </a:cubicBezTo>
                      <a:cubicBezTo>
                        <a:pt x="143" y="156"/>
                        <a:pt x="192" y="145"/>
                        <a:pt x="192" y="127"/>
                      </a:cubicBezTo>
                      <a:cubicBezTo>
                        <a:pt x="192" y="31"/>
                        <a:pt x="192" y="31"/>
                        <a:pt x="192" y="31"/>
                      </a:cubicBezTo>
                      <a:cubicBezTo>
                        <a:pt x="191" y="32"/>
                        <a:pt x="191" y="32"/>
                        <a:pt x="191" y="32"/>
                      </a:cubicBezTo>
                      <a:cubicBezTo>
                        <a:pt x="192" y="31"/>
                        <a:pt x="192" y="30"/>
                        <a:pt x="192" y="30"/>
                      </a:cubicBezTo>
                      <a:cubicBezTo>
                        <a:pt x="192" y="29"/>
                        <a:pt x="192" y="29"/>
                        <a:pt x="192" y="29"/>
                      </a:cubicBezTo>
                      <a:cubicBezTo>
                        <a:pt x="192" y="11"/>
                        <a:pt x="143" y="0"/>
                        <a:pt x="96" y="0"/>
                      </a:cubicBezTo>
                      <a:cubicBezTo>
                        <a:pt x="48" y="0"/>
                        <a:pt x="0" y="11"/>
                        <a:pt x="0" y="29"/>
                      </a:cubicBezTo>
                      <a:lnTo>
                        <a:pt x="0" y="31"/>
                      </a:lnTo>
                      <a:close/>
                      <a:moveTo>
                        <a:pt x="4" y="29"/>
                      </a:moveTo>
                      <a:cubicBezTo>
                        <a:pt x="4" y="17"/>
                        <a:pt x="41" y="4"/>
                        <a:pt x="96" y="4"/>
                      </a:cubicBezTo>
                      <a:cubicBezTo>
                        <a:pt x="151" y="4"/>
                        <a:pt x="188" y="17"/>
                        <a:pt x="188" y="29"/>
                      </a:cubicBezTo>
                      <a:cubicBezTo>
                        <a:pt x="188" y="30"/>
                        <a:pt x="188" y="30"/>
                        <a:pt x="188" y="30"/>
                      </a:cubicBezTo>
                      <a:cubicBezTo>
                        <a:pt x="188" y="31"/>
                        <a:pt x="188" y="31"/>
                        <a:pt x="188" y="31"/>
                      </a:cubicBezTo>
                      <a:cubicBezTo>
                        <a:pt x="188" y="31"/>
                        <a:pt x="188" y="31"/>
                        <a:pt x="188" y="31"/>
                      </a:cubicBezTo>
                      <a:cubicBezTo>
                        <a:pt x="188" y="31"/>
                        <a:pt x="188" y="31"/>
                        <a:pt x="188" y="31"/>
                      </a:cubicBezTo>
                      <a:cubicBezTo>
                        <a:pt x="188" y="127"/>
                        <a:pt x="188" y="127"/>
                        <a:pt x="188" y="127"/>
                      </a:cubicBezTo>
                      <a:cubicBezTo>
                        <a:pt x="188" y="139"/>
                        <a:pt x="151" y="152"/>
                        <a:pt x="96" y="152"/>
                      </a:cubicBezTo>
                      <a:cubicBezTo>
                        <a:pt x="41" y="152"/>
                        <a:pt x="4" y="139"/>
                        <a:pt x="4" y="127"/>
                      </a:cubicBezTo>
                      <a:cubicBezTo>
                        <a:pt x="4" y="31"/>
                        <a:pt x="4" y="31"/>
                        <a:pt x="4" y="31"/>
                      </a:cubicBezTo>
                      <a:lnTo>
                        <a:pt x="4" y="29"/>
                      </a:lnTo>
                      <a:close/>
                    </a:path>
                  </a:pathLst>
                </a:custGeom>
                <a:solidFill>
                  <a:srgbClr val="231F20"/>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504" name="Freeform 175"/>
                <p:cNvSpPr>
                  <a:spLocks/>
                </p:cNvSpPr>
                <p:nvPr/>
              </p:nvSpPr>
              <p:spPr bwMode="auto">
                <a:xfrm>
                  <a:off x="4311133" y="3126929"/>
                  <a:ext cx="297202" cy="195131"/>
                </a:xfrm>
                <a:custGeom>
                  <a:avLst/>
                  <a:gdLst>
                    <a:gd name="T0" fmla="*/ 2147483647 w 188"/>
                    <a:gd name="T1" fmla="*/ 2147483647 h 123"/>
                    <a:gd name="T2" fmla="*/ 2147483647 w 188"/>
                    <a:gd name="T3" fmla="*/ 2147483647 h 123"/>
                    <a:gd name="T4" fmla="*/ 0 w 188"/>
                    <a:gd name="T5" fmla="*/ 2147483647 h 123"/>
                    <a:gd name="T6" fmla="*/ 0 w 188"/>
                    <a:gd name="T7" fmla="*/ 0 h 123"/>
                    <a:gd name="T8" fmla="*/ 2147483647 w 188"/>
                    <a:gd name="T9" fmla="*/ 0 h 123"/>
                    <a:gd name="T10" fmla="*/ 2147483647 w 188"/>
                    <a:gd name="T11" fmla="*/ 2147483647 h 123"/>
                    <a:gd name="T12" fmla="*/ 0 60000 65536"/>
                    <a:gd name="T13" fmla="*/ 0 60000 65536"/>
                    <a:gd name="T14" fmla="*/ 0 60000 65536"/>
                    <a:gd name="T15" fmla="*/ 0 60000 65536"/>
                    <a:gd name="T16" fmla="*/ 0 60000 65536"/>
                    <a:gd name="T17" fmla="*/ 0 60000 65536"/>
                    <a:gd name="T18" fmla="*/ 0 w 188"/>
                    <a:gd name="T19" fmla="*/ 0 h 123"/>
                    <a:gd name="T20" fmla="*/ 188 w 188"/>
                    <a:gd name="T21" fmla="*/ 123 h 123"/>
                  </a:gdLst>
                  <a:ahLst/>
                  <a:cxnLst>
                    <a:cxn ang="T12">
                      <a:pos x="T0" y="T1"/>
                    </a:cxn>
                    <a:cxn ang="T13">
                      <a:pos x="T2" y="T3"/>
                    </a:cxn>
                    <a:cxn ang="T14">
                      <a:pos x="T4" y="T5"/>
                    </a:cxn>
                    <a:cxn ang="T15">
                      <a:pos x="T6" y="T7"/>
                    </a:cxn>
                    <a:cxn ang="T16">
                      <a:pos x="T8" y="T9"/>
                    </a:cxn>
                    <a:cxn ang="T17">
                      <a:pos x="T10" y="T11"/>
                    </a:cxn>
                  </a:cxnLst>
                  <a:rect l="T18" t="T19" r="T20" b="T21"/>
                  <a:pathLst>
                    <a:path w="188" h="123">
                      <a:moveTo>
                        <a:pt x="188" y="96"/>
                      </a:moveTo>
                      <a:cubicBezTo>
                        <a:pt x="188" y="111"/>
                        <a:pt x="146" y="123"/>
                        <a:pt x="94" y="123"/>
                      </a:cubicBezTo>
                      <a:cubicBezTo>
                        <a:pt x="42" y="123"/>
                        <a:pt x="0" y="111"/>
                        <a:pt x="0" y="96"/>
                      </a:cubicBezTo>
                      <a:cubicBezTo>
                        <a:pt x="0" y="0"/>
                        <a:pt x="0" y="0"/>
                        <a:pt x="0" y="0"/>
                      </a:cubicBezTo>
                      <a:cubicBezTo>
                        <a:pt x="188" y="0"/>
                        <a:pt x="188" y="0"/>
                        <a:pt x="188" y="0"/>
                      </a:cubicBezTo>
                      <a:cubicBezTo>
                        <a:pt x="188" y="96"/>
                        <a:pt x="188" y="96"/>
                        <a:pt x="188" y="96"/>
                      </a:cubicBezTo>
                    </a:path>
                  </a:pathLst>
                </a:custGeom>
                <a:solidFill>
                  <a:srgbClr val="FFFF00"/>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505" name="Freeform 176"/>
                <p:cNvSpPr>
                  <a:spLocks/>
                </p:cNvSpPr>
                <p:nvPr/>
              </p:nvSpPr>
              <p:spPr bwMode="auto">
                <a:xfrm>
                  <a:off x="4608336" y="3317637"/>
                  <a:ext cx="668" cy="1341"/>
                </a:xfrm>
                <a:custGeom>
                  <a:avLst/>
                  <a:gdLst>
                    <a:gd name="T0" fmla="*/ 0 w 1"/>
                    <a:gd name="T1" fmla="*/ 0 h 1"/>
                    <a:gd name="T2" fmla="*/ 0 w 1"/>
                    <a:gd name="T3" fmla="*/ 0 h 1"/>
                    <a:gd name="T4" fmla="*/ 0 w 1"/>
                    <a:gd name="T5" fmla="*/ 2147483647 h 1"/>
                    <a:gd name="T6" fmla="*/ 0 w 1"/>
                    <a:gd name="T7" fmla="*/ 2147483647 h 1"/>
                    <a:gd name="T8" fmla="*/ 0 w 1"/>
                    <a:gd name="T9" fmla="*/ 0 h 1"/>
                    <a:gd name="T10" fmla="*/ 0 60000 65536"/>
                    <a:gd name="T11" fmla="*/ 0 60000 65536"/>
                    <a:gd name="T12" fmla="*/ 0 60000 65536"/>
                    <a:gd name="T13" fmla="*/ 0 60000 65536"/>
                    <a:gd name="T14" fmla="*/ 0 60000 65536"/>
                    <a:gd name="T15" fmla="*/ 0 w 1"/>
                    <a:gd name="T16" fmla="*/ 0 h 1"/>
                    <a:gd name="T17" fmla="*/ 1 w 1"/>
                    <a:gd name="T18" fmla="*/ 1 h 1"/>
                  </a:gdLst>
                  <a:ahLst/>
                  <a:cxnLst>
                    <a:cxn ang="T10">
                      <a:pos x="T0" y="T1"/>
                    </a:cxn>
                    <a:cxn ang="T11">
                      <a:pos x="T2" y="T3"/>
                    </a:cxn>
                    <a:cxn ang="T12">
                      <a:pos x="T4" y="T5"/>
                    </a:cxn>
                    <a:cxn ang="T13">
                      <a:pos x="T6" y="T7"/>
                    </a:cxn>
                    <a:cxn ang="T14">
                      <a:pos x="T8" y="T9"/>
                    </a:cxn>
                  </a:cxnLst>
                  <a:rect l="T15" t="T16" r="T17" b="T18"/>
                  <a:pathLst>
                    <a:path w="1" h="1">
                      <a:moveTo>
                        <a:pt x="0" y="0"/>
                      </a:moveTo>
                      <a:cubicBezTo>
                        <a:pt x="0" y="0"/>
                        <a:pt x="0" y="0"/>
                        <a:pt x="0" y="0"/>
                      </a:cubicBezTo>
                      <a:cubicBezTo>
                        <a:pt x="0" y="1"/>
                        <a:pt x="0" y="1"/>
                        <a:pt x="0" y="1"/>
                      </a:cubicBezTo>
                      <a:cubicBezTo>
                        <a:pt x="0" y="1"/>
                        <a:pt x="0" y="1"/>
                        <a:pt x="0" y="1"/>
                      </a:cubicBezTo>
                      <a:cubicBezTo>
                        <a:pt x="0" y="0"/>
                        <a:pt x="0" y="0"/>
                        <a:pt x="0" y="0"/>
                      </a:cubicBezTo>
                    </a:path>
                  </a:pathLst>
                </a:custGeom>
                <a:solidFill>
                  <a:srgbClr val="8A98AA"/>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506" name="Oval 178"/>
                <p:cNvSpPr>
                  <a:spLocks noChangeArrowheads="1"/>
                </p:cNvSpPr>
                <p:nvPr/>
              </p:nvSpPr>
              <p:spPr bwMode="auto">
                <a:xfrm>
                  <a:off x="4311133" y="3080661"/>
                  <a:ext cx="297202" cy="87842"/>
                </a:xfrm>
                <a:prstGeom prst="ellipse">
                  <a:avLst/>
                </a:prstGeom>
                <a:gradFill rotWithShape="1">
                  <a:gsLst>
                    <a:gs pos="0">
                      <a:srgbClr val="C0C1C6"/>
                    </a:gs>
                    <a:gs pos="100000">
                      <a:srgbClr val="DFE0E5"/>
                    </a:gs>
                  </a:gsLst>
                  <a:lin ang="5400000" scaled="1"/>
                </a:gradFill>
                <a:ln w="9525" algn="ctr">
                  <a:noFill/>
                  <a:round/>
                  <a:headEnd/>
                  <a:tailEnd/>
                </a:ln>
              </p:spPr>
              <p:txBody>
                <a:bodyPr lIns="91327" tIns="45667" rIns="91327" bIns="45667"/>
                <a:lstStyle/>
                <a:p>
                  <a:pPr algn="l">
                    <a:buClrTx/>
                    <a:buFontTx/>
                    <a:buNone/>
                  </a:pPr>
                  <a:endParaRPr lang="zh-CN" altLang="zh-CN" sz="1400" dirty="0" smtClean="0">
                    <a:solidFill>
                      <a:srgbClr val="000000"/>
                    </a:solidFill>
                    <a:cs typeface="Calibri" pitchFamily="34" charset="0"/>
                    <a:sym typeface="Lucida Grande" charset="0"/>
                  </a:endParaRPr>
                </a:p>
              </p:txBody>
            </p:sp>
            <p:sp>
              <p:nvSpPr>
                <p:cNvPr id="507" name="Freeform 179"/>
                <p:cNvSpPr>
                  <a:spLocks/>
                </p:cNvSpPr>
                <p:nvPr/>
              </p:nvSpPr>
              <p:spPr bwMode="auto">
                <a:xfrm>
                  <a:off x="4311133" y="3123577"/>
                  <a:ext cx="297202" cy="44927"/>
                </a:xfrm>
                <a:custGeom>
                  <a:avLst/>
                  <a:gdLst>
                    <a:gd name="T0" fmla="*/ 2147483647 w 188"/>
                    <a:gd name="T1" fmla="*/ 2147483647 h 28"/>
                    <a:gd name="T2" fmla="*/ 0 w 188"/>
                    <a:gd name="T3" fmla="*/ 0 h 28"/>
                    <a:gd name="T4" fmla="*/ 0 w 188"/>
                    <a:gd name="T5" fmla="*/ 0 h 28"/>
                    <a:gd name="T6" fmla="*/ 2147483647 w 188"/>
                    <a:gd name="T7" fmla="*/ 2147483647 h 28"/>
                    <a:gd name="T8" fmla="*/ 2147483647 w 188"/>
                    <a:gd name="T9" fmla="*/ 0 h 28"/>
                    <a:gd name="T10" fmla="*/ 2147483647 w 188"/>
                    <a:gd name="T11" fmla="*/ 0 h 28"/>
                    <a:gd name="T12" fmla="*/ 2147483647 w 188"/>
                    <a:gd name="T13" fmla="*/ 2147483647 h 28"/>
                    <a:gd name="T14" fmla="*/ 0 60000 65536"/>
                    <a:gd name="T15" fmla="*/ 0 60000 65536"/>
                    <a:gd name="T16" fmla="*/ 0 60000 65536"/>
                    <a:gd name="T17" fmla="*/ 0 60000 65536"/>
                    <a:gd name="T18" fmla="*/ 0 60000 65536"/>
                    <a:gd name="T19" fmla="*/ 0 60000 65536"/>
                    <a:gd name="T20" fmla="*/ 0 60000 65536"/>
                    <a:gd name="T21" fmla="*/ 0 w 188"/>
                    <a:gd name="T22" fmla="*/ 0 h 28"/>
                    <a:gd name="T23" fmla="*/ 188 w 188"/>
                    <a:gd name="T24" fmla="*/ 28 h 2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8" h="28">
                      <a:moveTo>
                        <a:pt x="94" y="26"/>
                      </a:moveTo>
                      <a:cubicBezTo>
                        <a:pt x="43" y="26"/>
                        <a:pt x="1" y="14"/>
                        <a:pt x="0" y="0"/>
                      </a:cubicBezTo>
                      <a:cubicBezTo>
                        <a:pt x="0" y="0"/>
                        <a:pt x="0" y="0"/>
                        <a:pt x="0" y="0"/>
                      </a:cubicBezTo>
                      <a:cubicBezTo>
                        <a:pt x="0" y="15"/>
                        <a:pt x="42" y="28"/>
                        <a:pt x="94" y="28"/>
                      </a:cubicBezTo>
                      <a:cubicBezTo>
                        <a:pt x="146" y="28"/>
                        <a:pt x="188" y="15"/>
                        <a:pt x="188" y="0"/>
                      </a:cubicBezTo>
                      <a:cubicBezTo>
                        <a:pt x="188" y="0"/>
                        <a:pt x="188" y="0"/>
                        <a:pt x="188" y="0"/>
                      </a:cubicBezTo>
                      <a:cubicBezTo>
                        <a:pt x="186" y="14"/>
                        <a:pt x="145" y="26"/>
                        <a:pt x="94" y="26"/>
                      </a:cubicBezTo>
                      <a:close/>
                    </a:path>
                  </a:pathLst>
                </a:custGeom>
                <a:solidFill>
                  <a:srgbClr val="363B49"/>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508" name="Freeform 180"/>
                <p:cNvSpPr>
                  <a:spLocks noEditPoints="1"/>
                </p:cNvSpPr>
                <p:nvPr/>
              </p:nvSpPr>
              <p:spPr bwMode="auto">
                <a:xfrm>
                  <a:off x="4308462" y="3074713"/>
                  <a:ext cx="303213" cy="247434"/>
                </a:xfrm>
                <a:custGeom>
                  <a:avLst/>
                  <a:gdLst>
                    <a:gd name="T0" fmla="*/ 0 w 192"/>
                    <a:gd name="T1" fmla="*/ 2147483647 h 156"/>
                    <a:gd name="T2" fmla="*/ 0 w 192"/>
                    <a:gd name="T3" fmla="*/ 2147483647 h 156"/>
                    <a:gd name="T4" fmla="*/ 2147483647 w 192"/>
                    <a:gd name="T5" fmla="*/ 2147483647 h 156"/>
                    <a:gd name="T6" fmla="*/ 2147483647 w 192"/>
                    <a:gd name="T7" fmla="*/ 2147483647 h 156"/>
                    <a:gd name="T8" fmla="*/ 2147483647 w 192"/>
                    <a:gd name="T9" fmla="*/ 2147483647 h 156"/>
                    <a:gd name="T10" fmla="*/ 2147483647 w 192"/>
                    <a:gd name="T11" fmla="*/ 2147483647 h 156"/>
                    <a:gd name="T12" fmla="*/ 2147483647 w 192"/>
                    <a:gd name="T13" fmla="*/ 2147483647 h 156"/>
                    <a:gd name="T14" fmla="*/ 2147483647 w 192"/>
                    <a:gd name="T15" fmla="*/ 2147483647 h 156"/>
                    <a:gd name="T16" fmla="*/ 2147483647 w 192"/>
                    <a:gd name="T17" fmla="*/ 0 h 156"/>
                    <a:gd name="T18" fmla="*/ 0 w 192"/>
                    <a:gd name="T19" fmla="*/ 2147483647 h 156"/>
                    <a:gd name="T20" fmla="*/ 0 w 192"/>
                    <a:gd name="T21" fmla="*/ 2147483647 h 156"/>
                    <a:gd name="T22" fmla="*/ 2147483647 w 192"/>
                    <a:gd name="T23" fmla="*/ 2147483647 h 156"/>
                    <a:gd name="T24" fmla="*/ 2147483647 w 192"/>
                    <a:gd name="T25" fmla="*/ 2147483647 h 156"/>
                    <a:gd name="T26" fmla="*/ 2147483647 w 192"/>
                    <a:gd name="T27" fmla="*/ 2147483647 h 156"/>
                    <a:gd name="T28" fmla="*/ 2147483647 w 192"/>
                    <a:gd name="T29" fmla="*/ 2147483647 h 156"/>
                    <a:gd name="T30" fmla="*/ 2147483647 w 192"/>
                    <a:gd name="T31" fmla="*/ 2147483647 h 156"/>
                    <a:gd name="T32" fmla="*/ 2147483647 w 192"/>
                    <a:gd name="T33" fmla="*/ 2147483647 h 156"/>
                    <a:gd name="T34" fmla="*/ 2147483647 w 192"/>
                    <a:gd name="T35" fmla="*/ 2147483647 h 156"/>
                    <a:gd name="T36" fmla="*/ 2147483647 w 192"/>
                    <a:gd name="T37" fmla="*/ 2147483647 h 156"/>
                    <a:gd name="T38" fmla="*/ 2147483647 w 192"/>
                    <a:gd name="T39" fmla="*/ 2147483647 h 156"/>
                    <a:gd name="T40" fmla="*/ 2147483647 w 192"/>
                    <a:gd name="T41" fmla="*/ 2147483647 h 156"/>
                    <a:gd name="T42" fmla="*/ 2147483647 w 192"/>
                    <a:gd name="T43" fmla="*/ 2147483647 h 156"/>
                    <a:gd name="T44" fmla="*/ 2147483647 w 192"/>
                    <a:gd name="T45" fmla="*/ 2147483647 h 15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92"/>
                    <a:gd name="T70" fmla="*/ 0 h 156"/>
                    <a:gd name="T71" fmla="*/ 192 w 192"/>
                    <a:gd name="T72" fmla="*/ 156 h 15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92" h="156">
                      <a:moveTo>
                        <a:pt x="0" y="31"/>
                      </a:moveTo>
                      <a:cubicBezTo>
                        <a:pt x="0" y="127"/>
                        <a:pt x="0" y="127"/>
                        <a:pt x="0" y="127"/>
                      </a:cubicBezTo>
                      <a:cubicBezTo>
                        <a:pt x="0" y="145"/>
                        <a:pt x="48" y="156"/>
                        <a:pt x="96" y="156"/>
                      </a:cubicBezTo>
                      <a:cubicBezTo>
                        <a:pt x="143" y="156"/>
                        <a:pt x="192" y="145"/>
                        <a:pt x="192" y="127"/>
                      </a:cubicBezTo>
                      <a:cubicBezTo>
                        <a:pt x="192" y="31"/>
                        <a:pt x="192" y="31"/>
                        <a:pt x="192" y="31"/>
                      </a:cubicBezTo>
                      <a:cubicBezTo>
                        <a:pt x="191" y="32"/>
                        <a:pt x="191" y="32"/>
                        <a:pt x="191" y="32"/>
                      </a:cubicBezTo>
                      <a:cubicBezTo>
                        <a:pt x="192" y="31"/>
                        <a:pt x="192" y="30"/>
                        <a:pt x="192" y="30"/>
                      </a:cubicBezTo>
                      <a:cubicBezTo>
                        <a:pt x="192" y="29"/>
                        <a:pt x="192" y="29"/>
                        <a:pt x="192" y="29"/>
                      </a:cubicBezTo>
                      <a:cubicBezTo>
                        <a:pt x="192" y="11"/>
                        <a:pt x="143" y="0"/>
                        <a:pt x="96" y="0"/>
                      </a:cubicBezTo>
                      <a:cubicBezTo>
                        <a:pt x="48" y="0"/>
                        <a:pt x="0" y="11"/>
                        <a:pt x="0" y="29"/>
                      </a:cubicBezTo>
                      <a:lnTo>
                        <a:pt x="0" y="31"/>
                      </a:lnTo>
                      <a:close/>
                      <a:moveTo>
                        <a:pt x="4" y="29"/>
                      </a:moveTo>
                      <a:cubicBezTo>
                        <a:pt x="4" y="17"/>
                        <a:pt x="41" y="4"/>
                        <a:pt x="96" y="4"/>
                      </a:cubicBezTo>
                      <a:cubicBezTo>
                        <a:pt x="151" y="4"/>
                        <a:pt x="188" y="17"/>
                        <a:pt x="188" y="29"/>
                      </a:cubicBezTo>
                      <a:cubicBezTo>
                        <a:pt x="188" y="30"/>
                        <a:pt x="188" y="30"/>
                        <a:pt x="188" y="30"/>
                      </a:cubicBezTo>
                      <a:cubicBezTo>
                        <a:pt x="188" y="31"/>
                        <a:pt x="188" y="31"/>
                        <a:pt x="188" y="31"/>
                      </a:cubicBezTo>
                      <a:cubicBezTo>
                        <a:pt x="188" y="31"/>
                        <a:pt x="188" y="31"/>
                        <a:pt x="188" y="31"/>
                      </a:cubicBezTo>
                      <a:cubicBezTo>
                        <a:pt x="188" y="31"/>
                        <a:pt x="188" y="31"/>
                        <a:pt x="188" y="31"/>
                      </a:cubicBezTo>
                      <a:cubicBezTo>
                        <a:pt x="188" y="127"/>
                        <a:pt x="188" y="127"/>
                        <a:pt x="188" y="127"/>
                      </a:cubicBezTo>
                      <a:cubicBezTo>
                        <a:pt x="188" y="139"/>
                        <a:pt x="151" y="152"/>
                        <a:pt x="96" y="152"/>
                      </a:cubicBezTo>
                      <a:cubicBezTo>
                        <a:pt x="41" y="152"/>
                        <a:pt x="4" y="139"/>
                        <a:pt x="4" y="127"/>
                      </a:cubicBezTo>
                      <a:cubicBezTo>
                        <a:pt x="4" y="31"/>
                        <a:pt x="4" y="31"/>
                        <a:pt x="4" y="31"/>
                      </a:cubicBezTo>
                      <a:lnTo>
                        <a:pt x="4" y="29"/>
                      </a:lnTo>
                      <a:close/>
                    </a:path>
                  </a:pathLst>
                </a:custGeom>
                <a:solidFill>
                  <a:srgbClr val="231F20"/>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grpSp>
          <p:grpSp>
            <p:nvGrpSpPr>
              <p:cNvPr id="465" name="Group 876"/>
              <p:cNvGrpSpPr>
                <a:grpSpLocks/>
              </p:cNvGrpSpPr>
              <p:nvPr/>
            </p:nvGrpSpPr>
            <p:grpSpPr bwMode="auto">
              <a:xfrm>
                <a:off x="330" y="2994"/>
                <a:ext cx="180" cy="358"/>
                <a:chOff x="4308462" y="3074713"/>
                <a:chExt cx="303213" cy="566295"/>
              </a:xfrm>
            </p:grpSpPr>
            <p:sp>
              <p:nvSpPr>
                <p:cNvPr id="481" name="Freeform 175"/>
                <p:cNvSpPr>
                  <a:spLocks/>
                </p:cNvSpPr>
                <p:nvPr/>
              </p:nvSpPr>
              <p:spPr bwMode="auto">
                <a:xfrm>
                  <a:off x="4311133" y="3442524"/>
                  <a:ext cx="297202" cy="195131"/>
                </a:xfrm>
                <a:custGeom>
                  <a:avLst/>
                  <a:gdLst>
                    <a:gd name="T0" fmla="*/ 2147483647 w 188"/>
                    <a:gd name="T1" fmla="*/ 2147483647 h 123"/>
                    <a:gd name="T2" fmla="*/ 2147483647 w 188"/>
                    <a:gd name="T3" fmla="*/ 2147483647 h 123"/>
                    <a:gd name="T4" fmla="*/ 0 w 188"/>
                    <a:gd name="T5" fmla="*/ 2147483647 h 123"/>
                    <a:gd name="T6" fmla="*/ 0 w 188"/>
                    <a:gd name="T7" fmla="*/ 0 h 123"/>
                    <a:gd name="T8" fmla="*/ 2147483647 w 188"/>
                    <a:gd name="T9" fmla="*/ 0 h 123"/>
                    <a:gd name="T10" fmla="*/ 2147483647 w 188"/>
                    <a:gd name="T11" fmla="*/ 2147483647 h 123"/>
                    <a:gd name="T12" fmla="*/ 0 60000 65536"/>
                    <a:gd name="T13" fmla="*/ 0 60000 65536"/>
                    <a:gd name="T14" fmla="*/ 0 60000 65536"/>
                    <a:gd name="T15" fmla="*/ 0 60000 65536"/>
                    <a:gd name="T16" fmla="*/ 0 60000 65536"/>
                    <a:gd name="T17" fmla="*/ 0 60000 65536"/>
                    <a:gd name="T18" fmla="*/ 0 w 188"/>
                    <a:gd name="T19" fmla="*/ 0 h 123"/>
                    <a:gd name="T20" fmla="*/ 188 w 188"/>
                    <a:gd name="T21" fmla="*/ 123 h 123"/>
                  </a:gdLst>
                  <a:ahLst/>
                  <a:cxnLst>
                    <a:cxn ang="T12">
                      <a:pos x="T0" y="T1"/>
                    </a:cxn>
                    <a:cxn ang="T13">
                      <a:pos x="T2" y="T3"/>
                    </a:cxn>
                    <a:cxn ang="T14">
                      <a:pos x="T4" y="T5"/>
                    </a:cxn>
                    <a:cxn ang="T15">
                      <a:pos x="T6" y="T7"/>
                    </a:cxn>
                    <a:cxn ang="T16">
                      <a:pos x="T8" y="T9"/>
                    </a:cxn>
                    <a:cxn ang="T17">
                      <a:pos x="T10" y="T11"/>
                    </a:cxn>
                  </a:cxnLst>
                  <a:rect l="T18" t="T19" r="T20" b="T21"/>
                  <a:pathLst>
                    <a:path w="188" h="123">
                      <a:moveTo>
                        <a:pt x="188" y="96"/>
                      </a:moveTo>
                      <a:cubicBezTo>
                        <a:pt x="188" y="111"/>
                        <a:pt x="146" y="123"/>
                        <a:pt x="94" y="123"/>
                      </a:cubicBezTo>
                      <a:cubicBezTo>
                        <a:pt x="42" y="123"/>
                        <a:pt x="0" y="111"/>
                        <a:pt x="0" y="96"/>
                      </a:cubicBezTo>
                      <a:cubicBezTo>
                        <a:pt x="0" y="0"/>
                        <a:pt x="0" y="0"/>
                        <a:pt x="0" y="0"/>
                      </a:cubicBezTo>
                      <a:cubicBezTo>
                        <a:pt x="188" y="0"/>
                        <a:pt x="188" y="0"/>
                        <a:pt x="188" y="0"/>
                      </a:cubicBezTo>
                      <a:cubicBezTo>
                        <a:pt x="188" y="96"/>
                        <a:pt x="188" y="96"/>
                        <a:pt x="188" y="96"/>
                      </a:cubicBezTo>
                    </a:path>
                  </a:pathLst>
                </a:custGeom>
                <a:solidFill>
                  <a:srgbClr val="9933FF"/>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482" name="Freeform 176"/>
                <p:cNvSpPr>
                  <a:spLocks/>
                </p:cNvSpPr>
                <p:nvPr/>
              </p:nvSpPr>
              <p:spPr bwMode="auto">
                <a:xfrm>
                  <a:off x="4608336" y="3593399"/>
                  <a:ext cx="668" cy="1341"/>
                </a:xfrm>
                <a:custGeom>
                  <a:avLst/>
                  <a:gdLst>
                    <a:gd name="T0" fmla="*/ 0 w 1"/>
                    <a:gd name="T1" fmla="*/ 0 h 1"/>
                    <a:gd name="T2" fmla="*/ 0 w 1"/>
                    <a:gd name="T3" fmla="*/ 0 h 1"/>
                    <a:gd name="T4" fmla="*/ 0 w 1"/>
                    <a:gd name="T5" fmla="*/ 2147483647 h 1"/>
                    <a:gd name="T6" fmla="*/ 0 w 1"/>
                    <a:gd name="T7" fmla="*/ 2147483647 h 1"/>
                    <a:gd name="T8" fmla="*/ 0 w 1"/>
                    <a:gd name="T9" fmla="*/ 0 h 1"/>
                    <a:gd name="T10" fmla="*/ 0 60000 65536"/>
                    <a:gd name="T11" fmla="*/ 0 60000 65536"/>
                    <a:gd name="T12" fmla="*/ 0 60000 65536"/>
                    <a:gd name="T13" fmla="*/ 0 60000 65536"/>
                    <a:gd name="T14" fmla="*/ 0 60000 65536"/>
                    <a:gd name="T15" fmla="*/ 0 w 1"/>
                    <a:gd name="T16" fmla="*/ 0 h 1"/>
                    <a:gd name="T17" fmla="*/ 1 w 1"/>
                    <a:gd name="T18" fmla="*/ 1 h 1"/>
                  </a:gdLst>
                  <a:ahLst/>
                  <a:cxnLst>
                    <a:cxn ang="T10">
                      <a:pos x="T0" y="T1"/>
                    </a:cxn>
                    <a:cxn ang="T11">
                      <a:pos x="T2" y="T3"/>
                    </a:cxn>
                    <a:cxn ang="T12">
                      <a:pos x="T4" y="T5"/>
                    </a:cxn>
                    <a:cxn ang="T13">
                      <a:pos x="T6" y="T7"/>
                    </a:cxn>
                    <a:cxn ang="T14">
                      <a:pos x="T8" y="T9"/>
                    </a:cxn>
                  </a:cxnLst>
                  <a:rect l="T15" t="T16" r="T17" b="T18"/>
                  <a:pathLst>
                    <a:path w="1" h="1">
                      <a:moveTo>
                        <a:pt x="0" y="0"/>
                      </a:moveTo>
                      <a:cubicBezTo>
                        <a:pt x="0" y="0"/>
                        <a:pt x="0" y="0"/>
                        <a:pt x="0" y="0"/>
                      </a:cubicBezTo>
                      <a:cubicBezTo>
                        <a:pt x="0" y="1"/>
                        <a:pt x="0" y="1"/>
                        <a:pt x="0" y="1"/>
                      </a:cubicBezTo>
                      <a:cubicBezTo>
                        <a:pt x="0" y="1"/>
                        <a:pt x="0" y="1"/>
                        <a:pt x="0" y="1"/>
                      </a:cubicBezTo>
                      <a:cubicBezTo>
                        <a:pt x="0" y="0"/>
                        <a:pt x="0" y="0"/>
                        <a:pt x="0" y="0"/>
                      </a:cubicBezTo>
                    </a:path>
                  </a:pathLst>
                </a:custGeom>
                <a:solidFill>
                  <a:srgbClr val="8A98AA"/>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483" name="Freeform 177"/>
                <p:cNvSpPr>
                  <a:spLocks/>
                </p:cNvSpPr>
                <p:nvPr/>
              </p:nvSpPr>
              <p:spPr bwMode="auto">
                <a:xfrm>
                  <a:off x="4311133" y="3591387"/>
                  <a:ext cx="297202" cy="46268"/>
                </a:xfrm>
                <a:custGeom>
                  <a:avLst/>
                  <a:gdLst>
                    <a:gd name="T0" fmla="*/ 0 w 188"/>
                    <a:gd name="T1" fmla="*/ 0 h 29"/>
                    <a:gd name="T2" fmla="*/ 0 w 188"/>
                    <a:gd name="T3" fmla="*/ 2147483647 h 29"/>
                    <a:gd name="T4" fmla="*/ 2147483647 w 188"/>
                    <a:gd name="T5" fmla="*/ 2147483647 h 29"/>
                    <a:gd name="T6" fmla="*/ 2147483647 w 188"/>
                    <a:gd name="T7" fmla="*/ 2147483647 h 29"/>
                    <a:gd name="T8" fmla="*/ 2147483647 w 188"/>
                    <a:gd name="T9" fmla="*/ 2147483647 h 29"/>
                    <a:gd name="T10" fmla="*/ 2147483647 w 188"/>
                    <a:gd name="T11" fmla="*/ 2147483647 h 29"/>
                    <a:gd name="T12" fmla="*/ 0 w 188"/>
                    <a:gd name="T13" fmla="*/ 0 h 29"/>
                    <a:gd name="T14" fmla="*/ 0 60000 65536"/>
                    <a:gd name="T15" fmla="*/ 0 60000 65536"/>
                    <a:gd name="T16" fmla="*/ 0 60000 65536"/>
                    <a:gd name="T17" fmla="*/ 0 60000 65536"/>
                    <a:gd name="T18" fmla="*/ 0 60000 65536"/>
                    <a:gd name="T19" fmla="*/ 0 60000 65536"/>
                    <a:gd name="T20" fmla="*/ 0 60000 65536"/>
                    <a:gd name="T21" fmla="*/ 0 w 188"/>
                    <a:gd name="T22" fmla="*/ 0 h 29"/>
                    <a:gd name="T23" fmla="*/ 188 w 188"/>
                    <a:gd name="T24" fmla="*/ 29 h 2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8" h="29">
                      <a:moveTo>
                        <a:pt x="0" y="0"/>
                      </a:moveTo>
                      <a:cubicBezTo>
                        <a:pt x="0" y="2"/>
                        <a:pt x="0" y="2"/>
                        <a:pt x="0" y="2"/>
                      </a:cubicBezTo>
                      <a:cubicBezTo>
                        <a:pt x="0" y="17"/>
                        <a:pt x="42" y="29"/>
                        <a:pt x="94" y="29"/>
                      </a:cubicBezTo>
                      <a:cubicBezTo>
                        <a:pt x="146" y="29"/>
                        <a:pt x="188" y="17"/>
                        <a:pt x="188" y="2"/>
                      </a:cubicBezTo>
                      <a:cubicBezTo>
                        <a:pt x="188" y="1"/>
                        <a:pt x="188" y="1"/>
                        <a:pt x="188" y="1"/>
                      </a:cubicBezTo>
                      <a:cubicBezTo>
                        <a:pt x="188" y="16"/>
                        <a:pt x="145" y="28"/>
                        <a:pt x="94" y="28"/>
                      </a:cubicBezTo>
                      <a:cubicBezTo>
                        <a:pt x="42" y="28"/>
                        <a:pt x="0" y="16"/>
                        <a:pt x="0" y="0"/>
                      </a:cubicBezTo>
                    </a:path>
                  </a:pathLst>
                </a:custGeom>
                <a:solidFill>
                  <a:srgbClr val="7F8EA2"/>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484" name="Freeform 179"/>
                <p:cNvSpPr>
                  <a:spLocks/>
                </p:cNvSpPr>
                <p:nvPr/>
              </p:nvSpPr>
              <p:spPr bwMode="auto">
                <a:xfrm>
                  <a:off x="4311133" y="3439172"/>
                  <a:ext cx="297202" cy="44927"/>
                </a:xfrm>
                <a:custGeom>
                  <a:avLst/>
                  <a:gdLst>
                    <a:gd name="T0" fmla="*/ 2147483647 w 188"/>
                    <a:gd name="T1" fmla="*/ 2147483647 h 28"/>
                    <a:gd name="T2" fmla="*/ 0 w 188"/>
                    <a:gd name="T3" fmla="*/ 0 h 28"/>
                    <a:gd name="T4" fmla="*/ 0 w 188"/>
                    <a:gd name="T5" fmla="*/ 0 h 28"/>
                    <a:gd name="T6" fmla="*/ 2147483647 w 188"/>
                    <a:gd name="T7" fmla="*/ 2147483647 h 28"/>
                    <a:gd name="T8" fmla="*/ 2147483647 w 188"/>
                    <a:gd name="T9" fmla="*/ 0 h 28"/>
                    <a:gd name="T10" fmla="*/ 2147483647 w 188"/>
                    <a:gd name="T11" fmla="*/ 0 h 28"/>
                    <a:gd name="T12" fmla="*/ 2147483647 w 188"/>
                    <a:gd name="T13" fmla="*/ 2147483647 h 28"/>
                    <a:gd name="T14" fmla="*/ 0 60000 65536"/>
                    <a:gd name="T15" fmla="*/ 0 60000 65536"/>
                    <a:gd name="T16" fmla="*/ 0 60000 65536"/>
                    <a:gd name="T17" fmla="*/ 0 60000 65536"/>
                    <a:gd name="T18" fmla="*/ 0 60000 65536"/>
                    <a:gd name="T19" fmla="*/ 0 60000 65536"/>
                    <a:gd name="T20" fmla="*/ 0 60000 65536"/>
                    <a:gd name="T21" fmla="*/ 0 w 188"/>
                    <a:gd name="T22" fmla="*/ 0 h 28"/>
                    <a:gd name="T23" fmla="*/ 188 w 188"/>
                    <a:gd name="T24" fmla="*/ 28 h 2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8" h="28">
                      <a:moveTo>
                        <a:pt x="94" y="26"/>
                      </a:moveTo>
                      <a:cubicBezTo>
                        <a:pt x="43" y="26"/>
                        <a:pt x="1" y="14"/>
                        <a:pt x="0" y="0"/>
                      </a:cubicBezTo>
                      <a:cubicBezTo>
                        <a:pt x="0" y="0"/>
                        <a:pt x="0" y="0"/>
                        <a:pt x="0" y="0"/>
                      </a:cubicBezTo>
                      <a:cubicBezTo>
                        <a:pt x="0" y="15"/>
                        <a:pt x="42" y="28"/>
                        <a:pt x="94" y="28"/>
                      </a:cubicBezTo>
                      <a:cubicBezTo>
                        <a:pt x="146" y="28"/>
                        <a:pt x="188" y="15"/>
                        <a:pt x="188" y="0"/>
                      </a:cubicBezTo>
                      <a:cubicBezTo>
                        <a:pt x="188" y="0"/>
                        <a:pt x="188" y="0"/>
                        <a:pt x="188" y="0"/>
                      </a:cubicBezTo>
                      <a:cubicBezTo>
                        <a:pt x="186" y="14"/>
                        <a:pt x="145" y="26"/>
                        <a:pt x="94" y="26"/>
                      </a:cubicBezTo>
                      <a:close/>
                    </a:path>
                  </a:pathLst>
                </a:custGeom>
                <a:solidFill>
                  <a:srgbClr val="363B49"/>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485" name="Freeform 180"/>
                <p:cNvSpPr>
                  <a:spLocks noEditPoints="1"/>
                </p:cNvSpPr>
                <p:nvPr/>
              </p:nvSpPr>
              <p:spPr bwMode="auto">
                <a:xfrm>
                  <a:off x="4308462" y="3393574"/>
                  <a:ext cx="303213" cy="247434"/>
                </a:xfrm>
                <a:custGeom>
                  <a:avLst/>
                  <a:gdLst>
                    <a:gd name="T0" fmla="*/ 0 w 192"/>
                    <a:gd name="T1" fmla="*/ 2147483647 h 156"/>
                    <a:gd name="T2" fmla="*/ 0 w 192"/>
                    <a:gd name="T3" fmla="*/ 2147483647 h 156"/>
                    <a:gd name="T4" fmla="*/ 2147483647 w 192"/>
                    <a:gd name="T5" fmla="*/ 2147483647 h 156"/>
                    <a:gd name="T6" fmla="*/ 2147483647 w 192"/>
                    <a:gd name="T7" fmla="*/ 2147483647 h 156"/>
                    <a:gd name="T8" fmla="*/ 2147483647 w 192"/>
                    <a:gd name="T9" fmla="*/ 2147483647 h 156"/>
                    <a:gd name="T10" fmla="*/ 2147483647 w 192"/>
                    <a:gd name="T11" fmla="*/ 2147483647 h 156"/>
                    <a:gd name="T12" fmla="*/ 2147483647 w 192"/>
                    <a:gd name="T13" fmla="*/ 2147483647 h 156"/>
                    <a:gd name="T14" fmla="*/ 2147483647 w 192"/>
                    <a:gd name="T15" fmla="*/ 2147483647 h 156"/>
                    <a:gd name="T16" fmla="*/ 2147483647 w 192"/>
                    <a:gd name="T17" fmla="*/ 0 h 156"/>
                    <a:gd name="T18" fmla="*/ 0 w 192"/>
                    <a:gd name="T19" fmla="*/ 2147483647 h 156"/>
                    <a:gd name="T20" fmla="*/ 0 w 192"/>
                    <a:gd name="T21" fmla="*/ 2147483647 h 156"/>
                    <a:gd name="T22" fmla="*/ 2147483647 w 192"/>
                    <a:gd name="T23" fmla="*/ 2147483647 h 156"/>
                    <a:gd name="T24" fmla="*/ 2147483647 w 192"/>
                    <a:gd name="T25" fmla="*/ 2147483647 h 156"/>
                    <a:gd name="T26" fmla="*/ 2147483647 w 192"/>
                    <a:gd name="T27" fmla="*/ 2147483647 h 156"/>
                    <a:gd name="T28" fmla="*/ 2147483647 w 192"/>
                    <a:gd name="T29" fmla="*/ 2147483647 h 156"/>
                    <a:gd name="T30" fmla="*/ 2147483647 w 192"/>
                    <a:gd name="T31" fmla="*/ 2147483647 h 156"/>
                    <a:gd name="T32" fmla="*/ 2147483647 w 192"/>
                    <a:gd name="T33" fmla="*/ 2147483647 h 156"/>
                    <a:gd name="T34" fmla="*/ 2147483647 w 192"/>
                    <a:gd name="T35" fmla="*/ 2147483647 h 156"/>
                    <a:gd name="T36" fmla="*/ 2147483647 w 192"/>
                    <a:gd name="T37" fmla="*/ 2147483647 h 156"/>
                    <a:gd name="T38" fmla="*/ 2147483647 w 192"/>
                    <a:gd name="T39" fmla="*/ 2147483647 h 156"/>
                    <a:gd name="T40" fmla="*/ 2147483647 w 192"/>
                    <a:gd name="T41" fmla="*/ 2147483647 h 156"/>
                    <a:gd name="T42" fmla="*/ 2147483647 w 192"/>
                    <a:gd name="T43" fmla="*/ 2147483647 h 156"/>
                    <a:gd name="T44" fmla="*/ 2147483647 w 192"/>
                    <a:gd name="T45" fmla="*/ 2147483647 h 15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92"/>
                    <a:gd name="T70" fmla="*/ 0 h 156"/>
                    <a:gd name="T71" fmla="*/ 192 w 192"/>
                    <a:gd name="T72" fmla="*/ 156 h 15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92" h="156">
                      <a:moveTo>
                        <a:pt x="0" y="31"/>
                      </a:moveTo>
                      <a:cubicBezTo>
                        <a:pt x="0" y="127"/>
                        <a:pt x="0" y="127"/>
                        <a:pt x="0" y="127"/>
                      </a:cubicBezTo>
                      <a:cubicBezTo>
                        <a:pt x="0" y="145"/>
                        <a:pt x="48" y="156"/>
                        <a:pt x="96" y="156"/>
                      </a:cubicBezTo>
                      <a:cubicBezTo>
                        <a:pt x="143" y="156"/>
                        <a:pt x="192" y="145"/>
                        <a:pt x="192" y="127"/>
                      </a:cubicBezTo>
                      <a:cubicBezTo>
                        <a:pt x="192" y="31"/>
                        <a:pt x="192" y="31"/>
                        <a:pt x="192" y="31"/>
                      </a:cubicBezTo>
                      <a:cubicBezTo>
                        <a:pt x="191" y="32"/>
                        <a:pt x="191" y="32"/>
                        <a:pt x="191" y="32"/>
                      </a:cubicBezTo>
                      <a:cubicBezTo>
                        <a:pt x="192" y="31"/>
                        <a:pt x="192" y="30"/>
                        <a:pt x="192" y="30"/>
                      </a:cubicBezTo>
                      <a:cubicBezTo>
                        <a:pt x="192" y="29"/>
                        <a:pt x="192" y="29"/>
                        <a:pt x="192" y="29"/>
                      </a:cubicBezTo>
                      <a:cubicBezTo>
                        <a:pt x="192" y="11"/>
                        <a:pt x="143" y="0"/>
                        <a:pt x="96" y="0"/>
                      </a:cubicBezTo>
                      <a:cubicBezTo>
                        <a:pt x="48" y="0"/>
                        <a:pt x="0" y="11"/>
                        <a:pt x="0" y="29"/>
                      </a:cubicBezTo>
                      <a:lnTo>
                        <a:pt x="0" y="31"/>
                      </a:lnTo>
                      <a:close/>
                      <a:moveTo>
                        <a:pt x="4" y="29"/>
                      </a:moveTo>
                      <a:cubicBezTo>
                        <a:pt x="4" y="17"/>
                        <a:pt x="41" y="4"/>
                        <a:pt x="96" y="4"/>
                      </a:cubicBezTo>
                      <a:cubicBezTo>
                        <a:pt x="151" y="4"/>
                        <a:pt x="188" y="17"/>
                        <a:pt x="188" y="29"/>
                      </a:cubicBezTo>
                      <a:cubicBezTo>
                        <a:pt x="188" y="30"/>
                        <a:pt x="188" y="30"/>
                        <a:pt x="188" y="30"/>
                      </a:cubicBezTo>
                      <a:cubicBezTo>
                        <a:pt x="188" y="31"/>
                        <a:pt x="188" y="31"/>
                        <a:pt x="188" y="31"/>
                      </a:cubicBezTo>
                      <a:cubicBezTo>
                        <a:pt x="188" y="31"/>
                        <a:pt x="188" y="31"/>
                        <a:pt x="188" y="31"/>
                      </a:cubicBezTo>
                      <a:cubicBezTo>
                        <a:pt x="188" y="31"/>
                        <a:pt x="188" y="31"/>
                        <a:pt x="188" y="31"/>
                      </a:cubicBezTo>
                      <a:cubicBezTo>
                        <a:pt x="188" y="127"/>
                        <a:pt x="188" y="127"/>
                        <a:pt x="188" y="127"/>
                      </a:cubicBezTo>
                      <a:cubicBezTo>
                        <a:pt x="188" y="139"/>
                        <a:pt x="151" y="152"/>
                        <a:pt x="96" y="152"/>
                      </a:cubicBezTo>
                      <a:cubicBezTo>
                        <a:pt x="41" y="152"/>
                        <a:pt x="4" y="139"/>
                        <a:pt x="4" y="127"/>
                      </a:cubicBezTo>
                      <a:cubicBezTo>
                        <a:pt x="4" y="31"/>
                        <a:pt x="4" y="31"/>
                        <a:pt x="4" y="31"/>
                      </a:cubicBezTo>
                      <a:lnTo>
                        <a:pt x="4" y="29"/>
                      </a:lnTo>
                      <a:close/>
                    </a:path>
                  </a:pathLst>
                </a:custGeom>
                <a:solidFill>
                  <a:srgbClr val="231F20"/>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486" name="Freeform 175"/>
                <p:cNvSpPr>
                  <a:spLocks/>
                </p:cNvSpPr>
                <p:nvPr/>
              </p:nvSpPr>
              <p:spPr bwMode="auto">
                <a:xfrm>
                  <a:off x="4311133" y="3284373"/>
                  <a:ext cx="297202" cy="195131"/>
                </a:xfrm>
                <a:custGeom>
                  <a:avLst/>
                  <a:gdLst>
                    <a:gd name="T0" fmla="*/ 2147483647 w 188"/>
                    <a:gd name="T1" fmla="*/ 2147483647 h 123"/>
                    <a:gd name="T2" fmla="*/ 2147483647 w 188"/>
                    <a:gd name="T3" fmla="*/ 2147483647 h 123"/>
                    <a:gd name="T4" fmla="*/ 0 w 188"/>
                    <a:gd name="T5" fmla="*/ 2147483647 h 123"/>
                    <a:gd name="T6" fmla="*/ 0 w 188"/>
                    <a:gd name="T7" fmla="*/ 0 h 123"/>
                    <a:gd name="T8" fmla="*/ 2147483647 w 188"/>
                    <a:gd name="T9" fmla="*/ 0 h 123"/>
                    <a:gd name="T10" fmla="*/ 2147483647 w 188"/>
                    <a:gd name="T11" fmla="*/ 2147483647 h 123"/>
                    <a:gd name="T12" fmla="*/ 0 60000 65536"/>
                    <a:gd name="T13" fmla="*/ 0 60000 65536"/>
                    <a:gd name="T14" fmla="*/ 0 60000 65536"/>
                    <a:gd name="T15" fmla="*/ 0 60000 65536"/>
                    <a:gd name="T16" fmla="*/ 0 60000 65536"/>
                    <a:gd name="T17" fmla="*/ 0 60000 65536"/>
                    <a:gd name="T18" fmla="*/ 0 w 188"/>
                    <a:gd name="T19" fmla="*/ 0 h 123"/>
                    <a:gd name="T20" fmla="*/ 188 w 188"/>
                    <a:gd name="T21" fmla="*/ 123 h 123"/>
                  </a:gdLst>
                  <a:ahLst/>
                  <a:cxnLst>
                    <a:cxn ang="T12">
                      <a:pos x="T0" y="T1"/>
                    </a:cxn>
                    <a:cxn ang="T13">
                      <a:pos x="T2" y="T3"/>
                    </a:cxn>
                    <a:cxn ang="T14">
                      <a:pos x="T4" y="T5"/>
                    </a:cxn>
                    <a:cxn ang="T15">
                      <a:pos x="T6" y="T7"/>
                    </a:cxn>
                    <a:cxn ang="T16">
                      <a:pos x="T8" y="T9"/>
                    </a:cxn>
                    <a:cxn ang="T17">
                      <a:pos x="T10" y="T11"/>
                    </a:cxn>
                  </a:cxnLst>
                  <a:rect l="T18" t="T19" r="T20" b="T21"/>
                  <a:pathLst>
                    <a:path w="188" h="123">
                      <a:moveTo>
                        <a:pt x="188" y="96"/>
                      </a:moveTo>
                      <a:cubicBezTo>
                        <a:pt x="188" y="111"/>
                        <a:pt x="146" y="123"/>
                        <a:pt x="94" y="123"/>
                      </a:cubicBezTo>
                      <a:cubicBezTo>
                        <a:pt x="42" y="123"/>
                        <a:pt x="0" y="111"/>
                        <a:pt x="0" y="96"/>
                      </a:cubicBezTo>
                      <a:cubicBezTo>
                        <a:pt x="0" y="0"/>
                        <a:pt x="0" y="0"/>
                        <a:pt x="0" y="0"/>
                      </a:cubicBezTo>
                      <a:cubicBezTo>
                        <a:pt x="188" y="0"/>
                        <a:pt x="188" y="0"/>
                        <a:pt x="188" y="0"/>
                      </a:cubicBezTo>
                      <a:cubicBezTo>
                        <a:pt x="188" y="96"/>
                        <a:pt x="188" y="96"/>
                        <a:pt x="188" y="96"/>
                      </a:cubicBezTo>
                    </a:path>
                  </a:pathLst>
                </a:custGeom>
                <a:solidFill>
                  <a:srgbClr val="9933FF"/>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487" name="Freeform 176"/>
                <p:cNvSpPr>
                  <a:spLocks/>
                </p:cNvSpPr>
                <p:nvPr/>
              </p:nvSpPr>
              <p:spPr bwMode="auto">
                <a:xfrm>
                  <a:off x="4608336" y="3433693"/>
                  <a:ext cx="668" cy="1341"/>
                </a:xfrm>
                <a:custGeom>
                  <a:avLst/>
                  <a:gdLst>
                    <a:gd name="T0" fmla="*/ 0 w 1"/>
                    <a:gd name="T1" fmla="*/ 0 h 1"/>
                    <a:gd name="T2" fmla="*/ 0 w 1"/>
                    <a:gd name="T3" fmla="*/ 0 h 1"/>
                    <a:gd name="T4" fmla="*/ 0 w 1"/>
                    <a:gd name="T5" fmla="*/ 2147483647 h 1"/>
                    <a:gd name="T6" fmla="*/ 0 w 1"/>
                    <a:gd name="T7" fmla="*/ 2147483647 h 1"/>
                    <a:gd name="T8" fmla="*/ 0 w 1"/>
                    <a:gd name="T9" fmla="*/ 0 h 1"/>
                    <a:gd name="T10" fmla="*/ 0 60000 65536"/>
                    <a:gd name="T11" fmla="*/ 0 60000 65536"/>
                    <a:gd name="T12" fmla="*/ 0 60000 65536"/>
                    <a:gd name="T13" fmla="*/ 0 60000 65536"/>
                    <a:gd name="T14" fmla="*/ 0 60000 65536"/>
                    <a:gd name="T15" fmla="*/ 0 w 1"/>
                    <a:gd name="T16" fmla="*/ 0 h 1"/>
                    <a:gd name="T17" fmla="*/ 1 w 1"/>
                    <a:gd name="T18" fmla="*/ 1 h 1"/>
                  </a:gdLst>
                  <a:ahLst/>
                  <a:cxnLst>
                    <a:cxn ang="T10">
                      <a:pos x="T0" y="T1"/>
                    </a:cxn>
                    <a:cxn ang="T11">
                      <a:pos x="T2" y="T3"/>
                    </a:cxn>
                    <a:cxn ang="T12">
                      <a:pos x="T4" y="T5"/>
                    </a:cxn>
                    <a:cxn ang="T13">
                      <a:pos x="T6" y="T7"/>
                    </a:cxn>
                    <a:cxn ang="T14">
                      <a:pos x="T8" y="T9"/>
                    </a:cxn>
                  </a:cxnLst>
                  <a:rect l="T15" t="T16" r="T17" b="T18"/>
                  <a:pathLst>
                    <a:path w="1" h="1">
                      <a:moveTo>
                        <a:pt x="0" y="0"/>
                      </a:moveTo>
                      <a:cubicBezTo>
                        <a:pt x="0" y="0"/>
                        <a:pt x="0" y="0"/>
                        <a:pt x="0" y="0"/>
                      </a:cubicBezTo>
                      <a:cubicBezTo>
                        <a:pt x="0" y="1"/>
                        <a:pt x="0" y="1"/>
                        <a:pt x="0" y="1"/>
                      </a:cubicBezTo>
                      <a:cubicBezTo>
                        <a:pt x="0" y="1"/>
                        <a:pt x="0" y="1"/>
                        <a:pt x="0" y="1"/>
                      </a:cubicBezTo>
                      <a:cubicBezTo>
                        <a:pt x="0" y="0"/>
                        <a:pt x="0" y="0"/>
                        <a:pt x="0" y="0"/>
                      </a:cubicBezTo>
                    </a:path>
                  </a:pathLst>
                </a:custGeom>
                <a:solidFill>
                  <a:srgbClr val="8A98AA"/>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488" name="Freeform 177"/>
                <p:cNvSpPr>
                  <a:spLocks/>
                </p:cNvSpPr>
                <p:nvPr/>
              </p:nvSpPr>
              <p:spPr bwMode="auto">
                <a:xfrm>
                  <a:off x="4311133" y="3431681"/>
                  <a:ext cx="297202" cy="46268"/>
                </a:xfrm>
                <a:custGeom>
                  <a:avLst/>
                  <a:gdLst>
                    <a:gd name="T0" fmla="*/ 0 w 188"/>
                    <a:gd name="T1" fmla="*/ 0 h 29"/>
                    <a:gd name="T2" fmla="*/ 0 w 188"/>
                    <a:gd name="T3" fmla="*/ 2147483647 h 29"/>
                    <a:gd name="T4" fmla="*/ 2147483647 w 188"/>
                    <a:gd name="T5" fmla="*/ 2147483647 h 29"/>
                    <a:gd name="T6" fmla="*/ 2147483647 w 188"/>
                    <a:gd name="T7" fmla="*/ 2147483647 h 29"/>
                    <a:gd name="T8" fmla="*/ 2147483647 w 188"/>
                    <a:gd name="T9" fmla="*/ 2147483647 h 29"/>
                    <a:gd name="T10" fmla="*/ 2147483647 w 188"/>
                    <a:gd name="T11" fmla="*/ 2147483647 h 29"/>
                    <a:gd name="T12" fmla="*/ 0 w 188"/>
                    <a:gd name="T13" fmla="*/ 0 h 29"/>
                    <a:gd name="T14" fmla="*/ 0 60000 65536"/>
                    <a:gd name="T15" fmla="*/ 0 60000 65536"/>
                    <a:gd name="T16" fmla="*/ 0 60000 65536"/>
                    <a:gd name="T17" fmla="*/ 0 60000 65536"/>
                    <a:gd name="T18" fmla="*/ 0 60000 65536"/>
                    <a:gd name="T19" fmla="*/ 0 60000 65536"/>
                    <a:gd name="T20" fmla="*/ 0 60000 65536"/>
                    <a:gd name="T21" fmla="*/ 0 w 188"/>
                    <a:gd name="T22" fmla="*/ 0 h 29"/>
                    <a:gd name="T23" fmla="*/ 188 w 188"/>
                    <a:gd name="T24" fmla="*/ 29 h 2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8" h="29">
                      <a:moveTo>
                        <a:pt x="0" y="0"/>
                      </a:moveTo>
                      <a:cubicBezTo>
                        <a:pt x="0" y="2"/>
                        <a:pt x="0" y="2"/>
                        <a:pt x="0" y="2"/>
                      </a:cubicBezTo>
                      <a:cubicBezTo>
                        <a:pt x="0" y="17"/>
                        <a:pt x="42" y="29"/>
                        <a:pt x="94" y="29"/>
                      </a:cubicBezTo>
                      <a:cubicBezTo>
                        <a:pt x="146" y="29"/>
                        <a:pt x="188" y="17"/>
                        <a:pt x="188" y="2"/>
                      </a:cubicBezTo>
                      <a:cubicBezTo>
                        <a:pt x="188" y="1"/>
                        <a:pt x="188" y="1"/>
                        <a:pt x="188" y="1"/>
                      </a:cubicBezTo>
                      <a:cubicBezTo>
                        <a:pt x="188" y="16"/>
                        <a:pt x="145" y="28"/>
                        <a:pt x="94" y="28"/>
                      </a:cubicBezTo>
                      <a:cubicBezTo>
                        <a:pt x="42" y="28"/>
                        <a:pt x="0" y="16"/>
                        <a:pt x="0" y="0"/>
                      </a:cubicBezTo>
                    </a:path>
                  </a:pathLst>
                </a:custGeom>
                <a:solidFill>
                  <a:srgbClr val="7F8EA2"/>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489" name="Freeform 180"/>
                <p:cNvSpPr>
                  <a:spLocks noEditPoints="1"/>
                </p:cNvSpPr>
                <p:nvPr/>
              </p:nvSpPr>
              <p:spPr bwMode="auto">
                <a:xfrm>
                  <a:off x="4308462" y="3233868"/>
                  <a:ext cx="303213" cy="247434"/>
                </a:xfrm>
                <a:custGeom>
                  <a:avLst/>
                  <a:gdLst>
                    <a:gd name="T0" fmla="*/ 0 w 192"/>
                    <a:gd name="T1" fmla="*/ 2147483647 h 156"/>
                    <a:gd name="T2" fmla="*/ 0 w 192"/>
                    <a:gd name="T3" fmla="*/ 2147483647 h 156"/>
                    <a:gd name="T4" fmla="*/ 2147483647 w 192"/>
                    <a:gd name="T5" fmla="*/ 2147483647 h 156"/>
                    <a:gd name="T6" fmla="*/ 2147483647 w 192"/>
                    <a:gd name="T7" fmla="*/ 2147483647 h 156"/>
                    <a:gd name="T8" fmla="*/ 2147483647 w 192"/>
                    <a:gd name="T9" fmla="*/ 2147483647 h 156"/>
                    <a:gd name="T10" fmla="*/ 2147483647 w 192"/>
                    <a:gd name="T11" fmla="*/ 2147483647 h 156"/>
                    <a:gd name="T12" fmla="*/ 2147483647 w 192"/>
                    <a:gd name="T13" fmla="*/ 2147483647 h 156"/>
                    <a:gd name="T14" fmla="*/ 2147483647 w 192"/>
                    <a:gd name="T15" fmla="*/ 2147483647 h 156"/>
                    <a:gd name="T16" fmla="*/ 2147483647 w 192"/>
                    <a:gd name="T17" fmla="*/ 0 h 156"/>
                    <a:gd name="T18" fmla="*/ 0 w 192"/>
                    <a:gd name="T19" fmla="*/ 2147483647 h 156"/>
                    <a:gd name="T20" fmla="*/ 0 w 192"/>
                    <a:gd name="T21" fmla="*/ 2147483647 h 156"/>
                    <a:gd name="T22" fmla="*/ 2147483647 w 192"/>
                    <a:gd name="T23" fmla="*/ 2147483647 h 156"/>
                    <a:gd name="T24" fmla="*/ 2147483647 w 192"/>
                    <a:gd name="T25" fmla="*/ 2147483647 h 156"/>
                    <a:gd name="T26" fmla="*/ 2147483647 w 192"/>
                    <a:gd name="T27" fmla="*/ 2147483647 h 156"/>
                    <a:gd name="T28" fmla="*/ 2147483647 w 192"/>
                    <a:gd name="T29" fmla="*/ 2147483647 h 156"/>
                    <a:gd name="T30" fmla="*/ 2147483647 w 192"/>
                    <a:gd name="T31" fmla="*/ 2147483647 h 156"/>
                    <a:gd name="T32" fmla="*/ 2147483647 w 192"/>
                    <a:gd name="T33" fmla="*/ 2147483647 h 156"/>
                    <a:gd name="T34" fmla="*/ 2147483647 w 192"/>
                    <a:gd name="T35" fmla="*/ 2147483647 h 156"/>
                    <a:gd name="T36" fmla="*/ 2147483647 w 192"/>
                    <a:gd name="T37" fmla="*/ 2147483647 h 156"/>
                    <a:gd name="T38" fmla="*/ 2147483647 w 192"/>
                    <a:gd name="T39" fmla="*/ 2147483647 h 156"/>
                    <a:gd name="T40" fmla="*/ 2147483647 w 192"/>
                    <a:gd name="T41" fmla="*/ 2147483647 h 156"/>
                    <a:gd name="T42" fmla="*/ 2147483647 w 192"/>
                    <a:gd name="T43" fmla="*/ 2147483647 h 156"/>
                    <a:gd name="T44" fmla="*/ 2147483647 w 192"/>
                    <a:gd name="T45" fmla="*/ 2147483647 h 15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92"/>
                    <a:gd name="T70" fmla="*/ 0 h 156"/>
                    <a:gd name="T71" fmla="*/ 192 w 192"/>
                    <a:gd name="T72" fmla="*/ 156 h 15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92" h="156">
                      <a:moveTo>
                        <a:pt x="0" y="31"/>
                      </a:moveTo>
                      <a:cubicBezTo>
                        <a:pt x="0" y="127"/>
                        <a:pt x="0" y="127"/>
                        <a:pt x="0" y="127"/>
                      </a:cubicBezTo>
                      <a:cubicBezTo>
                        <a:pt x="0" y="145"/>
                        <a:pt x="48" y="156"/>
                        <a:pt x="96" y="156"/>
                      </a:cubicBezTo>
                      <a:cubicBezTo>
                        <a:pt x="143" y="156"/>
                        <a:pt x="192" y="145"/>
                        <a:pt x="192" y="127"/>
                      </a:cubicBezTo>
                      <a:cubicBezTo>
                        <a:pt x="192" y="31"/>
                        <a:pt x="192" y="31"/>
                        <a:pt x="192" y="31"/>
                      </a:cubicBezTo>
                      <a:cubicBezTo>
                        <a:pt x="191" y="32"/>
                        <a:pt x="191" y="32"/>
                        <a:pt x="191" y="32"/>
                      </a:cubicBezTo>
                      <a:cubicBezTo>
                        <a:pt x="192" y="31"/>
                        <a:pt x="192" y="30"/>
                        <a:pt x="192" y="30"/>
                      </a:cubicBezTo>
                      <a:cubicBezTo>
                        <a:pt x="192" y="29"/>
                        <a:pt x="192" y="29"/>
                        <a:pt x="192" y="29"/>
                      </a:cubicBezTo>
                      <a:cubicBezTo>
                        <a:pt x="192" y="11"/>
                        <a:pt x="143" y="0"/>
                        <a:pt x="96" y="0"/>
                      </a:cubicBezTo>
                      <a:cubicBezTo>
                        <a:pt x="48" y="0"/>
                        <a:pt x="0" y="11"/>
                        <a:pt x="0" y="29"/>
                      </a:cubicBezTo>
                      <a:lnTo>
                        <a:pt x="0" y="31"/>
                      </a:lnTo>
                      <a:close/>
                      <a:moveTo>
                        <a:pt x="4" y="29"/>
                      </a:moveTo>
                      <a:cubicBezTo>
                        <a:pt x="4" y="17"/>
                        <a:pt x="41" y="4"/>
                        <a:pt x="96" y="4"/>
                      </a:cubicBezTo>
                      <a:cubicBezTo>
                        <a:pt x="151" y="4"/>
                        <a:pt x="188" y="17"/>
                        <a:pt x="188" y="29"/>
                      </a:cubicBezTo>
                      <a:cubicBezTo>
                        <a:pt x="188" y="30"/>
                        <a:pt x="188" y="30"/>
                        <a:pt x="188" y="30"/>
                      </a:cubicBezTo>
                      <a:cubicBezTo>
                        <a:pt x="188" y="31"/>
                        <a:pt x="188" y="31"/>
                        <a:pt x="188" y="31"/>
                      </a:cubicBezTo>
                      <a:cubicBezTo>
                        <a:pt x="188" y="31"/>
                        <a:pt x="188" y="31"/>
                        <a:pt x="188" y="31"/>
                      </a:cubicBezTo>
                      <a:cubicBezTo>
                        <a:pt x="188" y="31"/>
                        <a:pt x="188" y="31"/>
                        <a:pt x="188" y="31"/>
                      </a:cubicBezTo>
                      <a:cubicBezTo>
                        <a:pt x="188" y="127"/>
                        <a:pt x="188" y="127"/>
                        <a:pt x="188" y="127"/>
                      </a:cubicBezTo>
                      <a:cubicBezTo>
                        <a:pt x="188" y="139"/>
                        <a:pt x="151" y="152"/>
                        <a:pt x="96" y="152"/>
                      </a:cubicBezTo>
                      <a:cubicBezTo>
                        <a:pt x="41" y="152"/>
                        <a:pt x="4" y="139"/>
                        <a:pt x="4" y="127"/>
                      </a:cubicBezTo>
                      <a:cubicBezTo>
                        <a:pt x="4" y="31"/>
                        <a:pt x="4" y="31"/>
                        <a:pt x="4" y="31"/>
                      </a:cubicBezTo>
                      <a:lnTo>
                        <a:pt x="4" y="29"/>
                      </a:lnTo>
                      <a:close/>
                    </a:path>
                  </a:pathLst>
                </a:custGeom>
                <a:solidFill>
                  <a:srgbClr val="231F20"/>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490" name="Freeform 175"/>
                <p:cNvSpPr>
                  <a:spLocks/>
                </p:cNvSpPr>
                <p:nvPr/>
              </p:nvSpPr>
              <p:spPr bwMode="auto">
                <a:xfrm>
                  <a:off x="4311133" y="3126929"/>
                  <a:ext cx="297202" cy="195131"/>
                </a:xfrm>
                <a:custGeom>
                  <a:avLst/>
                  <a:gdLst>
                    <a:gd name="T0" fmla="*/ 2147483647 w 188"/>
                    <a:gd name="T1" fmla="*/ 2147483647 h 123"/>
                    <a:gd name="T2" fmla="*/ 2147483647 w 188"/>
                    <a:gd name="T3" fmla="*/ 2147483647 h 123"/>
                    <a:gd name="T4" fmla="*/ 0 w 188"/>
                    <a:gd name="T5" fmla="*/ 2147483647 h 123"/>
                    <a:gd name="T6" fmla="*/ 0 w 188"/>
                    <a:gd name="T7" fmla="*/ 0 h 123"/>
                    <a:gd name="T8" fmla="*/ 2147483647 w 188"/>
                    <a:gd name="T9" fmla="*/ 0 h 123"/>
                    <a:gd name="T10" fmla="*/ 2147483647 w 188"/>
                    <a:gd name="T11" fmla="*/ 2147483647 h 123"/>
                    <a:gd name="T12" fmla="*/ 0 60000 65536"/>
                    <a:gd name="T13" fmla="*/ 0 60000 65536"/>
                    <a:gd name="T14" fmla="*/ 0 60000 65536"/>
                    <a:gd name="T15" fmla="*/ 0 60000 65536"/>
                    <a:gd name="T16" fmla="*/ 0 60000 65536"/>
                    <a:gd name="T17" fmla="*/ 0 60000 65536"/>
                    <a:gd name="T18" fmla="*/ 0 w 188"/>
                    <a:gd name="T19" fmla="*/ 0 h 123"/>
                    <a:gd name="T20" fmla="*/ 188 w 188"/>
                    <a:gd name="T21" fmla="*/ 123 h 123"/>
                  </a:gdLst>
                  <a:ahLst/>
                  <a:cxnLst>
                    <a:cxn ang="T12">
                      <a:pos x="T0" y="T1"/>
                    </a:cxn>
                    <a:cxn ang="T13">
                      <a:pos x="T2" y="T3"/>
                    </a:cxn>
                    <a:cxn ang="T14">
                      <a:pos x="T4" y="T5"/>
                    </a:cxn>
                    <a:cxn ang="T15">
                      <a:pos x="T6" y="T7"/>
                    </a:cxn>
                    <a:cxn ang="T16">
                      <a:pos x="T8" y="T9"/>
                    </a:cxn>
                    <a:cxn ang="T17">
                      <a:pos x="T10" y="T11"/>
                    </a:cxn>
                  </a:cxnLst>
                  <a:rect l="T18" t="T19" r="T20" b="T21"/>
                  <a:pathLst>
                    <a:path w="188" h="123">
                      <a:moveTo>
                        <a:pt x="188" y="96"/>
                      </a:moveTo>
                      <a:cubicBezTo>
                        <a:pt x="188" y="111"/>
                        <a:pt x="146" y="123"/>
                        <a:pt x="94" y="123"/>
                      </a:cubicBezTo>
                      <a:cubicBezTo>
                        <a:pt x="42" y="123"/>
                        <a:pt x="0" y="111"/>
                        <a:pt x="0" y="96"/>
                      </a:cubicBezTo>
                      <a:cubicBezTo>
                        <a:pt x="0" y="0"/>
                        <a:pt x="0" y="0"/>
                        <a:pt x="0" y="0"/>
                      </a:cubicBezTo>
                      <a:cubicBezTo>
                        <a:pt x="188" y="0"/>
                        <a:pt x="188" y="0"/>
                        <a:pt x="188" y="0"/>
                      </a:cubicBezTo>
                      <a:cubicBezTo>
                        <a:pt x="188" y="96"/>
                        <a:pt x="188" y="96"/>
                        <a:pt x="188" y="96"/>
                      </a:cubicBezTo>
                    </a:path>
                  </a:pathLst>
                </a:custGeom>
                <a:solidFill>
                  <a:srgbClr val="9933FF"/>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491" name="Freeform 176"/>
                <p:cNvSpPr>
                  <a:spLocks/>
                </p:cNvSpPr>
                <p:nvPr/>
              </p:nvSpPr>
              <p:spPr bwMode="auto">
                <a:xfrm>
                  <a:off x="4608336" y="3317637"/>
                  <a:ext cx="668" cy="1341"/>
                </a:xfrm>
                <a:custGeom>
                  <a:avLst/>
                  <a:gdLst>
                    <a:gd name="T0" fmla="*/ 0 w 1"/>
                    <a:gd name="T1" fmla="*/ 0 h 1"/>
                    <a:gd name="T2" fmla="*/ 0 w 1"/>
                    <a:gd name="T3" fmla="*/ 0 h 1"/>
                    <a:gd name="T4" fmla="*/ 0 w 1"/>
                    <a:gd name="T5" fmla="*/ 2147483647 h 1"/>
                    <a:gd name="T6" fmla="*/ 0 w 1"/>
                    <a:gd name="T7" fmla="*/ 2147483647 h 1"/>
                    <a:gd name="T8" fmla="*/ 0 w 1"/>
                    <a:gd name="T9" fmla="*/ 0 h 1"/>
                    <a:gd name="T10" fmla="*/ 0 60000 65536"/>
                    <a:gd name="T11" fmla="*/ 0 60000 65536"/>
                    <a:gd name="T12" fmla="*/ 0 60000 65536"/>
                    <a:gd name="T13" fmla="*/ 0 60000 65536"/>
                    <a:gd name="T14" fmla="*/ 0 60000 65536"/>
                    <a:gd name="T15" fmla="*/ 0 w 1"/>
                    <a:gd name="T16" fmla="*/ 0 h 1"/>
                    <a:gd name="T17" fmla="*/ 1 w 1"/>
                    <a:gd name="T18" fmla="*/ 1 h 1"/>
                  </a:gdLst>
                  <a:ahLst/>
                  <a:cxnLst>
                    <a:cxn ang="T10">
                      <a:pos x="T0" y="T1"/>
                    </a:cxn>
                    <a:cxn ang="T11">
                      <a:pos x="T2" y="T3"/>
                    </a:cxn>
                    <a:cxn ang="T12">
                      <a:pos x="T4" y="T5"/>
                    </a:cxn>
                    <a:cxn ang="T13">
                      <a:pos x="T6" y="T7"/>
                    </a:cxn>
                    <a:cxn ang="T14">
                      <a:pos x="T8" y="T9"/>
                    </a:cxn>
                  </a:cxnLst>
                  <a:rect l="T15" t="T16" r="T17" b="T18"/>
                  <a:pathLst>
                    <a:path w="1" h="1">
                      <a:moveTo>
                        <a:pt x="0" y="0"/>
                      </a:moveTo>
                      <a:cubicBezTo>
                        <a:pt x="0" y="0"/>
                        <a:pt x="0" y="0"/>
                        <a:pt x="0" y="0"/>
                      </a:cubicBezTo>
                      <a:cubicBezTo>
                        <a:pt x="0" y="1"/>
                        <a:pt x="0" y="1"/>
                        <a:pt x="0" y="1"/>
                      </a:cubicBezTo>
                      <a:cubicBezTo>
                        <a:pt x="0" y="1"/>
                        <a:pt x="0" y="1"/>
                        <a:pt x="0" y="1"/>
                      </a:cubicBezTo>
                      <a:cubicBezTo>
                        <a:pt x="0" y="0"/>
                        <a:pt x="0" y="0"/>
                        <a:pt x="0" y="0"/>
                      </a:cubicBezTo>
                    </a:path>
                  </a:pathLst>
                </a:custGeom>
                <a:solidFill>
                  <a:srgbClr val="8A98AA"/>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492" name="Oval 178"/>
                <p:cNvSpPr>
                  <a:spLocks noChangeArrowheads="1"/>
                </p:cNvSpPr>
                <p:nvPr/>
              </p:nvSpPr>
              <p:spPr bwMode="auto">
                <a:xfrm>
                  <a:off x="4311133" y="3080661"/>
                  <a:ext cx="297202" cy="87842"/>
                </a:xfrm>
                <a:prstGeom prst="ellipse">
                  <a:avLst/>
                </a:prstGeom>
                <a:gradFill rotWithShape="1">
                  <a:gsLst>
                    <a:gs pos="0">
                      <a:srgbClr val="C0C1C6"/>
                    </a:gs>
                    <a:gs pos="100000">
                      <a:srgbClr val="DFE0E5"/>
                    </a:gs>
                  </a:gsLst>
                  <a:lin ang="5400000" scaled="1"/>
                </a:gradFill>
                <a:ln w="9525" algn="ctr">
                  <a:noFill/>
                  <a:round/>
                  <a:headEnd/>
                  <a:tailEnd/>
                </a:ln>
              </p:spPr>
              <p:txBody>
                <a:bodyPr lIns="91327" tIns="45667" rIns="91327" bIns="45667"/>
                <a:lstStyle/>
                <a:p>
                  <a:pPr algn="l">
                    <a:buClrTx/>
                    <a:buFontTx/>
                    <a:buNone/>
                  </a:pPr>
                  <a:endParaRPr lang="zh-CN" altLang="zh-CN" sz="1400" dirty="0" smtClean="0">
                    <a:solidFill>
                      <a:srgbClr val="000000"/>
                    </a:solidFill>
                    <a:cs typeface="Calibri" pitchFamily="34" charset="0"/>
                    <a:sym typeface="Lucida Grande" charset="0"/>
                  </a:endParaRPr>
                </a:p>
              </p:txBody>
            </p:sp>
            <p:sp>
              <p:nvSpPr>
                <p:cNvPr id="493" name="Freeform 179"/>
                <p:cNvSpPr>
                  <a:spLocks/>
                </p:cNvSpPr>
                <p:nvPr/>
              </p:nvSpPr>
              <p:spPr bwMode="auto">
                <a:xfrm>
                  <a:off x="4311133" y="3123577"/>
                  <a:ext cx="297202" cy="44927"/>
                </a:xfrm>
                <a:custGeom>
                  <a:avLst/>
                  <a:gdLst>
                    <a:gd name="T0" fmla="*/ 2147483647 w 188"/>
                    <a:gd name="T1" fmla="*/ 2147483647 h 28"/>
                    <a:gd name="T2" fmla="*/ 0 w 188"/>
                    <a:gd name="T3" fmla="*/ 0 h 28"/>
                    <a:gd name="T4" fmla="*/ 0 w 188"/>
                    <a:gd name="T5" fmla="*/ 0 h 28"/>
                    <a:gd name="T6" fmla="*/ 2147483647 w 188"/>
                    <a:gd name="T7" fmla="*/ 2147483647 h 28"/>
                    <a:gd name="T8" fmla="*/ 2147483647 w 188"/>
                    <a:gd name="T9" fmla="*/ 0 h 28"/>
                    <a:gd name="T10" fmla="*/ 2147483647 w 188"/>
                    <a:gd name="T11" fmla="*/ 0 h 28"/>
                    <a:gd name="T12" fmla="*/ 2147483647 w 188"/>
                    <a:gd name="T13" fmla="*/ 2147483647 h 28"/>
                    <a:gd name="T14" fmla="*/ 0 60000 65536"/>
                    <a:gd name="T15" fmla="*/ 0 60000 65536"/>
                    <a:gd name="T16" fmla="*/ 0 60000 65536"/>
                    <a:gd name="T17" fmla="*/ 0 60000 65536"/>
                    <a:gd name="T18" fmla="*/ 0 60000 65536"/>
                    <a:gd name="T19" fmla="*/ 0 60000 65536"/>
                    <a:gd name="T20" fmla="*/ 0 60000 65536"/>
                    <a:gd name="T21" fmla="*/ 0 w 188"/>
                    <a:gd name="T22" fmla="*/ 0 h 28"/>
                    <a:gd name="T23" fmla="*/ 188 w 188"/>
                    <a:gd name="T24" fmla="*/ 28 h 2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8" h="28">
                      <a:moveTo>
                        <a:pt x="94" y="26"/>
                      </a:moveTo>
                      <a:cubicBezTo>
                        <a:pt x="43" y="26"/>
                        <a:pt x="1" y="14"/>
                        <a:pt x="0" y="0"/>
                      </a:cubicBezTo>
                      <a:cubicBezTo>
                        <a:pt x="0" y="0"/>
                        <a:pt x="0" y="0"/>
                        <a:pt x="0" y="0"/>
                      </a:cubicBezTo>
                      <a:cubicBezTo>
                        <a:pt x="0" y="15"/>
                        <a:pt x="42" y="28"/>
                        <a:pt x="94" y="28"/>
                      </a:cubicBezTo>
                      <a:cubicBezTo>
                        <a:pt x="146" y="28"/>
                        <a:pt x="188" y="15"/>
                        <a:pt x="188" y="0"/>
                      </a:cubicBezTo>
                      <a:cubicBezTo>
                        <a:pt x="188" y="0"/>
                        <a:pt x="188" y="0"/>
                        <a:pt x="188" y="0"/>
                      </a:cubicBezTo>
                      <a:cubicBezTo>
                        <a:pt x="186" y="14"/>
                        <a:pt x="145" y="26"/>
                        <a:pt x="94" y="26"/>
                      </a:cubicBezTo>
                      <a:close/>
                    </a:path>
                  </a:pathLst>
                </a:custGeom>
                <a:solidFill>
                  <a:srgbClr val="363B49"/>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494" name="Freeform 180"/>
                <p:cNvSpPr>
                  <a:spLocks noEditPoints="1"/>
                </p:cNvSpPr>
                <p:nvPr/>
              </p:nvSpPr>
              <p:spPr bwMode="auto">
                <a:xfrm>
                  <a:off x="4308462" y="3074713"/>
                  <a:ext cx="303213" cy="247434"/>
                </a:xfrm>
                <a:custGeom>
                  <a:avLst/>
                  <a:gdLst>
                    <a:gd name="T0" fmla="*/ 0 w 192"/>
                    <a:gd name="T1" fmla="*/ 2147483647 h 156"/>
                    <a:gd name="T2" fmla="*/ 0 w 192"/>
                    <a:gd name="T3" fmla="*/ 2147483647 h 156"/>
                    <a:gd name="T4" fmla="*/ 2147483647 w 192"/>
                    <a:gd name="T5" fmla="*/ 2147483647 h 156"/>
                    <a:gd name="T6" fmla="*/ 2147483647 w 192"/>
                    <a:gd name="T7" fmla="*/ 2147483647 h 156"/>
                    <a:gd name="T8" fmla="*/ 2147483647 w 192"/>
                    <a:gd name="T9" fmla="*/ 2147483647 h 156"/>
                    <a:gd name="T10" fmla="*/ 2147483647 w 192"/>
                    <a:gd name="T11" fmla="*/ 2147483647 h 156"/>
                    <a:gd name="T12" fmla="*/ 2147483647 w 192"/>
                    <a:gd name="T13" fmla="*/ 2147483647 h 156"/>
                    <a:gd name="T14" fmla="*/ 2147483647 w 192"/>
                    <a:gd name="T15" fmla="*/ 2147483647 h 156"/>
                    <a:gd name="T16" fmla="*/ 2147483647 w 192"/>
                    <a:gd name="T17" fmla="*/ 0 h 156"/>
                    <a:gd name="T18" fmla="*/ 0 w 192"/>
                    <a:gd name="T19" fmla="*/ 2147483647 h 156"/>
                    <a:gd name="T20" fmla="*/ 0 w 192"/>
                    <a:gd name="T21" fmla="*/ 2147483647 h 156"/>
                    <a:gd name="T22" fmla="*/ 2147483647 w 192"/>
                    <a:gd name="T23" fmla="*/ 2147483647 h 156"/>
                    <a:gd name="T24" fmla="*/ 2147483647 w 192"/>
                    <a:gd name="T25" fmla="*/ 2147483647 h 156"/>
                    <a:gd name="T26" fmla="*/ 2147483647 w 192"/>
                    <a:gd name="T27" fmla="*/ 2147483647 h 156"/>
                    <a:gd name="T28" fmla="*/ 2147483647 w 192"/>
                    <a:gd name="T29" fmla="*/ 2147483647 h 156"/>
                    <a:gd name="T30" fmla="*/ 2147483647 w 192"/>
                    <a:gd name="T31" fmla="*/ 2147483647 h 156"/>
                    <a:gd name="T32" fmla="*/ 2147483647 w 192"/>
                    <a:gd name="T33" fmla="*/ 2147483647 h 156"/>
                    <a:gd name="T34" fmla="*/ 2147483647 w 192"/>
                    <a:gd name="T35" fmla="*/ 2147483647 h 156"/>
                    <a:gd name="T36" fmla="*/ 2147483647 w 192"/>
                    <a:gd name="T37" fmla="*/ 2147483647 h 156"/>
                    <a:gd name="T38" fmla="*/ 2147483647 w 192"/>
                    <a:gd name="T39" fmla="*/ 2147483647 h 156"/>
                    <a:gd name="T40" fmla="*/ 2147483647 w 192"/>
                    <a:gd name="T41" fmla="*/ 2147483647 h 156"/>
                    <a:gd name="T42" fmla="*/ 2147483647 w 192"/>
                    <a:gd name="T43" fmla="*/ 2147483647 h 156"/>
                    <a:gd name="T44" fmla="*/ 2147483647 w 192"/>
                    <a:gd name="T45" fmla="*/ 2147483647 h 15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92"/>
                    <a:gd name="T70" fmla="*/ 0 h 156"/>
                    <a:gd name="T71" fmla="*/ 192 w 192"/>
                    <a:gd name="T72" fmla="*/ 156 h 15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92" h="156">
                      <a:moveTo>
                        <a:pt x="0" y="31"/>
                      </a:moveTo>
                      <a:cubicBezTo>
                        <a:pt x="0" y="127"/>
                        <a:pt x="0" y="127"/>
                        <a:pt x="0" y="127"/>
                      </a:cubicBezTo>
                      <a:cubicBezTo>
                        <a:pt x="0" y="145"/>
                        <a:pt x="48" y="156"/>
                        <a:pt x="96" y="156"/>
                      </a:cubicBezTo>
                      <a:cubicBezTo>
                        <a:pt x="143" y="156"/>
                        <a:pt x="192" y="145"/>
                        <a:pt x="192" y="127"/>
                      </a:cubicBezTo>
                      <a:cubicBezTo>
                        <a:pt x="192" y="31"/>
                        <a:pt x="192" y="31"/>
                        <a:pt x="192" y="31"/>
                      </a:cubicBezTo>
                      <a:cubicBezTo>
                        <a:pt x="191" y="32"/>
                        <a:pt x="191" y="32"/>
                        <a:pt x="191" y="32"/>
                      </a:cubicBezTo>
                      <a:cubicBezTo>
                        <a:pt x="192" y="31"/>
                        <a:pt x="192" y="30"/>
                        <a:pt x="192" y="30"/>
                      </a:cubicBezTo>
                      <a:cubicBezTo>
                        <a:pt x="192" y="29"/>
                        <a:pt x="192" y="29"/>
                        <a:pt x="192" y="29"/>
                      </a:cubicBezTo>
                      <a:cubicBezTo>
                        <a:pt x="192" y="11"/>
                        <a:pt x="143" y="0"/>
                        <a:pt x="96" y="0"/>
                      </a:cubicBezTo>
                      <a:cubicBezTo>
                        <a:pt x="48" y="0"/>
                        <a:pt x="0" y="11"/>
                        <a:pt x="0" y="29"/>
                      </a:cubicBezTo>
                      <a:lnTo>
                        <a:pt x="0" y="31"/>
                      </a:lnTo>
                      <a:close/>
                      <a:moveTo>
                        <a:pt x="4" y="29"/>
                      </a:moveTo>
                      <a:cubicBezTo>
                        <a:pt x="4" y="17"/>
                        <a:pt x="41" y="4"/>
                        <a:pt x="96" y="4"/>
                      </a:cubicBezTo>
                      <a:cubicBezTo>
                        <a:pt x="151" y="4"/>
                        <a:pt x="188" y="17"/>
                        <a:pt x="188" y="29"/>
                      </a:cubicBezTo>
                      <a:cubicBezTo>
                        <a:pt x="188" y="30"/>
                        <a:pt x="188" y="30"/>
                        <a:pt x="188" y="30"/>
                      </a:cubicBezTo>
                      <a:cubicBezTo>
                        <a:pt x="188" y="31"/>
                        <a:pt x="188" y="31"/>
                        <a:pt x="188" y="31"/>
                      </a:cubicBezTo>
                      <a:cubicBezTo>
                        <a:pt x="188" y="31"/>
                        <a:pt x="188" y="31"/>
                        <a:pt x="188" y="31"/>
                      </a:cubicBezTo>
                      <a:cubicBezTo>
                        <a:pt x="188" y="31"/>
                        <a:pt x="188" y="31"/>
                        <a:pt x="188" y="31"/>
                      </a:cubicBezTo>
                      <a:cubicBezTo>
                        <a:pt x="188" y="127"/>
                        <a:pt x="188" y="127"/>
                        <a:pt x="188" y="127"/>
                      </a:cubicBezTo>
                      <a:cubicBezTo>
                        <a:pt x="188" y="139"/>
                        <a:pt x="151" y="152"/>
                        <a:pt x="96" y="152"/>
                      </a:cubicBezTo>
                      <a:cubicBezTo>
                        <a:pt x="41" y="152"/>
                        <a:pt x="4" y="139"/>
                        <a:pt x="4" y="127"/>
                      </a:cubicBezTo>
                      <a:cubicBezTo>
                        <a:pt x="4" y="31"/>
                        <a:pt x="4" y="31"/>
                        <a:pt x="4" y="31"/>
                      </a:cubicBezTo>
                      <a:lnTo>
                        <a:pt x="4" y="29"/>
                      </a:lnTo>
                      <a:close/>
                    </a:path>
                  </a:pathLst>
                </a:custGeom>
                <a:solidFill>
                  <a:srgbClr val="231F20"/>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grpSp>
          <p:grpSp>
            <p:nvGrpSpPr>
              <p:cNvPr id="466" name="Group 891"/>
              <p:cNvGrpSpPr>
                <a:grpSpLocks/>
              </p:cNvGrpSpPr>
              <p:nvPr/>
            </p:nvGrpSpPr>
            <p:grpSpPr bwMode="auto">
              <a:xfrm>
                <a:off x="880" y="2967"/>
                <a:ext cx="181" cy="358"/>
                <a:chOff x="4308462" y="3074713"/>
                <a:chExt cx="303213" cy="566295"/>
              </a:xfrm>
            </p:grpSpPr>
            <p:sp>
              <p:nvSpPr>
                <p:cNvPr id="467" name="Freeform 175"/>
                <p:cNvSpPr>
                  <a:spLocks/>
                </p:cNvSpPr>
                <p:nvPr/>
              </p:nvSpPr>
              <p:spPr bwMode="auto">
                <a:xfrm>
                  <a:off x="4311133" y="3442524"/>
                  <a:ext cx="297202" cy="195131"/>
                </a:xfrm>
                <a:custGeom>
                  <a:avLst/>
                  <a:gdLst>
                    <a:gd name="T0" fmla="*/ 2147483647 w 188"/>
                    <a:gd name="T1" fmla="*/ 2147483647 h 123"/>
                    <a:gd name="T2" fmla="*/ 2147483647 w 188"/>
                    <a:gd name="T3" fmla="*/ 2147483647 h 123"/>
                    <a:gd name="T4" fmla="*/ 0 w 188"/>
                    <a:gd name="T5" fmla="*/ 2147483647 h 123"/>
                    <a:gd name="T6" fmla="*/ 0 w 188"/>
                    <a:gd name="T7" fmla="*/ 0 h 123"/>
                    <a:gd name="T8" fmla="*/ 2147483647 w 188"/>
                    <a:gd name="T9" fmla="*/ 0 h 123"/>
                    <a:gd name="T10" fmla="*/ 2147483647 w 188"/>
                    <a:gd name="T11" fmla="*/ 2147483647 h 123"/>
                    <a:gd name="T12" fmla="*/ 0 60000 65536"/>
                    <a:gd name="T13" fmla="*/ 0 60000 65536"/>
                    <a:gd name="T14" fmla="*/ 0 60000 65536"/>
                    <a:gd name="T15" fmla="*/ 0 60000 65536"/>
                    <a:gd name="T16" fmla="*/ 0 60000 65536"/>
                    <a:gd name="T17" fmla="*/ 0 60000 65536"/>
                    <a:gd name="T18" fmla="*/ 0 w 188"/>
                    <a:gd name="T19" fmla="*/ 0 h 123"/>
                    <a:gd name="T20" fmla="*/ 188 w 188"/>
                    <a:gd name="T21" fmla="*/ 123 h 123"/>
                  </a:gdLst>
                  <a:ahLst/>
                  <a:cxnLst>
                    <a:cxn ang="T12">
                      <a:pos x="T0" y="T1"/>
                    </a:cxn>
                    <a:cxn ang="T13">
                      <a:pos x="T2" y="T3"/>
                    </a:cxn>
                    <a:cxn ang="T14">
                      <a:pos x="T4" y="T5"/>
                    </a:cxn>
                    <a:cxn ang="T15">
                      <a:pos x="T6" y="T7"/>
                    </a:cxn>
                    <a:cxn ang="T16">
                      <a:pos x="T8" y="T9"/>
                    </a:cxn>
                    <a:cxn ang="T17">
                      <a:pos x="T10" y="T11"/>
                    </a:cxn>
                  </a:cxnLst>
                  <a:rect l="T18" t="T19" r="T20" b="T21"/>
                  <a:pathLst>
                    <a:path w="188" h="123">
                      <a:moveTo>
                        <a:pt x="188" y="96"/>
                      </a:moveTo>
                      <a:cubicBezTo>
                        <a:pt x="188" y="111"/>
                        <a:pt x="146" y="123"/>
                        <a:pt x="94" y="123"/>
                      </a:cubicBezTo>
                      <a:cubicBezTo>
                        <a:pt x="42" y="123"/>
                        <a:pt x="0" y="111"/>
                        <a:pt x="0" y="96"/>
                      </a:cubicBezTo>
                      <a:cubicBezTo>
                        <a:pt x="0" y="0"/>
                        <a:pt x="0" y="0"/>
                        <a:pt x="0" y="0"/>
                      </a:cubicBezTo>
                      <a:cubicBezTo>
                        <a:pt x="188" y="0"/>
                        <a:pt x="188" y="0"/>
                        <a:pt x="188" y="0"/>
                      </a:cubicBezTo>
                      <a:cubicBezTo>
                        <a:pt x="188" y="96"/>
                        <a:pt x="188" y="96"/>
                        <a:pt x="188" y="96"/>
                      </a:cubicBezTo>
                    </a:path>
                  </a:pathLst>
                </a:custGeom>
                <a:solidFill>
                  <a:srgbClr val="00B0F0"/>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468" name="Freeform 176"/>
                <p:cNvSpPr>
                  <a:spLocks/>
                </p:cNvSpPr>
                <p:nvPr/>
              </p:nvSpPr>
              <p:spPr bwMode="auto">
                <a:xfrm>
                  <a:off x="4608336" y="3593399"/>
                  <a:ext cx="668" cy="1341"/>
                </a:xfrm>
                <a:custGeom>
                  <a:avLst/>
                  <a:gdLst>
                    <a:gd name="T0" fmla="*/ 0 w 1"/>
                    <a:gd name="T1" fmla="*/ 0 h 1"/>
                    <a:gd name="T2" fmla="*/ 0 w 1"/>
                    <a:gd name="T3" fmla="*/ 0 h 1"/>
                    <a:gd name="T4" fmla="*/ 0 w 1"/>
                    <a:gd name="T5" fmla="*/ 2147483647 h 1"/>
                    <a:gd name="T6" fmla="*/ 0 w 1"/>
                    <a:gd name="T7" fmla="*/ 2147483647 h 1"/>
                    <a:gd name="T8" fmla="*/ 0 w 1"/>
                    <a:gd name="T9" fmla="*/ 0 h 1"/>
                    <a:gd name="T10" fmla="*/ 0 60000 65536"/>
                    <a:gd name="T11" fmla="*/ 0 60000 65536"/>
                    <a:gd name="T12" fmla="*/ 0 60000 65536"/>
                    <a:gd name="T13" fmla="*/ 0 60000 65536"/>
                    <a:gd name="T14" fmla="*/ 0 60000 65536"/>
                    <a:gd name="T15" fmla="*/ 0 w 1"/>
                    <a:gd name="T16" fmla="*/ 0 h 1"/>
                    <a:gd name="T17" fmla="*/ 1 w 1"/>
                    <a:gd name="T18" fmla="*/ 1 h 1"/>
                  </a:gdLst>
                  <a:ahLst/>
                  <a:cxnLst>
                    <a:cxn ang="T10">
                      <a:pos x="T0" y="T1"/>
                    </a:cxn>
                    <a:cxn ang="T11">
                      <a:pos x="T2" y="T3"/>
                    </a:cxn>
                    <a:cxn ang="T12">
                      <a:pos x="T4" y="T5"/>
                    </a:cxn>
                    <a:cxn ang="T13">
                      <a:pos x="T6" y="T7"/>
                    </a:cxn>
                    <a:cxn ang="T14">
                      <a:pos x="T8" y="T9"/>
                    </a:cxn>
                  </a:cxnLst>
                  <a:rect l="T15" t="T16" r="T17" b="T18"/>
                  <a:pathLst>
                    <a:path w="1" h="1">
                      <a:moveTo>
                        <a:pt x="0" y="0"/>
                      </a:moveTo>
                      <a:cubicBezTo>
                        <a:pt x="0" y="0"/>
                        <a:pt x="0" y="0"/>
                        <a:pt x="0" y="0"/>
                      </a:cubicBezTo>
                      <a:cubicBezTo>
                        <a:pt x="0" y="1"/>
                        <a:pt x="0" y="1"/>
                        <a:pt x="0" y="1"/>
                      </a:cubicBezTo>
                      <a:cubicBezTo>
                        <a:pt x="0" y="1"/>
                        <a:pt x="0" y="1"/>
                        <a:pt x="0" y="1"/>
                      </a:cubicBezTo>
                      <a:cubicBezTo>
                        <a:pt x="0" y="0"/>
                        <a:pt x="0" y="0"/>
                        <a:pt x="0" y="0"/>
                      </a:cubicBezTo>
                    </a:path>
                  </a:pathLst>
                </a:custGeom>
                <a:solidFill>
                  <a:srgbClr val="8A98AA"/>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469" name="Freeform 177"/>
                <p:cNvSpPr>
                  <a:spLocks/>
                </p:cNvSpPr>
                <p:nvPr/>
              </p:nvSpPr>
              <p:spPr bwMode="auto">
                <a:xfrm>
                  <a:off x="4311133" y="3591387"/>
                  <a:ext cx="297202" cy="46268"/>
                </a:xfrm>
                <a:custGeom>
                  <a:avLst/>
                  <a:gdLst>
                    <a:gd name="T0" fmla="*/ 0 w 188"/>
                    <a:gd name="T1" fmla="*/ 0 h 29"/>
                    <a:gd name="T2" fmla="*/ 0 w 188"/>
                    <a:gd name="T3" fmla="*/ 2147483647 h 29"/>
                    <a:gd name="T4" fmla="*/ 2147483647 w 188"/>
                    <a:gd name="T5" fmla="*/ 2147483647 h 29"/>
                    <a:gd name="T6" fmla="*/ 2147483647 w 188"/>
                    <a:gd name="T7" fmla="*/ 2147483647 h 29"/>
                    <a:gd name="T8" fmla="*/ 2147483647 w 188"/>
                    <a:gd name="T9" fmla="*/ 2147483647 h 29"/>
                    <a:gd name="T10" fmla="*/ 2147483647 w 188"/>
                    <a:gd name="T11" fmla="*/ 2147483647 h 29"/>
                    <a:gd name="T12" fmla="*/ 0 w 188"/>
                    <a:gd name="T13" fmla="*/ 0 h 29"/>
                    <a:gd name="T14" fmla="*/ 0 60000 65536"/>
                    <a:gd name="T15" fmla="*/ 0 60000 65536"/>
                    <a:gd name="T16" fmla="*/ 0 60000 65536"/>
                    <a:gd name="T17" fmla="*/ 0 60000 65536"/>
                    <a:gd name="T18" fmla="*/ 0 60000 65536"/>
                    <a:gd name="T19" fmla="*/ 0 60000 65536"/>
                    <a:gd name="T20" fmla="*/ 0 60000 65536"/>
                    <a:gd name="T21" fmla="*/ 0 w 188"/>
                    <a:gd name="T22" fmla="*/ 0 h 29"/>
                    <a:gd name="T23" fmla="*/ 188 w 188"/>
                    <a:gd name="T24" fmla="*/ 29 h 2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8" h="29">
                      <a:moveTo>
                        <a:pt x="0" y="0"/>
                      </a:moveTo>
                      <a:cubicBezTo>
                        <a:pt x="0" y="2"/>
                        <a:pt x="0" y="2"/>
                        <a:pt x="0" y="2"/>
                      </a:cubicBezTo>
                      <a:cubicBezTo>
                        <a:pt x="0" y="17"/>
                        <a:pt x="42" y="29"/>
                        <a:pt x="94" y="29"/>
                      </a:cubicBezTo>
                      <a:cubicBezTo>
                        <a:pt x="146" y="29"/>
                        <a:pt x="188" y="17"/>
                        <a:pt x="188" y="2"/>
                      </a:cubicBezTo>
                      <a:cubicBezTo>
                        <a:pt x="188" y="1"/>
                        <a:pt x="188" y="1"/>
                        <a:pt x="188" y="1"/>
                      </a:cubicBezTo>
                      <a:cubicBezTo>
                        <a:pt x="188" y="16"/>
                        <a:pt x="145" y="28"/>
                        <a:pt x="94" y="28"/>
                      </a:cubicBezTo>
                      <a:cubicBezTo>
                        <a:pt x="42" y="28"/>
                        <a:pt x="0" y="16"/>
                        <a:pt x="0" y="0"/>
                      </a:cubicBezTo>
                    </a:path>
                  </a:pathLst>
                </a:custGeom>
                <a:solidFill>
                  <a:srgbClr val="7F8EA2"/>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470" name="Freeform 179"/>
                <p:cNvSpPr>
                  <a:spLocks/>
                </p:cNvSpPr>
                <p:nvPr/>
              </p:nvSpPr>
              <p:spPr bwMode="auto">
                <a:xfrm>
                  <a:off x="4311133" y="3439172"/>
                  <a:ext cx="297202" cy="44927"/>
                </a:xfrm>
                <a:custGeom>
                  <a:avLst/>
                  <a:gdLst>
                    <a:gd name="T0" fmla="*/ 2147483647 w 188"/>
                    <a:gd name="T1" fmla="*/ 2147483647 h 28"/>
                    <a:gd name="T2" fmla="*/ 0 w 188"/>
                    <a:gd name="T3" fmla="*/ 0 h 28"/>
                    <a:gd name="T4" fmla="*/ 0 w 188"/>
                    <a:gd name="T5" fmla="*/ 0 h 28"/>
                    <a:gd name="T6" fmla="*/ 2147483647 w 188"/>
                    <a:gd name="T7" fmla="*/ 2147483647 h 28"/>
                    <a:gd name="T8" fmla="*/ 2147483647 w 188"/>
                    <a:gd name="T9" fmla="*/ 0 h 28"/>
                    <a:gd name="T10" fmla="*/ 2147483647 w 188"/>
                    <a:gd name="T11" fmla="*/ 0 h 28"/>
                    <a:gd name="T12" fmla="*/ 2147483647 w 188"/>
                    <a:gd name="T13" fmla="*/ 2147483647 h 28"/>
                    <a:gd name="T14" fmla="*/ 0 60000 65536"/>
                    <a:gd name="T15" fmla="*/ 0 60000 65536"/>
                    <a:gd name="T16" fmla="*/ 0 60000 65536"/>
                    <a:gd name="T17" fmla="*/ 0 60000 65536"/>
                    <a:gd name="T18" fmla="*/ 0 60000 65536"/>
                    <a:gd name="T19" fmla="*/ 0 60000 65536"/>
                    <a:gd name="T20" fmla="*/ 0 60000 65536"/>
                    <a:gd name="T21" fmla="*/ 0 w 188"/>
                    <a:gd name="T22" fmla="*/ 0 h 28"/>
                    <a:gd name="T23" fmla="*/ 188 w 188"/>
                    <a:gd name="T24" fmla="*/ 28 h 2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8" h="28">
                      <a:moveTo>
                        <a:pt x="94" y="26"/>
                      </a:moveTo>
                      <a:cubicBezTo>
                        <a:pt x="43" y="26"/>
                        <a:pt x="1" y="14"/>
                        <a:pt x="0" y="0"/>
                      </a:cubicBezTo>
                      <a:cubicBezTo>
                        <a:pt x="0" y="0"/>
                        <a:pt x="0" y="0"/>
                        <a:pt x="0" y="0"/>
                      </a:cubicBezTo>
                      <a:cubicBezTo>
                        <a:pt x="0" y="15"/>
                        <a:pt x="42" y="28"/>
                        <a:pt x="94" y="28"/>
                      </a:cubicBezTo>
                      <a:cubicBezTo>
                        <a:pt x="146" y="28"/>
                        <a:pt x="188" y="15"/>
                        <a:pt x="188" y="0"/>
                      </a:cubicBezTo>
                      <a:cubicBezTo>
                        <a:pt x="188" y="0"/>
                        <a:pt x="188" y="0"/>
                        <a:pt x="188" y="0"/>
                      </a:cubicBezTo>
                      <a:cubicBezTo>
                        <a:pt x="186" y="14"/>
                        <a:pt x="145" y="26"/>
                        <a:pt x="94" y="26"/>
                      </a:cubicBezTo>
                      <a:close/>
                    </a:path>
                  </a:pathLst>
                </a:custGeom>
                <a:solidFill>
                  <a:srgbClr val="363B49"/>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471" name="Freeform 180"/>
                <p:cNvSpPr>
                  <a:spLocks noEditPoints="1"/>
                </p:cNvSpPr>
                <p:nvPr/>
              </p:nvSpPr>
              <p:spPr bwMode="auto">
                <a:xfrm>
                  <a:off x="4308462" y="3393574"/>
                  <a:ext cx="303213" cy="247434"/>
                </a:xfrm>
                <a:custGeom>
                  <a:avLst/>
                  <a:gdLst>
                    <a:gd name="T0" fmla="*/ 0 w 192"/>
                    <a:gd name="T1" fmla="*/ 2147483647 h 156"/>
                    <a:gd name="T2" fmla="*/ 0 w 192"/>
                    <a:gd name="T3" fmla="*/ 2147483647 h 156"/>
                    <a:gd name="T4" fmla="*/ 2147483647 w 192"/>
                    <a:gd name="T5" fmla="*/ 2147483647 h 156"/>
                    <a:gd name="T6" fmla="*/ 2147483647 w 192"/>
                    <a:gd name="T7" fmla="*/ 2147483647 h 156"/>
                    <a:gd name="T8" fmla="*/ 2147483647 w 192"/>
                    <a:gd name="T9" fmla="*/ 2147483647 h 156"/>
                    <a:gd name="T10" fmla="*/ 2147483647 w 192"/>
                    <a:gd name="T11" fmla="*/ 2147483647 h 156"/>
                    <a:gd name="T12" fmla="*/ 2147483647 w 192"/>
                    <a:gd name="T13" fmla="*/ 2147483647 h 156"/>
                    <a:gd name="T14" fmla="*/ 2147483647 w 192"/>
                    <a:gd name="T15" fmla="*/ 2147483647 h 156"/>
                    <a:gd name="T16" fmla="*/ 2147483647 w 192"/>
                    <a:gd name="T17" fmla="*/ 0 h 156"/>
                    <a:gd name="T18" fmla="*/ 0 w 192"/>
                    <a:gd name="T19" fmla="*/ 2147483647 h 156"/>
                    <a:gd name="T20" fmla="*/ 0 w 192"/>
                    <a:gd name="T21" fmla="*/ 2147483647 h 156"/>
                    <a:gd name="T22" fmla="*/ 2147483647 w 192"/>
                    <a:gd name="T23" fmla="*/ 2147483647 h 156"/>
                    <a:gd name="T24" fmla="*/ 2147483647 w 192"/>
                    <a:gd name="T25" fmla="*/ 2147483647 h 156"/>
                    <a:gd name="T26" fmla="*/ 2147483647 w 192"/>
                    <a:gd name="T27" fmla="*/ 2147483647 h 156"/>
                    <a:gd name="T28" fmla="*/ 2147483647 w 192"/>
                    <a:gd name="T29" fmla="*/ 2147483647 h 156"/>
                    <a:gd name="T30" fmla="*/ 2147483647 w 192"/>
                    <a:gd name="T31" fmla="*/ 2147483647 h 156"/>
                    <a:gd name="T32" fmla="*/ 2147483647 w 192"/>
                    <a:gd name="T33" fmla="*/ 2147483647 h 156"/>
                    <a:gd name="T34" fmla="*/ 2147483647 w 192"/>
                    <a:gd name="T35" fmla="*/ 2147483647 h 156"/>
                    <a:gd name="T36" fmla="*/ 2147483647 w 192"/>
                    <a:gd name="T37" fmla="*/ 2147483647 h 156"/>
                    <a:gd name="T38" fmla="*/ 2147483647 w 192"/>
                    <a:gd name="T39" fmla="*/ 2147483647 h 156"/>
                    <a:gd name="T40" fmla="*/ 2147483647 w 192"/>
                    <a:gd name="T41" fmla="*/ 2147483647 h 156"/>
                    <a:gd name="T42" fmla="*/ 2147483647 w 192"/>
                    <a:gd name="T43" fmla="*/ 2147483647 h 156"/>
                    <a:gd name="T44" fmla="*/ 2147483647 w 192"/>
                    <a:gd name="T45" fmla="*/ 2147483647 h 15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92"/>
                    <a:gd name="T70" fmla="*/ 0 h 156"/>
                    <a:gd name="T71" fmla="*/ 192 w 192"/>
                    <a:gd name="T72" fmla="*/ 156 h 15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92" h="156">
                      <a:moveTo>
                        <a:pt x="0" y="31"/>
                      </a:moveTo>
                      <a:cubicBezTo>
                        <a:pt x="0" y="127"/>
                        <a:pt x="0" y="127"/>
                        <a:pt x="0" y="127"/>
                      </a:cubicBezTo>
                      <a:cubicBezTo>
                        <a:pt x="0" y="145"/>
                        <a:pt x="48" y="156"/>
                        <a:pt x="96" y="156"/>
                      </a:cubicBezTo>
                      <a:cubicBezTo>
                        <a:pt x="143" y="156"/>
                        <a:pt x="192" y="145"/>
                        <a:pt x="192" y="127"/>
                      </a:cubicBezTo>
                      <a:cubicBezTo>
                        <a:pt x="192" y="31"/>
                        <a:pt x="192" y="31"/>
                        <a:pt x="192" y="31"/>
                      </a:cubicBezTo>
                      <a:cubicBezTo>
                        <a:pt x="191" y="32"/>
                        <a:pt x="191" y="32"/>
                        <a:pt x="191" y="32"/>
                      </a:cubicBezTo>
                      <a:cubicBezTo>
                        <a:pt x="192" y="31"/>
                        <a:pt x="192" y="30"/>
                        <a:pt x="192" y="30"/>
                      </a:cubicBezTo>
                      <a:cubicBezTo>
                        <a:pt x="192" y="29"/>
                        <a:pt x="192" y="29"/>
                        <a:pt x="192" y="29"/>
                      </a:cubicBezTo>
                      <a:cubicBezTo>
                        <a:pt x="192" y="11"/>
                        <a:pt x="143" y="0"/>
                        <a:pt x="96" y="0"/>
                      </a:cubicBezTo>
                      <a:cubicBezTo>
                        <a:pt x="48" y="0"/>
                        <a:pt x="0" y="11"/>
                        <a:pt x="0" y="29"/>
                      </a:cubicBezTo>
                      <a:lnTo>
                        <a:pt x="0" y="31"/>
                      </a:lnTo>
                      <a:close/>
                      <a:moveTo>
                        <a:pt x="4" y="29"/>
                      </a:moveTo>
                      <a:cubicBezTo>
                        <a:pt x="4" y="17"/>
                        <a:pt x="41" y="4"/>
                        <a:pt x="96" y="4"/>
                      </a:cubicBezTo>
                      <a:cubicBezTo>
                        <a:pt x="151" y="4"/>
                        <a:pt x="188" y="17"/>
                        <a:pt x="188" y="29"/>
                      </a:cubicBezTo>
                      <a:cubicBezTo>
                        <a:pt x="188" y="30"/>
                        <a:pt x="188" y="30"/>
                        <a:pt x="188" y="30"/>
                      </a:cubicBezTo>
                      <a:cubicBezTo>
                        <a:pt x="188" y="31"/>
                        <a:pt x="188" y="31"/>
                        <a:pt x="188" y="31"/>
                      </a:cubicBezTo>
                      <a:cubicBezTo>
                        <a:pt x="188" y="31"/>
                        <a:pt x="188" y="31"/>
                        <a:pt x="188" y="31"/>
                      </a:cubicBezTo>
                      <a:cubicBezTo>
                        <a:pt x="188" y="31"/>
                        <a:pt x="188" y="31"/>
                        <a:pt x="188" y="31"/>
                      </a:cubicBezTo>
                      <a:cubicBezTo>
                        <a:pt x="188" y="127"/>
                        <a:pt x="188" y="127"/>
                        <a:pt x="188" y="127"/>
                      </a:cubicBezTo>
                      <a:cubicBezTo>
                        <a:pt x="188" y="139"/>
                        <a:pt x="151" y="152"/>
                        <a:pt x="96" y="152"/>
                      </a:cubicBezTo>
                      <a:cubicBezTo>
                        <a:pt x="41" y="152"/>
                        <a:pt x="4" y="139"/>
                        <a:pt x="4" y="127"/>
                      </a:cubicBezTo>
                      <a:cubicBezTo>
                        <a:pt x="4" y="31"/>
                        <a:pt x="4" y="31"/>
                        <a:pt x="4" y="31"/>
                      </a:cubicBezTo>
                      <a:lnTo>
                        <a:pt x="4" y="29"/>
                      </a:lnTo>
                      <a:close/>
                    </a:path>
                  </a:pathLst>
                </a:custGeom>
                <a:solidFill>
                  <a:srgbClr val="231F20"/>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472" name="Freeform 175"/>
                <p:cNvSpPr>
                  <a:spLocks/>
                </p:cNvSpPr>
                <p:nvPr/>
              </p:nvSpPr>
              <p:spPr bwMode="auto">
                <a:xfrm>
                  <a:off x="4311133" y="3284373"/>
                  <a:ext cx="297202" cy="195131"/>
                </a:xfrm>
                <a:custGeom>
                  <a:avLst/>
                  <a:gdLst>
                    <a:gd name="T0" fmla="*/ 2147483647 w 188"/>
                    <a:gd name="T1" fmla="*/ 2147483647 h 123"/>
                    <a:gd name="T2" fmla="*/ 2147483647 w 188"/>
                    <a:gd name="T3" fmla="*/ 2147483647 h 123"/>
                    <a:gd name="T4" fmla="*/ 0 w 188"/>
                    <a:gd name="T5" fmla="*/ 2147483647 h 123"/>
                    <a:gd name="T6" fmla="*/ 0 w 188"/>
                    <a:gd name="T7" fmla="*/ 0 h 123"/>
                    <a:gd name="T8" fmla="*/ 2147483647 w 188"/>
                    <a:gd name="T9" fmla="*/ 0 h 123"/>
                    <a:gd name="T10" fmla="*/ 2147483647 w 188"/>
                    <a:gd name="T11" fmla="*/ 2147483647 h 123"/>
                    <a:gd name="T12" fmla="*/ 0 60000 65536"/>
                    <a:gd name="T13" fmla="*/ 0 60000 65536"/>
                    <a:gd name="T14" fmla="*/ 0 60000 65536"/>
                    <a:gd name="T15" fmla="*/ 0 60000 65536"/>
                    <a:gd name="T16" fmla="*/ 0 60000 65536"/>
                    <a:gd name="T17" fmla="*/ 0 60000 65536"/>
                    <a:gd name="T18" fmla="*/ 0 w 188"/>
                    <a:gd name="T19" fmla="*/ 0 h 123"/>
                    <a:gd name="T20" fmla="*/ 188 w 188"/>
                    <a:gd name="T21" fmla="*/ 123 h 123"/>
                  </a:gdLst>
                  <a:ahLst/>
                  <a:cxnLst>
                    <a:cxn ang="T12">
                      <a:pos x="T0" y="T1"/>
                    </a:cxn>
                    <a:cxn ang="T13">
                      <a:pos x="T2" y="T3"/>
                    </a:cxn>
                    <a:cxn ang="T14">
                      <a:pos x="T4" y="T5"/>
                    </a:cxn>
                    <a:cxn ang="T15">
                      <a:pos x="T6" y="T7"/>
                    </a:cxn>
                    <a:cxn ang="T16">
                      <a:pos x="T8" y="T9"/>
                    </a:cxn>
                    <a:cxn ang="T17">
                      <a:pos x="T10" y="T11"/>
                    </a:cxn>
                  </a:cxnLst>
                  <a:rect l="T18" t="T19" r="T20" b="T21"/>
                  <a:pathLst>
                    <a:path w="188" h="123">
                      <a:moveTo>
                        <a:pt x="188" y="96"/>
                      </a:moveTo>
                      <a:cubicBezTo>
                        <a:pt x="188" y="111"/>
                        <a:pt x="146" y="123"/>
                        <a:pt x="94" y="123"/>
                      </a:cubicBezTo>
                      <a:cubicBezTo>
                        <a:pt x="42" y="123"/>
                        <a:pt x="0" y="111"/>
                        <a:pt x="0" y="96"/>
                      </a:cubicBezTo>
                      <a:cubicBezTo>
                        <a:pt x="0" y="0"/>
                        <a:pt x="0" y="0"/>
                        <a:pt x="0" y="0"/>
                      </a:cubicBezTo>
                      <a:cubicBezTo>
                        <a:pt x="188" y="0"/>
                        <a:pt x="188" y="0"/>
                        <a:pt x="188" y="0"/>
                      </a:cubicBezTo>
                      <a:cubicBezTo>
                        <a:pt x="188" y="96"/>
                        <a:pt x="188" y="96"/>
                        <a:pt x="188" y="96"/>
                      </a:cubicBezTo>
                    </a:path>
                  </a:pathLst>
                </a:custGeom>
                <a:solidFill>
                  <a:srgbClr val="00B0F0"/>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473" name="Freeform 176"/>
                <p:cNvSpPr>
                  <a:spLocks/>
                </p:cNvSpPr>
                <p:nvPr/>
              </p:nvSpPr>
              <p:spPr bwMode="auto">
                <a:xfrm>
                  <a:off x="4608336" y="3433693"/>
                  <a:ext cx="668" cy="1341"/>
                </a:xfrm>
                <a:custGeom>
                  <a:avLst/>
                  <a:gdLst>
                    <a:gd name="T0" fmla="*/ 0 w 1"/>
                    <a:gd name="T1" fmla="*/ 0 h 1"/>
                    <a:gd name="T2" fmla="*/ 0 w 1"/>
                    <a:gd name="T3" fmla="*/ 0 h 1"/>
                    <a:gd name="T4" fmla="*/ 0 w 1"/>
                    <a:gd name="T5" fmla="*/ 2147483647 h 1"/>
                    <a:gd name="T6" fmla="*/ 0 w 1"/>
                    <a:gd name="T7" fmla="*/ 2147483647 h 1"/>
                    <a:gd name="T8" fmla="*/ 0 w 1"/>
                    <a:gd name="T9" fmla="*/ 0 h 1"/>
                    <a:gd name="T10" fmla="*/ 0 60000 65536"/>
                    <a:gd name="T11" fmla="*/ 0 60000 65536"/>
                    <a:gd name="T12" fmla="*/ 0 60000 65536"/>
                    <a:gd name="T13" fmla="*/ 0 60000 65536"/>
                    <a:gd name="T14" fmla="*/ 0 60000 65536"/>
                    <a:gd name="T15" fmla="*/ 0 w 1"/>
                    <a:gd name="T16" fmla="*/ 0 h 1"/>
                    <a:gd name="T17" fmla="*/ 1 w 1"/>
                    <a:gd name="T18" fmla="*/ 1 h 1"/>
                  </a:gdLst>
                  <a:ahLst/>
                  <a:cxnLst>
                    <a:cxn ang="T10">
                      <a:pos x="T0" y="T1"/>
                    </a:cxn>
                    <a:cxn ang="T11">
                      <a:pos x="T2" y="T3"/>
                    </a:cxn>
                    <a:cxn ang="T12">
                      <a:pos x="T4" y="T5"/>
                    </a:cxn>
                    <a:cxn ang="T13">
                      <a:pos x="T6" y="T7"/>
                    </a:cxn>
                    <a:cxn ang="T14">
                      <a:pos x="T8" y="T9"/>
                    </a:cxn>
                  </a:cxnLst>
                  <a:rect l="T15" t="T16" r="T17" b="T18"/>
                  <a:pathLst>
                    <a:path w="1" h="1">
                      <a:moveTo>
                        <a:pt x="0" y="0"/>
                      </a:moveTo>
                      <a:cubicBezTo>
                        <a:pt x="0" y="0"/>
                        <a:pt x="0" y="0"/>
                        <a:pt x="0" y="0"/>
                      </a:cubicBezTo>
                      <a:cubicBezTo>
                        <a:pt x="0" y="1"/>
                        <a:pt x="0" y="1"/>
                        <a:pt x="0" y="1"/>
                      </a:cubicBezTo>
                      <a:cubicBezTo>
                        <a:pt x="0" y="1"/>
                        <a:pt x="0" y="1"/>
                        <a:pt x="0" y="1"/>
                      </a:cubicBezTo>
                      <a:cubicBezTo>
                        <a:pt x="0" y="0"/>
                        <a:pt x="0" y="0"/>
                        <a:pt x="0" y="0"/>
                      </a:cubicBezTo>
                    </a:path>
                  </a:pathLst>
                </a:custGeom>
                <a:solidFill>
                  <a:srgbClr val="8A98AA"/>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474" name="Freeform 177"/>
                <p:cNvSpPr>
                  <a:spLocks/>
                </p:cNvSpPr>
                <p:nvPr/>
              </p:nvSpPr>
              <p:spPr bwMode="auto">
                <a:xfrm>
                  <a:off x="4311133" y="3431681"/>
                  <a:ext cx="297202" cy="46268"/>
                </a:xfrm>
                <a:custGeom>
                  <a:avLst/>
                  <a:gdLst>
                    <a:gd name="T0" fmla="*/ 0 w 188"/>
                    <a:gd name="T1" fmla="*/ 0 h 29"/>
                    <a:gd name="T2" fmla="*/ 0 w 188"/>
                    <a:gd name="T3" fmla="*/ 2147483647 h 29"/>
                    <a:gd name="T4" fmla="*/ 2147483647 w 188"/>
                    <a:gd name="T5" fmla="*/ 2147483647 h 29"/>
                    <a:gd name="T6" fmla="*/ 2147483647 w 188"/>
                    <a:gd name="T7" fmla="*/ 2147483647 h 29"/>
                    <a:gd name="T8" fmla="*/ 2147483647 w 188"/>
                    <a:gd name="T9" fmla="*/ 2147483647 h 29"/>
                    <a:gd name="T10" fmla="*/ 2147483647 w 188"/>
                    <a:gd name="T11" fmla="*/ 2147483647 h 29"/>
                    <a:gd name="T12" fmla="*/ 0 w 188"/>
                    <a:gd name="T13" fmla="*/ 0 h 29"/>
                    <a:gd name="T14" fmla="*/ 0 60000 65536"/>
                    <a:gd name="T15" fmla="*/ 0 60000 65536"/>
                    <a:gd name="T16" fmla="*/ 0 60000 65536"/>
                    <a:gd name="T17" fmla="*/ 0 60000 65536"/>
                    <a:gd name="T18" fmla="*/ 0 60000 65536"/>
                    <a:gd name="T19" fmla="*/ 0 60000 65536"/>
                    <a:gd name="T20" fmla="*/ 0 60000 65536"/>
                    <a:gd name="T21" fmla="*/ 0 w 188"/>
                    <a:gd name="T22" fmla="*/ 0 h 29"/>
                    <a:gd name="T23" fmla="*/ 188 w 188"/>
                    <a:gd name="T24" fmla="*/ 29 h 2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8" h="29">
                      <a:moveTo>
                        <a:pt x="0" y="0"/>
                      </a:moveTo>
                      <a:cubicBezTo>
                        <a:pt x="0" y="2"/>
                        <a:pt x="0" y="2"/>
                        <a:pt x="0" y="2"/>
                      </a:cubicBezTo>
                      <a:cubicBezTo>
                        <a:pt x="0" y="17"/>
                        <a:pt x="42" y="29"/>
                        <a:pt x="94" y="29"/>
                      </a:cubicBezTo>
                      <a:cubicBezTo>
                        <a:pt x="146" y="29"/>
                        <a:pt x="188" y="17"/>
                        <a:pt x="188" y="2"/>
                      </a:cubicBezTo>
                      <a:cubicBezTo>
                        <a:pt x="188" y="1"/>
                        <a:pt x="188" y="1"/>
                        <a:pt x="188" y="1"/>
                      </a:cubicBezTo>
                      <a:cubicBezTo>
                        <a:pt x="188" y="16"/>
                        <a:pt x="145" y="28"/>
                        <a:pt x="94" y="28"/>
                      </a:cubicBezTo>
                      <a:cubicBezTo>
                        <a:pt x="42" y="28"/>
                        <a:pt x="0" y="16"/>
                        <a:pt x="0" y="0"/>
                      </a:cubicBezTo>
                    </a:path>
                  </a:pathLst>
                </a:custGeom>
                <a:solidFill>
                  <a:srgbClr val="7F8EA2"/>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475" name="Freeform 180"/>
                <p:cNvSpPr>
                  <a:spLocks noEditPoints="1"/>
                </p:cNvSpPr>
                <p:nvPr/>
              </p:nvSpPr>
              <p:spPr bwMode="auto">
                <a:xfrm>
                  <a:off x="4308462" y="3233868"/>
                  <a:ext cx="303213" cy="247434"/>
                </a:xfrm>
                <a:custGeom>
                  <a:avLst/>
                  <a:gdLst>
                    <a:gd name="T0" fmla="*/ 0 w 192"/>
                    <a:gd name="T1" fmla="*/ 2147483647 h 156"/>
                    <a:gd name="T2" fmla="*/ 0 w 192"/>
                    <a:gd name="T3" fmla="*/ 2147483647 h 156"/>
                    <a:gd name="T4" fmla="*/ 2147483647 w 192"/>
                    <a:gd name="T5" fmla="*/ 2147483647 h 156"/>
                    <a:gd name="T6" fmla="*/ 2147483647 w 192"/>
                    <a:gd name="T7" fmla="*/ 2147483647 h 156"/>
                    <a:gd name="T8" fmla="*/ 2147483647 w 192"/>
                    <a:gd name="T9" fmla="*/ 2147483647 h 156"/>
                    <a:gd name="T10" fmla="*/ 2147483647 w 192"/>
                    <a:gd name="T11" fmla="*/ 2147483647 h 156"/>
                    <a:gd name="T12" fmla="*/ 2147483647 w 192"/>
                    <a:gd name="T13" fmla="*/ 2147483647 h 156"/>
                    <a:gd name="T14" fmla="*/ 2147483647 w 192"/>
                    <a:gd name="T15" fmla="*/ 2147483647 h 156"/>
                    <a:gd name="T16" fmla="*/ 2147483647 w 192"/>
                    <a:gd name="T17" fmla="*/ 0 h 156"/>
                    <a:gd name="T18" fmla="*/ 0 w 192"/>
                    <a:gd name="T19" fmla="*/ 2147483647 h 156"/>
                    <a:gd name="T20" fmla="*/ 0 w 192"/>
                    <a:gd name="T21" fmla="*/ 2147483647 h 156"/>
                    <a:gd name="T22" fmla="*/ 2147483647 w 192"/>
                    <a:gd name="T23" fmla="*/ 2147483647 h 156"/>
                    <a:gd name="T24" fmla="*/ 2147483647 w 192"/>
                    <a:gd name="T25" fmla="*/ 2147483647 h 156"/>
                    <a:gd name="T26" fmla="*/ 2147483647 w 192"/>
                    <a:gd name="T27" fmla="*/ 2147483647 h 156"/>
                    <a:gd name="T28" fmla="*/ 2147483647 w 192"/>
                    <a:gd name="T29" fmla="*/ 2147483647 h 156"/>
                    <a:gd name="T30" fmla="*/ 2147483647 w 192"/>
                    <a:gd name="T31" fmla="*/ 2147483647 h 156"/>
                    <a:gd name="T32" fmla="*/ 2147483647 w 192"/>
                    <a:gd name="T33" fmla="*/ 2147483647 h 156"/>
                    <a:gd name="T34" fmla="*/ 2147483647 w 192"/>
                    <a:gd name="T35" fmla="*/ 2147483647 h 156"/>
                    <a:gd name="T36" fmla="*/ 2147483647 w 192"/>
                    <a:gd name="T37" fmla="*/ 2147483647 h 156"/>
                    <a:gd name="T38" fmla="*/ 2147483647 w 192"/>
                    <a:gd name="T39" fmla="*/ 2147483647 h 156"/>
                    <a:gd name="T40" fmla="*/ 2147483647 w 192"/>
                    <a:gd name="T41" fmla="*/ 2147483647 h 156"/>
                    <a:gd name="T42" fmla="*/ 2147483647 w 192"/>
                    <a:gd name="T43" fmla="*/ 2147483647 h 156"/>
                    <a:gd name="T44" fmla="*/ 2147483647 w 192"/>
                    <a:gd name="T45" fmla="*/ 2147483647 h 15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92"/>
                    <a:gd name="T70" fmla="*/ 0 h 156"/>
                    <a:gd name="T71" fmla="*/ 192 w 192"/>
                    <a:gd name="T72" fmla="*/ 156 h 15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92" h="156">
                      <a:moveTo>
                        <a:pt x="0" y="31"/>
                      </a:moveTo>
                      <a:cubicBezTo>
                        <a:pt x="0" y="127"/>
                        <a:pt x="0" y="127"/>
                        <a:pt x="0" y="127"/>
                      </a:cubicBezTo>
                      <a:cubicBezTo>
                        <a:pt x="0" y="145"/>
                        <a:pt x="48" y="156"/>
                        <a:pt x="96" y="156"/>
                      </a:cubicBezTo>
                      <a:cubicBezTo>
                        <a:pt x="143" y="156"/>
                        <a:pt x="192" y="145"/>
                        <a:pt x="192" y="127"/>
                      </a:cubicBezTo>
                      <a:cubicBezTo>
                        <a:pt x="192" y="31"/>
                        <a:pt x="192" y="31"/>
                        <a:pt x="192" y="31"/>
                      </a:cubicBezTo>
                      <a:cubicBezTo>
                        <a:pt x="191" y="32"/>
                        <a:pt x="191" y="32"/>
                        <a:pt x="191" y="32"/>
                      </a:cubicBezTo>
                      <a:cubicBezTo>
                        <a:pt x="192" y="31"/>
                        <a:pt x="192" y="30"/>
                        <a:pt x="192" y="30"/>
                      </a:cubicBezTo>
                      <a:cubicBezTo>
                        <a:pt x="192" y="29"/>
                        <a:pt x="192" y="29"/>
                        <a:pt x="192" y="29"/>
                      </a:cubicBezTo>
                      <a:cubicBezTo>
                        <a:pt x="192" y="11"/>
                        <a:pt x="143" y="0"/>
                        <a:pt x="96" y="0"/>
                      </a:cubicBezTo>
                      <a:cubicBezTo>
                        <a:pt x="48" y="0"/>
                        <a:pt x="0" y="11"/>
                        <a:pt x="0" y="29"/>
                      </a:cubicBezTo>
                      <a:lnTo>
                        <a:pt x="0" y="31"/>
                      </a:lnTo>
                      <a:close/>
                      <a:moveTo>
                        <a:pt x="4" y="29"/>
                      </a:moveTo>
                      <a:cubicBezTo>
                        <a:pt x="4" y="17"/>
                        <a:pt x="41" y="4"/>
                        <a:pt x="96" y="4"/>
                      </a:cubicBezTo>
                      <a:cubicBezTo>
                        <a:pt x="151" y="4"/>
                        <a:pt x="188" y="17"/>
                        <a:pt x="188" y="29"/>
                      </a:cubicBezTo>
                      <a:cubicBezTo>
                        <a:pt x="188" y="30"/>
                        <a:pt x="188" y="30"/>
                        <a:pt x="188" y="30"/>
                      </a:cubicBezTo>
                      <a:cubicBezTo>
                        <a:pt x="188" y="31"/>
                        <a:pt x="188" y="31"/>
                        <a:pt x="188" y="31"/>
                      </a:cubicBezTo>
                      <a:cubicBezTo>
                        <a:pt x="188" y="31"/>
                        <a:pt x="188" y="31"/>
                        <a:pt x="188" y="31"/>
                      </a:cubicBezTo>
                      <a:cubicBezTo>
                        <a:pt x="188" y="31"/>
                        <a:pt x="188" y="31"/>
                        <a:pt x="188" y="31"/>
                      </a:cubicBezTo>
                      <a:cubicBezTo>
                        <a:pt x="188" y="127"/>
                        <a:pt x="188" y="127"/>
                        <a:pt x="188" y="127"/>
                      </a:cubicBezTo>
                      <a:cubicBezTo>
                        <a:pt x="188" y="139"/>
                        <a:pt x="151" y="152"/>
                        <a:pt x="96" y="152"/>
                      </a:cubicBezTo>
                      <a:cubicBezTo>
                        <a:pt x="41" y="152"/>
                        <a:pt x="4" y="139"/>
                        <a:pt x="4" y="127"/>
                      </a:cubicBezTo>
                      <a:cubicBezTo>
                        <a:pt x="4" y="31"/>
                        <a:pt x="4" y="31"/>
                        <a:pt x="4" y="31"/>
                      </a:cubicBezTo>
                      <a:lnTo>
                        <a:pt x="4" y="29"/>
                      </a:lnTo>
                      <a:close/>
                    </a:path>
                  </a:pathLst>
                </a:custGeom>
                <a:solidFill>
                  <a:srgbClr val="231F20"/>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476" name="Freeform 175"/>
                <p:cNvSpPr>
                  <a:spLocks/>
                </p:cNvSpPr>
                <p:nvPr/>
              </p:nvSpPr>
              <p:spPr bwMode="auto">
                <a:xfrm>
                  <a:off x="4311133" y="3126929"/>
                  <a:ext cx="297202" cy="195131"/>
                </a:xfrm>
                <a:custGeom>
                  <a:avLst/>
                  <a:gdLst>
                    <a:gd name="T0" fmla="*/ 2147483647 w 188"/>
                    <a:gd name="T1" fmla="*/ 2147483647 h 123"/>
                    <a:gd name="T2" fmla="*/ 2147483647 w 188"/>
                    <a:gd name="T3" fmla="*/ 2147483647 h 123"/>
                    <a:gd name="T4" fmla="*/ 0 w 188"/>
                    <a:gd name="T5" fmla="*/ 2147483647 h 123"/>
                    <a:gd name="T6" fmla="*/ 0 w 188"/>
                    <a:gd name="T7" fmla="*/ 0 h 123"/>
                    <a:gd name="T8" fmla="*/ 2147483647 w 188"/>
                    <a:gd name="T9" fmla="*/ 0 h 123"/>
                    <a:gd name="T10" fmla="*/ 2147483647 w 188"/>
                    <a:gd name="T11" fmla="*/ 2147483647 h 123"/>
                    <a:gd name="T12" fmla="*/ 0 60000 65536"/>
                    <a:gd name="T13" fmla="*/ 0 60000 65536"/>
                    <a:gd name="T14" fmla="*/ 0 60000 65536"/>
                    <a:gd name="T15" fmla="*/ 0 60000 65536"/>
                    <a:gd name="T16" fmla="*/ 0 60000 65536"/>
                    <a:gd name="T17" fmla="*/ 0 60000 65536"/>
                    <a:gd name="T18" fmla="*/ 0 w 188"/>
                    <a:gd name="T19" fmla="*/ 0 h 123"/>
                    <a:gd name="T20" fmla="*/ 188 w 188"/>
                    <a:gd name="T21" fmla="*/ 123 h 123"/>
                  </a:gdLst>
                  <a:ahLst/>
                  <a:cxnLst>
                    <a:cxn ang="T12">
                      <a:pos x="T0" y="T1"/>
                    </a:cxn>
                    <a:cxn ang="T13">
                      <a:pos x="T2" y="T3"/>
                    </a:cxn>
                    <a:cxn ang="T14">
                      <a:pos x="T4" y="T5"/>
                    </a:cxn>
                    <a:cxn ang="T15">
                      <a:pos x="T6" y="T7"/>
                    </a:cxn>
                    <a:cxn ang="T16">
                      <a:pos x="T8" y="T9"/>
                    </a:cxn>
                    <a:cxn ang="T17">
                      <a:pos x="T10" y="T11"/>
                    </a:cxn>
                  </a:cxnLst>
                  <a:rect l="T18" t="T19" r="T20" b="T21"/>
                  <a:pathLst>
                    <a:path w="188" h="123">
                      <a:moveTo>
                        <a:pt x="188" y="96"/>
                      </a:moveTo>
                      <a:cubicBezTo>
                        <a:pt x="188" y="111"/>
                        <a:pt x="146" y="123"/>
                        <a:pt x="94" y="123"/>
                      </a:cubicBezTo>
                      <a:cubicBezTo>
                        <a:pt x="42" y="123"/>
                        <a:pt x="0" y="111"/>
                        <a:pt x="0" y="96"/>
                      </a:cubicBezTo>
                      <a:cubicBezTo>
                        <a:pt x="0" y="0"/>
                        <a:pt x="0" y="0"/>
                        <a:pt x="0" y="0"/>
                      </a:cubicBezTo>
                      <a:cubicBezTo>
                        <a:pt x="188" y="0"/>
                        <a:pt x="188" y="0"/>
                        <a:pt x="188" y="0"/>
                      </a:cubicBezTo>
                      <a:cubicBezTo>
                        <a:pt x="188" y="96"/>
                        <a:pt x="188" y="96"/>
                        <a:pt x="188" y="96"/>
                      </a:cubicBezTo>
                    </a:path>
                  </a:pathLst>
                </a:custGeom>
                <a:solidFill>
                  <a:srgbClr val="00B0F0"/>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477" name="Freeform 176"/>
                <p:cNvSpPr>
                  <a:spLocks/>
                </p:cNvSpPr>
                <p:nvPr/>
              </p:nvSpPr>
              <p:spPr bwMode="auto">
                <a:xfrm>
                  <a:off x="4608336" y="3317637"/>
                  <a:ext cx="668" cy="1341"/>
                </a:xfrm>
                <a:custGeom>
                  <a:avLst/>
                  <a:gdLst>
                    <a:gd name="T0" fmla="*/ 0 w 1"/>
                    <a:gd name="T1" fmla="*/ 0 h 1"/>
                    <a:gd name="T2" fmla="*/ 0 w 1"/>
                    <a:gd name="T3" fmla="*/ 0 h 1"/>
                    <a:gd name="T4" fmla="*/ 0 w 1"/>
                    <a:gd name="T5" fmla="*/ 2147483647 h 1"/>
                    <a:gd name="T6" fmla="*/ 0 w 1"/>
                    <a:gd name="T7" fmla="*/ 2147483647 h 1"/>
                    <a:gd name="T8" fmla="*/ 0 w 1"/>
                    <a:gd name="T9" fmla="*/ 0 h 1"/>
                    <a:gd name="T10" fmla="*/ 0 60000 65536"/>
                    <a:gd name="T11" fmla="*/ 0 60000 65536"/>
                    <a:gd name="T12" fmla="*/ 0 60000 65536"/>
                    <a:gd name="T13" fmla="*/ 0 60000 65536"/>
                    <a:gd name="T14" fmla="*/ 0 60000 65536"/>
                    <a:gd name="T15" fmla="*/ 0 w 1"/>
                    <a:gd name="T16" fmla="*/ 0 h 1"/>
                    <a:gd name="T17" fmla="*/ 1 w 1"/>
                    <a:gd name="T18" fmla="*/ 1 h 1"/>
                  </a:gdLst>
                  <a:ahLst/>
                  <a:cxnLst>
                    <a:cxn ang="T10">
                      <a:pos x="T0" y="T1"/>
                    </a:cxn>
                    <a:cxn ang="T11">
                      <a:pos x="T2" y="T3"/>
                    </a:cxn>
                    <a:cxn ang="T12">
                      <a:pos x="T4" y="T5"/>
                    </a:cxn>
                    <a:cxn ang="T13">
                      <a:pos x="T6" y="T7"/>
                    </a:cxn>
                    <a:cxn ang="T14">
                      <a:pos x="T8" y="T9"/>
                    </a:cxn>
                  </a:cxnLst>
                  <a:rect l="T15" t="T16" r="T17" b="T18"/>
                  <a:pathLst>
                    <a:path w="1" h="1">
                      <a:moveTo>
                        <a:pt x="0" y="0"/>
                      </a:moveTo>
                      <a:cubicBezTo>
                        <a:pt x="0" y="0"/>
                        <a:pt x="0" y="0"/>
                        <a:pt x="0" y="0"/>
                      </a:cubicBezTo>
                      <a:cubicBezTo>
                        <a:pt x="0" y="1"/>
                        <a:pt x="0" y="1"/>
                        <a:pt x="0" y="1"/>
                      </a:cubicBezTo>
                      <a:cubicBezTo>
                        <a:pt x="0" y="1"/>
                        <a:pt x="0" y="1"/>
                        <a:pt x="0" y="1"/>
                      </a:cubicBezTo>
                      <a:cubicBezTo>
                        <a:pt x="0" y="0"/>
                        <a:pt x="0" y="0"/>
                        <a:pt x="0" y="0"/>
                      </a:cubicBezTo>
                    </a:path>
                  </a:pathLst>
                </a:custGeom>
                <a:solidFill>
                  <a:srgbClr val="8A98AA"/>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478" name="Oval 178"/>
                <p:cNvSpPr>
                  <a:spLocks noChangeArrowheads="1"/>
                </p:cNvSpPr>
                <p:nvPr/>
              </p:nvSpPr>
              <p:spPr bwMode="auto">
                <a:xfrm>
                  <a:off x="4311133" y="3080661"/>
                  <a:ext cx="297202" cy="87842"/>
                </a:xfrm>
                <a:prstGeom prst="ellipse">
                  <a:avLst/>
                </a:prstGeom>
                <a:gradFill rotWithShape="1">
                  <a:gsLst>
                    <a:gs pos="0">
                      <a:srgbClr val="C0C1C6"/>
                    </a:gs>
                    <a:gs pos="100000">
                      <a:srgbClr val="DFE0E5"/>
                    </a:gs>
                  </a:gsLst>
                  <a:lin ang="5400000" scaled="1"/>
                </a:gradFill>
                <a:ln w="9525" algn="ctr">
                  <a:noFill/>
                  <a:round/>
                  <a:headEnd/>
                  <a:tailEnd/>
                </a:ln>
              </p:spPr>
              <p:txBody>
                <a:bodyPr lIns="91327" tIns="45667" rIns="91327" bIns="45667"/>
                <a:lstStyle/>
                <a:p>
                  <a:pPr algn="l">
                    <a:buClrTx/>
                    <a:buFontTx/>
                    <a:buNone/>
                  </a:pPr>
                  <a:endParaRPr lang="zh-CN" altLang="zh-CN" sz="1400" dirty="0" smtClean="0">
                    <a:solidFill>
                      <a:srgbClr val="000000"/>
                    </a:solidFill>
                    <a:cs typeface="Calibri" pitchFamily="34" charset="0"/>
                    <a:sym typeface="Lucida Grande" charset="0"/>
                  </a:endParaRPr>
                </a:p>
              </p:txBody>
            </p:sp>
            <p:sp>
              <p:nvSpPr>
                <p:cNvPr id="479" name="Freeform 179"/>
                <p:cNvSpPr>
                  <a:spLocks/>
                </p:cNvSpPr>
                <p:nvPr/>
              </p:nvSpPr>
              <p:spPr bwMode="auto">
                <a:xfrm>
                  <a:off x="4311133" y="3123577"/>
                  <a:ext cx="297202" cy="44927"/>
                </a:xfrm>
                <a:custGeom>
                  <a:avLst/>
                  <a:gdLst>
                    <a:gd name="T0" fmla="*/ 2147483647 w 188"/>
                    <a:gd name="T1" fmla="*/ 2147483647 h 28"/>
                    <a:gd name="T2" fmla="*/ 0 w 188"/>
                    <a:gd name="T3" fmla="*/ 0 h 28"/>
                    <a:gd name="T4" fmla="*/ 0 w 188"/>
                    <a:gd name="T5" fmla="*/ 0 h 28"/>
                    <a:gd name="T6" fmla="*/ 2147483647 w 188"/>
                    <a:gd name="T7" fmla="*/ 2147483647 h 28"/>
                    <a:gd name="T8" fmla="*/ 2147483647 w 188"/>
                    <a:gd name="T9" fmla="*/ 0 h 28"/>
                    <a:gd name="T10" fmla="*/ 2147483647 w 188"/>
                    <a:gd name="T11" fmla="*/ 0 h 28"/>
                    <a:gd name="T12" fmla="*/ 2147483647 w 188"/>
                    <a:gd name="T13" fmla="*/ 2147483647 h 28"/>
                    <a:gd name="T14" fmla="*/ 0 60000 65536"/>
                    <a:gd name="T15" fmla="*/ 0 60000 65536"/>
                    <a:gd name="T16" fmla="*/ 0 60000 65536"/>
                    <a:gd name="T17" fmla="*/ 0 60000 65536"/>
                    <a:gd name="T18" fmla="*/ 0 60000 65536"/>
                    <a:gd name="T19" fmla="*/ 0 60000 65536"/>
                    <a:gd name="T20" fmla="*/ 0 60000 65536"/>
                    <a:gd name="T21" fmla="*/ 0 w 188"/>
                    <a:gd name="T22" fmla="*/ 0 h 28"/>
                    <a:gd name="T23" fmla="*/ 188 w 188"/>
                    <a:gd name="T24" fmla="*/ 28 h 2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8" h="28">
                      <a:moveTo>
                        <a:pt x="94" y="26"/>
                      </a:moveTo>
                      <a:cubicBezTo>
                        <a:pt x="43" y="26"/>
                        <a:pt x="1" y="14"/>
                        <a:pt x="0" y="0"/>
                      </a:cubicBezTo>
                      <a:cubicBezTo>
                        <a:pt x="0" y="0"/>
                        <a:pt x="0" y="0"/>
                        <a:pt x="0" y="0"/>
                      </a:cubicBezTo>
                      <a:cubicBezTo>
                        <a:pt x="0" y="15"/>
                        <a:pt x="42" y="28"/>
                        <a:pt x="94" y="28"/>
                      </a:cubicBezTo>
                      <a:cubicBezTo>
                        <a:pt x="146" y="28"/>
                        <a:pt x="188" y="15"/>
                        <a:pt x="188" y="0"/>
                      </a:cubicBezTo>
                      <a:cubicBezTo>
                        <a:pt x="188" y="0"/>
                        <a:pt x="188" y="0"/>
                        <a:pt x="188" y="0"/>
                      </a:cubicBezTo>
                      <a:cubicBezTo>
                        <a:pt x="186" y="14"/>
                        <a:pt x="145" y="26"/>
                        <a:pt x="94" y="26"/>
                      </a:cubicBezTo>
                      <a:close/>
                    </a:path>
                  </a:pathLst>
                </a:custGeom>
                <a:solidFill>
                  <a:srgbClr val="363B49"/>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480" name="Freeform 180"/>
                <p:cNvSpPr>
                  <a:spLocks noEditPoints="1"/>
                </p:cNvSpPr>
                <p:nvPr/>
              </p:nvSpPr>
              <p:spPr bwMode="auto">
                <a:xfrm>
                  <a:off x="4308462" y="3074713"/>
                  <a:ext cx="303213" cy="247434"/>
                </a:xfrm>
                <a:custGeom>
                  <a:avLst/>
                  <a:gdLst>
                    <a:gd name="T0" fmla="*/ 0 w 192"/>
                    <a:gd name="T1" fmla="*/ 2147483647 h 156"/>
                    <a:gd name="T2" fmla="*/ 0 w 192"/>
                    <a:gd name="T3" fmla="*/ 2147483647 h 156"/>
                    <a:gd name="T4" fmla="*/ 2147483647 w 192"/>
                    <a:gd name="T5" fmla="*/ 2147483647 h 156"/>
                    <a:gd name="T6" fmla="*/ 2147483647 w 192"/>
                    <a:gd name="T7" fmla="*/ 2147483647 h 156"/>
                    <a:gd name="T8" fmla="*/ 2147483647 w 192"/>
                    <a:gd name="T9" fmla="*/ 2147483647 h 156"/>
                    <a:gd name="T10" fmla="*/ 2147483647 w 192"/>
                    <a:gd name="T11" fmla="*/ 2147483647 h 156"/>
                    <a:gd name="T12" fmla="*/ 2147483647 w 192"/>
                    <a:gd name="T13" fmla="*/ 2147483647 h 156"/>
                    <a:gd name="T14" fmla="*/ 2147483647 w 192"/>
                    <a:gd name="T15" fmla="*/ 2147483647 h 156"/>
                    <a:gd name="T16" fmla="*/ 2147483647 w 192"/>
                    <a:gd name="T17" fmla="*/ 0 h 156"/>
                    <a:gd name="T18" fmla="*/ 0 w 192"/>
                    <a:gd name="T19" fmla="*/ 2147483647 h 156"/>
                    <a:gd name="T20" fmla="*/ 0 w 192"/>
                    <a:gd name="T21" fmla="*/ 2147483647 h 156"/>
                    <a:gd name="T22" fmla="*/ 2147483647 w 192"/>
                    <a:gd name="T23" fmla="*/ 2147483647 h 156"/>
                    <a:gd name="T24" fmla="*/ 2147483647 w 192"/>
                    <a:gd name="T25" fmla="*/ 2147483647 h 156"/>
                    <a:gd name="T26" fmla="*/ 2147483647 w 192"/>
                    <a:gd name="T27" fmla="*/ 2147483647 h 156"/>
                    <a:gd name="T28" fmla="*/ 2147483647 w 192"/>
                    <a:gd name="T29" fmla="*/ 2147483647 h 156"/>
                    <a:gd name="T30" fmla="*/ 2147483647 w 192"/>
                    <a:gd name="T31" fmla="*/ 2147483647 h 156"/>
                    <a:gd name="T32" fmla="*/ 2147483647 w 192"/>
                    <a:gd name="T33" fmla="*/ 2147483647 h 156"/>
                    <a:gd name="T34" fmla="*/ 2147483647 w 192"/>
                    <a:gd name="T35" fmla="*/ 2147483647 h 156"/>
                    <a:gd name="T36" fmla="*/ 2147483647 w 192"/>
                    <a:gd name="T37" fmla="*/ 2147483647 h 156"/>
                    <a:gd name="T38" fmla="*/ 2147483647 w 192"/>
                    <a:gd name="T39" fmla="*/ 2147483647 h 156"/>
                    <a:gd name="T40" fmla="*/ 2147483647 w 192"/>
                    <a:gd name="T41" fmla="*/ 2147483647 h 156"/>
                    <a:gd name="T42" fmla="*/ 2147483647 w 192"/>
                    <a:gd name="T43" fmla="*/ 2147483647 h 156"/>
                    <a:gd name="T44" fmla="*/ 2147483647 w 192"/>
                    <a:gd name="T45" fmla="*/ 2147483647 h 15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92"/>
                    <a:gd name="T70" fmla="*/ 0 h 156"/>
                    <a:gd name="T71" fmla="*/ 192 w 192"/>
                    <a:gd name="T72" fmla="*/ 156 h 15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92" h="156">
                      <a:moveTo>
                        <a:pt x="0" y="31"/>
                      </a:moveTo>
                      <a:cubicBezTo>
                        <a:pt x="0" y="127"/>
                        <a:pt x="0" y="127"/>
                        <a:pt x="0" y="127"/>
                      </a:cubicBezTo>
                      <a:cubicBezTo>
                        <a:pt x="0" y="145"/>
                        <a:pt x="48" y="156"/>
                        <a:pt x="96" y="156"/>
                      </a:cubicBezTo>
                      <a:cubicBezTo>
                        <a:pt x="143" y="156"/>
                        <a:pt x="192" y="145"/>
                        <a:pt x="192" y="127"/>
                      </a:cubicBezTo>
                      <a:cubicBezTo>
                        <a:pt x="192" y="31"/>
                        <a:pt x="192" y="31"/>
                        <a:pt x="192" y="31"/>
                      </a:cubicBezTo>
                      <a:cubicBezTo>
                        <a:pt x="191" y="32"/>
                        <a:pt x="191" y="32"/>
                        <a:pt x="191" y="32"/>
                      </a:cubicBezTo>
                      <a:cubicBezTo>
                        <a:pt x="192" y="31"/>
                        <a:pt x="192" y="30"/>
                        <a:pt x="192" y="30"/>
                      </a:cubicBezTo>
                      <a:cubicBezTo>
                        <a:pt x="192" y="29"/>
                        <a:pt x="192" y="29"/>
                        <a:pt x="192" y="29"/>
                      </a:cubicBezTo>
                      <a:cubicBezTo>
                        <a:pt x="192" y="11"/>
                        <a:pt x="143" y="0"/>
                        <a:pt x="96" y="0"/>
                      </a:cubicBezTo>
                      <a:cubicBezTo>
                        <a:pt x="48" y="0"/>
                        <a:pt x="0" y="11"/>
                        <a:pt x="0" y="29"/>
                      </a:cubicBezTo>
                      <a:lnTo>
                        <a:pt x="0" y="31"/>
                      </a:lnTo>
                      <a:close/>
                      <a:moveTo>
                        <a:pt x="4" y="29"/>
                      </a:moveTo>
                      <a:cubicBezTo>
                        <a:pt x="4" y="17"/>
                        <a:pt x="41" y="4"/>
                        <a:pt x="96" y="4"/>
                      </a:cubicBezTo>
                      <a:cubicBezTo>
                        <a:pt x="151" y="4"/>
                        <a:pt x="188" y="17"/>
                        <a:pt x="188" y="29"/>
                      </a:cubicBezTo>
                      <a:cubicBezTo>
                        <a:pt x="188" y="30"/>
                        <a:pt x="188" y="30"/>
                        <a:pt x="188" y="30"/>
                      </a:cubicBezTo>
                      <a:cubicBezTo>
                        <a:pt x="188" y="31"/>
                        <a:pt x="188" y="31"/>
                        <a:pt x="188" y="31"/>
                      </a:cubicBezTo>
                      <a:cubicBezTo>
                        <a:pt x="188" y="31"/>
                        <a:pt x="188" y="31"/>
                        <a:pt x="188" y="31"/>
                      </a:cubicBezTo>
                      <a:cubicBezTo>
                        <a:pt x="188" y="31"/>
                        <a:pt x="188" y="31"/>
                        <a:pt x="188" y="31"/>
                      </a:cubicBezTo>
                      <a:cubicBezTo>
                        <a:pt x="188" y="127"/>
                        <a:pt x="188" y="127"/>
                        <a:pt x="188" y="127"/>
                      </a:cubicBezTo>
                      <a:cubicBezTo>
                        <a:pt x="188" y="139"/>
                        <a:pt x="151" y="152"/>
                        <a:pt x="96" y="152"/>
                      </a:cubicBezTo>
                      <a:cubicBezTo>
                        <a:pt x="41" y="152"/>
                        <a:pt x="4" y="139"/>
                        <a:pt x="4" y="127"/>
                      </a:cubicBezTo>
                      <a:cubicBezTo>
                        <a:pt x="4" y="31"/>
                        <a:pt x="4" y="31"/>
                        <a:pt x="4" y="31"/>
                      </a:cubicBezTo>
                      <a:lnTo>
                        <a:pt x="4" y="29"/>
                      </a:lnTo>
                      <a:close/>
                    </a:path>
                  </a:pathLst>
                </a:custGeom>
                <a:solidFill>
                  <a:srgbClr val="231F20"/>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grpSp>
        </p:grpSp>
        <p:pic>
          <p:nvPicPr>
            <p:cNvPr id="351" name="Picture 416" descr="XP icon my computer"/>
            <p:cNvPicPr>
              <a:picLocks noChangeAspect="1" noChangeArrowheads="1"/>
            </p:cNvPicPr>
            <p:nvPr/>
          </p:nvPicPr>
          <p:blipFill>
            <a:blip r:embed="rId24" cstate="print"/>
            <a:srcRect/>
            <a:stretch>
              <a:fillRect/>
            </a:stretch>
          </p:blipFill>
          <p:spPr bwMode="auto">
            <a:xfrm>
              <a:off x="4090056" y="2426187"/>
              <a:ext cx="530680" cy="432681"/>
            </a:xfrm>
            <a:prstGeom prst="rect">
              <a:avLst/>
            </a:prstGeom>
            <a:noFill/>
            <a:ln w="9525">
              <a:noFill/>
              <a:miter lim="800000"/>
              <a:headEnd/>
              <a:tailEnd/>
            </a:ln>
          </p:spPr>
        </p:pic>
        <p:grpSp>
          <p:nvGrpSpPr>
            <p:cNvPr id="352" name="Group 66"/>
            <p:cNvGrpSpPr>
              <a:grpSpLocks/>
            </p:cNvGrpSpPr>
            <p:nvPr/>
          </p:nvGrpSpPr>
          <p:grpSpPr bwMode="auto">
            <a:xfrm>
              <a:off x="4085828" y="1741618"/>
              <a:ext cx="539136" cy="349801"/>
              <a:chOff x="200" y="2867"/>
              <a:chExt cx="1109" cy="650"/>
            </a:xfrm>
          </p:grpSpPr>
          <p:pic>
            <p:nvPicPr>
              <p:cNvPr id="353" name="Rectangle 409"/>
              <p:cNvPicPr>
                <a:picLocks noChangeArrowheads="1"/>
              </p:cNvPicPr>
              <p:nvPr/>
            </p:nvPicPr>
            <p:blipFill>
              <a:blip r:embed="rId25" cstate="print"/>
              <a:srcRect/>
              <a:stretch>
                <a:fillRect/>
              </a:stretch>
            </p:blipFill>
            <p:spPr bwMode="auto">
              <a:xfrm>
                <a:off x="200" y="3137"/>
                <a:ext cx="1109" cy="380"/>
              </a:xfrm>
              <a:prstGeom prst="rect">
                <a:avLst/>
              </a:prstGeom>
              <a:noFill/>
              <a:ln w="9525">
                <a:noFill/>
                <a:miter lim="800000"/>
                <a:headEnd/>
                <a:tailEnd/>
              </a:ln>
            </p:spPr>
          </p:pic>
          <p:grpSp>
            <p:nvGrpSpPr>
              <p:cNvPr id="354" name="Group 612"/>
              <p:cNvGrpSpPr>
                <a:grpSpLocks/>
              </p:cNvGrpSpPr>
              <p:nvPr/>
            </p:nvGrpSpPr>
            <p:grpSpPr bwMode="auto">
              <a:xfrm>
                <a:off x="571" y="2875"/>
                <a:ext cx="181" cy="358"/>
                <a:chOff x="4308462" y="3074713"/>
                <a:chExt cx="303213" cy="566295"/>
              </a:xfrm>
            </p:grpSpPr>
            <p:sp>
              <p:nvSpPr>
                <p:cNvPr id="445" name="Freeform 175"/>
                <p:cNvSpPr>
                  <a:spLocks/>
                </p:cNvSpPr>
                <p:nvPr/>
              </p:nvSpPr>
              <p:spPr bwMode="auto">
                <a:xfrm>
                  <a:off x="4311133" y="3442524"/>
                  <a:ext cx="297202" cy="195131"/>
                </a:xfrm>
                <a:custGeom>
                  <a:avLst/>
                  <a:gdLst>
                    <a:gd name="T0" fmla="*/ 2147483647 w 188"/>
                    <a:gd name="T1" fmla="*/ 2147483647 h 123"/>
                    <a:gd name="T2" fmla="*/ 2147483647 w 188"/>
                    <a:gd name="T3" fmla="*/ 2147483647 h 123"/>
                    <a:gd name="T4" fmla="*/ 0 w 188"/>
                    <a:gd name="T5" fmla="*/ 2147483647 h 123"/>
                    <a:gd name="T6" fmla="*/ 0 w 188"/>
                    <a:gd name="T7" fmla="*/ 0 h 123"/>
                    <a:gd name="T8" fmla="*/ 2147483647 w 188"/>
                    <a:gd name="T9" fmla="*/ 0 h 123"/>
                    <a:gd name="T10" fmla="*/ 2147483647 w 188"/>
                    <a:gd name="T11" fmla="*/ 2147483647 h 123"/>
                    <a:gd name="T12" fmla="*/ 0 60000 65536"/>
                    <a:gd name="T13" fmla="*/ 0 60000 65536"/>
                    <a:gd name="T14" fmla="*/ 0 60000 65536"/>
                    <a:gd name="T15" fmla="*/ 0 60000 65536"/>
                    <a:gd name="T16" fmla="*/ 0 60000 65536"/>
                    <a:gd name="T17" fmla="*/ 0 60000 65536"/>
                    <a:gd name="T18" fmla="*/ 0 w 188"/>
                    <a:gd name="T19" fmla="*/ 0 h 123"/>
                    <a:gd name="T20" fmla="*/ 188 w 188"/>
                    <a:gd name="T21" fmla="*/ 123 h 123"/>
                  </a:gdLst>
                  <a:ahLst/>
                  <a:cxnLst>
                    <a:cxn ang="T12">
                      <a:pos x="T0" y="T1"/>
                    </a:cxn>
                    <a:cxn ang="T13">
                      <a:pos x="T2" y="T3"/>
                    </a:cxn>
                    <a:cxn ang="T14">
                      <a:pos x="T4" y="T5"/>
                    </a:cxn>
                    <a:cxn ang="T15">
                      <a:pos x="T6" y="T7"/>
                    </a:cxn>
                    <a:cxn ang="T16">
                      <a:pos x="T8" y="T9"/>
                    </a:cxn>
                    <a:cxn ang="T17">
                      <a:pos x="T10" y="T11"/>
                    </a:cxn>
                  </a:cxnLst>
                  <a:rect l="T18" t="T19" r="T20" b="T21"/>
                  <a:pathLst>
                    <a:path w="188" h="123">
                      <a:moveTo>
                        <a:pt x="188" y="96"/>
                      </a:moveTo>
                      <a:cubicBezTo>
                        <a:pt x="188" y="111"/>
                        <a:pt x="146" y="123"/>
                        <a:pt x="94" y="123"/>
                      </a:cubicBezTo>
                      <a:cubicBezTo>
                        <a:pt x="42" y="123"/>
                        <a:pt x="0" y="111"/>
                        <a:pt x="0" y="96"/>
                      </a:cubicBezTo>
                      <a:cubicBezTo>
                        <a:pt x="0" y="0"/>
                        <a:pt x="0" y="0"/>
                        <a:pt x="0" y="0"/>
                      </a:cubicBezTo>
                      <a:cubicBezTo>
                        <a:pt x="188" y="0"/>
                        <a:pt x="188" y="0"/>
                        <a:pt x="188" y="0"/>
                      </a:cubicBezTo>
                      <a:cubicBezTo>
                        <a:pt x="188" y="96"/>
                        <a:pt x="188" y="96"/>
                        <a:pt x="188" y="96"/>
                      </a:cubicBezTo>
                    </a:path>
                  </a:pathLst>
                </a:custGeom>
                <a:solidFill>
                  <a:srgbClr val="FF0000"/>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446" name="Freeform 176"/>
                <p:cNvSpPr>
                  <a:spLocks/>
                </p:cNvSpPr>
                <p:nvPr/>
              </p:nvSpPr>
              <p:spPr bwMode="auto">
                <a:xfrm>
                  <a:off x="4608336" y="3593399"/>
                  <a:ext cx="668" cy="1341"/>
                </a:xfrm>
                <a:custGeom>
                  <a:avLst/>
                  <a:gdLst>
                    <a:gd name="T0" fmla="*/ 0 w 1"/>
                    <a:gd name="T1" fmla="*/ 0 h 1"/>
                    <a:gd name="T2" fmla="*/ 0 w 1"/>
                    <a:gd name="T3" fmla="*/ 0 h 1"/>
                    <a:gd name="T4" fmla="*/ 0 w 1"/>
                    <a:gd name="T5" fmla="*/ 2147483647 h 1"/>
                    <a:gd name="T6" fmla="*/ 0 w 1"/>
                    <a:gd name="T7" fmla="*/ 2147483647 h 1"/>
                    <a:gd name="T8" fmla="*/ 0 w 1"/>
                    <a:gd name="T9" fmla="*/ 0 h 1"/>
                    <a:gd name="T10" fmla="*/ 0 60000 65536"/>
                    <a:gd name="T11" fmla="*/ 0 60000 65536"/>
                    <a:gd name="T12" fmla="*/ 0 60000 65536"/>
                    <a:gd name="T13" fmla="*/ 0 60000 65536"/>
                    <a:gd name="T14" fmla="*/ 0 60000 65536"/>
                    <a:gd name="T15" fmla="*/ 0 w 1"/>
                    <a:gd name="T16" fmla="*/ 0 h 1"/>
                    <a:gd name="T17" fmla="*/ 1 w 1"/>
                    <a:gd name="T18" fmla="*/ 1 h 1"/>
                  </a:gdLst>
                  <a:ahLst/>
                  <a:cxnLst>
                    <a:cxn ang="T10">
                      <a:pos x="T0" y="T1"/>
                    </a:cxn>
                    <a:cxn ang="T11">
                      <a:pos x="T2" y="T3"/>
                    </a:cxn>
                    <a:cxn ang="T12">
                      <a:pos x="T4" y="T5"/>
                    </a:cxn>
                    <a:cxn ang="T13">
                      <a:pos x="T6" y="T7"/>
                    </a:cxn>
                    <a:cxn ang="T14">
                      <a:pos x="T8" y="T9"/>
                    </a:cxn>
                  </a:cxnLst>
                  <a:rect l="T15" t="T16" r="T17" b="T18"/>
                  <a:pathLst>
                    <a:path w="1" h="1">
                      <a:moveTo>
                        <a:pt x="0" y="0"/>
                      </a:moveTo>
                      <a:cubicBezTo>
                        <a:pt x="0" y="0"/>
                        <a:pt x="0" y="0"/>
                        <a:pt x="0" y="0"/>
                      </a:cubicBezTo>
                      <a:cubicBezTo>
                        <a:pt x="0" y="1"/>
                        <a:pt x="0" y="1"/>
                        <a:pt x="0" y="1"/>
                      </a:cubicBezTo>
                      <a:cubicBezTo>
                        <a:pt x="0" y="1"/>
                        <a:pt x="0" y="1"/>
                        <a:pt x="0" y="1"/>
                      </a:cubicBezTo>
                      <a:cubicBezTo>
                        <a:pt x="0" y="0"/>
                        <a:pt x="0" y="0"/>
                        <a:pt x="0" y="0"/>
                      </a:cubicBezTo>
                    </a:path>
                  </a:pathLst>
                </a:custGeom>
                <a:solidFill>
                  <a:srgbClr val="8A98AA"/>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447" name="Freeform 177"/>
                <p:cNvSpPr>
                  <a:spLocks/>
                </p:cNvSpPr>
                <p:nvPr/>
              </p:nvSpPr>
              <p:spPr bwMode="auto">
                <a:xfrm>
                  <a:off x="4311133" y="3591387"/>
                  <a:ext cx="297202" cy="46268"/>
                </a:xfrm>
                <a:custGeom>
                  <a:avLst/>
                  <a:gdLst>
                    <a:gd name="T0" fmla="*/ 0 w 188"/>
                    <a:gd name="T1" fmla="*/ 0 h 29"/>
                    <a:gd name="T2" fmla="*/ 0 w 188"/>
                    <a:gd name="T3" fmla="*/ 2147483647 h 29"/>
                    <a:gd name="T4" fmla="*/ 2147483647 w 188"/>
                    <a:gd name="T5" fmla="*/ 2147483647 h 29"/>
                    <a:gd name="T6" fmla="*/ 2147483647 w 188"/>
                    <a:gd name="T7" fmla="*/ 2147483647 h 29"/>
                    <a:gd name="T8" fmla="*/ 2147483647 w 188"/>
                    <a:gd name="T9" fmla="*/ 2147483647 h 29"/>
                    <a:gd name="T10" fmla="*/ 2147483647 w 188"/>
                    <a:gd name="T11" fmla="*/ 2147483647 h 29"/>
                    <a:gd name="T12" fmla="*/ 0 w 188"/>
                    <a:gd name="T13" fmla="*/ 0 h 29"/>
                    <a:gd name="T14" fmla="*/ 0 60000 65536"/>
                    <a:gd name="T15" fmla="*/ 0 60000 65536"/>
                    <a:gd name="T16" fmla="*/ 0 60000 65536"/>
                    <a:gd name="T17" fmla="*/ 0 60000 65536"/>
                    <a:gd name="T18" fmla="*/ 0 60000 65536"/>
                    <a:gd name="T19" fmla="*/ 0 60000 65536"/>
                    <a:gd name="T20" fmla="*/ 0 60000 65536"/>
                    <a:gd name="T21" fmla="*/ 0 w 188"/>
                    <a:gd name="T22" fmla="*/ 0 h 29"/>
                    <a:gd name="T23" fmla="*/ 188 w 188"/>
                    <a:gd name="T24" fmla="*/ 29 h 2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8" h="29">
                      <a:moveTo>
                        <a:pt x="0" y="0"/>
                      </a:moveTo>
                      <a:cubicBezTo>
                        <a:pt x="0" y="2"/>
                        <a:pt x="0" y="2"/>
                        <a:pt x="0" y="2"/>
                      </a:cubicBezTo>
                      <a:cubicBezTo>
                        <a:pt x="0" y="17"/>
                        <a:pt x="42" y="29"/>
                        <a:pt x="94" y="29"/>
                      </a:cubicBezTo>
                      <a:cubicBezTo>
                        <a:pt x="146" y="29"/>
                        <a:pt x="188" y="17"/>
                        <a:pt x="188" y="2"/>
                      </a:cubicBezTo>
                      <a:cubicBezTo>
                        <a:pt x="188" y="1"/>
                        <a:pt x="188" y="1"/>
                        <a:pt x="188" y="1"/>
                      </a:cubicBezTo>
                      <a:cubicBezTo>
                        <a:pt x="188" y="16"/>
                        <a:pt x="145" y="28"/>
                        <a:pt x="94" y="28"/>
                      </a:cubicBezTo>
                      <a:cubicBezTo>
                        <a:pt x="42" y="28"/>
                        <a:pt x="0" y="16"/>
                        <a:pt x="0" y="0"/>
                      </a:cubicBezTo>
                    </a:path>
                  </a:pathLst>
                </a:custGeom>
                <a:solidFill>
                  <a:srgbClr val="7F8EA2"/>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448" name="Freeform 179"/>
                <p:cNvSpPr>
                  <a:spLocks/>
                </p:cNvSpPr>
                <p:nvPr/>
              </p:nvSpPr>
              <p:spPr bwMode="auto">
                <a:xfrm>
                  <a:off x="4311133" y="3439172"/>
                  <a:ext cx="297202" cy="44927"/>
                </a:xfrm>
                <a:custGeom>
                  <a:avLst/>
                  <a:gdLst>
                    <a:gd name="T0" fmla="*/ 2147483647 w 188"/>
                    <a:gd name="T1" fmla="*/ 2147483647 h 28"/>
                    <a:gd name="T2" fmla="*/ 0 w 188"/>
                    <a:gd name="T3" fmla="*/ 0 h 28"/>
                    <a:gd name="T4" fmla="*/ 0 w 188"/>
                    <a:gd name="T5" fmla="*/ 0 h 28"/>
                    <a:gd name="T6" fmla="*/ 2147483647 w 188"/>
                    <a:gd name="T7" fmla="*/ 2147483647 h 28"/>
                    <a:gd name="T8" fmla="*/ 2147483647 w 188"/>
                    <a:gd name="T9" fmla="*/ 0 h 28"/>
                    <a:gd name="T10" fmla="*/ 2147483647 w 188"/>
                    <a:gd name="T11" fmla="*/ 0 h 28"/>
                    <a:gd name="T12" fmla="*/ 2147483647 w 188"/>
                    <a:gd name="T13" fmla="*/ 2147483647 h 28"/>
                    <a:gd name="T14" fmla="*/ 0 60000 65536"/>
                    <a:gd name="T15" fmla="*/ 0 60000 65536"/>
                    <a:gd name="T16" fmla="*/ 0 60000 65536"/>
                    <a:gd name="T17" fmla="*/ 0 60000 65536"/>
                    <a:gd name="T18" fmla="*/ 0 60000 65536"/>
                    <a:gd name="T19" fmla="*/ 0 60000 65536"/>
                    <a:gd name="T20" fmla="*/ 0 60000 65536"/>
                    <a:gd name="T21" fmla="*/ 0 w 188"/>
                    <a:gd name="T22" fmla="*/ 0 h 28"/>
                    <a:gd name="T23" fmla="*/ 188 w 188"/>
                    <a:gd name="T24" fmla="*/ 28 h 2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8" h="28">
                      <a:moveTo>
                        <a:pt x="94" y="26"/>
                      </a:moveTo>
                      <a:cubicBezTo>
                        <a:pt x="43" y="26"/>
                        <a:pt x="1" y="14"/>
                        <a:pt x="0" y="0"/>
                      </a:cubicBezTo>
                      <a:cubicBezTo>
                        <a:pt x="0" y="0"/>
                        <a:pt x="0" y="0"/>
                        <a:pt x="0" y="0"/>
                      </a:cubicBezTo>
                      <a:cubicBezTo>
                        <a:pt x="0" y="15"/>
                        <a:pt x="42" y="28"/>
                        <a:pt x="94" y="28"/>
                      </a:cubicBezTo>
                      <a:cubicBezTo>
                        <a:pt x="146" y="28"/>
                        <a:pt x="188" y="15"/>
                        <a:pt x="188" y="0"/>
                      </a:cubicBezTo>
                      <a:cubicBezTo>
                        <a:pt x="188" y="0"/>
                        <a:pt x="188" y="0"/>
                        <a:pt x="188" y="0"/>
                      </a:cubicBezTo>
                      <a:cubicBezTo>
                        <a:pt x="186" y="14"/>
                        <a:pt x="145" y="26"/>
                        <a:pt x="94" y="26"/>
                      </a:cubicBezTo>
                      <a:close/>
                    </a:path>
                  </a:pathLst>
                </a:custGeom>
                <a:solidFill>
                  <a:srgbClr val="363B49"/>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449" name="Freeform 180"/>
                <p:cNvSpPr>
                  <a:spLocks noEditPoints="1"/>
                </p:cNvSpPr>
                <p:nvPr/>
              </p:nvSpPr>
              <p:spPr bwMode="auto">
                <a:xfrm>
                  <a:off x="4308462" y="3393574"/>
                  <a:ext cx="303213" cy="247434"/>
                </a:xfrm>
                <a:custGeom>
                  <a:avLst/>
                  <a:gdLst>
                    <a:gd name="T0" fmla="*/ 0 w 192"/>
                    <a:gd name="T1" fmla="*/ 2147483647 h 156"/>
                    <a:gd name="T2" fmla="*/ 0 w 192"/>
                    <a:gd name="T3" fmla="*/ 2147483647 h 156"/>
                    <a:gd name="T4" fmla="*/ 2147483647 w 192"/>
                    <a:gd name="T5" fmla="*/ 2147483647 h 156"/>
                    <a:gd name="T6" fmla="*/ 2147483647 w 192"/>
                    <a:gd name="T7" fmla="*/ 2147483647 h 156"/>
                    <a:gd name="T8" fmla="*/ 2147483647 w 192"/>
                    <a:gd name="T9" fmla="*/ 2147483647 h 156"/>
                    <a:gd name="T10" fmla="*/ 2147483647 w 192"/>
                    <a:gd name="T11" fmla="*/ 2147483647 h 156"/>
                    <a:gd name="T12" fmla="*/ 2147483647 w 192"/>
                    <a:gd name="T13" fmla="*/ 2147483647 h 156"/>
                    <a:gd name="T14" fmla="*/ 2147483647 w 192"/>
                    <a:gd name="T15" fmla="*/ 2147483647 h 156"/>
                    <a:gd name="T16" fmla="*/ 2147483647 w 192"/>
                    <a:gd name="T17" fmla="*/ 0 h 156"/>
                    <a:gd name="T18" fmla="*/ 0 w 192"/>
                    <a:gd name="T19" fmla="*/ 2147483647 h 156"/>
                    <a:gd name="T20" fmla="*/ 0 w 192"/>
                    <a:gd name="T21" fmla="*/ 2147483647 h 156"/>
                    <a:gd name="T22" fmla="*/ 2147483647 w 192"/>
                    <a:gd name="T23" fmla="*/ 2147483647 h 156"/>
                    <a:gd name="T24" fmla="*/ 2147483647 w 192"/>
                    <a:gd name="T25" fmla="*/ 2147483647 h 156"/>
                    <a:gd name="T26" fmla="*/ 2147483647 w 192"/>
                    <a:gd name="T27" fmla="*/ 2147483647 h 156"/>
                    <a:gd name="T28" fmla="*/ 2147483647 w 192"/>
                    <a:gd name="T29" fmla="*/ 2147483647 h 156"/>
                    <a:gd name="T30" fmla="*/ 2147483647 w 192"/>
                    <a:gd name="T31" fmla="*/ 2147483647 h 156"/>
                    <a:gd name="T32" fmla="*/ 2147483647 w 192"/>
                    <a:gd name="T33" fmla="*/ 2147483647 h 156"/>
                    <a:gd name="T34" fmla="*/ 2147483647 w 192"/>
                    <a:gd name="T35" fmla="*/ 2147483647 h 156"/>
                    <a:gd name="T36" fmla="*/ 2147483647 w 192"/>
                    <a:gd name="T37" fmla="*/ 2147483647 h 156"/>
                    <a:gd name="T38" fmla="*/ 2147483647 w 192"/>
                    <a:gd name="T39" fmla="*/ 2147483647 h 156"/>
                    <a:gd name="T40" fmla="*/ 2147483647 w 192"/>
                    <a:gd name="T41" fmla="*/ 2147483647 h 156"/>
                    <a:gd name="T42" fmla="*/ 2147483647 w 192"/>
                    <a:gd name="T43" fmla="*/ 2147483647 h 156"/>
                    <a:gd name="T44" fmla="*/ 2147483647 w 192"/>
                    <a:gd name="T45" fmla="*/ 2147483647 h 15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92"/>
                    <a:gd name="T70" fmla="*/ 0 h 156"/>
                    <a:gd name="T71" fmla="*/ 192 w 192"/>
                    <a:gd name="T72" fmla="*/ 156 h 15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92" h="156">
                      <a:moveTo>
                        <a:pt x="0" y="31"/>
                      </a:moveTo>
                      <a:cubicBezTo>
                        <a:pt x="0" y="127"/>
                        <a:pt x="0" y="127"/>
                        <a:pt x="0" y="127"/>
                      </a:cubicBezTo>
                      <a:cubicBezTo>
                        <a:pt x="0" y="145"/>
                        <a:pt x="48" y="156"/>
                        <a:pt x="96" y="156"/>
                      </a:cubicBezTo>
                      <a:cubicBezTo>
                        <a:pt x="143" y="156"/>
                        <a:pt x="192" y="145"/>
                        <a:pt x="192" y="127"/>
                      </a:cubicBezTo>
                      <a:cubicBezTo>
                        <a:pt x="192" y="31"/>
                        <a:pt x="192" y="31"/>
                        <a:pt x="192" y="31"/>
                      </a:cubicBezTo>
                      <a:cubicBezTo>
                        <a:pt x="191" y="32"/>
                        <a:pt x="191" y="32"/>
                        <a:pt x="191" y="32"/>
                      </a:cubicBezTo>
                      <a:cubicBezTo>
                        <a:pt x="192" y="31"/>
                        <a:pt x="192" y="30"/>
                        <a:pt x="192" y="30"/>
                      </a:cubicBezTo>
                      <a:cubicBezTo>
                        <a:pt x="192" y="29"/>
                        <a:pt x="192" y="29"/>
                        <a:pt x="192" y="29"/>
                      </a:cubicBezTo>
                      <a:cubicBezTo>
                        <a:pt x="192" y="11"/>
                        <a:pt x="143" y="0"/>
                        <a:pt x="96" y="0"/>
                      </a:cubicBezTo>
                      <a:cubicBezTo>
                        <a:pt x="48" y="0"/>
                        <a:pt x="0" y="11"/>
                        <a:pt x="0" y="29"/>
                      </a:cubicBezTo>
                      <a:lnTo>
                        <a:pt x="0" y="31"/>
                      </a:lnTo>
                      <a:close/>
                      <a:moveTo>
                        <a:pt x="4" y="29"/>
                      </a:moveTo>
                      <a:cubicBezTo>
                        <a:pt x="4" y="17"/>
                        <a:pt x="41" y="4"/>
                        <a:pt x="96" y="4"/>
                      </a:cubicBezTo>
                      <a:cubicBezTo>
                        <a:pt x="151" y="4"/>
                        <a:pt x="188" y="17"/>
                        <a:pt x="188" y="29"/>
                      </a:cubicBezTo>
                      <a:cubicBezTo>
                        <a:pt x="188" y="30"/>
                        <a:pt x="188" y="30"/>
                        <a:pt x="188" y="30"/>
                      </a:cubicBezTo>
                      <a:cubicBezTo>
                        <a:pt x="188" y="31"/>
                        <a:pt x="188" y="31"/>
                        <a:pt x="188" y="31"/>
                      </a:cubicBezTo>
                      <a:cubicBezTo>
                        <a:pt x="188" y="31"/>
                        <a:pt x="188" y="31"/>
                        <a:pt x="188" y="31"/>
                      </a:cubicBezTo>
                      <a:cubicBezTo>
                        <a:pt x="188" y="31"/>
                        <a:pt x="188" y="31"/>
                        <a:pt x="188" y="31"/>
                      </a:cubicBezTo>
                      <a:cubicBezTo>
                        <a:pt x="188" y="127"/>
                        <a:pt x="188" y="127"/>
                        <a:pt x="188" y="127"/>
                      </a:cubicBezTo>
                      <a:cubicBezTo>
                        <a:pt x="188" y="139"/>
                        <a:pt x="151" y="152"/>
                        <a:pt x="96" y="152"/>
                      </a:cubicBezTo>
                      <a:cubicBezTo>
                        <a:pt x="41" y="152"/>
                        <a:pt x="4" y="139"/>
                        <a:pt x="4" y="127"/>
                      </a:cubicBezTo>
                      <a:cubicBezTo>
                        <a:pt x="4" y="31"/>
                        <a:pt x="4" y="31"/>
                        <a:pt x="4" y="31"/>
                      </a:cubicBezTo>
                      <a:lnTo>
                        <a:pt x="4" y="29"/>
                      </a:lnTo>
                      <a:close/>
                    </a:path>
                  </a:pathLst>
                </a:custGeom>
                <a:solidFill>
                  <a:srgbClr val="231F20"/>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450" name="Freeform 175"/>
                <p:cNvSpPr>
                  <a:spLocks/>
                </p:cNvSpPr>
                <p:nvPr/>
              </p:nvSpPr>
              <p:spPr bwMode="auto">
                <a:xfrm>
                  <a:off x="4311133" y="3284373"/>
                  <a:ext cx="297202" cy="195131"/>
                </a:xfrm>
                <a:custGeom>
                  <a:avLst/>
                  <a:gdLst>
                    <a:gd name="T0" fmla="*/ 2147483647 w 188"/>
                    <a:gd name="T1" fmla="*/ 2147483647 h 123"/>
                    <a:gd name="T2" fmla="*/ 2147483647 w 188"/>
                    <a:gd name="T3" fmla="*/ 2147483647 h 123"/>
                    <a:gd name="T4" fmla="*/ 0 w 188"/>
                    <a:gd name="T5" fmla="*/ 2147483647 h 123"/>
                    <a:gd name="T6" fmla="*/ 0 w 188"/>
                    <a:gd name="T7" fmla="*/ 0 h 123"/>
                    <a:gd name="T8" fmla="*/ 2147483647 w 188"/>
                    <a:gd name="T9" fmla="*/ 0 h 123"/>
                    <a:gd name="T10" fmla="*/ 2147483647 w 188"/>
                    <a:gd name="T11" fmla="*/ 2147483647 h 123"/>
                    <a:gd name="T12" fmla="*/ 0 60000 65536"/>
                    <a:gd name="T13" fmla="*/ 0 60000 65536"/>
                    <a:gd name="T14" fmla="*/ 0 60000 65536"/>
                    <a:gd name="T15" fmla="*/ 0 60000 65536"/>
                    <a:gd name="T16" fmla="*/ 0 60000 65536"/>
                    <a:gd name="T17" fmla="*/ 0 60000 65536"/>
                    <a:gd name="T18" fmla="*/ 0 w 188"/>
                    <a:gd name="T19" fmla="*/ 0 h 123"/>
                    <a:gd name="T20" fmla="*/ 188 w 188"/>
                    <a:gd name="T21" fmla="*/ 123 h 123"/>
                  </a:gdLst>
                  <a:ahLst/>
                  <a:cxnLst>
                    <a:cxn ang="T12">
                      <a:pos x="T0" y="T1"/>
                    </a:cxn>
                    <a:cxn ang="T13">
                      <a:pos x="T2" y="T3"/>
                    </a:cxn>
                    <a:cxn ang="T14">
                      <a:pos x="T4" y="T5"/>
                    </a:cxn>
                    <a:cxn ang="T15">
                      <a:pos x="T6" y="T7"/>
                    </a:cxn>
                    <a:cxn ang="T16">
                      <a:pos x="T8" y="T9"/>
                    </a:cxn>
                    <a:cxn ang="T17">
                      <a:pos x="T10" y="T11"/>
                    </a:cxn>
                  </a:cxnLst>
                  <a:rect l="T18" t="T19" r="T20" b="T21"/>
                  <a:pathLst>
                    <a:path w="188" h="123">
                      <a:moveTo>
                        <a:pt x="188" y="96"/>
                      </a:moveTo>
                      <a:cubicBezTo>
                        <a:pt x="188" y="111"/>
                        <a:pt x="146" y="123"/>
                        <a:pt x="94" y="123"/>
                      </a:cubicBezTo>
                      <a:cubicBezTo>
                        <a:pt x="42" y="123"/>
                        <a:pt x="0" y="111"/>
                        <a:pt x="0" y="96"/>
                      </a:cubicBezTo>
                      <a:cubicBezTo>
                        <a:pt x="0" y="0"/>
                        <a:pt x="0" y="0"/>
                        <a:pt x="0" y="0"/>
                      </a:cubicBezTo>
                      <a:cubicBezTo>
                        <a:pt x="188" y="0"/>
                        <a:pt x="188" y="0"/>
                        <a:pt x="188" y="0"/>
                      </a:cubicBezTo>
                      <a:cubicBezTo>
                        <a:pt x="188" y="96"/>
                        <a:pt x="188" y="96"/>
                        <a:pt x="188" y="96"/>
                      </a:cubicBezTo>
                    </a:path>
                  </a:pathLst>
                </a:custGeom>
                <a:solidFill>
                  <a:srgbClr val="FF0000"/>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451" name="Freeform 176"/>
                <p:cNvSpPr>
                  <a:spLocks/>
                </p:cNvSpPr>
                <p:nvPr/>
              </p:nvSpPr>
              <p:spPr bwMode="auto">
                <a:xfrm>
                  <a:off x="4608336" y="3433693"/>
                  <a:ext cx="668" cy="1341"/>
                </a:xfrm>
                <a:custGeom>
                  <a:avLst/>
                  <a:gdLst>
                    <a:gd name="T0" fmla="*/ 0 w 1"/>
                    <a:gd name="T1" fmla="*/ 0 h 1"/>
                    <a:gd name="T2" fmla="*/ 0 w 1"/>
                    <a:gd name="T3" fmla="*/ 0 h 1"/>
                    <a:gd name="T4" fmla="*/ 0 w 1"/>
                    <a:gd name="T5" fmla="*/ 2147483647 h 1"/>
                    <a:gd name="T6" fmla="*/ 0 w 1"/>
                    <a:gd name="T7" fmla="*/ 2147483647 h 1"/>
                    <a:gd name="T8" fmla="*/ 0 w 1"/>
                    <a:gd name="T9" fmla="*/ 0 h 1"/>
                    <a:gd name="T10" fmla="*/ 0 60000 65536"/>
                    <a:gd name="T11" fmla="*/ 0 60000 65536"/>
                    <a:gd name="T12" fmla="*/ 0 60000 65536"/>
                    <a:gd name="T13" fmla="*/ 0 60000 65536"/>
                    <a:gd name="T14" fmla="*/ 0 60000 65536"/>
                    <a:gd name="T15" fmla="*/ 0 w 1"/>
                    <a:gd name="T16" fmla="*/ 0 h 1"/>
                    <a:gd name="T17" fmla="*/ 1 w 1"/>
                    <a:gd name="T18" fmla="*/ 1 h 1"/>
                  </a:gdLst>
                  <a:ahLst/>
                  <a:cxnLst>
                    <a:cxn ang="T10">
                      <a:pos x="T0" y="T1"/>
                    </a:cxn>
                    <a:cxn ang="T11">
                      <a:pos x="T2" y="T3"/>
                    </a:cxn>
                    <a:cxn ang="T12">
                      <a:pos x="T4" y="T5"/>
                    </a:cxn>
                    <a:cxn ang="T13">
                      <a:pos x="T6" y="T7"/>
                    </a:cxn>
                    <a:cxn ang="T14">
                      <a:pos x="T8" y="T9"/>
                    </a:cxn>
                  </a:cxnLst>
                  <a:rect l="T15" t="T16" r="T17" b="T18"/>
                  <a:pathLst>
                    <a:path w="1" h="1">
                      <a:moveTo>
                        <a:pt x="0" y="0"/>
                      </a:moveTo>
                      <a:cubicBezTo>
                        <a:pt x="0" y="0"/>
                        <a:pt x="0" y="0"/>
                        <a:pt x="0" y="0"/>
                      </a:cubicBezTo>
                      <a:cubicBezTo>
                        <a:pt x="0" y="1"/>
                        <a:pt x="0" y="1"/>
                        <a:pt x="0" y="1"/>
                      </a:cubicBezTo>
                      <a:cubicBezTo>
                        <a:pt x="0" y="1"/>
                        <a:pt x="0" y="1"/>
                        <a:pt x="0" y="1"/>
                      </a:cubicBezTo>
                      <a:cubicBezTo>
                        <a:pt x="0" y="0"/>
                        <a:pt x="0" y="0"/>
                        <a:pt x="0" y="0"/>
                      </a:cubicBezTo>
                    </a:path>
                  </a:pathLst>
                </a:custGeom>
                <a:solidFill>
                  <a:srgbClr val="8A98AA"/>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452" name="Freeform 177"/>
                <p:cNvSpPr>
                  <a:spLocks/>
                </p:cNvSpPr>
                <p:nvPr/>
              </p:nvSpPr>
              <p:spPr bwMode="auto">
                <a:xfrm>
                  <a:off x="4311133" y="3431681"/>
                  <a:ext cx="297202" cy="46268"/>
                </a:xfrm>
                <a:custGeom>
                  <a:avLst/>
                  <a:gdLst>
                    <a:gd name="T0" fmla="*/ 0 w 188"/>
                    <a:gd name="T1" fmla="*/ 0 h 29"/>
                    <a:gd name="T2" fmla="*/ 0 w 188"/>
                    <a:gd name="T3" fmla="*/ 2147483647 h 29"/>
                    <a:gd name="T4" fmla="*/ 2147483647 w 188"/>
                    <a:gd name="T5" fmla="*/ 2147483647 h 29"/>
                    <a:gd name="T6" fmla="*/ 2147483647 w 188"/>
                    <a:gd name="T7" fmla="*/ 2147483647 h 29"/>
                    <a:gd name="T8" fmla="*/ 2147483647 w 188"/>
                    <a:gd name="T9" fmla="*/ 2147483647 h 29"/>
                    <a:gd name="T10" fmla="*/ 2147483647 w 188"/>
                    <a:gd name="T11" fmla="*/ 2147483647 h 29"/>
                    <a:gd name="T12" fmla="*/ 0 w 188"/>
                    <a:gd name="T13" fmla="*/ 0 h 29"/>
                    <a:gd name="T14" fmla="*/ 0 60000 65536"/>
                    <a:gd name="T15" fmla="*/ 0 60000 65536"/>
                    <a:gd name="T16" fmla="*/ 0 60000 65536"/>
                    <a:gd name="T17" fmla="*/ 0 60000 65536"/>
                    <a:gd name="T18" fmla="*/ 0 60000 65536"/>
                    <a:gd name="T19" fmla="*/ 0 60000 65536"/>
                    <a:gd name="T20" fmla="*/ 0 60000 65536"/>
                    <a:gd name="T21" fmla="*/ 0 w 188"/>
                    <a:gd name="T22" fmla="*/ 0 h 29"/>
                    <a:gd name="T23" fmla="*/ 188 w 188"/>
                    <a:gd name="T24" fmla="*/ 29 h 2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8" h="29">
                      <a:moveTo>
                        <a:pt x="0" y="0"/>
                      </a:moveTo>
                      <a:cubicBezTo>
                        <a:pt x="0" y="2"/>
                        <a:pt x="0" y="2"/>
                        <a:pt x="0" y="2"/>
                      </a:cubicBezTo>
                      <a:cubicBezTo>
                        <a:pt x="0" y="17"/>
                        <a:pt x="42" y="29"/>
                        <a:pt x="94" y="29"/>
                      </a:cubicBezTo>
                      <a:cubicBezTo>
                        <a:pt x="146" y="29"/>
                        <a:pt x="188" y="17"/>
                        <a:pt x="188" y="2"/>
                      </a:cubicBezTo>
                      <a:cubicBezTo>
                        <a:pt x="188" y="1"/>
                        <a:pt x="188" y="1"/>
                        <a:pt x="188" y="1"/>
                      </a:cubicBezTo>
                      <a:cubicBezTo>
                        <a:pt x="188" y="16"/>
                        <a:pt x="145" y="28"/>
                        <a:pt x="94" y="28"/>
                      </a:cubicBezTo>
                      <a:cubicBezTo>
                        <a:pt x="42" y="28"/>
                        <a:pt x="0" y="16"/>
                        <a:pt x="0" y="0"/>
                      </a:cubicBezTo>
                    </a:path>
                  </a:pathLst>
                </a:custGeom>
                <a:solidFill>
                  <a:srgbClr val="7F8EA2"/>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453" name="Freeform 180"/>
                <p:cNvSpPr>
                  <a:spLocks noEditPoints="1"/>
                </p:cNvSpPr>
                <p:nvPr/>
              </p:nvSpPr>
              <p:spPr bwMode="auto">
                <a:xfrm>
                  <a:off x="4308462" y="3233868"/>
                  <a:ext cx="303213" cy="247434"/>
                </a:xfrm>
                <a:custGeom>
                  <a:avLst/>
                  <a:gdLst>
                    <a:gd name="T0" fmla="*/ 0 w 192"/>
                    <a:gd name="T1" fmla="*/ 2147483647 h 156"/>
                    <a:gd name="T2" fmla="*/ 0 w 192"/>
                    <a:gd name="T3" fmla="*/ 2147483647 h 156"/>
                    <a:gd name="T4" fmla="*/ 2147483647 w 192"/>
                    <a:gd name="T5" fmla="*/ 2147483647 h 156"/>
                    <a:gd name="T6" fmla="*/ 2147483647 w 192"/>
                    <a:gd name="T7" fmla="*/ 2147483647 h 156"/>
                    <a:gd name="T8" fmla="*/ 2147483647 w 192"/>
                    <a:gd name="T9" fmla="*/ 2147483647 h 156"/>
                    <a:gd name="T10" fmla="*/ 2147483647 w 192"/>
                    <a:gd name="T11" fmla="*/ 2147483647 h 156"/>
                    <a:gd name="T12" fmla="*/ 2147483647 w 192"/>
                    <a:gd name="T13" fmla="*/ 2147483647 h 156"/>
                    <a:gd name="T14" fmla="*/ 2147483647 w 192"/>
                    <a:gd name="T15" fmla="*/ 2147483647 h 156"/>
                    <a:gd name="T16" fmla="*/ 2147483647 w 192"/>
                    <a:gd name="T17" fmla="*/ 0 h 156"/>
                    <a:gd name="T18" fmla="*/ 0 w 192"/>
                    <a:gd name="T19" fmla="*/ 2147483647 h 156"/>
                    <a:gd name="T20" fmla="*/ 0 w 192"/>
                    <a:gd name="T21" fmla="*/ 2147483647 h 156"/>
                    <a:gd name="T22" fmla="*/ 2147483647 w 192"/>
                    <a:gd name="T23" fmla="*/ 2147483647 h 156"/>
                    <a:gd name="T24" fmla="*/ 2147483647 w 192"/>
                    <a:gd name="T25" fmla="*/ 2147483647 h 156"/>
                    <a:gd name="T26" fmla="*/ 2147483647 w 192"/>
                    <a:gd name="T27" fmla="*/ 2147483647 h 156"/>
                    <a:gd name="T28" fmla="*/ 2147483647 w 192"/>
                    <a:gd name="T29" fmla="*/ 2147483647 h 156"/>
                    <a:gd name="T30" fmla="*/ 2147483647 w 192"/>
                    <a:gd name="T31" fmla="*/ 2147483647 h 156"/>
                    <a:gd name="T32" fmla="*/ 2147483647 w 192"/>
                    <a:gd name="T33" fmla="*/ 2147483647 h 156"/>
                    <a:gd name="T34" fmla="*/ 2147483647 w 192"/>
                    <a:gd name="T35" fmla="*/ 2147483647 h 156"/>
                    <a:gd name="T36" fmla="*/ 2147483647 w 192"/>
                    <a:gd name="T37" fmla="*/ 2147483647 h 156"/>
                    <a:gd name="T38" fmla="*/ 2147483647 w 192"/>
                    <a:gd name="T39" fmla="*/ 2147483647 h 156"/>
                    <a:gd name="T40" fmla="*/ 2147483647 w 192"/>
                    <a:gd name="T41" fmla="*/ 2147483647 h 156"/>
                    <a:gd name="T42" fmla="*/ 2147483647 w 192"/>
                    <a:gd name="T43" fmla="*/ 2147483647 h 156"/>
                    <a:gd name="T44" fmla="*/ 2147483647 w 192"/>
                    <a:gd name="T45" fmla="*/ 2147483647 h 15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92"/>
                    <a:gd name="T70" fmla="*/ 0 h 156"/>
                    <a:gd name="T71" fmla="*/ 192 w 192"/>
                    <a:gd name="T72" fmla="*/ 156 h 15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92" h="156">
                      <a:moveTo>
                        <a:pt x="0" y="31"/>
                      </a:moveTo>
                      <a:cubicBezTo>
                        <a:pt x="0" y="127"/>
                        <a:pt x="0" y="127"/>
                        <a:pt x="0" y="127"/>
                      </a:cubicBezTo>
                      <a:cubicBezTo>
                        <a:pt x="0" y="145"/>
                        <a:pt x="48" y="156"/>
                        <a:pt x="96" y="156"/>
                      </a:cubicBezTo>
                      <a:cubicBezTo>
                        <a:pt x="143" y="156"/>
                        <a:pt x="192" y="145"/>
                        <a:pt x="192" y="127"/>
                      </a:cubicBezTo>
                      <a:cubicBezTo>
                        <a:pt x="192" y="31"/>
                        <a:pt x="192" y="31"/>
                        <a:pt x="192" y="31"/>
                      </a:cubicBezTo>
                      <a:cubicBezTo>
                        <a:pt x="191" y="32"/>
                        <a:pt x="191" y="32"/>
                        <a:pt x="191" y="32"/>
                      </a:cubicBezTo>
                      <a:cubicBezTo>
                        <a:pt x="192" y="31"/>
                        <a:pt x="192" y="30"/>
                        <a:pt x="192" y="30"/>
                      </a:cubicBezTo>
                      <a:cubicBezTo>
                        <a:pt x="192" y="29"/>
                        <a:pt x="192" y="29"/>
                        <a:pt x="192" y="29"/>
                      </a:cubicBezTo>
                      <a:cubicBezTo>
                        <a:pt x="192" y="11"/>
                        <a:pt x="143" y="0"/>
                        <a:pt x="96" y="0"/>
                      </a:cubicBezTo>
                      <a:cubicBezTo>
                        <a:pt x="48" y="0"/>
                        <a:pt x="0" y="11"/>
                        <a:pt x="0" y="29"/>
                      </a:cubicBezTo>
                      <a:lnTo>
                        <a:pt x="0" y="31"/>
                      </a:lnTo>
                      <a:close/>
                      <a:moveTo>
                        <a:pt x="4" y="29"/>
                      </a:moveTo>
                      <a:cubicBezTo>
                        <a:pt x="4" y="17"/>
                        <a:pt x="41" y="4"/>
                        <a:pt x="96" y="4"/>
                      </a:cubicBezTo>
                      <a:cubicBezTo>
                        <a:pt x="151" y="4"/>
                        <a:pt x="188" y="17"/>
                        <a:pt x="188" y="29"/>
                      </a:cubicBezTo>
                      <a:cubicBezTo>
                        <a:pt x="188" y="30"/>
                        <a:pt x="188" y="30"/>
                        <a:pt x="188" y="30"/>
                      </a:cubicBezTo>
                      <a:cubicBezTo>
                        <a:pt x="188" y="31"/>
                        <a:pt x="188" y="31"/>
                        <a:pt x="188" y="31"/>
                      </a:cubicBezTo>
                      <a:cubicBezTo>
                        <a:pt x="188" y="31"/>
                        <a:pt x="188" y="31"/>
                        <a:pt x="188" y="31"/>
                      </a:cubicBezTo>
                      <a:cubicBezTo>
                        <a:pt x="188" y="31"/>
                        <a:pt x="188" y="31"/>
                        <a:pt x="188" y="31"/>
                      </a:cubicBezTo>
                      <a:cubicBezTo>
                        <a:pt x="188" y="127"/>
                        <a:pt x="188" y="127"/>
                        <a:pt x="188" y="127"/>
                      </a:cubicBezTo>
                      <a:cubicBezTo>
                        <a:pt x="188" y="139"/>
                        <a:pt x="151" y="152"/>
                        <a:pt x="96" y="152"/>
                      </a:cubicBezTo>
                      <a:cubicBezTo>
                        <a:pt x="41" y="152"/>
                        <a:pt x="4" y="139"/>
                        <a:pt x="4" y="127"/>
                      </a:cubicBezTo>
                      <a:cubicBezTo>
                        <a:pt x="4" y="31"/>
                        <a:pt x="4" y="31"/>
                        <a:pt x="4" y="31"/>
                      </a:cubicBezTo>
                      <a:lnTo>
                        <a:pt x="4" y="29"/>
                      </a:lnTo>
                      <a:close/>
                    </a:path>
                  </a:pathLst>
                </a:custGeom>
                <a:solidFill>
                  <a:srgbClr val="231F20"/>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454" name="Freeform 175"/>
                <p:cNvSpPr>
                  <a:spLocks/>
                </p:cNvSpPr>
                <p:nvPr/>
              </p:nvSpPr>
              <p:spPr bwMode="auto">
                <a:xfrm>
                  <a:off x="4311133" y="3126929"/>
                  <a:ext cx="297202" cy="195131"/>
                </a:xfrm>
                <a:custGeom>
                  <a:avLst/>
                  <a:gdLst>
                    <a:gd name="T0" fmla="*/ 2147483647 w 188"/>
                    <a:gd name="T1" fmla="*/ 2147483647 h 123"/>
                    <a:gd name="T2" fmla="*/ 2147483647 w 188"/>
                    <a:gd name="T3" fmla="*/ 2147483647 h 123"/>
                    <a:gd name="T4" fmla="*/ 0 w 188"/>
                    <a:gd name="T5" fmla="*/ 2147483647 h 123"/>
                    <a:gd name="T6" fmla="*/ 0 w 188"/>
                    <a:gd name="T7" fmla="*/ 0 h 123"/>
                    <a:gd name="T8" fmla="*/ 2147483647 w 188"/>
                    <a:gd name="T9" fmla="*/ 0 h 123"/>
                    <a:gd name="T10" fmla="*/ 2147483647 w 188"/>
                    <a:gd name="T11" fmla="*/ 2147483647 h 123"/>
                    <a:gd name="T12" fmla="*/ 0 60000 65536"/>
                    <a:gd name="T13" fmla="*/ 0 60000 65536"/>
                    <a:gd name="T14" fmla="*/ 0 60000 65536"/>
                    <a:gd name="T15" fmla="*/ 0 60000 65536"/>
                    <a:gd name="T16" fmla="*/ 0 60000 65536"/>
                    <a:gd name="T17" fmla="*/ 0 60000 65536"/>
                    <a:gd name="T18" fmla="*/ 0 w 188"/>
                    <a:gd name="T19" fmla="*/ 0 h 123"/>
                    <a:gd name="T20" fmla="*/ 188 w 188"/>
                    <a:gd name="T21" fmla="*/ 123 h 123"/>
                  </a:gdLst>
                  <a:ahLst/>
                  <a:cxnLst>
                    <a:cxn ang="T12">
                      <a:pos x="T0" y="T1"/>
                    </a:cxn>
                    <a:cxn ang="T13">
                      <a:pos x="T2" y="T3"/>
                    </a:cxn>
                    <a:cxn ang="T14">
                      <a:pos x="T4" y="T5"/>
                    </a:cxn>
                    <a:cxn ang="T15">
                      <a:pos x="T6" y="T7"/>
                    </a:cxn>
                    <a:cxn ang="T16">
                      <a:pos x="T8" y="T9"/>
                    </a:cxn>
                    <a:cxn ang="T17">
                      <a:pos x="T10" y="T11"/>
                    </a:cxn>
                  </a:cxnLst>
                  <a:rect l="T18" t="T19" r="T20" b="T21"/>
                  <a:pathLst>
                    <a:path w="188" h="123">
                      <a:moveTo>
                        <a:pt x="188" y="96"/>
                      </a:moveTo>
                      <a:cubicBezTo>
                        <a:pt x="188" y="111"/>
                        <a:pt x="146" y="123"/>
                        <a:pt x="94" y="123"/>
                      </a:cubicBezTo>
                      <a:cubicBezTo>
                        <a:pt x="42" y="123"/>
                        <a:pt x="0" y="111"/>
                        <a:pt x="0" y="96"/>
                      </a:cubicBezTo>
                      <a:cubicBezTo>
                        <a:pt x="0" y="0"/>
                        <a:pt x="0" y="0"/>
                        <a:pt x="0" y="0"/>
                      </a:cubicBezTo>
                      <a:cubicBezTo>
                        <a:pt x="188" y="0"/>
                        <a:pt x="188" y="0"/>
                        <a:pt x="188" y="0"/>
                      </a:cubicBezTo>
                      <a:cubicBezTo>
                        <a:pt x="188" y="96"/>
                        <a:pt x="188" y="96"/>
                        <a:pt x="188" y="96"/>
                      </a:cubicBezTo>
                    </a:path>
                  </a:pathLst>
                </a:custGeom>
                <a:solidFill>
                  <a:srgbClr val="FF0000"/>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455" name="Freeform 176"/>
                <p:cNvSpPr>
                  <a:spLocks/>
                </p:cNvSpPr>
                <p:nvPr/>
              </p:nvSpPr>
              <p:spPr bwMode="auto">
                <a:xfrm>
                  <a:off x="4608336" y="3317637"/>
                  <a:ext cx="668" cy="1341"/>
                </a:xfrm>
                <a:custGeom>
                  <a:avLst/>
                  <a:gdLst>
                    <a:gd name="T0" fmla="*/ 0 w 1"/>
                    <a:gd name="T1" fmla="*/ 0 h 1"/>
                    <a:gd name="T2" fmla="*/ 0 w 1"/>
                    <a:gd name="T3" fmla="*/ 0 h 1"/>
                    <a:gd name="T4" fmla="*/ 0 w 1"/>
                    <a:gd name="T5" fmla="*/ 2147483647 h 1"/>
                    <a:gd name="T6" fmla="*/ 0 w 1"/>
                    <a:gd name="T7" fmla="*/ 2147483647 h 1"/>
                    <a:gd name="T8" fmla="*/ 0 w 1"/>
                    <a:gd name="T9" fmla="*/ 0 h 1"/>
                    <a:gd name="T10" fmla="*/ 0 60000 65536"/>
                    <a:gd name="T11" fmla="*/ 0 60000 65536"/>
                    <a:gd name="T12" fmla="*/ 0 60000 65536"/>
                    <a:gd name="T13" fmla="*/ 0 60000 65536"/>
                    <a:gd name="T14" fmla="*/ 0 60000 65536"/>
                    <a:gd name="T15" fmla="*/ 0 w 1"/>
                    <a:gd name="T16" fmla="*/ 0 h 1"/>
                    <a:gd name="T17" fmla="*/ 1 w 1"/>
                    <a:gd name="T18" fmla="*/ 1 h 1"/>
                  </a:gdLst>
                  <a:ahLst/>
                  <a:cxnLst>
                    <a:cxn ang="T10">
                      <a:pos x="T0" y="T1"/>
                    </a:cxn>
                    <a:cxn ang="T11">
                      <a:pos x="T2" y="T3"/>
                    </a:cxn>
                    <a:cxn ang="T12">
                      <a:pos x="T4" y="T5"/>
                    </a:cxn>
                    <a:cxn ang="T13">
                      <a:pos x="T6" y="T7"/>
                    </a:cxn>
                    <a:cxn ang="T14">
                      <a:pos x="T8" y="T9"/>
                    </a:cxn>
                  </a:cxnLst>
                  <a:rect l="T15" t="T16" r="T17" b="T18"/>
                  <a:pathLst>
                    <a:path w="1" h="1">
                      <a:moveTo>
                        <a:pt x="0" y="0"/>
                      </a:moveTo>
                      <a:cubicBezTo>
                        <a:pt x="0" y="0"/>
                        <a:pt x="0" y="0"/>
                        <a:pt x="0" y="0"/>
                      </a:cubicBezTo>
                      <a:cubicBezTo>
                        <a:pt x="0" y="1"/>
                        <a:pt x="0" y="1"/>
                        <a:pt x="0" y="1"/>
                      </a:cubicBezTo>
                      <a:cubicBezTo>
                        <a:pt x="0" y="1"/>
                        <a:pt x="0" y="1"/>
                        <a:pt x="0" y="1"/>
                      </a:cubicBezTo>
                      <a:cubicBezTo>
                        <a:pt x="0" y="0"/>
                        <a:pt x="0" y="0"/>
                        <a:pt x="0" y="0"/>
                      </a:cubicBezTo>
                    </a:path>
                  </a:pathLst>
                </a:custGeom>
                <a:solidFill>
                  <a:srgbClr val="8A98AA"/>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456" name="Oval 178"/>
                <p:cNvSpPr>
                  <a:spLocks noChangeArrowheads="1"/>
                </p:cNvSpPr>
                <p:nvPr/>
              </p:nvSpPr>
              <p:spPr bwMode="auto">
                <a:xfrm>
                  <a:off x="4311133" y="3080661"/>
                  <a:ext cx="297202" cy="87842"/>
                </a:xfrm>
                <a:prstGeom prst="ellipse">
                  <a:avLst/>
                </a:prstGeom>
                <a:gradFill rotWithShape="1">
                  <a:gsLst>
                    <a:gs pos="0">
                      <a:srgbClr val="C0C1C6"/>
                    </a:gs>
                    <a:gs pos="100000">
                      <a:srgbClr val="DFE0E5"/>
                    </a:gs>
                  </a:gsLst>
                  <a:lin ang="5400000" scaled="1"/>
                </a:gradFill>
                <a:ln w="9525" algn="ctr">
                  <a:noFill/>
                  <a:round/>
                  <a:headEnd/>
                  <a:tailEnd/>
                </a:ln>
              </p:spPr>
              <p:txBody>
                <a:bodyPr lIns="91327" tIns="45667" rIns="91327" bIns="45667"/>
                <a:lstStyle/>
                <a:p>
                  <a:pPr algn="l">
                    <a:buClrTx/>
                    <a:buFontTx/>
                    <a:buNone/>
                  </a:pPr>
                  <a:endParaRPr lang="zh-CN" altLang="zh-CN" sz="1400" dirty="0" smtClean="0">
                    <a:solidFill>
                      <a:srgbClr val="000000"/>
                    </a:solidFill>
                    <a:cs typeface="Calibri" pitchFamily="34" charset="0"/>
                    <a:sym typeface="Lucida Grande" charset="0"/>
                  </a:endParaRPr>
                </a:p>
              </p:txBody>
            </p:sp>
            <p:sp>
              <p:nvSpPr>
                <p:cNvPr id="457" name="Freeform 179"/>
                <p:cNvSpPr>
                  <a:spLocks/>
                </p:cNvSpPr>
                <p:nvPr/>
              </p:nvSpPr>
              <p:spPr bwMode="auto">
                <a:xfrm>
                  <a:off x="4311133" y="3123577"/>
                  <a:ext cx="297202" cy="44927"/>
                </a:xfrm>
                <a:custGeom>
                  <a:avLst/>
                  <a:gdLst>
                    <a:gd name="T0" fmla="*/ 2147483647 w 188"/>
                    <a:gd name="T1" fmla="*/ 2147483647 h 28"/>
                    <a:gd name="T2" fmla="*/ 0 w 188"/>
                    <a:gd name="T3" fmla="*/ 0 h 28"/>
                    <a:gd name="T4" fmla="*/ 0 w 188"/>
                    <a:gd name="T5" fmla="*/ 0 h 28"/>
                    <a:gd name="T6" fmla="*/ 2147483647 w 188"/>
                    <a:gd name="T7" fmla="*/ 2147483647 h 28"/>
                    <a:gd name="T8" fmla="*/ 2147483647 w 188"/>
                    <a:gd name="T9" fmla="*/ 0 h 28"/>
                    <a:gd name="T10" fmla="*/ 2147483647 w 188"/>
                    <a:gd name="T11" fmla="*/ 0 h 28"/>
                    <a:gd name="T12" fmla="*/ 2147483647 w 188"/>
                    <a:gd name="T13" fmla="*/ 2147483647 h 28"/>
                    <a:gd name="T14" fmla="*/ 0 60000 65536"/>
                    <a:gd name="T15" fmla="*/ 0 60000 65536"/>
                    <a:gd name="T16" fmla="*/ 0 60000 65536"/>
                    <a:gd name="T17" fmla="*/ 0 60000 65536"/>
                    <a:gd name="T18" fmla="*/ 0 60000 65536"/>
                    <a:gd name="T19" fmla="*/ 0 60000 65536"/>
                    <a:gd name="T20" fmla="*/ 0 60000 65536"/>
                    <a:gd name="T21" fmla="*/ 0 w 188"/>
                    <a:gd name="T22" fmla="*/ 0 h 28"/>
                    <a:gd name="T23" fmla="*/ 188 w 188"/>
                    <a:gd name="T24" fmla="*/ 28 h 2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8" h="28">
                      <a:moveTo>
                        <a:pt x="94" y="26"/>
                      </a:moveTo>
                      <a:cubicBezTo>
                        <a:pt x="43" y="26"/>
                        <a:pt x="1" y="14"/>
                        <a:pt x="0" y="0"/>
                      </a:cubicBezTo>
                      <a:cubicBezTo>
                        <a:pt x="0" y="0"/>
                        <a:pt x="0" y="0"/>
                        <a:pt x="0" y="0"/>
                      </a:cubicBezTo>
                      <a:cubicBezTo>
                        <a:pt x="0" y="15"/>
                        <a:pt x="42" y="28"/>
                        <a:pt x="94" y="28"/>
                      </a:cubicBezTo>
                      <a:cubicBezTo>
                        <a:pt x="146" y="28"/>
                        <a:pt x="188" y="15"/>
                        <a:pt x="188" y="0"/>
                      </a:cubicBezTo>
                      <a:cubicBezTo>
                        <a:pt x="188" y="0"/>
                        <a:pt x="188" y="0"/>
                        <a:pt x="188" y="0"/>
                      </a:cubicBezTo>
                      <a:cubicBezTo>
                        <a:pt x="186" y="14"/>
                        <a:pt x="145" y="26"/>
                        <a:pt x="94" y="26"/>
                      </a:cubicBezTo>
                      <a:close/>
                    </a:path>
                  </a:pathLst>
                </a:custGeom>
                <a:solidFill>
                  <a:srgbClr val="363B49"/>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458" name="Freeform 180"/>
                <p:cNvSpPr>
                  <a:spLocks noEditPoints="1"/>
                </p:cNvSpPr>
                <p:nvPr/>
              </p:nvSpPr>
              <p:spPr bwMode="auto">
                <a:xfrm>
                  <a:off x="4308462" y="3074713"/>
                  <a:ext cx="303213" cy="247434"/>
                </a:xfrm>
                <a:custGeom>
                  <a:avLst/>
                  <a:gdLst>
                    <a:gd name="T0" fmla="*/ 0 w 192"/>
                    <a:gd name="T1" fmla="*/ 2147483647 h 156"/>
                    <a:gd name="T2" fmla="*/ 0 w 192"/>
                    <a:gd name="T3" fmla="*/ 2147483647 h 156"/>
                    <a:gd name="T4" fmla="*/ 2147483647 w 192"/>
                    <a:gd name="T5" fmla="*/ 2147483647 h 156"/>
                    <a:gd name="T6" fmla="*/ 2147483647 w 192"/>
                    <a:gd name="T7" fmla="*/ 2147483647 h 156"/>
                    <a:gd name="T8" fmla="*/ 2147483647 w 192"/>
                    <a:gd name="T9" fmla="*/ 2147483647 h 156"/>
                    <a:gd name="T10" fmla="*/ 2147483647 w 192"/>
                    <a:gd name="T11" fmla="*/ 2147483647 h 156"/>
                    <a:gd name="T12" fmla="*/ 2147483647 w 192"/>
                    <a:gd name="T13" fmla="*/ 2147483647 h 156"/>
                    <a:gd name="T14" fmla="*/ 2147483647 w 192"/>
                    <a:gd name="T15" fmla="*/ 2147483647 h 156"/>
                    <a:gd name="T16" fmla="*/ 2147483647 w 192"/>
                    <a:gd name="T17" fmla="*/ 0 h 156"/>
                    <a:gd name="T18" fmla="*/ 0 w 192"/>
                    <a:gd name="T19" fmla="*/ 2147483647 h 156"/>
                    <a:gd name="T20" fmla="*/ 0 w 192"/>
                    <a:gd name="T21" fmla="*/ 2147483647 h 156"/>
                    <a:gd name="T22" fmla="*/ 2147483647 w 192"/>
                    <a:gd name="T23" fmla="*/ 2147483647 h 156"/>
                    <a:gd name="T24" fmla="*/ 2147483647 w 192"/>
                    <a:gd name="T25" fmla="*/ 2147483647 h 156"/>
                    <a:gd name="T26" fmla="*/ 2147483647 w 192"/>
                    <a:gd name="T27" fmla="*/ 2147483647 h 156"/>
                    <a:gd name="T28" fmla="*/ 2147483647 w 192"/>
                    <a:gd name="T29" fmla="*/ 2147483647 h 156"/>
                    <a:gd name="T30" fmla="*/ 2147483647 w 192"/>
                    <a:gd name="T31" fmla="*/ 2147483647 h 156"/>
                    <a:gd name="T32" fmla="*/ 2147483647 w 192"/>
                    <a:gd name="T33" fmla="*/ 2147483647 h 156"/>
                    <a:gd name="T34" fmla="*/ 2147483647 w 192"/>
                    <a:gd name="T35" fmla="*/ 2147483647 h 156"/>
                    <a:gd name="T36" fmla="*/ 2147483647 w 192"/>
                    <a:gd name="T37" fmla="*/ 2147483647 h 156"/>
                    <a:gd name="T38" fmla="*/ 2147483647 w 192"/>
                    <a:gd name="T39" fmla="*/ 2147483647 h 156"/>
                    <a:gd name="T40" fmla="*/ 2147483647 w 192"/>
                    <a:gd name="T41" fmla="*/ 2147483647 h 156"/>
                    <a:gd name="T42" fmla="*/ 2147483647 w 192"/>
                    <a:gd name="T43" fmla="*/ 2147483647 h 156"/>
                    <a:gd name="T44" fmla="*/ 2147483647 w 192"/>
                    <a:gd name="T45" fmla="*/ 2147483647 h 15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92"/>
                    <a:gd name="T70" fmla="*/ 0 h 156"/>
                    <a:gd name="T71" fmla="*/ 192 w 192"/>
                    <a:gd name="T72" fmla="*/ 156 h 15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92" h="156">
                      <a:moveTo>
                        <a:pt x="0" y="31"/>
                      </a:moveTo>
                      <a:cubicBezTo>
                        <a:pt x="0" y="127"/>
                        <a:pt x="0" y="127"/>
                        <a:pt x="0" y="127"/>
                      </a:cubicBezTo>
                      <a:cubicBezTo>
                        <a:pt x="0" y="145"/>
                        <a:pt x="48" y="156"/>
                        <a:pt x="96" y="156"/>
                      </a:cubicBezTo>
                      <a:cubicBezTo>
                        <a:pt x="143" y="156"/>
                        <a:pt x="192" y="145"/>
                        <a:pt x="192" y="127"/>
                      </a:cubicBezTo>
                      <a:cubicBezTo>
                        <a:pt x="192" y="31"/>
                        <a:pt x="192" y="31"/>
                        <a:pt x="192" y="31"/>
                      </a:cubicBezTo>
                      <a:cubicBezTo>
                        <a:pt x="191" y="32"/>
                        <a:pt x="191" y="32"/>
                        <a:pt x="191" y="32"/>
                      </a:cubicBezTo>
                      <a:cubicBezTo>
                        <a:pt x="192" y="31"/>
                        <a:pt x="192" y="30"/>
                        <a:pt x="192" y="30"/>
                      </a:cubicBezTo>
                      <a:cubicBezTo>
                        <a:pt x="192" y="29"/>
                        <a:pt x="192" y="29"/>
                        <a:pt x="192" y="29"/>
                      </a:cubicBezTo>
                      <a:cubicBezTo>
                        <a:pt x="192" y="11"/>
                        <a:pt x="143" y="0"/>
                        <a:pt x="96" y="0"/>
                      </a:cubicBezTo>
                      <a:cubicBezTo>
                        <a:pt x="48" y="0"/>
                        <a:pt x="0" y="11"/>
                        <a:pt x="0" y="29"/>
                      </a:cubicBezTo>
                      <a:lnTo>
                        <a:pt x="0" y="31"/>
                      </a:lnTo>
                      <a:close/>
                      <a:moveTo>
                        <a:pt x="4" y="29"/>
                      </a:moveTo>
                      <a:cubicBezTo>
                        <a:pt x="4" y="17"/>
                        <a:pt x="41" y="4"/>
                        <a:pt x="96" y="4"/>
                      </a:cubicBezTo>
                      <a:cubicBezTo>
                        <a:pt x="151" y="4"/>
                        <a:pt x="188" y="17"/>
                        <a:pt x="188" y="29"/>
                      </a:cubicBezTo>
                      <a:cubicBezTo>
                        <a:pt x="188" y="30"/>
                        <a:pt x="188" y="30"/>
                        <a:pt x="188" y="30"/>
                      </a:cubicBezTo>
                      <a:cubicBezTo>
                        <a:pt x="188" y="31"/>
                        <a:pt x="188" y="31"/>
                        <a:pt x="188" y="31"/>
                      </a:cubicBezTo>
                      <a:cubicBezTo>
                        <a:pt x="188" y="31"/>
                        <a:pt x="188" y="31"/>
                        <a:pt x="188" y="31"/>
                      </a:cubicBezTo>
                      <a:cubicBezTo>
                        <a:pt x="188" y="31"/>
                        <a:pt x="188" y="31"/>
                        <a:pt x="188" y="31"/>
                      </a:cubicBezTo>
                      <a:cubicBezTo>
                        <a:pt x="188" y="127"/>
                        <a:pt x="188" y="127"/>
                        <a:pt x="188" y="127"/>
                      </a:cubicBezTo>
                      <a:cubicBezTo>
                        <a:pt x="188" y="139"/>
                        <a:pt x="151" y="152"/>
                        <a:pt x="96" y="152"/>
                      </a:cubicBezTo>
                      <a:cubicBezTo>
                        <a:pt x="41" y="152"/>
                        <a:pt x="4" y="139"/>
                        <a:pt x="4" y="127"/>
                      </a:cubicBezTo>
                      <a:cubicBezTo>
                        <a:pt x="4" y="31"/>
                        <a:pt x="4" y="31"/>
                        <a:pt x="4" y="31"/>
                      </a:cubicBezTo>
                      <a:lnTo>
                        <a:pt x="4" y="29"/>
                      </a:lnTo>
                      <a:close/>
                    </a:path>
                  </a:pathLst>
                </a:custGeom>
                <a:solidFill>
                  <a:srgbClr val="231F20"/>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grpSp>
          <p:grpSp>
            <p:nvGrpSpPr>
              <p:cNvPr id="355" name="Group 816"/>
              <p:cNvGrpSpPr>
                <a:grpSpLocks/>
              </p:cNvGrpSpPr>
              <p:nvPr/>
            </p:nvGrpSpPr>
            <p:grpSpPr bwMode="auto">
              <a:xfrm>
                <a:off x="379" y="2905"/>
                <a:ext cx="181" cy="358"/>
                <a:chOff x="4308462" y="3074713"/>
                <a:chExt cx="303213" cy="566295"/>
              </a:xfrm>
            </p:grpSpPr>
            <p:sp>
              <p:nvSpPr>
                <p:cNvPr id="431" name="Freeform 175"/>
                <p:cNvSpPr>
                  <a:spLocks/>
                </p:cNvSpPr>
                <p:nvPr/>
              </p:nvSpPr>
              <p:spPr bwMode="auto">
                <a:xfrm>
                  <a:off x="4311133" y="3442524"/>
                  <a:ext cx="297202" cy="195131"/>
                </a:xfrm>
                <a:custGeom>
                  <a:avLst/>
                  <a:gdLst>
                    <a:gd name="T0" fmla="*/ 2147483647 w 188"/>
                    <a:gd name="T1" fmla="*/ 2147483647 h 123"/>
                    <a:gd name="T2" fmla="*/ 2147483647 w 188"/>
                    <a:gd name="T3" fmla="*/ 2147483647 h 123"/>
                    <a:gd name="T4" fmla="*/ 0 w 188"/>
                    <a:gd name="T5" fmla="*/ 2147483647 h 123"/>
                    <a:gd name="T6" fmla="*/ 0 w 188"/>
                    <a:gd name="T7" fmla="*/ 0 h 123"/>
                    <a:gd name="T8" fmla="*/ 2147483647 w 188"/>
                    <a:gd name="T9" fmla="*/ 0 h 123"/>
                    <a:gd name="T10" fmla="*/ 2147483647 w 188"/>
                    <a:gd name="T11" fmla="*/ 2147483647 h 123"/>
                    <a:gd name="T12" fmla="*/ 0 60000 65536"/>
                    <a:gd name="T13" fmla="*/ 0 60000 65536"/>
                    <a:gd name="T14" fmla="*/ 0 60000 65536"/>
                    <a:gd name="T15" fmla="*/ 0 60000 65536"/>
                    <a:gd name="T16" fmla="*/ 0 60000 65536"/>
                    <a:gd name="T17" fmla="*/ 0 60000 65536"/>
                    <a:gd name="T18" fmla="*/ 0 w 188"/>
                    <a:gd name="T19" fmla="*/ 0 h 123"/>
                    <a:gd name="T20" fmla="*/ 188 w 188"/>
                    <a:gd name="T21" fmla="*/ 123 h 123"/>
                  </a:gdLst>
                  <a:ahLst/>
                  <a:cxnLst>
                    <a:cxn ang="T12">
                      <a:pos x="T0" y="T1"/>
                    </a:cxn>
                    <a:cxn ang="T13">
                      <a:pos x="T2" y="T3"/>
                    </a:cxn>
                    <a:cxn ang="T14">
                      <a:pos x="T4" y="T5"/>
                    </a:cxn>
                    <a:cxn ang="T15">
                      <a:pos x="T6" y="T7"/>
                    </a:cxn>
                    <a:cxn ang="T16">
                      <a:pos x="T8" y="T9"/>
                    </a:cxn>
                    <a:cxn ang="T17">
                      <a:pos x="T10" y="T11"/>
                    </a:cxn>
                  </a:cxnLst>
                  <a:rect l="T18" t="T19" r="T20" b="T21"/>
                  <a:pathLst>
                    <a:path w="188" h="123">
                      <a:moveTo>
                        <a:pt x="188" y="96"/>
                      </a:moveTo>
                      <a:cubicBezTo>
                        <a:pt x="188" y="111"/>
                        <a:pt x="146" y="123"/>
                        <a:pt x="94" y="123"/>
                      </a:cubicBezTo>
                      <a:cubicBezTo>
                        <a:pt x="42" y="123"/>
                        <a:pt x="0" y="111"/>
                        <a:pt x="0" y="96"/>
                      </a:cubicBezTo>
                      <a:cubicBezTo>
                        <a:pt x="0" y="0"/>
                        <a:pt x="0" y="0"/>
                        <a:pt x="0" y="0"/>
                      </a:cubicBezTo>
                      <a:cubicBezTo>
                        <a:pt x="188" y="0"/>
                        <a:pt x="188" y="0"/>
                        <a:pt x="188" y="0"/>
                      </a:cubicBezTo>
                      <a:cubicBezTo>
                        <a:pt x="188" y="96"/>
                        <a:pt x="188" y="96"/>
                        <a:pt x="188" y="96"/>
                      </a:cubicBezTo>
                    </a:path>
                  </a:pathLst>
                </a:custGeom>
                <a:solidFill>
                  <a:srgbClr val="808000"/>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432" name="Freeform 176"/>
                <p:cNvSpPr>
                  <a:spLocks/>
                </p:cNvSpPr>
                <p:nvPr/>
              </p:nvSpPr>
              <p:spPr bwMode="auto">
                <a:xfrm>
                  <a:off x="4608336" y="3593399"/>
                  <a:ext cx="668" cy="1341"/>
                </a:xfrm>
                <a:custGeom>
                  <a:avLst/>
                  <a:gdLst>
                    <a:gd name="T0" fmla="*/ 0 w 1"/>
                    <a:gd name="T1" fmla="*/ 0 h 1"/>
                    <a:gd name="T2" fmla="*/ 0 w 1"/>
                    <a:gd name="T3" fmla="*/ 0 h 1"/>
                    <a:gd name="T4" fmla="*/ 0 w 1"/>
                    <a:gd name="T5" fmla="*/ 2147483647 h 1"/>
                    <a:gd name="T6" fmla="*/ 0 w 1"/>
                    <a:gd name="T7" fmla="*/ 2147483647 h 1"/>
                    <a:gd name="T8" fmla="*/ 0 w 1"/>
                    <a:gd name="T9" fmla="*/ 0 h 1"/>
                    <a:gd name="T10" fmla="*/ 0 60000 65536"/>
                    <a:gd name="T11" fmla="*/ 0 60000 65536"/>
                    <a:gd name="T12" fmla="*/ 0 60000 65536"/>
                    <a:gd name="T13" fmla="*/ 0 60000 65536"/>
                    <a:gd name="T14" fmla="*/ 0 60000 65536"/>
                    <a:gd name="T15" fmla="*/ 0 w 1"/>
                    <a:gd name="T16" fmla="*/ 0 h 1"/>
                    <a:gd name="T17" fmla="*/ 1 w 1"/>
                    <a:gd name="T18" fmla="*/ 1 h 1"/>
                  </a:gdLst>
                  <a:ahLst/>
                  <a:cxnLst>
                    <a:cxn ang="T10">
                      <a:pos x="T0" y="T1"/>
                    </a:cxn>
                    <a:cxn ang="T11">
                      <a:pos x="T2" y="T3"/>
                    </a:cxn>
                    <a:cxn ang="T12">
                      <a:pos x="T4" y="T5"/>
                    </a:cxn>
                    <a:cxn ang="T13">
                      <a:pos x="T6" y="T7"/>
                    </a:cxn>
                    <a:cxn ang="T14">
                      <a:pos x="T8" y="T9"/>
                    </a:cxn>
                  </a:cxnLst>
                  <a:rect l="T15" t="T16" r="T17" b="T18"/>
                  <a:pathLst>
                    <a:path w="1" h="1">
                      <a:moveTo>
                        <a:pt x="0" y="0"/>
                      </a:moveTo>
                      <a:cubicBezTo>
                        <a:pt x="0" y="0"/>
                        <a:pt x="0" y="0"/>
                        <a:pt x="0" y="0"/>
                      </a:cubicBezTo>
                      <a:cubicBezTo>
                        <a:pt x="0" y="1"/>
                        <a:pt x="0" y="1"/>
                        <a:pt x="0" y="1"/>
                      </a:cubicBezTo>
                      <a:cubicBezTo>
                        <a:pt x="0" y="1"/>
                        <a:pt x="0" y="1"/>
                        <a:pt x="0" y="1"/>
                      </a:cubicBezTo>
                      <a:cubicBezTo>
                        <a:pt x="0" y="0"/>
                        <a:pt x="0" y="0"/>
                        <a:pt x="0" y="0"/>
                      </a:cubicBezTo>
                    </a:path>
                  </a:pathLst>
                </a:custGeom>
                <a:solidFill>
                  <a:srgbClr val="8A98AA"/>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433" name="Freeform 177"/>
                <p:cNvSpPr>
                  <a:spLocks/>
                </p:cNvSpPr>
                <p:nvPr/>
              </p:nvSpPr>
              <p:spPr bwMode="auto">
                <a:xfrm>
                  <a:off x="4311133" y="3591387"/>
                  <a:ext cx="297202" cy="46268"/>
                </a:xfrm>
                <a:custGeom>
                  <a:avLst/>
                  <a:gdLst>
                    <a:gd name="T0" fmla="*/ 0 w 188"/>
                    <a:gd name="T1" fmla="*/ 0 h 29"/>
                    <a:gd name="T2" fmla="*/ 0 w 188"/>
                    <a:gd name="T3" fmla="*/ 2147483647 h 29"/>
                    <a:gd name="T4" fmla="*/ 2147483647 w 188"/>
                    <a:gd name="T5" fmla="*/ 2147483647 h 29"/>
                    <a:gd name="T6" fmla="*/ 2147483647 w 188"/>
                    <a:gd name="T7" fmla="*/ 2147483647 h 29"/>
                    <a:gd name="T8" fmla="*/ 2147483647 w 188"/>
                    <a:gd name="T9" fmla="*/ 2147483647 h 29"/>
                    <a:gd name="T10" fmla="*/ 2147483647 w 188"/>
                    <a:gd name="T11" fmla="*/ 2147483647 h 29"/>
                    <a:gd name="T12" fmla="*/ 0 w 188"/>
                    <a:gd name="T13" fmla="*/ 0 h 29"/>
                    <a:gd name="T14" fmla="*/ 0 60000 65536"/>
                    <a:gd name="T15" fmla="*/ 0 60000 65536"/>
                    <a:gd name="T16" fmla="*/ 0 60000 65536"/>
                    <a:gd name="T17" fmla="*/ 0 60000 65536"/>
                    <a:gd name="T18" fmla="*/ 0 60000 65536"/>
                    <a:gd name="T19" fmla="*/ 0 60000 65536"/>
                    <a:gd name="T20" fmla="*/ 0 60000 65536"/>
                    <a:gd name="T21" fmla="*/ 0 w 188"/>
                    <a:gd name="T22" fmla="*/ 0 h 29"/>
                    <a:gd name="T23" fmla="*/ 188 w 188"/>
                    <a:gd name="T24" fmla="*/ 29 h 2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8" h="29">
                      <a:moveTo>
                        <a:pt x="0" y="0"/>
                      </a:moveTo>
                      <a:cubicBezTo>
                        <a:pt x="0" y="2"/>
                        <a:pt x="0" y="2"/>
                        <a:pt x="0" y="2"/>
                      </a:cubicBezTo>
                      <a:cubicBezTo>
                        <a:pt x="0" y="17"/>
                        <a:pt x="42" y="29"/>
                        <a:pt x="94" y="29"/>
                      </a:cubicBezTo>
                      <a:cubicBezTo>
                        <a:pt x="146" y="29"/>
                        <a:pt x="188" y="17"/>
                        <a:pt x="188" y="2"/>
                      </a:cubicBezTo>
                      <a:cubicBezTo>
                        <a:pt x="188" y="1"/>
                        <a:pt x="188" y="1"/>
                        <a:pt x="188" y="1"/>
                      </a:cubicBezTo>
                      <a:cubicBezTo>
                        <a:pt x="188" y="16"/>
                        <a:pt x="145" y="28"/>
                        <a:pt x="94" y="28"/>
                      </a:cubicBezTo>
                      <a:cubicBezTo>
                        <a:pt x="42" y="28"/>
                        <a:pt x="0" y="16"/>
                        <a:pt x="0" y="0"/>
                      </a:cubicBezTo>
                    </a:path>
                  </a:pathLst>
                </a:custGeom>
                <a:solidFill>
                  <a:srgbClr val="7F8EA2"/>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434" name="Freeform 179"/>
                <p:cNvSpPr>
                  <a:spLocks/>
                </p:cNvSpPr>
                <p:nvPr/>
              </p:nvSpPr>
              <p:spPr bwMode="auto">
                <a:xfrm>
                  <a:off x="4311133" y="3439172"/>
                  <a:ext cx="297202" cy="44927"/>
                </a:xfrm>
                <a:custGeom>
                  <a:avLst/>
                  <a:gdLst>
                    <a:gd name="T0" fmla="*/ 2147483647 w 188"/>
                    <a:gd name="T1" fmla="*/ 2147483647 h 28"/>
                    <a:gd name="T2" fmla="*/ 0 w 188"/>
                    <a:gd name="T3" fmla="*/ 0 h 28"/>
                    <a:gd name="T4" fmla="*/ 0 w 188"/>
                    <a:gd name="T5" fmla="*/ 0 h 28"/>
                    <a:gd name="T6" fmla="*/ 2147483647 w 188"/>
                    <a:gd name="T7" fmla="*/ 2147483647 h 28"/>
                    <a:gd name="T8" fmla="*/ 2147483647 w 188"/>
                    <a:gd name="T9" fmla="*/ 0 h 28"/>
                    <a:gd name="T10" fmla="*/ 2147483647 w 188"/>
                    <a:gd name="T11" fmla="*/ 0 h 28"/>
                    <a:gd name="T12" fmla="*/ 2147483647 w 188"/>
                    <a:gd name="T13" fmla="*/ 2147483647 h 28"/>
                    <a:gd name="T14" fmla="*/ 0 60000 65536"/>
                    <a:gd name="T15" fmla="*/ 0 60000 65536"/>
                    <a:gd name="T16" fmla="*/ 0 60000 65536"/>
                    <a:gd name="T17" fmla="*/ 0 60000 65536"/>
                    <a:gd name="T18" fmla="*/ 0 60000 65536"/>
                    <a:gd name="T19" fmla="*/ 0 60000 65536"/>
                    <a:gd name="T20" fmla="*/ 0 60000 65536"/>
                    <a:gd name="T21" fmla="*/ 0 w 188"/>
                    <a:gd name="T22" fmla="*/ 0 h 28"/>
                    <a:gd name="T23" fmla="*/ 188 w 188"/>
                    <a:gd name="T24" fmla="*/ 28 h 2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8" h="28">
                      <a:moveTo>
                        <a:pt x="94" y="26"/>
                      </a:moveTo>
                      <a:cubicBezTo>
                        <a:pt x="43" y="26"/>
                        <a:pt x="1" y="14"/>
                        <a:pt x="0" y="0"/>
                      </a:cubicBezTo>
                      <a:cubicBezTo>
                        <a:pt x="0" y="0"/>
                        <a:pt x="0" y="0"/>
                        <a:pt x="0" y="0"/>
                      </a:cubicBezTo>
                      <a:cubicBezTo>
                        <a:pt x="0" y="15"/>
                        <a:pt x="42" y="28"/>
                        <a:pt x="94" y="28"/>
                      </a:cubicBezTo>
                      <a:cubicBezTo>
                        <a:pt x="146" y="28"/>
                        <a:pt x="188" y="15"/>
                        <a:pt x="188" y="0"/>
                      </a:cubicBezTo>
                      <a:cubicBezTo>
                        <a:pt x="188" y="0"/>
                        <a:pt x="188" y="0"/>
                        <a:pt x="188" y="0"/>
                      </a:cubicBezTo>
                      <a:cubicBezTo>
                        <a:pt x="186" y="14"/>
                        <a:pt x="145" y="26"/>
                        <a:pt x="94" y="26"/>
                      </a:cubicBezTo>
                      <a:close/>
                    </a:path>
                  </a:pathLst>
                </a:custGeom>
                <a:solidFill>
                  <a:srgbClr val="363B49"/>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435" name="Freeform 180"/>
                <p:cNvSpPr>
                  <a:spLocks noEditPoints="1"/>
                </p:cNvSpPr>
                <p:nvPr/>
              </p:nvSpPr>
              <p:spPr bwMode="auto">
                <a:xfrm>
                  <a:off x="4308462" y="3393574"/>
                  <a:ext cx="303213" cy="247434"/>
                </a:xfrm>
                <a:custGeom>
                  <a:avLst/>
                  <a:gdLst>
                    <a:gd name="T0" fmla="*/ 0 w 192"/>
                    <a:gd name="T1" fmla="*/ 2147483647 h 156"/>
                    <a:gd name="T2" fmla="*/ 0 w 192"/>
                    <a:gd name="T3" fmla="*/ 2147483647 h 156"/>
                    <a:gd name="T4" fmla="*/ 2147483647 w 192"/>
                    <a:gd name="T5" fmla="*/ 2147483647 h 156"/>
                    <a:gd name="T6" fmla="*/ 2147483647 w 192"/>
                    <a:gd name="T7" fmla="*/ 2147483647 h 156"/>
                    <a:gd name="T8" fmla="*/ 2147483647 w 192"/>
                    <a:gd name="T9" fmla="*/ 2147483647 h 156"/>
                    <a:gd name="T10" fmla="*/ 2147483647 w 192"/>
                    <a:gd name="T11" fmla="*/ 2147483647 h 156"/>
                    <a:gd name="T12" fmla="*/ 2147483647 w 192"/>
                    <a:gd name="T13" fmla="*/ 2147483647 h 156"/>
                    <a:gd name="T14" fmla="*/ 2147483647 w 192"/>
                    <a:gd name="T15" fmla="*/ 2147483647 h 156"/>
                    <a:gd name="T16" fmla="*/ 2147483647 w 192"/>
                    <a:gd name="T17" fmla="*/ 0 h 156"/>
                    <a:gd name="T18" fmla="*/ 0 w 192"/>
                    <a:gd name="T19" fmla="*/ 2147483647 h 156"/>
                    <a:gd name="T20" fmla="*/ 0 w 192"/>
                    <a:gd name="T21" fmla="*/ 2147483647 h 156"/>
                    <a:gd name="T22" fmla="*/ 2147483647 w 192"/>
                    <a:gd name="T23" fmla="*/ 2147483647 h 156"/>
                    <a:gd name="T24" fmla="*/ 2147483647 w 192"/>
                    <a:gd name="T25" fmla="*/ 2147483647 h 156"/>
                    <a:gd name="T26" fmla="*/ 2147483647 w 192"/>
                    <a:gd name="T27" fmla="*/ 2147483647 h 156"/>
                    <a:gd name="T28" fmla="*/ 2147483647 w 192"/>
                    <a:gd name="T29" fmla="*/ 2147483647 h 156"/>
                    <a:gd name="T30" fmla="*/ 2147483647 w 192"/>
                    <a:gd name="T31" fmla="*/ 2147483647 h 156"/>
                    <a:gd name="T32" fmla="*/ 2147483647 w 192"/>
                    <a:gd name="T33" fmla="*/ 2147483647 h 156"/>
                    <a:gd name="T34" fmla="*/ 2147483647 w 192"/>
                    <a:gd name="T35" fmla="*/ 2147483647 h 156"/>
                    <a:gd name="T36" fmla="*/ 2147483647 w 192"/>
                    <a:gd name="T37" fmla="*/ 2147483647 h 156"/>
                    <a:gd name="T38" fmla="*/ 2147483647 w 192"/>
                    <a:gd name="T39" fmla="*/ 2147483647 h 156"/>
                    <a:gd name="T40" fmla="*/ 2147483647 w 192"/>
                    <a:gd name="T41" fmla="*/ 2147483647 h 156"/>
                    <a:gd name="T42" fmla="*/ 2147483647 w 192"/>
                    <a:gd name="T43" fmla="*/ 2147483647 h 156"/>
                    <a:gd name="T44" fmla="*/ 2147483647 w 192"/>
                    <a:gd name="T45" fmla="*/ 2147483647 h 15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92"/>
                    <a:gd name="T70" fmla="*/ 0 h 156"/>
                    <a:gd name="T71" fmla="*/ 192 w 192"/>
                    <a:gd name="T72" fmla="*/ 156 h 15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92" h="156">
                      <a:moveTo>
                        <a:pt x="0" y="31"/>
                      </a:moveTo>
                      <a:cubicBezTo>
                        <a:pt x="0" y="127"/>
                        <a:pt x="0" y="127"/>
                        <a:pt x="0" y="127"/>
                      </a:cubicBezTo>
                      <a:cubicBezTo>
                        <a:pt x="0" y="145"/>
                        <a:pt x="48" y="156"/>
                        <a:pt x="96" y="156"/>
                      </a:cubicBezTo>
                      <a:cubicBezTo>
                        <a:pt x="143" y="156"/>
                        <a:pt x="192" y="145"/>
                        <a:pt x="192" y="127"/>
                      </a:cubicBezTo>
                      <a:cubicBezTo>
                        <a:pt x="192" y="31"/>
                        <a:pt x="192" y="31"/>
                        <a:pt x="192" y="31"/>
                      </a:cubicBezTo>
                      <a:cubicBezTo>
                        <a:pt x="191" y="32"/>
                        <a:pt x="191" y="32"/>
                        <a:pt x="191" y="32"/>
                      </a:cubicBezTo>
                      <a:cubicBezTo>
                        <a:pt x="192" y="31"/>
                        <a:pt x="192" y="30"/>
                        <a:pt x="192" y="30"/>
                      </a:cubicBezTo>
                      <a:cubicBezTo>
                        <a:pt x="192" y="29"/>
                        <a:pt x="192" y="29"/>
                        <a:pt x="192" y="29"/>
                      </a:cubicBezTo>
                      <a:cubicBezTo>
                        <a:pt x="192" y="11"/>
                        <a:pt x="143" y="0"/>
                        <a:pt x="96" y="0"/>
                      </a:cubicBezTo>
                      <a:cubicBezTo>
                        <a:pt x="48" y="0"/>
                        <a:pt x="0" y="11"/>
                        <a:pt x="0" y="29"/>
                      </a:cubicBezTo>
                      <a:lnTo>
                        <a:pt x="0" y="31"/>
                      </a:lnTo>
                      <a:close/>
                      <a:moveTo>
                        <a:pt x="4" y="29"/>
                      </a:moveTo>
                      <a:cubicBezTo>
                        <a:pt x="4" y="17"/>
                        <a:pt x="41" y="4"/>
                        <a:pt x="96" y="4"/>
                      </a:cubicBezTo>
                      <a:cubicBezTo>
                        <a:pt x="151" y="4"/>
                        <a:pt x="188" y="17"/>
                        <a:pt x="188" y="29"/>
                      </a:cubicBezTo>
                      <a:cubicBezTo>
                        <a:pt x="188" y="30"/>
                        <a:pt x="188" y="30"/>
                        <a:pt x="188" y="30"/>
                      </a:cubicBezTo>
                      <a:cubicBezTo>
                        <a:pt x="188" y="31"/>
                        <a:pt x="188" y="31"/>
                        <a:pt x="188" y="31"/>
                      </a:cubicBezTo>
                      <a:cubicBezTo>
                        <a:pt x="188" y="31"/>
                        <a:pt x="188" y="31"/>
                        <a:pt x="188" y="31"/>
                      </a:cubicBezTo>
                      <a:cubicBezTo>
                        <a:pt x="188" y="31"/>
                        <a:pt x="188" y="31"/>
                        <a:pt x="188" y="31"/>
                      </a:cubicBezTo>
                      <a:cubicBezTo>
                        <a:pt x="188" y="127"/>
                        <a:pt x="188" y="127"/>
                        <a:pt x="188" y="127"/>
                      </a:cubicBezTo>
                      <a:cubicBezTo>
                        <a:pt x="188" y="139"/>
                        <a:pt x="151" y="152"/>
                        <a:pt x="96" y="152"/>
                      </a:cubicBezTo>
                      <a:cubicBezTo>
                        <a:pt x="41" y="152"/>
                        <a:pt x="4" y="139"/>
                        <a:pt x="4" y="127"/>
                      </a:cubicBezTo>
                      <a:cubicBezTo>
                        <a:pt x="4" y="31"/>
                        <a:pt x="4" y="31"/>
                        <a:pt x="4" y="31"/>
                      </a:cubicBezTo>
                      <a:lnTo>
                        <a:pt x="4" y="29"/>
                      </a:lnTo>
                      <a:close/>
                    </a:path>
                  </a:pathLst>
                </a:custGeom>
                <a:solidFill>
                  <a:srgbClr val="231F20"/>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436" name="Freeform 175"/>
                <p:cNvSpPr>
                  <a:spLocks/>
                </p:cNvSpPr>
                <p:nvPr/>
              </p:nvSpPr>
              <p:spPr bwMode="auto">
                <a:xfrm>
                  <a:off x="4311133" y="3284373"/>
                  <a:ext cx="297202" cy="195131"/>
                </a:xfrm>
                <a:custGeom>
                  <a:avLst/>
                  <a:gdLst>
                    <a:gd name="T0" fmla="*/ 2147483647 w 188"/>
                    <a:gd name="T1" fmla="*/ 2147483647 h 123"/>
                    <a:gd name="T2" fmla="*/ 2147483647 w 188"/>
                    <a:gd name="T3" fmla="*/ 2147483647 h 123"/>
                    <a:gd name="T4" fmla="*/ 0 w 188"/>
                    <a:gd name="T5" fmla="*/ 2147483647 h 123"/>
                    <a:gd name="T6" fmla="*/ 0 w 188"/>
                    <a:gd name="T7" fmla="*/ 0 h 123"/>
                    <a:gd name="T8" fmla="*/ 2147483647 w 188"/>
                    <a:gd name="T9" fmla="*/ 0 h 123"/>
                    <a:gd name="T10" fmla="*/ 2147483647 w 188"/>
                    <a:gd name="T11" fmla="*/ 2147483647 h 123"/>
                    <a:gd name="T12" fmla="*/ 0 60000 65536"/>
                    <a:gd name="T13" fmla="*/ 0 60000 65536"/>
                    <a:gd name="T14" fmla="*/ 0 60000 65536"/>
                    <a:gd name="T15" fmla="*/ 0 60000 65536"/>
                    <a:gd name="T16" fmla="*/ 0 60000 65536"/>
                    <a:gd name="T17" fmla="*/ 0 60000 65536"/>
                    <a:gd name="T18" fmla="*/ 0 w 188"/>
                    <a:gd name="T19" fmla="*/ 0 h 123"/>
                    <a:gd name="T20" fmla="*/ 188 w 188"/>
                    <a:gd name="T21" fmla="*/ 123 h 123"/>
                  </a:gdLst>
                  <a:ahLst/>
                  <a:cxnLst>
                    <a:cxn ang="T12">
                      <a:pos x="T0" y="T1"/>
                    </a:cxn>
                    <a:cxn ang="T13">
                      <a:pos x="T2" y="T3"/>
                    </a:cxn>
                    <a:cxn ang="T14">
                      <a:pos x="T4" y="T5"/>
                    </a:cxn>
                    <a:cxn ang="T15">
                      <a:pos x="T6" y="T7"/>
                    </a:cxn>
                    <a:cxn ang="T16">
                      <a:pos x="T8" y="T9"/>
                    </a:cxn>
                    <a:cxn ang="T17">
                      <a:pos x="T10" y="T11"/>
                    </a:cxn>
                  </a:cxnLst>
                  <a:rect l="T18" t="T19" r="T20" b="T21"/>
                  <a:pathLst>
                    <a:path w="188" h="123">
                      <a:moveTo>
                        <a:pt x="188" y="96"/>
                      </a:moveTo>
                      <a:cubicBezTo>
                        <a:pt x="188" y="111"/>
                        <a:pt x="146" y="123"/>
                        <a:pt x="94" y="123"/>
                      </a:cubicBezTo>
                      <a:cubicBezTo>
                        <a:pt x="42" y="123"/>
                        <a:pt x="0" y="111"/>
                        <a:pt x="0" y="96"/>
                      </a:cubicBezTo>
                      <a:cubicBezTo>
                        <a:pt x="0" y="0"/>
                        <a:pt x="0" y="0"/>
                        <a:pt x="0" y="0"/>
                      </a:cubicBezTo>
                      <a:cubicBezTo>
                        <a:pt x="188" y="0"/>
                        <a:pt x="188" y="0"/>
                        <a:pt x="188" y="0"/>
                      </a:cubicBezTo>
                      <a:cubicBezTo>
                        <a:pt x="188" y="96"/>
                        <a:pt x="188" y="96"/>
                        <a:pt x="188" y="96"/>
                      </a:cubicBezTo>
                    </a:path>
                  </a:pathLst>
                </a:custGeom>
                <a:solidFill>
                  <a:srgbClr val="808000"/>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437" name="Freeform 176"/>
                <p:cNvSpPr>
                  <a:spLocks/>
                </p:cNvSpPr>
                <p:nvPr/>
              </p:nvSpPr>
              <p:spPr bwMode="auto">
                <a:xfrm>
                  <a:off x="4608336" y="3433693"/>
                  <a:ext cx="668" cy="1341"/>
                </a:xfrm>
                <a:custGeom>
                  <a:avLst/>
                  <a:gdLst>
                    <a:gd name="T0" fmla="*/ 0 w 1"/>
                    <a:gd name="T1" fmla="*/ 0 h 1"/>
                    <a:gd name="T2" fmla="*/ 0 w 1"/>
                    <a:gd name="T3" fmla="*/ 0 h 1"/>
                    <a:gd name="T4" fmla="*/ 0 w 1"/>
                    <a:gd name="T5" fmla="*/ 2147483647 h 1"/>
                    <a:gd name="T6" fmla="*/ 0 w 1"/>
                    <a:gd name="T7" fmla="*/ 2147483647 h 1"/>
                    <a:gd name="T8" fmla="*/ 0 w 1"/>
                    <a:gd name="T9" fmla="*/ 0 h 1"/>
                    <a:gd name="T10" fmla="*/ 0 60000 65536"/>
                    <a:gd name="T11" fmla="*/ 0 60000 65536"/>
                    <a:gd name="T12" fmla="*/ 0 60000 65536"/>
                    <a:gd name="T13" fmla="*/ 0 60000 65536"/>
                    <a:gd name="T14" fmla="*/ 0 60000 65536"/>
                    <a:gd name="T15" fmla="*/ 0 w 1"/>
                    <a:gd name="T16" fmla="*/ 0 h 1"/>
                    <a:gd name="T17" fmla="*/ 1 w 1"/>
                    <a:gd name="T18" fmla="*/ 1 h 1"/>
                  </a:gdLst>
                  <a:ahLst/>
                  <a:cxnLst>
                    <a:cxn ang="T10">
                      <a:pos x="T0" y="T1"/>
                    </a:cxn>
                    <a:cxn ang="T11">
                      <a:pos x="T2" y="T3"/>
                    </a:cxn>
                    <a:cxn ang="T12">
                      <a:pos x="T4" y="T5"/>
                    </a:cxn>
                    <a:cxn ang="T13">
                      <a:pos x="T6" y="T7"/>
                    </a:cxn>
                    <a:cxn ang="T14">
                      <a:pos x="T8" y="T9"/>
                    </a:cxn>
                  </a:cxnLst>
                  <a:rect l="T15" t="T16" r="T17" b="T18"/>
                  <a:pathLst>
                    <a:path w="1" h="1">
                      <a:moveTo>
                        <a:pt x="0" y="0"/>
                      </a:moveTo>
                      <a:cubicBezTo>
                        <a:pt x="0" y="0"/>
                        <a:pt x="0" y="0"/>
                        <a:pt x="0" y="0"/>
                      </a:cubicBezTo>
                      <a:cubicBezTo>
                        <a:pt x="0" y="1"/>
                        <a:pt x="0" y="1"/>
                        <a:pt x="0" y="1"/>
                      </a:cubicBezTo>
                      <a:cubicBezTo>
                        <a:pt x="0" y="1"/>
                        <a:pt x="0" y="1"/>
                        <a:pt x="0" y="1"/>
                      </a:cubicBezTo>
                      <a:cubicBezTo>
                        <a:pt x="0" y="0"/>
                        <a:pt x="0" y="0"/>
                        <a:pt x="0" y="0"/>
                      </a:cubicBezTo>
                    </a:path>
                  </a:pathLst>
                </a:custGeom>
                <a:solidFill>
                  <a:srgbClr val="8A98AA"/>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438" name="Freeform 177"/>
                <p:cNvSpPr>
                  <a:spLocks/>
                </p:cNvSpPr>
                <p:nvPr/>
              </p:nvSpPr>
              <p:spPr bwMode="auto">
                <a:xfrm>
                  <a:off x="4311133" y="3431681"/>
                  <a:ext cx="297202" cy="46268"/>
                </a:xfrm>
                <a:custGeom>
                  <a:avLst/>
                  <a:gdLst>
                    <a:gd name="T0" fmla="*/ 0 w 188"/>
                    <a:gd name="T1" fmla="*/ 0 h 29"/>
                    <a:gd name="T2" fmla="*/ 0 w 188"/>
                    <a:gd name="T3" fmla="*/ 2147483647 h 29"/>
                    <a:gd name="T4" fmla="*/ 2147483647 w 188"/>
                    <a:gd name="T5" fmla="*/ 2147483647 h 29"/>
                    <a:gd name="T6" fmla="*/ 2147483647 w 188"/>
                    <a:gd name="T7" fmla="*/ 2147483647 h 29"/>
                    <a:gd name="T8" fmla="*/ 2147483647 w 188"/>
                    <a:gd name="T9" fmla="*/ 2147483647 h 29"/>
                    <a:gd name="T10" fmla="*/ 2147483647 w 188"/>
                    <a:gd name="T11" fmla="*/ 2147483647 h 29"/>
                    <a:gd name="T12" fmla="*/ 0 w 188"/>
                    <a:gd name="T13" fmla="*/ 0 h 29"/>
                    <a:gd name="T14" fmla="*/ 0 60000 65536"/>
                    <a:gd name="T15" fmla="*/ 0 60000 65536"/>
                    <a:gd name="T16" fmla="*/ 0 60000 65536"/>
                    <a:gd name="T17" fmla="*/ 0 60000 65536"/>
                    <a:gd name="T18" fmla="*/ 0 60000 65536"/>
                    <a:gd name="T19" fmla="*/ 0 60000 65536"/>
                    <a:gd name="T20" fmla="*/ 0 60000 65536"/>
                    <a:gd name="T21" fmla="*/ 0 w 188"/>
                    <a:gd name="T22" fmla="*/ 0 h 29"/>
                    <a:gd name="T23" fmla="*/ 188 w 188"/>
                    <a:gd name="T24" fmla="*/ 29 h 2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8" h="29">
                      <a:moveTo>
                        <a:pt x="0" y="0"/>
                      </a:moveTo>
                      <a:cubicBezTo>
                        <a:pt x="0" y="2"/>
                        <a:pt x="0" y="2"/>
                        <a:pt x="0" y="2"/>
                      </a:cubicBezTo>
                      <a:cubicBezTo>
                        <a:pt x="0" y="17"/>
                        <a:pt x="42" y="29"/>
                        <a:pt x="94" y="29"/>
                      </a:cubicBezTo>
                      <a:cubicBezTo>
                        <a:pt x="146" y="29"/>
                        <a:pt x="188" y="17"/>
                        <a:pt x="188" y="2"/>
                      </a:cubicBezTo>
                      <a:cubicBezTo>
                        <a:pt x="188" y="1"/>
                        <a:pt x="188" y="1"/>
                        <a:pt x="188" y="1"/>
                      </a:cubicBezTo>
                      <a:cubicBezTo>
                        <a:pt x="188" y="16"/>
                        <a:pt x="145" y="28"/>
                        <a:pt x="94" y="28"/>
                      </a:cubicBezTo>
                      <a:cubicBezTo>
                        <a:pt x="42" y="28"/>
                        <a:pt x="0" y="16"/>
                        <a:pt x="0" y="0"/>
                      </a:cubicBezTo>
                    </a:path>
                  </a:pathLst>
                </a:custGeom>
                <a:solidFill>
                  <a:srgbClr val="7F8EA2"/>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439" name="Freeform 180"/>
                <p:cNvSpPr>
                  <a:spLocks noEditPoints="1"/>
                </p:cNvSpPr>
                <p:nvPr/>
              </p:nvSpPr>
              <p:spPr bwMode="auto">
                <a:xfrm>
                  <a:off x="4308462" y="3233868"/>
                  <a:ext cx="303213" cy="247434"/>
                </a:xfrm>
                <a:custGeom>
                  <a:avLst/>
                  <a:gdLst>
                    <a:gd name="T0" fmla="*/ 0 w 192"/>
                    <a:gd name="T1" fmla="*/ 2147483647 h 156"/>
                    <a:gd name="T2" fmla="*/ 0 w 192"/>
                    <a:gd name="T3" fmla="*/ 2147483647 h 156"/>
                    <a:gd name="T4" fmla="*/ 2147483647 w 192"/>
                    <a:gd name="T5" fmla="*/ 2147483647 h 156"/>
                    <a:gd name="T6" fmla="*/ 2147483647 w 192"/>
                    <a:gd name="T7" fmla="*/ 2147483647 h 156"/>
                    <a:gd name="T8" fmla="*/ 2147483647 w 192"/>
                    <a:gd name="T9" fmla="*/ 2147483647 h 156"/>
                    <a:gd name="T10" fmla="*/ 2147483647 w 192"/>
                    <a:gd name="T11" fmla="*/ 2147483647 h 156"/>
                    <a:gd name="T12" fmla="*/ 2147483647 w 192"/>
                    <a:gd name="T13" fmla="*/ 2147483647 h 156"/>
                    <a:gd name="T14" fmla="*/ 2147483647 w 192"/>
                    <a:gd name="T15" fmla="*/ 2147483647 h 156"/>
                    <a:gd name="T16" fmla="*/ 2147483647 w 192"/>
                    <a:gd name="T17" fmla="*/ 0 h 156"/>
                    <a:gd name="T18" fmla="*/ 0 w 192"/>
                    <a:gd name="T19" fmla="*/ 2147483647 h 156"/>
                    <a:gd name="T20" fmla="*/ 0 w 192"/>
                    <a:gd name="T21" fmla="*/ 2147483647 h 156"/>
                    <a:gd name="T22" fmla="*/ 2147483647 w 192"/>
                    <a:gd name="T23" fmla="*/ 2147483647 h 156"/>
                    <a:gd name="T24" fmla="*/ 2147483647 w 192"/>
                    <a:gd name="T25" fmla="*/ 2147483647 h 156"/>
                    <a:gd name="T26" fmla="*/ 2147483647 w 192"/>
                    <a:gd name="T27" fmla="*/ 2147483647 h 156"/>
                    <a:gd name="T28" fmla="*/ 2147483647 w 192"/>
                    <a:gd name="T29" fmla="*/ 2147483647 h 156"/>
                    <a:gd name="T30" fmla="*/ 2147483647 w 192"/>
                    <a:gd name="T31" fmla="*/ 2147483647 h 156"/>
                    <a:gd name="T32" fmla="*/ 2147483647 w 192"/>
                    <a:gd name="T33" fmla="*/ 2147483647 h 156"/>
                    <a:gd name="T34" fmla="*/ 2147483647 w 192"/>
                    <a:gd name="T35" fmla="*/ 2147483647 h 156"/>
                    <a:gd name="T36" fmla="*/ 2147483647 w 192"/>
                    <a:gd name="T37" fmla="*/ 2147483647 h 156"/>
                    <a:gd name="T38" fmla="*/ 2147483647 w 192"/>
                    <a:gd name="T39" fmla="*/ 2147483647 h 156"/>
                    <a:gd name="T40" fmla="*/ 2147483647 w 192"/>
                    <a:gd name="T41" fmla="*/ 2147483647 h 156"/>
                    <a:gd name="T42" fmla="*/ 2147483647 w 192"/>
                    <a:gd name="T43" fmla="*/ 2147483647 h 156"/>
                    <a:gd name="T44" fmla="*/ 2147483647 w 192"/>
                    <a:gd name="T45" fmla="*/ 2147483647 h 15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92"/>
                    <a:gd name="T70" fmla="*/ 0 h 156"/>
                    <a:gd name="T71" fmla="*/ 192 w 192"/>
                    <a:gd name="T72" fmla="*/ 156 h 15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92" h="156">
                      <a:moveTo>
                        <a:pt x="0" y="31"/>
                      </a:moveTo>
                      <a:cubicBezTo>
                        <a:pt x="0" y="127"/>
                        <a:pt x="0" y="127"/>
                        <a:pt x="0" y="127"/>
                      </a:cubicBezTo>
                      <a:cubicBezTo>
                        <a:pt x="0" y="145"/>
                        <a:pt x="48" y="156"/>
                        <a:pt x="96" y="156"/>
                      </a:cubicBezTo>
                      <a:cubicBezTo>
                        <a:pt x="143" y="156"/>
                        <a:pt x="192" y="145"/>
                        <a:pt x="192" y="127"/>
                      </a:cubicBezTo>
                      <a:cubicBezTo>
                        <a:pt x="192" y="31"/>
                        <a:pt x="192" y="31"/>
                        <a:pt x="192" y="31"/>
                      </a:cubicBezTo>
                      <a:cubicBezTo>
                        <a:pt x="191" y="32"/>
                        <a:pt x="191" y="32"/>
                        <a:pt x="191" y="32"/>
                      </a:cubicBezTo>
                      <a:cubicBezTo>
                        <a:pt x="192" y="31"/>
                        <a:pt x="192" y="30"/>
                        <a:pt x="192" y="30"/>
                      </a:cubicBezTo>
                      <a:cubicBezTo>
                        <a:pt x="192" y="29"/>
                        <a:pt x="192" y="29"/>
                        <a:pt x="192" y="29"/>
                      </a:cubicBezTo>
                      <a:cubicBezTo>
                        <a:pt x="192" y="11"/>
                        <a:pt x="143" y="0"/>
                        <a:pt x="96" y="0"/>
                      </a:cubicBezTo>
                      <a:cubicBezTo>
                        <a:pt x="48" y="0"/>
                        <a:pt x="0" y="11"/>
                        <a:pt x="0" y="29"/>
                      </a:cubicBezTo>
                      <a:lnTo>
                        <a:pt x="0" y="31"/>
                      </a:lnTo>
                      <a:close/>
                      <a:moveTo>
                        <a:pt x="4" y="29"/>
                      </a:moveTo>
                      <a:cubicBezTo>
                        <a:pt x="4" y="17"/>
                        <a:pt x="41" y="4"/>
                        <a:pt x="96" y="4"/>
                      </a:cubicBezTo>
                      <a:cubicBezTo>
                        <a:pt x="151" y="4"/>
                        <a:pt x="188" y="17"/>
                        <a:pt x="188" y="29"/>
                      </a:cubicBezTo>
                      <a:cubicBezTo>
                        <a:pt x="188" y="30"/>
                        <a:pt x="188" y="30"/>
                        <a:pt x="188" y="30"/>
                      </a:cubicBezTo>
                      <a:cubicBezTo>
                        <a:pt x="188" y="31"/>
                        <a:pt x="188" y="31"/>
                        <a:pt x="188" y="31"/>
                      </a:cubicBezTo>
                      <a:cubicBezTo>
                        <a:pt x="188" y="31"/>
                        <a:pt x="188" y="31"/>
                        <a:pt x="188" y="31"/>
                      </a:cubicBezTo>
                      <a:cubicBezTo>
                        <a:pt x="188" y="31"/>
                        <a:pt x="188" y="31"/>
                        <a:pt x="188" y="31"/>
                      </a:cubicBezTo>
                      <a:cubicBezTo>
                        <a:pt x="188" y="127"/>
                        <a:pt x="188" y="127"/>
                        <a:pt x="188" y="127"/>
                      </a:cubicBezTo>
                      <a:cubicBezTo>
                        <a:pt x="188" y="139"/>
                        <a:pt x="151" y="152"/>
                        <a:pt x="96" y="152"/>
                      </a:cubicBezTo>
                      <a:cubicBezTo>
                        <a:pt x="41" y="152"/>
                        <a:pt x="4" y="139"/>
                        <a:pt x="4" y="127"/>
                      </a:cubicBezTo>
                      <a:cubicBezTo>
                        <a:pt x="4" y="31"/>
                        <a:pt x="4" y="31"/>
                        <a:pt x="4" y="31"/>
                      </a:cubicBezTo>
                      <a:lnTo>
                        <a:pt x="4" y="29"/>
                      </a:lnTo>
                      <a:close/>
                    </a:path>
                  </a:pathLst>
                </a:custGeom>
                <a:solidFill>
                  <a:srgbClr val="231F20"/>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440" name="Freeform 175"/>
                <p:cNvSpPr>
                  <a:spLocks/>
                </p:cNvSpPr>
                <p:nvPr/>
              </p:nvSpPr>
              <p:spPr bwMode="auto">
                <a:xfrm>
                  <a:off x="4311133" y="3126929"/>
                  <a:ext cx="297202" cy="195131"/>
                </a:xfrm>
                <a:custGeom>
                  <a:avLst/>
                  <a:gdLst>
                    <a:gd name="T0" fmla="*/ 2147483647 w 188"/>
                    <a:gd name="T1" fmla="*/ 2147483647 h 123"/>
                    <a:gd name="T2" fmla="*/ 2147483647 w 188"/>
                    <a:gd name="T3" fmla="*/ 2147483647 h 123"/>
                    <a:gd name="T4" fmla="*/ 0 w 188"/>
                    <a:gd name="T5" fmla="*/ 2147483647 h 123"/>
                    <a:gd name="T6" fmla="*/ 0 w 188"/>
                    <a:gd name="T7" fmla="*/ 0 h 123"/>
                    <a:gd name="T8" fmla="*/ 2147483647 w 188"/>
                    <a:gd name="T9" fmla="*/ 0 h 123"/>
                    <a:gd name="T10" fmla="*/ 2147483647 w 188"/>
                    <a:gd name="T11" fmla="*/ 2147483647 h 123"/>
                    <a:gd name="T12" fmla="*/ 0 60000 65536"/>
                    <a:gd name="T13" fmla="*/ 0 60000 65536"/>
                    <a:gd name="T14" fmla="*/ 0 60000 65536"/>
                    <a:gd name="T15" fmla="*/ 0 60000 65536"/>
                    <a:gd name="T16" fmla="*/ 0 60000 65536"/>
                    <a:gd name="T17" fmla="*/ 0 60000 65536"/>
                    <a:gd name="T18" fmla="*/ 0 w 188"/>
                    <a:gd name="T19" fmla="*/ 0 h 123"/>
                    <a:gd name="T20" fmla="*/ 188 w 188"/>
                    <a:gd name="T21" fmla="*/ 123 h 123"/>
                  </a:gdLst>
                  <a:ahLst/>
                  <a:cxnLst>
                    <a:cxn ang="T12">
                      <a:pos x="T0" y="T1"/>
                    </a:cxn>
                    <a:cxn ang="T13">
                      <a:pos x="T2" y="T3"/>
                    </a:cxn>
                    <a:cxn ang="T14">
                      <a:pos x="T4" y="T5"/>
                    </a:cxn>
                    <a:cxn ang="T15">
                      <a:pos x="T6" y="T7"/>
                    </a:cxn>
                    <a:cxn ang="T16">
                      <a:pos x="T8" y="T9"/>
                    </a:cxn>
                    <a:cxn ang="T17">
                      <a:pos x="T10" y="T11"/>
                    </a:cxn>
                  </a:cxnLst>
                  <a:rect l="T18" t="T19" r="T20" b="T21"/>
                  <a:pathLst>
                    <a:path w="188" h="123">
                      <a:moveTo>
                        <a:pt x="188" y="96"/>
                      </a:moveTo>
                      <a:cubicBezTo>
                        <a:pt x="188" y="111"/>
                        <a:pt x="146" y="123"/>
                        <a:pt x="94" y="123"/>
                      </a:cubicBezTo>
                      <a:cubicBezTo>
                        <a:pt x="42" y="123"/>
                        <a:pt x="0" y="111"/>
                        <a:pt x="0" y="96"/>
                      </a:cubicBezTo>
                      <a:cubicBezTo>
                        <a:pt x="0" y="0"/>
                        <a:pt x="0" y="0"/>
                        <a:pt x="0" y="0"/>
                      </a:cubicBezTo>
                      <a:cubicBezTo>
                        <a:pt x="188" y="0"/>
                        <a:pt x="188" y="0"/>
                        <a:pt x="188" y="0"/>
                      </a:cubicBezTo>
                      <a:cubicBezTo>
                        <a:pt x="188" y="96"/>
                        <a:pt x="188" y="96"/>
                        <a:pt x="188" y="96"/>
                      </a:cubicBezTo>
                    </a:path>
                  </a:pathLst>
                </a:custGeom>
                <a:solidFill>
                  <a:srgbClr val="808000"/>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441" name="Freeform 176"/>
                <p:cNvSpPr>
                  <a:spLocks/>
                </p:cNvSpPr>
                <p:nvPr/>
              </p:nvSpPr>
              <p:spPr bwMode="auto">
                <a:xfrm>
                  <a:off x="4608336" y="3317637"/>
                  <a:ext cx="668" cy="1341"/>
                </a:xfrm>
                <a:custGeom>
                  <a:avLst/>
                  <a:gdLst>
                    <a:gd name="T0" fmla="*/ 0 w 1"/>
                    <a:gd name="T1" fmla="*/ 0 h 1"/>
                    <a:gd name="T2" fmla="*/ 0 w 1"/>
                    <a:gd name="T3" fmla="*/ 0 h 1"/>
                    <a:gd name="T4" fmla="*/ 0 w 1"/>
                    <a:gd name="T5" fmla="*/ 2147483647 h 1"/>
                    <a:gd name="T6" fmla="*/ 0 w 1"/>
                    <a:gd name="T7" fmla="*/ 2147483647 h 1"/>
                    <a:gd name="T8" fmla="*/ 0 w 1"/>
                    <a:gd name="T9" fmla="*/ 0 h 1"/>
                    <a:gd name="T10" fmla="*/ 0 60000 65536"/>
                    <a:gd name="T11" fmla="*/ 0 60000 65536"/>
                    <a:gd name="T12" fmla="*/ 0 60000 65536"/>
                    <a:gd name="T13" fmla="*/ 0 60000 65536"/>
                    <a:gd name="T14" fmla="*/ 0 60000 65536"/>
                    <a:gd name="T15" fmla="*/ 0 w 1"/>
                    <a:gd name="T16" fmla="*/ 0 h 1"/>
                    <a:gd name="T17" fmla="*/ 1 w 1"/>
                    <a:gd name="T18" fmla="*/ 1 h 1"/>
                  </a:gdLst>
                  <a:ahLst/>
                  <a:cxnLst>
                    <a:cxn ang="T10">
                      <a:pos x="T0" y="T1"/>
                    </a:cxn>
                    <a:cxn ang="T11">
                      <a:pos x="T2" y="T3"/>
                    </a:cxn>
                    <a:cxn ang="T12">
                      <a:pos x="T4" y="T5"/>
                    </a:cxn>
                    <a:cxn ang="T13">
                      <a:pos x="T6" y="T7"/>
                    </a:cxn>
                    <a:cxn ang="T14">
                      <a:pos x="T8" y="T9"/>
                    </a:cxn>
                  </a:cxnLst>
                  <a:rect l="T15" t="T16" r="T17" b="T18"/>
                  <a:pathLst>
                    <a:path w="1" h="1">
                      <a:moveTo>
                        <a:pt x="0" y="0"/>
                      </a:moveTo>
                      <a:cubicBezTo>
                        <a:pt x="0" y="0"/>
                        <a:pt x="0" y="0"/>
                        <a:pt x="0" y="0"/>
                      </a:cubicBezTo>
                      <a:cubicBezTo>
                        <a:pt x="0" y="1"/>
                        <a:pt x="0" y="1"/>
                        <a:pt x="0" y="1"/>
                      </a:cubicBezTo>
                      <a:cubicBezTo>
                        <a:pt x="0" y="1"/>
                        <a:pt x="0" y="1"/>
                        <a:pt x="0" y="1"/>
                      </a:cubicBezTo>
                      <a:cubicBezTo>
                        <a:pt x="0" y="0"/>
                        <a:pt x="0" y="0"/>
                        <a:pt x="0" y="0"/>
                      </a:cubicBezTo>
                    </a:path>
                  </a:pathLst>
                </a:custGeom>
                <a:solidFill>
                  <a:srgbClr val="8A98AA"/>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442" name="Oval 178"/>
                <p:cNvSpPr>
                  <a:spLocks noChangeArrowheads="1"/>
                </p:cNvSpPr>
                <p:nvPr/>
              </p:nvSpPr>
              <p:spPr bwMode="auto">
                <a:xfrm>
                  <a:off x="4311133" y="3080661"/>
                  <a:ext cx="297202" cy="87842"/>
                </a:xfrm>
                <a:prstGeom prst="ellipse">
                  <a:avLst/>
                </a:prstGeom>
                <a:gradFill rotWithShape="1">
                  <a:gsLst>
                    <a:gs pos="0">
                      <a:srgbClr val="C0C1C6"/>
                    </a:gs>
                    <a:gs pos="100000">
                      <a:srgbClr val="DFE0E5"/>
                    </a:gs>
                  </a:gsLst>
                  <a:lin ang="5400000" scaled="1"/>
                </a:gradFill>
                <a:ln w="9525" algn="ctr">
                  <a:noFill/>
                  <a:round/>
                  <a:headEnd/>
                  <a:tailEnd/>
                </a:ln>
              </p:spPr>
              <p:txBody>
                <a:bodyPr lIns="91327" tIns="45667" rIns="91327" bIns="45667"/>
                <a:lstStyle/>
                <a:p>
                  <a:pPr algn="l">
                    <a:buClrTx/>
                    <a:buFontTx/>
                    <a:buNone/>
                  </a:pPr>
                  <a:endParaRPr lang="zh-CN" altLang="zh-CN" sz="1400" dirty="0" smtClean="0">
                    <a:solidFill>
                      <a:srgbClr val="000000"/>
                    </a:solidFill>
                    <a:cs typeface="Calibri" pitchFamily="34" charset="0"/>
                    <a:sym typeface="Lucida Grande" charset="0"/>
                  </a:endParaRPr>
                </a:p>
              </p:txBody>
            </p:sp>
            <p:sp>
              <p:nvSpPr>
                <p:cNvPr id="443" name="Freeform 179"/>
                <p:cNvSpPr>
                  <a:spLocks/>
                </p:cNvSpPr>
                <p:nvPr/>
              </p:nvSpPr>
              <p:spPr bwMode="auto">
                <a:xfrm>
                  <a:off x="4311133" y="3123577"/>
                  <a:ext cx="297202" cy="44927"/>
                </a:xfrm>
                <a:custGeom>
                  <a:avLst/>
                  <a:gdLst>
                    <a:gd name="T0" fmla="*/ 2147483647 w 188"/>
                    <a:gd name="T1" fmla="*/ 2147483647 h 28"/>
                    <a:gd name="T2" fmla="*/ 0 w 188"/>
                    <a:gd name="T3" fmla="*/ 0 h 28"/>
                    <a:gd name="T4" fmla="*/ 0 w 188"/>
                    <a:gd name="T5" fmla="*/ 0 h 28"/>
                    <a:gd name="T6" fmla="*/ 2147483647 w 188"/>
                    <a:gd name="T7" fmla="*/ 2147483647 h 28"/>
                    <a:gd name="T8" fmla="*/ 2147483647 w 188"/>
                    <a:gd name="T9" fmla="*/ 0 h 28"/>
                    <a:gd name="T10" fmla="*/ 2147483647 w 188"/>
                    <a:gd name="T11" fmla="*/ 0 h 28"/>
                    <a:gd name="T12" fmla="*/ 2147483647 w 188"/>
                    <a:gd name="T13" fmla="*/ 2147483647 h 28"/>
                    <a:gd name="T14" fmla="*/ 0 60000 65536"/>
                    <a:gd name="T15" fmla="*/ 0 60000 65536"/>
                    <a:gd name="T16" fmla="*/ 0 60000 65536"/>
                    <a:gd name="T17" fmla="*/ 0 60000 65536"/>
                    <a:gd name="T18" fmla="*/ 0 60000 65536"/>
                    <a:gd name="T19" fmla="*/ 0 60000 65536"/>
                    <a:gd name="T20" fmla="*/ 0 60000 65536"/>
                    <a:gd name="T21" fmla="*/ 0 w 188"/>
                    <a:gd name="T22" fmla="*/ 0 h 28"/>
                    <a:gd name="T23" fmla="*/ 188 w 188"/>
                    <a:gd name="T24" fmla="*/ 28 h 2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8" h="28">
                      <a:moveTo>
                        <a:pt x="94" y="26"/>
                      </a:moveTo>
                      <a:cubicBezTo>
                        <a:pt x="43" y="26"/>
                        <a:pt x="1" y="14"/>
                        <a:pt x="0" y="0"/>
                      </a:cubicBezTo>
                      <a:cubicBezTo>
                        <a:pt x="0" y="0"/>
                        <a:pt x="0" y="0"/>
                        <a:pt x="0" y="0"/>
                      </a:cubicBezTo>
                      <a:cubicBezTo>
                        <a:pt x="0" y="15"/>
                        <a:pt x="42" y="28"/>
                        <a:pt x="94" y="28"/>
                      </a:cubicBezTo>
                      <a:cubicBezTo>
                        <a:pt x="146" y="28"/>
                        <a:pt x="188" y="15"/>
                        <a:pt x="188" y="0"/>
                      </a:cubicBezTo>
                      <a:cubicBezTo>
                        <a:pt x="188" y="0"/>
                        <a:pt x="188" y="0"/>
                        <a:pt x="188" y="0"/>
                      </a:cubicBezTo>
                      <a:cubicBezTo>
                        <a:pt x="186" y="14"/>
                        <a:pt x="145" y="26"/>
                        <a:pt x="94" y="26"/>
                      </a:cubicBezTo>
                      <a:close/>
                    </a:path>
                  </a:pathLst>
                </a:custGeom>
                <a:solidFill>
                  <a:srgbClr val="363B49"/>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444" name="Freeform 180"/>
                <p:cNvSpPr>
                  <a:spLocks noEditPoints="1"/>
                </p:cNvSpPr>
                <p:nvPr/>
              </p:nvSpPr>
              <p:spPr bwMode="auto">
                <a:xfrm>
                  <a:off x="4308462" y="3074713"/>
                  <a:ext cx="303213" cy="247434"/>
                </a:xfrm>
                <a:custGeom>
                  <a:avLst/>
                  <a:gdLst>
                    <a:gd name="T0" fmla="*/ 0 w 192"/>
                    <a:gd name="T1" fmla="*/ 2147483647 h 156"/>
                    <a:gd name="T2" fmla="*/ 0 w 192"/>
                    <a:gd name="T3" fmla="*/ 2147483647 h 156"/>
                    <a:gd name="T4" fmla="*/ 2147483647 w 192"/>
                    <a:gd name="T5" fmla="*/ 2147483647 h 156"/>
                    <a:gd name="T6" fmla="*/ 2147483647 w 192"/>
                    <a:gd name="T7" fmla="*/ 2147483647 h 156"/>
                    <a:gd name="T8" fmla="*/ 2147483647 w 192"/>
                    <a:gd name="T9" fmla="*/ 2147483647 h 156"/>
                    <a:gd name="T10" fmla="*/ 2147483647 w 192"/>
                    <a:gd name="T11" fmla="*/ 2147483647 h 156"/>
                    <a:gd name="T12" fmla="*/ 2147483647 w 192"/>
                    <a:gd name="T13" fmla="*/ 2147483647 h 156"/>
                    <a:gd name="T14" fmla="*/ 2147483647 w 192"/>
                    <a:gd name="T15" fmla="*/ 2147483647 h 156"/>
                    <a:gd name="T16" fmla="*/ 2147483647 w 192"/>
                    <a:gd name="T17" fmla="*/ 0 h 156"/>
                    <a:gd name="T18" fmla="*/ 0 w 192"/>
                    <a:gd name="T19" fmla="*/ 2147483647 h 156"/>
                    <a:gd name="T20" fmla="*/ 0 w 192"/>
                    <a:gd name="T21" fmla="*/ 2147483647 h 156"/>
                    <a:gd name="T22" fmla="*/ 2147483647 w 192"/>
                    <a:gd name="T23" fmla="*/ 2147483647 h 156"/>
                    <a:gd name="T24" fmla="*/ 2147483647 w 192"/>
                    <a:gd name="T25" fmla="*/ 2147483647 h 156"/>
                    <a:gd name="T26" fmla="*/ 2147483647 w 192"/>
                    <a:gd name="T27" fmla="*/ 2147483647 h 156"/>
                    <a:gd name="T28" fmla="*/ 2147483647 w 192"/>
                    <a:gd name="T29" fmla="*/ 2147483647 h 156"/>
                    <a:gd name="T30" fmla="*/ 2147483647 w 192"/>
                    <a:gd name="T31" fmla="*/ 2147483647 h 156"/>
                    <a:gd name="T32" fmla="*/ 2147483647 w 192"/>
                    <a:gd name="T33" fmla="*/ 2147483647 h 156"/>
                    <a:gd name="T34" fmla="*/ 2147483647 w 192"/>
                    <a:gd name="T35" fmla="*/ 2147483647 h 156"/>
                    <a:gd name="T36" fmla="*/ 2147483647 w 192"/>
                    <a:gd name="T37" fmla="*/ 2147483647 h 156"/>
                    <a:gd name="T38" fmla="*/ 2147483647 w 192"/>
                    <a:gd name="T39" fmla="*/ 2147483647 h 156"/>
                    <a:gd name="T40" fmla="*/ 2147483647 w 192"/>
                    <a:gd name="T41" fmla="*/ 2147483647 h 156"/>
                    <a:gd name="T42" fmla="*/ 2147483647 w 192"/>
                    <a:gd name="T43" fmla="*/ 2147483647 h 156"/>
                    <a:gd name="T44" fmla="*/ 2147483647 w 192"/>
                    <a:gd name="T45" fmla="*/ 2147483647 h 15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92"/>
                    <a:gd name="T70" fmla="*/ 0 h 156"/>
                    <a:gd name="T71" fmla="*/ 192 w 192"/>
                    <a:gd name="T72" fmla="*/ 156 h 15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92" h="156">
                      <a:moveTo>
                        <a:pt x="0" y="31"/>
                      </a:moveTo>
                      <a:cubicBezTo>
                        <a:pt x="0" y="127"/>
                        <a:pt x="0" y="127"/>
                        <a:pt x="0" y="127"/>
                      </a:cubicBezTo>
                      <a:cubicBezTo>
                        <a:pt x="0" y="145"/>
                        <a:pt x="48" y="156"/>
                        <a:pt x="96" y="156"/>
                      </a:cubicBezTo>
                      <a:cubicBezTo>
                        <a:pt x="143" y="156"/>
                        <a:pt x="192" y="145"/>
                        <a:pt x="192" y="127"/>
                      </a:cubicBezTo>
                      <a:cubicBezTo>
                        <a:pt x="192" y="31"/>
                        <a:pt x="192" y="31"/>
                        <a:pt x="192" y="31"/>
                      </a:cubicBezTo>
                      <a:cubicBezTo>
                        <a:pt x="191" y="32"/>
                        <a:pt x="191" y="32"/>
                        <a:pt x="191" y="32"/>
                      </a:cubicBezTo>
                      <a:cubicBezTo>
                        <a:pt x="192" y="31"/>
                        <a:pt x="192" y="30"/>
                        <a:pt x="192" y="30"/>
                      </a:cubicBezTo>
                      <a:cubicBezTo>
                        <a:pt x="192" y="29"/>
                        <a:pt x="192" y="29"/>
                        <a:pt x="192" y="29"/>
                      </a:cubicBezTo>
                      <a:cubicBezTo>
                        <a:pt x="192" y="11"/>
                        <a:pt x="143" y="0"/>
                        <a:pt x="96" y="0"/>
                      </a:cubicBezTo>
                      <a:cubicBezTo>
                        <a:pt x="48" y="0"/>
                        <a:pt x="0" y="11"/>
                        <a:pt x="0" y="29"/>
                      </a:cubicBezTo>
                      <a:lnTo>
                        <a:pt x="0" y="31"/>
                      </a:lnTo>
                      <a:close/>
                      <a:moveTo>
                        <a:pt x="4" y="29"/>
                      </a:moveTo>
                      <a:cubicBezTo>
                        <a:pt x="4" y="17"/>
                        <a:pt x="41" y="4"/>
                        <a:pt x="96" y="4"/>
                      </a:cubicBezTo>
                      <a:cubicBezTo>
                        <a:pt x="151" y="4"/>
                        <a:pt x="188" y="17"/>
                        <a:pt x="188" y="29"/>
                      </a:cubicBezTo>
                      <a:cubicBezTo>
                        <a:pt x="188" y="30"/>
                        <a:pt x="188" y="30"/>
                        <a:pt x="188" y="30"/>
                      </a:cubicBezTo>
                      <a:cubicBezTo>
                        <a:pt x="188" y="31"/>
                        <a:pt x="188" y="31"/>
                        <a:pt x="188" y="31"/>
                      </a:cubicBezTo>
                      <a:cubicBezTo>
                        <a:pt x="188" y="31"/>
                        <a:pt x="188" y="31"/>
                        <a:pt x="188" y="31"/>
                      </a:cubicBezTo>
                      <a:cubicBezTo>
                        <a:pt x="188" y="31"/>
                        <a:pt x="188" y="31"/>
                        <a:pt x="188" y="31"/>
                      </a:cubicBezTo>
                      <a:cubicBezTo>
                        <a:pt x="188" y="127"/>
                        <a:pt x="188" y="127"/>
                        <a:pt x="188" y="127"/>
                      </a:cubicBezTo>
                      <a:cubicBezTo>
                        <a:pt x="188" y="139"/>
                        <a:pt x="151" y="152"/>
                        <a:pt x="96" y="152"/>
                      </a:cubicBezTo>
                      <a:cubicBezTo>
                        <a:pt x="41" y="152"/>
                        <a:pt x="4" y="139"/>
                        <a:pt x="4" y="127"/>
                      </a:cubicBezTo>
                      <a:cubicBezTo>
                        <a:pt x="4" y="31"/>
                        <a:pt x="4" y="31"/>
                        <a:pt x="4" y="31"/>
                      </a:cubicBezTo>
                      <a:lnTo>
                        <a:pt x="4" y="29"/>
                      </a:lnTo>
                      <a:close/>
                    </a:path>
                  </a:pathLst>
                </a:custGeom>
                <a:solidFill>
                  <a:srgbClr val="231F20"/>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grpSp>
          <p:grpSp>
            <p:nvGrpSpPr>
              <p:cNvPr id="356" name="Group 831"/>
              <p:cNvGrpSpPr>
                <a:grpSpLocks/>
              </p:cNvGrpSpPr>
              <p:nvPr/>
            </p:nvGrpSpPr>
            <p:grpSpPr bwMode="auto">
              <a:xfrm>
                <a:off x="718" y="2918"/>
                <a:ext cx="180" cy="358"/>
                <a:chOff x="4308462" y="3074713"/>
                <a:chExt cx="303213" cy="566295"/>
              </a:xfrm>
            </p:grpSpPr>
            <p:sp>
              <p:nvSpPr>
                <p:cNvPr id="417" name="Freeform 175"/>
                <p:cNvSpPr>
                  <a:spLocks/>
                </p:cNvSpPr>
                <p:nvPr/>
              </p:nvSpPr>
              <p:spPr bwMode="auto">
                <a:xfrm>
                  <a:off x="4311133" y="3442524"/>
                  <a:ext cx="297202" cy="195131"/>
                </a:xfrm>
                <a:custGeom>
                  <a:avLst/>
                  <a:gdLst>
                    <a:gd name="T0" fmla="*/ 2147483647 w 188"/>
                    <a:gd name="T1" fmla="*/ 2147483647 h 123"/>
                    <a:gd name="T2" fmla="*/ 2147483647 w 188"/>
                    <a:gd name="T3" fmla="*/ 2147483647 h 123"/>
                    <a:gd name="T4" fmla="*/ 0 w 188"/>
                    <a:gd name="T5" fmla="*/ 2147483647 h 123"/>
                    <a:gd name="T6" fmla="*/ 0 w 188"/>
                    <a:gd name="T7" fmla="*/ 0 h 123"/>
                    <a:gd name="T8" fmla="*/ 2147483647 w 188"/>
                    <a:gd name="T9" fmla="*/ 0 h 123"/>
                    <a:gd name="T10" fmla="*/ 2147483647 w 188"/>
                    <a:gd name="T11" fmla="*/ 2147483647 h 123"/>
                    <a:gd name="T12" fmla="*/ 0 60000 65536"/>
                    <a:gd name="T13" fmla="*/ 0 60000 65536"/>
                    <a:gd name="T14" fmla="*/ 0 60000 65536"/>
                    <a:gd name="T15" fmla="*/ 0 60000 65536"/>
                    <a:gd name="T16" fmla="*/ 0 60000 65536"/>
                    <a:gd name="T17" fmla="*/ 0 60000 65536"/>
                    <a:gd name="T18" fmla="*/ 0 w 188"/>
                    <a:gd name="T19" fmla="*/ 0 h 123"/>
                    <a:gd name="T20" fmla="*/ 188 w 188"/>
                    <a:gd name="T21" fmla="*/ 123 h 123"/>
                  </a:gdLst>
                  <a:ahLst/>
                  <a:cxnLst>
                    <a:cxn ang="T12">
                      <a:pos x="T0" y="T1"/>
                    </a:cxn>
                    <a:cxn ang="T13">
                      <a:pos x="T2" y="T3"/>
                    </a:cxn>
                    <a:cxn ang="T14">
                      <a:pos x="T4" y="T5"/>
                    </a:cxn>
                    <a:cxn ang="T15">
                      <a:pos x="T6" y="T7"/>
                    </a:cxn>
                    <a:cxn ang="T16">
                      <a:pos x="T8" y="T9"/>
                    </a:cxn>
                    <a:cxn ang="T17">
                      <a:pos x="T10" y="T11"/>
                    </a:cxn>
                  </a:cxnLst>
                  <a:rect l="T18" t="T19" r="T20" b="T21"/>
                  <a:pathLst>
                    <a:path w="188" h="123">
                      <a:moveTo>
                        <a:pt x="188" y="96"/>
                      </a:moveTo>
                      <a:cubicBezTo>
                        <a:pt x="188" y="111"/>
                        <a:pt x="146" y="123"/>
                        <a:pt x="94" y="123"/>
                      </a:cubicBezTo>
                      <a:cubicBezTo>
                        <a:pt x="42" y="123"/>
                        <a:pt x="0" y="111"/>
                        <a:pt x="0" y="96"/>
                      </a:cubicBezTo>
                      <a:cubicBezTo>
                        <a:pt x="0" y="0"/>
                        <a:pt x="0" y="0"/>
                        <a:pt x="0" y="0"/>
                      </a:cubicBezTo>
                      <a:cubicBezTo>
                        <a:pt x="188" y="0"/>
                        <a:pt x="188" y="0"/>
                        <a:pt x="188" y="0"/>
                      </a:cubicBezTo>
                      <a:cubicBezTo>
                        <a:pt x="188" y="96"/>
                        <a:pt x="188" y="96"/>
                        <a:pt x="188" y="96"/>
                      </a:cubicBezTo>
                    </a:path>
                  </a:pathLst>
                </a:custGeom>
                <a:solidFill>
                  <a:srgbClr val="00B050"/>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418" name="Freeform 176"/>
                <p:cNvSpPr>
                  <a:spLocks/>
                </p:cNvSpPr>
                <p:nvPr/>
              </p:nvSpPr>
              <p:spPr bwMode="auto">
                <a:xfrm>
                  <a:off x="4608336" y="3593399"/>
                  <a:ext cx="668" cy="1341"/>
                </a:xfrm>
                <a:custGeom>
                  <a:avLst/>
                  <a:gdLst>
                    <a:gd name="T0" fmla="*/ 0 w 1"/>
                    <a:gd name="T1" fmla="*/ 0 h 1"/>
                    <a:gd name="T2" fmla="*/ 0 w 1"/>
                    <a:gd name="T3" fmla="*/ 0 h 1"/>
                    <a:gd name="T4" fmla="*/ 0 w 1"/>
                    <a:gd name="T5" fmla="*/ 2147483647 h 1"/>
                    <a:gd name="T6" fmla="*/ 0 w 1"/>
                    <a:gd name="T7" fmla="*/ 2147483647 h 1"/>
                    <a:gd name="T8" fmla="*/ 0 w 1"/>
                    <a:gd name="T9" fmla="*/ 0 h 1"/>
                    <a:gd name="T10" fmla="*/ 0 60000 65536"/>
                    <a:gd name="T11" fmla="*/ 0 60000 65536"/>
                    <a:gd name="T12" fmla="*/ 0 60000 65536"/>
                    <a:gd name="T13" fmla="*/ 0 60000 65536"/>
                    <a:gd name="T14" fmla="*/ 0 60000 65536"/>
                    <a:gd name="T15" fmla="*/ 0 w 1"/>
                    <a:gd name="T16" fmla="*/ 0 h 1"/>
                    <a:gd name="T17" fmla="*/ 1 w 1"/>
                    <a:gd name="T18" fmla="*/ 1 h 1"/>
                  </a:gdLst>
                  <a:ahLst/>
                  <a:cxnLst>
                    <a:cxn ang="T10">
                      <a:pos x="T0" y="T1"/>
                    </a:cxn>
                    <a:cxn ang="T11">
                      <a:pos x="T2" y="T3"/>
                    </a:cxn>
                    <a:cxn ang="T12">
                      <a:pos x="T4" y="T5"/>
                    </a:cxn>
                    <a:cxn ang="T13">
                      <a:pos x="T6" y="T7"/>
                    </a:cxn>
                    <a:cxn ang="T14">
                      <a:pos x="T8" y="T9"/>
                    </a:cxn>
                  </a:cxnLst>
                  <a:rect l="T15" t="T16" r="T17" b="T18"/>
                  <a:pathLst>
                    <a:path w="1" h="1">
                      <a:moveTo>
                        <a:pt x="0" y="0"/>
                      </a:moveTo>
                      <a:cubicBezTo>
                        <a:pt x="0" y="0"/>
                        <a:pt x="0" y="0"/>
                        <a:pt x="0" y="0"/>
                      </a:cubicBezTo>
                      <a:cubicBezTo>
                        <a:pt x="0" y="1"/>
                        <a:pt x="0" y="1"/>
                        <a:pt x="0" y="1"/>
                      </a:cubicBezTo>
                      <a:cubicBezTo>
                        <a:pt x="0" y="1"/>
                        <a:pt x="0" y="1"/>
                        <a:pt x="0" y="1"/>
                      </a:cubicBezTo>
                      <a:cubicBezTo>
                        <a:pt x="0" y="0"/>
                        <a:pt x="0" y="0"/>
                        <a:pt x="0" y="0"/>
                      </a:cubicBezTo>
                    </a:path>
                  </a:pathLst>
                </a:custGeom>
                <a:solidFill>
                  <a:srgbClr val="8A98AA"/>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419" name="Freeform 177"/>
                <p:cNvSpPr>
                  <a:spLocks/>
                </p:cNvSpPr>
                <p:nvPr/>
              </p:nvSpPr>
              <p:spPr bwMode="auto">
                <a:xfrm>
                  <a:off x="4311133" y="3591387"/>
                  <a:ext cx="297202" cy="46268"/>
                </a:xfrm>
                <a:custGeom>
                  <a:avLst/>
                  <a:gdLst>
                    <a:gd name="T0" fmla="*/ 0 w 188"/>
                    <a:gd name="T1" fmla="*/ 0 h 29"/>
                    <a:gd name="T2" fmla="*/ 0 w 188"/>
                    <a:gd name="T3" fmla="*/ 2147483647 h 29"/>
                    <a:gd name="T4" fmla="*/ 2147483647 w 188"/>
                    <a:gd name="T5" fmla="*/ 2147483647 h 29"/>
                    <a:gd name="T6" fmla="*/ 2147483647 w 188"/>
                    <a:gd name="T7" fmla="*/ 2147483647 h 29"/>
                    <a:gd name="T8" fmla="*/ 2147483647 w 188"/>
                    <a:gd name="T9" fmla="*/ 2147483647 h 29"/>
                    <a:gd name="T10" fmla="*/ 2147483647 w 188"/>
                    <a:gd name="T11" fmla="*/ 2147483647 h 29"/>
                    <a:gd name="T12" fmla="*/ 0 w 188"/>
                    <a:gd name="T13" fmla="*/ 0 h 29"/>
                    <a:gd name="T14" fmla="*/ 0 60000 65536"/>
                    <a:gd name="T15" fmla="*/ 0 60000 65536"/>
                    <a:gd name="T16" fmla="*/ 0 60000 65536"/>
                    <a:gd name="T17" fmla="*/ 0 60000 65536"/>
                    <a:gd name="T18" fmla="*/ 0 60000 65536"/>
                    <a:gd name="T19" fmla="*/ 0 60000 65536"/>
                    <a:gd name="T20" fmla="*/ 0 60000 65536"/>
                    <a:gd name="T21" fmla="*/ 0 w 188"/>
                    <a:gd name="T22" fmla="*/ 0 h 29"/>
                    <a:gd name="T23" fmla="*/ 188 w 188"/>
                    <a:gd name="T24" fmla="*/ 29 h 2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8" h="29">
                      <a:moveTo>
                        <a:pt x="0" y="0"/>
                      </a:moveTo>
                      <a:cubicBezTo>
                        <a:pt x="0" y="2"/>
                        <a:pt x="0" y="2"/>
                        <a:pt x="0" y="2"/>
                      </a:cubicBezTo>
                      <a:cubicBezTo>
                        <a:pt x="0" y="17"/>
                        <a:pt x="42" y="29"/>
                        <a:pt x="94" y="29"/>
                      </a:cubicBezTo>
                      <a:cubicBezTo>
                        <a:pt x="146" y="29"/>
                        <a:pt x="188" y="17"/>
                        <a:pt x="188" y="2"/>
                      </a:cubicBezTo>
                      <a:cubicBezTo>
                        <a:pt x="188" y="1"/>
                        <a:pt x="188" y="1"/>
                        <a:pt x="188" y="1"/>
                      </a:cubicBezTo>
                      <a:cubicBezTo>
                        <a:pt x="188" y="16"/>
                        <a:pt x="145" y="28"/>
                        <a:pt x="94" y="28"/>
                      </a:cubicBezTo>
                      <a:cubicBezTo>
                        <a:pt x="42" y="28"/>
                        <a:pt x="0" y="16"/>
                        <a:pt x="0" y="0"/>
                      </a:cubicBezTo>
                    </a:path>
                  </a:pathLst>
                </a:custGeom>
                <a:solidFill>
                  <a:srgbClr val="7F8EA2"/>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420" name="Freeform 179"/>
                <p:cNvSpPr>
                  <a:spLocks/>
                </p:cNvSpPr>
                <p:nvPr/>
              </p:nvSpPr>
              <p:spPr bwMode="auto">
                <a:xfrm>
                  <a:off x="4311133" y="3439172"/>
                  <a:ext cx="297202" cy="44927"/>
                </a:xfrm>
                <a:custGeom>
                  <a:avLst/>
                  <a:gdLst>
                    <a:gd name="T0" fmla="*/ 2147483647 w 188"/>
                    <a:gd name="T1" fmla="*/ 2147483647 h 28"/>
                    <a:gd name="T2" fmla="*/ 0 w 188"/>
                    <a:gd name="T3" fmla="*/ 0 h 28"/>
                    <a:gd name="T4" fmla="*/ 0 w 188"/>
                    <a:gd name="T5" fmla="*/ 0 h 28"/>
                    <a:gd name="T6" fmla="*/ 2147483647 w 188"/>
                    <a:gd name="T7" fmla="*/ 2147483647 h 28"/>
                    <a:gd name="T8" fmla="*/ 2147483647 w 188"/>
                    <a:gd name="T9" fmla="*/ 0 h 28"/>
                    <a:gd name="T10" fmla="*/ 2147483647 w 188"/>
                    <a:gd name="T11" fmla="*/ 0 h 28"/>
                    <a:gd name="T12" fmla="*/ 2147483647 w 188"/>
                    <a:gd name="T13" fmla="*/ 2147483647 h 28"/>
                    <a:gd name="T14" fmla="*/ 0 60000 65536"/>
                    <a:gd name="T15" fmla="*/ 0 60000 65536"/>
                    <a:gd name="T16" fmla="*/ 0 60000 65536"/>
                    <a:gd name="T17" fmla="*/ 0 60000 65536"/>
                    <a:gd name="T18" fmla="*/ 0 60000 65536"/>
                    <a:gd name="T19" fmla="*/ 0 60000 65536"/>
                    <a:gd name="T20" fmla="*/ 0 60000 65536"/>
                    <a:gd name="T21" fmla="*/ 0 w 188"/>
                    <a:gd name="T22" fmla="*/ 0 h 28"/>
                    <a:gd name="T23" fmla="*/ 188 w 188"/>
                    <a:gd name="T24" fmla="*/ 28 h 2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8" h="28">
                      <a:moveTo>
                        <a:pt x="94" y="26"/>
                      </a:moveTo>
                      <a:cubicBezTo>
                        <a:pt x="43" y="26"/>
                        <a:pt x="1" y="14"/>
                        <a:pt x="0" y="0"/>
                      </a:cubicBezTo>
                      <a:cubicBezTo>
                        <a:pt x="0" y="0"/>
                        <a:pt x="0" y="0"/>
                        <a:pt x="0" y="0"/>
                      </a:cubicBezTo>
                      <a:cubicBezTo>
                        <a:pt x="0" y="15"/>
                        <a:pt x="42" y="28"/>
                        <a:pt x="94" y="28"/>
                      </a:cubicBezTo>
                      <a:cubicBezTo>
                        <a:pt x="146" y="28"/>
                        <a:pt x="188" y="15"/>
                        <a:pt x="188" y="0"/>
                      </a:cubicBezTo>
                      <a:cubicBezTo>
                        <a:pt x="188" y="0"/>
                        <a:pt x="188" y="0"/>
                        <a:pt x="188" y="0"/>
                      </a:cubicBezTo>
                      <a:cubicBezTo>
                        <a:pt x="186" y="14"/>
                        <a:pt x="145" y="26"/>
                        <a:pt x="94" y="26"/>
                      </a:cubicBezTo>
                      <a:close/>
                    </a:path>
                  </a:pathLst>
                </a:custGeom>
                <a:solidFill>
                  <a:srgbClr val="363B49"/>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421" name="Freeform 180"/>
                <p:cNvSpPr>
                  <a:spLocks noEditPoints="1"/>
                </p:cNvSpPr>
                <p:nvPr/>
              </p:nvSpPr>
              <p:spPr bwMode="auto">
                <a:xfrm>
                  <a:off x="4308462" y="3393574"/>
                  <a:ext cx="303213" cy="247434"/>
                </a:xfrm>
                <a:custGeom>
                  <a:avLst/>
                  <a:gdLst>
                    <a:gd name="T0" fmla="*/ 0 w 192"/>
                    <a:gd name="T1" fmla="*/ 2147483647 h 156"/>
                    <a:gd name="T2" fmla="*/ 0 w 192"/>
                    <a:gd name="T3" fmla="*/ 2147483647 h 156"/>
                    <a:gd name="T4" fmla="*/ 2147483647 w 192"/>
                    <a:gd name="T5" fmla="*/ 2147483647 h 156"/>
                    <a:gd name="T6" fmla="*/ 2147483647 w 192"/>
                    <a:gd name="T7" fmla="*/ 2147483647 h 156"/>
                    <a:gd name="T8" fmla="*/ 2147483647 w 192"/>
                    <a:gd name="T9" fmla="*/ 2147483647 h 156"/>
                    <a:gd name="T10" fmla="*/ 2147483647 w 192"/>
                    <a:gd name="T11" fmla="*/ 2147483647 h 156"/>
                    <a:gd name="T12" fmla="*/ 2147483647 w 192"/>
                    <a:gd name="T13" fmla="*/ 2147483647 h 156"/>
                    <a:gd name="T14" fmla="*/ 2147483647 w 192"/>
                    <a:gd name="T15" fmla="*/ 2147483647 h 156"/>
                    <a:gd name="T16" fmla="*/ 2147483647 w 192"/>
                    <a:gd name="T17" fmla="*/ 0 h 156"/>
                    <a:gd name="T18" fmla="*/ 0 w 192"/>
                    <a:gd name="T19" fmla="*/ 2147483647 h 156"/>
                    <a:gd name="T20" fmla="*/ 0 w 192"/>
                    <a:gd name="T21" fmla="*/ 2147483647 h 156"/>
                    <a:gd name="T22" fmla="*/ 2147483647 w 192"/>
                    <a:gd name="T23" fmla="*/ 2147483647 h 156"/>
                    <a:gd name="T24" fmla="*/ 2147483647 w 192"/>
                    <a:gd name="T25" fmla="*/ 2147483647 h 156"/>
                    <a:gd name="T26" fmla="*/ 2147483647 w 192"/>
                    <a:gd name="T27" fmla="*/ 2147483647 h 156"/>
                    <a:gd name="T28" fmla="*/ 2147483647 w 192"/>
                    <a:gd name="T29" fmla="*/ 2147483647 h 156"/>
                    <a:gd name="T30" fmla="*/ 2147483647 w 192"/>
                    <a:gd name="T31" fmla="*/ 2147483647 h 156"/>
                    <a:gd name="T32" fmla="*/ 2147483647 w 192"/>
                    <a:gd name="T33" fmla="*/ 2147483647 h 156"/>
                    <a:gd name="T34" fmla="*/ 2147483647 w 192"/>
                    <a:gd name="T35" fmla="*/ 2147483647 h 156"/>
                    <a:gd name="T36" fmla="*/ 2147483647 w 192"/>
                    <a:gd name="T37" fmla="*/ 2147483647 h 156"/>
                    <a:gd name="T38" fmla="*/ 2147483647 w 192"/>
                    <a:gd name="T39" fmla="*/ 2147483647 h 156"/>
                    <a:gd name="T40" fmla="*/ 2147483647 w 192"/>
                    <a:gd name="T41" fmla="*/ 2147483647 h 156"/>
                    <a:gd name="T42" fmla="*/ 2147483647 w 192"/>
                    <a:gd name="T43" fmla="*/ 2147483647 h 156"/>
                    <a:gd name="T44" fmla="*/ 2147483647 w 192"/>
                    <a:gd name="T45" fmla="*/ 2147483647 h 15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92"/>
                    <a:gd name="T70" fmla="*/ 0 h 156"/>
                    <a:gd name="T71" fmla="*/ 192 w 192"/>
                    <a:gd name="T72" fmla="*/ 156 h 15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92" h="156">
                      <a:moveTo>
                        <a:pt x="0" y="31"/>
                      </a:moveTo>
                      <a:cubicBezTo>
                        <a:pt x="0" y="127"/>
                        <a:pt x="0" y="127"/>
                        <a:pt x="0" y="127"/>
                      </a:cubicBezTo>
                      <a:cubicBezTo>
                        <a:pt x="0" y="145"/>
                        <a:pt x="48" y="156"/>
                        <a:pt x="96" y="156"/>
                      </a:cubicBezTo>
                      <a:cubicBezTo>
                        <a:pt x="143" y="156"/>
                        <a:pt x="192" y="145"/>
                        <a:pt x="192" y="127"/>
                      </a:cubicBezTo>
                      <a:cubicBezTo>
                        <a:pt x="192" y="31"/>
                        <a:pt x="192" y="31"/>
                        <a:pt x="192" y="31"/>
                      </a:cubicBezTo>
                      <a:cubicBezTo>
                        <a:pt x="191" y="32"/>
                        <a:pt x="191" y="32"/>
                        <a:pt x="191" y="32"/>
                      </a:cubicBezTo>
                      <a:cubicBezTo>
                        <a:pt x="192" y="31"/>
                        <a:pt x="192" y="30"/>
                        <a:pt x="192" y="30"/>
                      </a:cubicBezTo>
                      <a:cubicBezTo>
                        <a:pt x="192" y="29"/>
                        <a:pt x="192" y="29"/>
                        <a:pt x="192" y="29"/>
                      </a:cubicBezTo>
                      <a:cubicBezTo>
                        <a:pt x="192" y="11"/>
                        <a:pt x="143" y="0"/>
                        <a:pt x="96" y="0"/>
                      </a:cubicBezTo>
                      <a:cubicBezTo>
                        <a:pt x="48" y="0"/>
                        <a:pt x="0" y="11"/>
                        <a:pt x="0" y="29"/>
                      </a:cubicBezTo>
                      <a:lnTo>
                        <a:pt x="0" y="31"/>
                      </a:lnTo>
                      <a:close/>
                      <a:moveTo>
                        <a:pt x="4" y="29"/>
                      </a:moveTo>
                      <a:cubicBezTo>
                        <a:pt x="4" y="17"/>
                        <a:pt x="41" y="4"/>
                        <a:pt x="96" y="4"/>
                      </a:cubicBezTo>
                      <a:cubicBezTo>
                        <a:pt x="151" y="4"/>
                        <a:pt x="188" y="17"/>
                        <a:pt x="188" y="29"/>
                      </a:cubicBezTo>
                      <a:cubicBezTo>
                        <a:pt x="188" y="30"/>
                        <a:pt x="188" y="30"/>
                        <a:pt x="188" y="30"/>
                      </a:cubicBezTo>
                      <a:cubicBezTo>
                        <a:pt x="188" y="31"/>
                        <a:pt x="188" y="31"/>
                        <a:pt x="188" y="31"/>
                      </a:cubicBezTo>
                      <a:cubicBezTo>
                        <a:pt x="188" y="31"/>
                        <a:pt x="188" y="31"/>
                        <a:pt x="188" y="31"/>
                      </a:cubicBezTo>
                      <a:cubicBezTo>
                        <a:pt x="188" y="31"/>
                        <a:pt x="188" y="31"/>
                        <a:pt x="188" y="31"/>
                      </a:cubicBezTo>
                      <a:cubicBezTo>
                        <a:pt x="188" y="127"/>
                        <a:pt x="188" y="127"/>
                        <a:pt x="188" y="127"/>
                      </a:cubicBezTo>
                      <a:cubicBezTo>
                        <a:pt x="188" y="139"/>
                        <a:pt x="151" y="152"/>
                        <a:pt x="96" y="152"/>
                      </a:cubicBezTo>
                      <a:cubicBezTo>
                        <a:pt x="41" y="152"/>
                        <a:pt x="4" y="139"/>
                        <a:pt x="4" y="127"/>
                      </a:cubicBezTo>
                      <a:cubicBezTo>
                        <a:pt x="4" y="31"/>
                        <a:pt x="4" y="31"/>
                        <a:pt x="4" y="31"/>
                      </a:cubicBezTo>
                      <a:lnTo>
                        <a:pt x="4" y="29"/>
                      </a:lnTo>
                      <a:close/>
                    </a:path>
                  </a:pathLst>
                </a:custGeom>
                <a:solidFill>
                  <a:srgbClr val="231F20"/>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422" name="Freeform 175"/>
                <p:cNvSpPr>
                  <a:spLocks/>
                </p:cNvSpPr>
                <p:nvPr/>
              </p:nvSpPr>
              <p:spPr bwMode="auto">
                <a:xfrm>
                  <a:off x="4311133" y="3284373"/>
                  <a:ext cx="297202" cy="195131"/>
                </a:xfrm>
                <a:custGeom>
                  <a:avLst/>
                  <a:gdLst>
                    <a:gd name="T0" fmla="*/ 2147483647 w 188"/>
                    <a:gd name="T1" fmla="*/ 2147483647 h 123"/>
                    <a:gd name="T2" fmla="*/ 2147483647 w 188"/>
                    <a:gd name="T3" fmla="*/ 2147483647 h 123"/>
                    <a:gd name="T4" fmla="*/ 0 w 188"/>
                    <a:gd name="T5" fmla="*/ 2147483647 h 123"/>
                    <a:gd name="T6" fmla="*/ 0 w 188"/>
                    <a:gd name="T7" fmla="*/ 0 h 123"/>
                    <a:gd name="T8" fmla="*/ 2147483647 w 188"/>
                    <a:gd name="T9" fmla="*/ 0 h 123"/>
                    <a:gd name="T10" fmla="*/ 2147483647 w 188"/>
                    <a:gd name="T11" fmla="*/ 2147483647 h 123"/>
                    <a:gd name="T12" fmla="*/ 0 60000 65536"/>
                    <a:gd name="T13" fmla="*/ 0 60000 65536"/>
                    <a:gd name="T14" fmla="*/ 0 60000 65536"/>
                    <a:gd name="T15" fmla="*/ 0 60000 65536"/>
                    <a:gd name="T16" fmla="*/ 0 60000 65536"/>
                    <a:gd name="T17" fmla="*/ 0 60000 65536"/>
                    <a:gd name="T18" fmla="*/ 0 w 188"/>
                    <a:gd name="T19" fmla="*/ 0 h 123"/>
                    <a:gd name="T20" fmla="*/ 188 w 188"/>
                    <a:gd name="T21" fmla="*/ 123 h 123"/>
                  </a:gdLst>
                  <a:ahLst/>
                  <a:cxnLst>
                    <a:cxn ang="T12">
                      <a:pos x="T0" y="T1"/>
                    </a:cxn>
                    <a:cxn ang="T13">
                      <a:pos x="T2" y="T3"/>
                    </a:cxn>
                    <a:cxn ang="T14">
                      <a:pos x="T4" y="T5"/>
                    </a:cxn>
                    <a:cxn ang="T15">
                      <a:pos x="T6" y="T7"/>
                    </a:cxn>
                    <a:cxn ang="T16">
                      <a:pos x="T8" y="T9"/>
                    </a:cxn>
                    <a:cxn ang="T17">
                      <a:pos x="T10" y="T11"/>
                    </a:cxn>
                  </a:cxnLst>
                  <a:rect l="T18" t="T19" r="T20" b="T21"/>
                  <a:pathLst>
                    <a:path w="188" h="123">
                      <a:moveTo>
                        <a:pt x="188" y="96"/>
                      </a:moveTo>
                      <a:cubicBezTo>
                        <a:pt x="188" y="111"/>
                        <a:pt x="146" y="123"/>
                        <a:pt x="94" y="123"/>
                      </a:cubicBezTo>
                      <a:cubicBezTo>
                        <a:pt x="42" y="123"/>
                        <a:pt x="0" y="111"/>
                        <a:pt x="0" y="96"/>
                      </a:cubicBezTo>
                      <a:cubicBezTo>
                        <a:pt x="0" y="0"/>
                        <a:pt x="0" y="0"/>
                        <a:pt x="0" y="0"/>
                      </a:cubicBezTo>
                      <a:cubicBezTo>
                        <a:pt x="188" y="0"/>
                        <a:pt x="188" y="0"/>
                        <a:pt x="188" y="0"/>
                      </a:cubicBezTo>
                      <a:cubicBezTo>
                        <a:pt x="188" y="96"/>
                        <a:pt x="188" y="96"/>
                        <a:pt x="188" y="96"/>
                      </a:cubicBezTo>
                    </a:path>
                  </a:pathLst>
                </a:custGeom>
                <a:solidFill>
                  <a:srgbClr val="00B050"/>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423" name="Freeform 176"/>
                <p:cNvSpPr>
                  <a:spLocks/>
                </p:cNvSpPr>
                <p:nvPr/>
              </p:nvSpPr>
              <p:spPr bwMode="auto">
                <a:xfrm>
                  <a:off x="4608336" y="3433693"/>
                  <a:ext cx="668" cy="1341"/>
                </a:xfrm>
                <a:custGeom>
                  <a:avLst/>
                  <a:gdLst>
                    <a:gd name="T0" fmla="*/ 0 w 1"/>
                    <a:gd name="T1" fmla="*/ 0 h 1"/>
                    <a:gd name="T2" fmla="*/ 0 w 1"/>
                    <a:gd name="T3" fmla="*/ 0 h 1"/>
                    <a:gd name="T4" fmla="*/ 0 w 1"/>
                    <a:gd name="T5" fmla="*/ 2147483647 h 1"/>
                    <a:gd name="T6" fmla="*/ 0 w 1"/>
                    <a:gd name="T7" fmla="*/ 2147483647 h 1"/>
                    <a:gd name="T8" fmla="*/ 0 w 1"/>
                    <a:gd name="T9" fmla="*/ 0 h 1"/>
                    <a:gd name="T10" fmla="*/ 0 60000 65536"/>
                    <a:gd name="T11" fmla="*/ 0 60000 65536"/>
                    <a:gd name="T12" fmla="*/ 0 60000 65536"/>
                    <a:gd name="T13" fmla="*/ 0 60000 65536"/>
                    <a:gd name="T14" fmla="*/ 0 60000 65536"/>
                    <a:gd name="T15" fmla="*/ 0 w 1"/>
                    <a:gd name="T16" fmla="*/ 0 h 1"/>
                    <a:gd name="T17" fmla="*/ 1 w 1"/>
                    <a:gd name="T18" fmla="*/ 1 h 1"/>
                  </a:gdLst>
                  <a:ahLst/>
                  <a:cxnLst>
                    <a:cxn ang="T10">
                      <a:pos x="T0" y="T1"/>
                    </a:cxn>
                    <a:cxn ang="T11">
                      <a:pos x="T2" y="T3"/>
                    </a:cxn>
                    <a:cxn ang="T12">
                      <a:pos x="T4" y="T5"/>
                    </a:cxn>
                    <a:cxn ang="T13">
                      <a:pos x="T6" y="T7"/>
                    </a:cxn>
                    <a:cxn ang="T14">
                      <a:pos x="T8" y="T9"/>
                    </a:cxn>
                  </a:cxnLst>
                  <a:rect l="T15" t="T16" r="T17" b="T18"/>
                  <a:pathLst>
                    <a:path w="1" h="1">
                      <a:moveTo>
                        <a:pt x="0" y="0"/>
                      </a:moveTo>
                      <a:cubicBezTo>
                        <a:pt x="0" y="0"/>
                        <a:pt x="0" y="0"/>
                        <a:pt x="0" y="0"/>
                      </a:cubicBezTo>
                      <a:cubicBezTo>
                        <a:pt x="0" y="1"/>
                        <a:pt x="0" y="1"/>
                        <a:pt x="0" y="1"/>
                      </a:cubicBezTo>
                      <a:cubicBezTo>
                        <a:pt x="0" y="1"/>
                        <a:pt x="0" y="1"/>
                        <a:pt x="0" y="1"/>
                      </a:cubicBezTo>
                      <a:cubicBezTo>
                        <a:pt x="0" y="0"/>
                        <a:pt x="0" y="0"/>
                        <a:pt x="0" y="0"/>
                      </a:cubicBezTo>
                    </a:path>
                  </a:pathLst>
                </a:custGeom>
                <a:solidFill>
                  <a:srgbClr val="8A98AA"/>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424" name="Freeform 177"/>
                <p:cNvSpPr>
                  <a:spLocks/>
                </p:cNvSpPr>
                <p:nvPr/>
              </p:nvSpPr>
              <p:spPr bwMode="auto">
                <a:xfrm>
                  <a:off x="4311133" y="3431681"/>
                  <a:ext cx="297202" cy="46268"/>
                </a:xfrm>
                <a:custGeom>
                  <a:avLst/>
                  <a:gdLst>
                    <a:gd name="T0" fmla="*/ 0 w 188"/>
                    <a:gd name="T1" fmla="*/ 0 h 29"/>
                    <a:gd name="T2" fmla="*/ 0 w 188"/>
                    <a:gd name="T3" fmla="*/ 2147483647 h 29"/>
                    <a:gd name="T4" fmla="*/ 2147483647 w 188"/>
                    <a:gd name="T5" fmla="*/ 2147483647 h 29"/>
                    <a:gd name="T6" fmla="*/ 2147483647 w 188"/>
                    <a:gd name="T7" fmla="*/ 2147483647 h 29"/>
                    <a:gd name="T8" fmla="*/ 2147483647 w 188"/>
                    <a:gd name="T9" fmla="*/ 2147483647 h 29"/>
                    <a:gd name="T10" fmla="*/ 2147483647 w 188"/>
                    <a:gd name="T11" fmla="*/ 2147483647 h 29"/>
                    <a:gd name="T12" fmla="*/ 0 w 188"/>
                    <a:gd name="T13" fmla="*/ 0 h 29"/>
                    <a:gd name="T14" fmla="*/ 0 60000 65536"/>
                    <a:gd name="T15" fmla="*/ 0 60000 65536"/>
                    <a:gd name="T16" fmla="*/ 0 60000 65536"/>
                    <a:gd name="T17" fmla="*/ 0 60000 65536"/>
                    <a:gd name="T18" fmla="*/ 0 60000 65536"/>
                    <a:gd name="T19" fmla="*/ 0 60000 65536"/>
                    <a:gd name="T20" fmla="*/ 0 60000 65536"/>
                    <a:gd name="T21" fmla="*/ 0 w 188"/>
                    <a:gd name="T22" fmla="*/ 0 h 29"/>
                    <a:gd name="T23" fmla="*/ 188 w 188"/>
                    <a:gd name="T24" fmla="*/ 29 h 2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8" h="29">
                      <a:moveTo>
                        <a:pt x="0" y="0"/>
                      </a:moveTo>
                      <a:cubicBezTo>
                        <a:pt x="0" y="2"/>
                        <a:pt x="0" y="2"/>
                        <a:pt x="0" y="2"/>
                      </a:cubicBezTo>
                      <a:cubicBezTo>
                        <a:pt x="0" y="17"/>
                        <a:pt x="42" y="29"/>
                        <a:pt x="94" y="29"/>
                      </a:cubicBezTo>
                      <a:cubicBezTo>
                        <a:pt x="146" y="29"/>
                        <a:pt x="188" y="17"/>
                        <a:pt x="188" y="2"/>
                      </a:cubicBezTo>
                      <a:cubicBezTo>
                        <a:pt x="188" y="1"/>
                        <a:pt x="188" y="1"/>
                        <a:pt x="188" y="1"/>
                      </a:cubicBezTo>
                      <a:cubicBezTo>
                        <a:pt x="188" y="16"/>
                        <a:pt x="145" y="28"/>
                        <a:pt x="94" y="28"/>
                      </a:cubicBezTo>
                      <a:cubicBezTo>
                        <a:pt x="42" y="28"/>
                        <a:pt x="0" y="16"/>
                        <a:pt x="0" y="0"/>
                      </a:cubicBezTo>
                    </a:path>
                  </a:pathLst>
                </a:custGeom>
                <a:solidFill>
                  <a:srgbClr val="7F8EA2"/>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425" name="Freeform 180"/>
                <p:cNvSpPr>
                  <a:spLocks noEditPoints="1"/>
                </p:cNvSpPr>
                <p:nvPr/>
              </p:nvSpPr>
              <p:spPr bwMode="auto">
                <a:xfrm>
                  <a:off x="4308462" y="3233868"/>
                  <a:ext cx="303213" cy="247434"/>
                </a:xfrm>
                <a:custGeom>
                  <a:avLst/>
                  <a:gdLst>
                    <a:gd name="T0" fmla="*/ 0 w 192"/>
                    <a:gd name="T1" fmla="*/ 2147483647 h 156"/>
                    <a:gd name="T2" fmla="*/ 0 w 192"/>
                    <a:gd name="T3" fmla="*/ 2147483647 h 156"/>
                    <a:gd name="T4" fmla="*/ 2147483647 w 192"/>
                    <a:gd name="T5" fmla="*/ 2147483647 h 156"/>
                    <a:gd name="T6" fmla="*/ 2147483647 w 192"/>
                    <a:gd name="T7" fmla="*/ 2147483647 h 156"/>
                    <a:gd name="T8" fmla="*/ 2147483647 w 192"/>
                    <a:gd name="T9" fmla="*/ 2147483647 h 156"/>
                    <a:gd name="T10" fmla="*/ 2147483647 w 192"/>
                    <a:gd name="T11" fmla="*/ 2147483647 h 156"/>
                    <a:gd name="T12" fmla="*/ 2147483647 w 192"/>
                    <a:gd name="T13" fmla="*/ 2147483647 h 156"/>
                    <a:gd name="T14" fmla="*/ 2147483647 w 192"/>
                    <a:gd name="T15" fmla="*/ 2147483647 h 156"/>
                    <a:gd name="T16" fmla="*/ 2147483647 w 192"/>
                    <a:gd name="T17" fmla="*/ 0 h 156"/>
                    <a:gd name="T18" fmla="*/ 0 w 192"/>
                    <a:gd name="T19" fmla="*/ 2147483647 h 156"/>
                    <a:gd name="T20" fmla="*/ 0 w 192"/>
                    <a:gd name="T21" fmla="*/ 2147483647 h 156"/>
                    <a:gd name="T22" fmla="*/ 2147483647 w 192"/>
                    <a:gd name="T23" fmla="*/ 2147483647 h 156"/>
                    <a:gd name="T24" fmla="*/ 2147483647 w 192"/>
                    <a:gd name="T25" fmla="*/ 2147483647 h 156"/>
                    <a:gd name="T26" fmla="*/ 2147483647 w 192"/>
                    <a:gd name="T27" fmla="*/ 2147483647 h 156"/>
                    <a:gd name="T28" fmla="*/ 2147483647 w 192"/>
                    <a:gd name="T29" fmla="*/ 2147483647 h 156"/>
                    <a:gd name="T30" fmla="*/ 2147483647 w 192"/>
                    <a:gd name="T31" fmla="*/ 2147483647 h 156"/>
                    <a:gd name="T32" fmla="*/ 2147483647 w 192"/>
                    <a:gd name="T33" fmla="*/ 2147483647 h 156"/>
                    <a:gd name="T34" fmla="*/ 2147483647 w 192"/>
                    <a:gd name="T35" fmla="*/ 2147483647 h 156"/>
                    <a:gd name="T36" fmla="*/ 2147483647 w 192"/>
                    <a:gd name="T37" fmla="*/ 2147483647 h 156"/>
                    <a:gd name="T38" fmla="*/ 2147483647 w 192"/>
                    <a:gd name="T39" fmla="*/ 2147483647 h 156"/>
                    <a:gd name="T40" fmla="*/ 2147483647 w 192"/>
                    <a:gd name="T41" fmla="*/ 2147483647 h 156"/>
                    <a:gd name="T42" fmla="*/ 2147483647 w 192"/>
                    <a:gd name="T43" fmla="*/ 2147483647 h 156"/>
                    <a:gd name="T44" fmla="*/ 2147483647 w 192"/>
                    <a:gd name="T45" fmla="*/ 2147483647 h 15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92"/>
                    <a:gd name="T70" fmla="*/ 0 h 156"/>
                    <a:gd name="T71" fmla="*/ 192 w 192"/>
                    <a:gd name="T72" fmla="*/ 156 h 15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92" h="156">
                      <a:moveTo>
                        <a:pt x="0" y="31"/>
                      </a:moveTo>
                      <a:cubicBezTo>
                        <a:pt x="0" y="127"/>
                        <a:pt x="0" y="127"/>
                        <a:pt x="0" y="127"/>
                      </a:cubicBezTo>
                      <a:cubicBezTo>
                        <a:pt x="0" y="145"/>
                        <a:pt x="48" y="156"/>
                        <a:pt x="96" y="156"/>
                      </a:cubicBezTo>
                      <a:cubicBezTo>
                        <a:pt x="143" y="156"/>
                        <a:pt x="192" y="145"/>
                        <a:pt x="192" y="127"/>
                      </a:cubicBezTo>
                      <a:cubicBezTo>
                        <a:pt x="192" y="31"/>
                        <a:pt x="192" y="31"/>
                        <a:pt x="192" y="31"/>
                      </a:cubicBezTo>
                      <a:cubicBezTo>
                        <a:pt x="191" y="32"/>
                        <a:pt x="191" y="32"/>
                        <a:pt x="191" y="32"/>
                      </a:cubicBezTo>
                      <a:cubicBezTo>
                        <a:pt x="192" y="31"/>
                        <a:pt x="192" y="30"/>
                        <a:pt x="192" y="30"/>
                      </a:cubicBezTo>
                      <a:cubicBezTo>
                        <a:pt x="192" y="29"/>
                        <a:pt x="192" y="29"/>
                        <a:pt x="192" y="29"/>
                      </a:cubicBezTo>
                      <a:cubicBezTo>
                        <a:pt x="192" y="11"/>
                        <a:pt x="143" y="0"/>
                        <a:pt x="96" y="0"/>
                      </a:cubicBezTo>
                      <a:cubicBezTo>
                        <a:pt x="48" y="0"/>
                        <a:pt x="0" y="11"/>
                        <a:pt x="0" y="29"/>
                      </a:cubicBezTo>
                      <a:lnTo>
                        <a:pt x="0" y="31"/>
                      </a:lnTo>
                      <a:close/>
                      <a:moveTo>
                        <a:pt x="4" y="29"/>
                      </a:moveTo>
                      <a:cubicBezTo>
                        <a:pt x="4" y="17"/>
                        <a:pt x="41" y="4"/>
                        <a:pt x="96" y="4"/>
                      </a:cubicBezTo>
                      <a:cubicBezTo>
                        <a:pt x="151" y="4"/>
                        <a:pt x="188" y="17"/>
                        <a:pt x="188" y="29"/>
                      </a:cubicBezTo>
                      <a:cubicBezTo>
                        <a:pt x="188" y="30"/>
                        <a:pt x="188" y="30"/>
                        <a:pt x="188" y="30"/>
                      </a:cubicBezTo>
                      <a:cubicBezTo>
                        <a:pt x="188" y="31"/>
                        <a:pt x="188" y="31"/>
                        <a:pt x="188" y="31"/>
                      </a:cubicBezTo>
                      <a:cubicBezTo>
                        <a:pt x="188" y="31"/>
                        <a:pt x="188" y="31"/>
                        <a:pt x="188" y="31"/>
                      </a:cubicBezTo>
                      <a:cubicBezTo>
                        <a:pt x="188" y="31"/>
                        <a:pt x="188" y="31"/>
                        <a:pt x="188" y="31"/>
                      </a:cubicBezTo>
                      <a:cubicBezTo>
                        <a:pt x="188" y="127"/>
                        <a:pt x="188" y="127"/>
                        <a:pt x="188" y="127"/>
                      </a:cubicBezTo>
                      <a:cubicBezTo>
                        <a:pt x="188" y="139"/>
                        <a:pt x="151" y="152"/>
                        <a:pt x="96" y="152"/>
                      </a:cubicBezTo>
                      <a:cubicBezTo>
                        <a:pt x="41" y="152"/>
                        <a:pt x="4" y="139"/>
                        <a:pt x="4" y="127"/>
                      </a:cubicBezTo>
                      <a:cubicBezTo>
                        <a:pt x="4" y="31"/>
                        <a:pt x="4" y="31"/>
                        <a:pt x="4" y="31"/>
                      </a:cubicBezTo>
                      <a:lnTo>
                        <a:pt x="4" y="29"/>
                      </a:lnTo>
                      <a:close/>
                    </a:path>
                  </a:pathLst>
                </a:custGeom>
                <a:solidFill>
                  <a:srgbClr val="231F20"/>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426" name="Freeform 175"/>
                <p:cNvSpPr>
                  <a:spLocks/>
                </p:cNvSpPr>
                <p:nvPr/>
              </p:nvSpPr>
              <p:spPr bwMode="auto">
                <a:xfrm>
                  <a:off x="4311133" y="3126929"/>
                  <a:ext cx="297202" cy="195131"/>
                </a:xfrm>
                <a:custGeom>
                  <a:avLst/>
                  <a:gdLst>
                    <a:gd name="T0" fmla="*/ 2147483647 w 188"/>
                    <a:gd name="T1" fmla="*/ 2147483647 h 123"/>
                    <a:gd name="T2" fmla="*/ 2147483647 w 188"/>
                    <a:gd name="T3" fmla="*/ 2147483647 h 123"/>
                    <a:gd name="T4" fmla="*/ 0 w 188"/>
                    <a:gd name="T5" fmla="*/ 2147483647 h 123"/>
                    <a:gd name="T6" fmla="*/ 0 w 188"/>
                    <a:gd name="T7" fmla="*/ 0 h 123"/>
                    <a:gd name="T8" fmla="*/ 2147483647 w 188"/>
                    <a:gd name="T9" fmla="*/ 0 h 123"/>
                    <a:gd name="T10" fmla="*/ 2147483647 w 188"/>
                    <a:gd name="T11" fmla="*/ 2147483647 h 123"/>
                    <a:gd name="T12" fmla="*/ 0 60000 65536"/>
                    <a:gd name="T13" fmla="*/ 0 60000 65536"/>
                    <a:gd name="T14" fmla="*/ 0 60000 65536"/>
                    <a:gd name="T15" fmla="*/ 0 60000 65536"/>
                    <a:gd name="T16" fmla="*/ 0 60000 65536"/>
                    <a:gd name="T17" fmla="*/ 0 60000 65536"/>
                    <a:gd name="T18" fmla="*/ 0 w 188"/>
                    <a:gd name="T19" fmla="*/ 0 h 123"/>
                    <a:gd name="T20" fmla="*/ 188 w 188"/>
                    <a:gd name="T21" fmla="*/ 123 h 123"/>
                  </a:gdLst>
                  <a:ahLst/>
                  <a:cxnLst>
                    <a:cxn ang="T12">
                      <a:pos x="T0" y="T1"/>
                    </a:cxn>
                    <a:cxn ang="T13">
                      <a:pos x="T2" y="T3"/>
                    </a:cxn>
                    <a:cxn ang="T14">
                      <a:pos x="T4" y="T5"/>
                    </a:cxn>
                    <a:cxn ang="T15">
                      <a:pos x="T6" y="T7"/>
                    </a:cxn>
                    <a:cxn ang="T16">
                      <a:pos x="T8" y="T9"/>
                    </a:cxn>
                    <a:cxn ang="T17">
                      <a:pos x="T10" y="T11"/>
                    </a:cxn>
                  </a:cxnLst>
                  <a:rect l="T18" t="T19" r="T20" b="T21"/>
                  <a:pathLst>
                    <a:path w="188" h="123">
                      <a:moveTo>
                        <a:pt x="188" y="96"/>
                      </a:moveTo>
                      <a:cubicBezTo>
                        <a:pt x="188" y="111"/>
                        <a:pt x="146" y="123"/>
                        <a:pt x="94" y="123"/>
                      </a:cubicBezTo>
                      <a:cubicBezTo>
                        <a:pt x="42" y="123"/>
                        <a:pt x="0" y="111"/>
                        <a:pt x="0" y="96"/>
                      </a:cubicBezTo>
                      <a:cubicBezTo>
                        <a:pt x="0" y="0"/>
                        <a:pt x="0" y="0"/>
                        <a:pt x="0" y="0"/>
                      </a:cubicBezTo>
                      <a:cubicBezTo>
                        <a:pt x="188" y="0"/>
                        <a:pt x="188" y="0"/>
                        <a:pt x="188" y="0"/>
                      </a:cubicBezTo>
                      <a:cubicBezTo>
                        <a:pt x="188" y="96"/>
                        <a:pt x="188" y="96"/>
                        <a:pt x="188" y="96"/>
                      </a:cubicBezTo>
                    </a:path>
                  </a:pathLst>
                </a:custGeom>
                <a:solidFill>
                  <a:srgbClr val="00B050"/>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427" name="Freeform 176"/>
                <p:cNvSpPr>
                  <a:spLocks/>
                </p:cNvSpPr>
                <p:nvPr/>
              </p:nvSpPr>
              <p:spPr bwMode="auto">
                <a:xfrm>
                  <a:off x="4608336" y="3317637"/>
                  <a:ext cx="668" cy="1341"/>
                </a:xfrm>
                <a:custGeom>
                  <a:avLst/>
                  <a:gdLst>
                    <a:gd name="T0" fmla="*/ 0 w 1"/>
                    <a:gd name="T1" fmla="*/ 0 h 1"/>
                    <a:gd name="T2" fmla="*/ 0 w 1"/>
                    <a:gd name="T3" fmla="*/ 0 h 1"/>
                    <a:gd name="T4" fmla="*/ 0 w 1"/>
                    <a:gd name="T5" fmla="*/ 2147483647 h 1"/>
                    <a:gd name="T6" fmla="*/ 0 w 1"/>
                    <a:gd name="T7" fmla="*/ 2147483647 h 1"/>
                    <a:gd name="T8" fmla="*/ 0 w 1"/>
                    <a:gd name="T9" fmla="*/ 0 h 1"/>
                    <a:gd name="T10" fmla="*/ 0 60000 65536"/>
                    <a:gd name="T11" fmla="*/ 0 60000 65536"/>
                    <a:gd name="T12" fmla="*/ 0 60000 65536"/>
                    <a:gd name="T13" fmla="*/ 0 60000 65536"/>
                    <a:gd name="T14" fmla="*/ 0 60000 65536"/>
                    <a:gd name="T15" fmla="*/ 0 w 1"/>
                    <a:gd name="T16" fmla="*/ 0 h 1"/>
                    <a:gd name="T17" fmla="*/ 1 w 1"/>
                    <a:gd name="T18" fmla="*/ 1 h 1"/>
                  </a:gdLst>
                  <a:ahLst/>
                  <a:cxnLst>
                    <a:cxn ang="T10">
                      <a:pos x="T0" y="T1"/>
                    </a:cxn>
                    <a:cxn ang="T11">
                      <a:pos x="T2" y="T3"/>
                    </a:cxn>
                    <a:cxn ang="T12">
                      <a:pos x="T4" y="T5"/>
                    </a:cxn>
                    <a:cxn ang="T13">
                      <a:pos x="T6" y="T7"/>
                    </a:cxn>
                    <a:cxn ang="T14">
                      <a:pos x="T8" y="T9"/>
                    </a:cxn>
                  </a:cxnLst>
                  <a:rect l="T15" t="T16" r="T17" b="T18"/>
                  <a:pathLst>
                    <a:path w="1" h="1">
                      <a:moveTo>
                        <a:pt x="0" y="0"/>
                      </a:moveTo>
                      <a:cubicBezTo>
                        <a:pt x="0" y="0"/>
                        <a:pt x="0" y="0"/>
                        <a:pt x="0" y="0"/>
                      </a:cubicBezTo>
                      <a:cubicBezTo>
                        <a:pt x="0" y="1"/>
                        <a:pt x="0" y="1"/>
                        <a:pt x="0" y="1"/>
                      </a:cubicBezTo>
                      <a:cubicBezTo>
                        <a:pt x="0" y="1"/>
                        <a:pt x="0" y="1"/>
                        <a:pt x="0" y="1"/>
                      </a:cubicBezTo>
                      <a:cubicBezTo>
                        <a:pt x="0" y="0"/>
                        <a:pt x="0" y="0"/>
                        <a:pt x="0" y="0"/>
                      </a:cubicBezTo>
                    </a:path>
                  </a:pathLst>
                </a:custGeom>
                <a:solidFill>
                  <a:srgbClr val="8A98AA"/>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428" name="Oval 178"/>
                <p:cNvSpPr>
                  <a:spLocks noChangeArrowheads="1"/>
                </p:cNvSpPr>
                <p:nvPr/>
              </p:nvSpPr>
              <p:spPr bwMode="auto">
                <a:xfrm>
                  <a:off x="4311133" y="3080661"/>
                  <a:ext cx="297202" cy="87842"/>
                </a:xfrm>
                <a:prstGeom prst="ellipse">
                  <a:avLst/>
                </a:prstGeom>
                <a:gradFill rotWithShape="1">
                  <a:gsLst>
                    <a:gs pos="0">
                      <a:srgbClr val="C0C1C6"/>
                    </a:gs>
                    <a:gs pos="100000">
                      <a:srgbClr val="DFE0E5"/>
                    </a:gs>
                  </a:gsLst>
                  <a:lin ang="5400000" scaled="1"/>
                </a:gradFill>
                <a:ln w="9525" algn="ctr">
                  <a:noFill/>
                  <a:round/>
                  <a:headEnd/>
                  <a:tailEnd/>
                </a:ln>
              </p:spPr>
              <p:txBody>
                <a:bodyPr lIns="91327" tIns="45667" rIns="91327" bIns="45667"/>
                <a:lstStyle/>
                <a:p>
                  <a:pPr algn="l">
                    <a:buClrTx/>
                    <a:buFontTx/>
                    <a:buNone/>
                  </a:pPr>
                  <a:endParaRPr lang="zh-CN" altLang="zh-CN" sz="1400" dirty="0" smtClean="0">
                    <a:solidFill>
                      <a:srgbClr val="000000"/>
                    </a:solidFill>
                    <a:cs typeface="Calibri" pitchFamily="34" charset="0"/>
                    <a:sym typeface="Lucida Grande" charset="0"/>
                  </a:endParaRPr>
                </a:p>
              </p:txBody>
            </p:sp>
            <p:sp>
              <p:nvSpPr>
                <p:cNvPr id="429" name="Freeform 179"/>
                <p:cNvSpPr>
                  <a:spLocks/>
                </p:cNvSpPr>
                <p:nvPr/>
              </p:nvSpPr>
              <p:spPr bwMode="auto">
                <a:xfrm>
                  <a:off x="4311133" y="3123577"/>
                  <a:ext cx="297202" cy="44927"/>
                </a:xfrm>
                <a:custGeom>
                  <a:avLst/>
                  <a:gdLst>
                    <a:gd name="T0" fmla="*/ 2147483647 w 188"/>
                    <a:gd name="T1" fmla="*/ 2147483647 h 28"/>
                    <a:gd name="T2" fmla="*/ 0 w 188"/>
                    <a:gd name="T3" fmla="*/ 0 h 28"/>
                    <a:gd name="T4" fmla="*/ 0 w 188"/>
                    <a:gd name="T5" fmla="*/ 0 h 28"/>
                    <a:gd name="T6" fmla="*/ 2147483647 w 188"/>
                    <a:gd name="T7" fmla="*/ 2147483647 h 28"/>
                    <a:gd name="T8" fmla="*/ 2147483647 w 188"/>
                    <a:gd name="T9" fmla="*/ 0 h 28"/>
                    <a:gd name="T10" fmla="*/ 2147483647 w 188"/>
                    <a:gd name="T11" fmla="*/ 0 h 28"/>
                    <a:gd name="T12" fmla="*/ 2147483647 w 188"/>
                    <a:gd name="T13" fmla="*/ 2147483647 h 28"/>
                    <a:gd name="T14" fmla="*/ 0 60000 65536"/>
                    <a:gd name="T15" fmla="*/ 0 60000 65536"/>
                    <a:gd name="T16" fmla="*/ 0 60000 65536"/>
                    <a:gd name="T17" fmla="*/ 0 60000 65536"/>
                    <a:gd name="T18" fmla="*/ 0 60000 65536"/>
                    <a:gd name="T19" fmla="*/ 0 60000 65536"/>
                    <a:gd name="T20" fmla="*/ 0 60000 65536"/>
                    <a:gd name="T21" fmla="*/ 0 w 188"/>
                    <a:gd name="T22" fmla="*/ 0 h 28"/>
                    <a:gd name="T23" fmla="*/ 188 w 188"/>
                    <a:gd name="T24" fmla="*/ 28 h 2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8" h="28">
                      <a:moveTo>
                        <a:pt x="94" y="26"/>
                      </a:moveTo>
                      <a:cubicBezTo>
                        <a:pt x="43" y="26"/>
                        <a:pt x="1" y="14"/>
                        <a:pt x="0" y="0"/>
                      </a:cubicBezTo>
                      <a:cubicBezTo>
                        <a:pt x="0" y="0"/>
                        <a:pt x="0" y="0"/>
                        <a:pt x="0" y="0"/>
                      </a:cubicBezTo>
                      <a:cubicBezTo>
                        <a:pt x="0" y="15"/>
                        <a:pt x="42" y="28"/>
                        <a:pt x="94" y="28"/>
                      </a:cubicBezTo>
                      <a:cubicBezTo>
                        <a:pt x="146" y="28"/>
                        <a:pt x="188" y="15"/>
                        <a:pt x="188" y="0"/>
                      </a:cubicBezTo>
                      <a:cubicBezTo>
                        <a:pt x="188" y="0"/>
                        <a:pt x="188" y="0"/>
                        <a:pt x="188" y="0"/>
                      </a:cubicBezTo>
                      <a:cubicBezTo>
                        <a:pt x="186" y="14"/>
                        <a:pt x="145" y="26"/>
                        <a:pt x="94" y="26"/>
                      </a:cubicBezTo>
                      <a:close/>
                    </a:path>
                  </a:pathLst>
                </a:custGeom>
                <a:solidFill>
                  <a:srgbClr val="363B49"/>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430" name="Freeform 180"/>
                <p:cNvSpPr>
                  <a:spLocks noEditPoints="1"/>
                </p:cNvSpPr>
                <p:nvPr/>
              </p:nvSpPr>
              <p:spPr bwMode="auto">
                <a:xfrm>
                  <a:off x="4308462" y="3074713"/>
                  <a:ext cx="303213" cy="247434"/>
                </a:xfrm>
                <a:custGeom>
                  <a:avLst/>
                  <a:gdLst>
                    <a:gd name="T0" fmla="*/ 0 w 192"/>
                    <a:gd name="T1" fmla="*/ 2147483647 h 156"/>
                    <a:gd name="T2" fmla="*/ 0 w 192"/>
                    <a:gd name="T3" fmla="*/ 2147483647 h 156"/>
                    <a:gd name="T4" fmla="*/ 2147483647 w 192"/>
                    <a:gd name="T5" fmla="*/ 2147483647 h 156"/>
                    <a:gd name="T6" fmla="*/ 2147483647 w 192"/>
                    <a:gd name="T7" fmla="*/ 2147483647 h 156"/>
                    <a:gd name="T8" fmla="*/ 2147483647 w 192"/>
                    <a:gd name="T9" fmla="*/ 2147483647 h 156"/>
                    <a:gd name="T10" fmla="*/ 2147483647 w 192"/>
                    <a:gd name="T11" fmla="*/ 2147483647 h 156"/>
                    <a:gd name="T12" fmla="*/ 2147483647 w 192"/>
                    <a:gd name="T13" fmla="*/ 2147483647 h 156"/>
                    <a:gd name="T14" fmla="*/ 2147483647 w 192"/>
                    <a:gd name="T15" fmla="*/ 2147483647 h 156"/>
                    <a:gd name="T16" fmla="*/ 2147483647 w 192"/>
                    <a:gd name="T17" fmla="*/ 0 h 156"/>
                    <a:gd name="T18" fmla="*/ 0 w 192"/>
                    <a:gd name="T19" fmla="*/ 2147483647 h 156"/>
                    <a:gd name="T20" fmla="*/ 0 w 192"/>
                    <a:gd name="T21" fmla="*/ 2147483647 h 156"/>
                    <a:gd name="T22" fmla="*/ 2147483647 w 192"/>
                    <a:gd name="T23" fmla="*/ 2147483647 h 156"/>
                    <a:gd name="T24" fmla="*/ 2147483647 w 192"/>
                    <a:gd name="T25" fmla="*/ 2147483647 h 156"/>
                    <a:gd name="T26" fmla="*/ 2147483647 w 192"/>
                    <a:gd name="T27" fmla="*/ 2147483647 h 156"/>
                    <a:gd name="T28" fmla="*/ 2147483647 w 192"/>
                    <a:gd name="T29" fmla="*/ 2147483647 h 156"/>
                    <a:gd name="T30" fmla="*/ 2147483647 w 192"/>
                    <a:gd name="T31" fmla="*/ 2147483647 h 156"/>
                    <a:gd name="T32" fmla="*/ 2147483647 w 192"/>
                    <a:gd name="T33" fmla="*/ 2147483647 h 156"/>
                    <a:gd name="T34" fmla="*/ 2147483647 w 192"/>
                    <a:gd name="T35" fmla="*/ 2147483647 h 156"/>
                    <a:gd name="T36" fmla="*/ 2147483647 w 192"/>
                    <a:gd name="T37" fmla="*/ 2147483647 h 156"/>
                    <a:gd name="T38" fmla="*/ 2147483647 w 192"/>
                    <a:gd name="T39" fmla="*/ 2147483647 h 156"/>
                    <a:gd name="T40" fmla="*/ 2147483647 w 192"/>
                    <a:gd name="T41" fmla="*/ 2147483647 h 156"/>
                    <a:gd name="T42" fmla="*/ 2147483647 w 192"/>
                    <a:gd name="T43" fmla="*/ 2147483647 h 156"/>
                    <a:gd name="T44" fmla="*/ 2147483647 w 192"/>
                    <a:gd name="T45" fmla="*/ 2147483647 h 15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92"/>
                    <a:gd name="T70" fmla="*/ 0 h 156"/>
                    <a:gd name="T71" fmla="*/ 192 w 192"/>
                    <a:gd name="T72" fmla="*/ 156 h 15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92" h="156">
                      <a:moveTo>
                        <a:pt x="0" y="31"/>
                      </a:moveTo>
                      <a:cubicBezTo>
                        <a:pt x="0" y="127"/>
                        <a:pt x="0" y="127"/>
                        <a:pt x="0" y="127"/>
                      </a:cubicBezTo>
                      <a:cubicBezTo>
                        <a:pt x="0" y="145"/>
                        <a:pt x="48" y="156"/>
                        <a:pt x="96" y="156"/>
                      </a:cubicBezTo>
                      <a:cubicBezTo>
                        <a:pt x="143" y="156"/>
                        <a:pt x="192" y="145"/>
                        <a:pt x="192" y="127"/>
                      </a:cubicBezTo>
                      <a:cubicBezTo>
                        <a:pt x="192" y="31"/>
                        <a:pt x="192" y="31"/>
                        <a:pt x="192" y="31"/>
                      </a:cubicBezTo>
                      <a:cubicBezTo>
                        <a:pt x="191" y="32"/>
                        <a:pt x="191" y="32"/>
                        <a:pt x="191" y="32"/>
                      </a:cubicBezTo>
                      <a:cubicBezTo>
                        <a:pt x="192" y="31"/>
                        <a:pt x="192" y="30"/>
                        <a:pt x="192" y="30"/>
                      </a:cubicBezTo>
                      <a:cubicBezTo>
                        <a:pt x="192" y="29"/>
                        <a:pt x="192" y="29"/>
                        <a:pt x="192" y="29"/>
                      </a:cubicBezTo>
                      <a:cubicBezTo>
                        <a:pt x="192" y="11"/>
                        <a:pt x="143" y="0"/>
                        <a:pt x="96" y="0"/>
                      </a:cubicBezTo>
                      <a:cubicBezTo>
                        <a:pt x="48" y="0"/>
                        <a:pt x="0" y="11"/>
                        <a:pt x="0" y="29"/>
                      </a:cubicBezTo>
                      <a:lnTo>
                        <a:pt x="0" y="31"/>
                      </a:lnTo>
                      <a:close/>
                      <a:moveTo>
                        <a:pt x="4" y="29"/>
                      </a:moveTo>
                      <a:cubicBezTo>
                        <a:pt x="4" y="17"/>
                        <a:pt x="41" y="4"/>
                        <a:pt x="96" y="4"/>
                      </a:cubicBezTo>
                      <a:cubicBezTo>
                        <a:pt x="151" y="4"/>
                        <a:pt x="188" y="17"/>
                        <a:pt x="188" y="29"/>
                      </a:cubicBezTo>
                      <a:cubicBezTo>
                        <a:pt x="188" y="30"/>
                        <a:pt x="188" y="30"/>
                        <a:pt x="188" y="30"/>
                      </a:cubicBezTo>
                      <a:cubicBezTo>
                        <a:pt x="188" y="31"/>
                        <a:pt x="188" y="31"/>
                        <a:pt x="188" y="31"/>
                      </a:cubicBezTo>
                      <a:cubicBezTo>
                        <a:pt x="188" y="31"/>
                        <a:pt x="188" y="31"/>
                        <a:pt x="188" y="31"/>
                      </a:cubicBezTo>
                      <a:cubicBezTo>
                        <a:pt x="188" y="31"/>
                        <a:pt x="188" y="31"/>
                        <a:pt x="188" y="31"/>
                      </a:cubicBezTo>
                      <a:cubicBezTo>
                        <a:pt x="188" y="127"/>
                        <a:pt x="188" y="127"/>
                        <a:pt x="188" y="127"/>
                      </a:cubicBezTo>
                      <a:cubicBezTo>
                        <a:pt x="188" y="139"/>
                        <a:pt x="151" y="152"/>
                        <a:pt x="96" y="152"/>
                      </a:cubicBezTo>
                      <a:cubicBezTo>
                        <a:pt x="41" y="152"/>
                        <a:pt x="4" y="139"/>
                        <a:pt x="4" y="127"/>
                      </a:cubicBezTo>
                      <a:cubicBezTo>
                        <a:pt x="4" y="31"/>
                        <a:pt x="4" y="31"/>
                        <a:pt x="4" y="31"/>
                      </a:cubicBezTo>
                      <a:lnTo>
                        <a:pt x="4" y="29"/>
                      </a:lnTo>
                      <a:close/>
                    </a:path>
                  </a:pathLst>
                </a:custGeom>
                <a:solidFill>
                  <a:srgbClr val="231F20"/>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grpSp>
          <p:grpSp>
            <p:nvGrpSpPr>
              <p:cNvPr id="357" name="Group 846"/>
              <p:cNvGrpSpPr>
                <a:grpSpLocks/>
              </p:cNvGrpSpPr>
              <p:nvPr/>
            </p:nvGrpSpPr>
            <p:grpSpPr bwMode="auto">
              <a:xfrm>
                <a:off x="187" y="2939"/>
                <a:ext cx="181" cy="358"/>
                <a:chOff x="4308462" y="3074713"/>
                <a:chExt cx="303213" cy="566295"/>
              </a:xfrm>
            </p:grpSpPr>
            <p:sp>
              <p:nvSpPr>
                <p:cNvPr id="403" name="Freeform 175"/>
                <p:cNvSpPr>
                  <a:spLocks/>
                </p:cNvSpPr>
                <p:nvPr/>
              </p:nvSpPr>
              <p:spPr bwMode="auto">
                <a:xfrm>
                  <a:off x="4311133" y="3442524"/>
                  <a:ext cx="297202" cy="195131"/>
                </a:xfrm>
                <a:custGeom>
                  <a:avLst/>
                  <a:gdLst>
                    <a:gd name="T0" fmla="*/ 2147483647 w 188"/>
                    <a:gd name="T1" fmla="*/ 2147483647 h 123"/>
                    <a:gd name="T2" fmla="*/ 2147483647 w 188"/>
                    <a:gd name="T3" fmla="*/ 2147483647 h 123"/>
                    <a:gd name="T4" fmla="*/ 0 w 188"/>
                    <a:gd name="T5" fmla="*/ 2147483647 h 123"/>
                    <a:gd name="T6" fmla="*/ 0 w 188"/>
                    <a:gd name="T7" fmla="*/ 0 h 123"/>
                    <a:gd name="T8" fmla="*/ 2147483647 w 188"/>
                    <a:gd name="T9" fmla="*/ 0 h 123"/>
                    <a:gd name="T10" fmla="*/ 2147483647 w 188"/>
                    <a:gd name="T11" fmla="*/ 2147483647 h 123"/>
                    <a:gd name="T12" fmla="*/ 0 60000 65536"/>
                    <a:gd name="T13" fmla="*/ 0 60000 65536"/>
                    <a:gd name="T14" fmla="*/ 0 60000 65536"/>
                    <a:gd name="T15" fmla="*/ 0 60000 65536"/>
                    <a:gd name="T16" fmla="*/ 0 60000 65536"/>
                    <a:gd name="T17" fmla="*/ 0 60000 65536"/>
                    <a:gd name="T18" fmla="*/ 0 w 188"/>
                    <a:gd name="T19" fmla="*/ 0 h 123"/>
                    <a:gd name="T20" fmla="*/ 188 w 188"/>
                    <a:gd name="T21" fmla="*/ 123 h 123"/>
                  </a:gdLst>
                  <a:ahLst/>
                  <a:cxnLst>
                    <a:cxn ang="T12">
                      <a:pos x="T0" y="T1"/>
                    </a:cxn>
                    <a:cxn ang="T13">
                      <a:pos x="T2" y="T3"/>
                    </a:cxn>
                    <a:cxn ang="T14">
                      <a:pos x="T4" y="T5"/>
                    </a:cxn>
                    <a:cxn ang="T15">
                      <a:pos x="T6" y="T7"/>
                    </a:cxn>
                    <a:cxn ang="T16">
                      <a:pos x="T8" y="T9"/>
                    </a:cxn>
                    <a:cxn ang="T17">
                      <a:pos x="T10" y="T11"/>
                    </a:cxn>
                  </a:cxnLst>
                  <a:rect l="T18" t="T19" r="T20" b="T21"/>
                  <a:pathLst>
                    <a:path w="188" h="123">
                      <a:moveTo>
                        <a:pt x="188" y="96"/>
                      </a:moveTo>
                      <a:cubicBezTo>
                        <a:pt x="188" y="111"/>
                        <a:pt x="146" y="123"/>
                        <a:pt x="94" y="123"/>
                      </a:cubicBezTo>
                      <a:cubicBezTo>
                        <a:pt x="42" y="123"/>
                        <a:pt x="0" y="111"/>
                        <a:pt x="0" y="96"/>
                      </a:cubicBezTo>
                      <a:cubicBezTo>
                        <a:pt x="0" y="0"/>
                        <a:pt x="0" y="0"/>
                        <a:pt x="0" y="0"/>
                      </a:cubicBezTo>
                      <a:cubicBezTo>
                        <a:pt x="188" y="0"/>
                        <a:pt x="188" y="0"/>
                        <a:pt x="188" y="0"/>
                      </a:cubicBezTo>
                      <a:cubicBezTo>
                        <a:pt x="188" y="96"/>
                        <a:pt x="188" y="96"/>
                        <a:pt x="188" y="96"/>
                      </a:cubicBezTo>
                    </a:path>
                  </a:pathLst>
                </a:custGeom>
                <a:solidFill>
                  <a:srgbClr val="00FF00"/>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404" name="Freeform 176"/>
                <p:cNvSpPr>
                  <a:spLocks/>
                </p:cNvSpPr>
                <p:nvPr/>
              </p:nvSpPr>
              <p:spPr bwMode="auto">
                <a:xfrm>
                  <a:off x="4608336" y="3593399"/>
                  <a:ext cx="668" cy="1341"/>
                </a:xfrm>
                <a:custGeom>
                  <a:avLst/>
                  <a:gdLst>
                    <a:gd name="T0" fmla="*/ 0 w 1"/>
                    <a:gd name="T1" fmla="*/ 0 h 1"/>
                    <a:gd name="T2" fmla="*/ 0 w 1"/>
                    <a:gd name="T3" fmla="*/ 0 h 1"/>
                    <a:gd name="T4" fmla="*/ 0 w 1"/>
                    <a:gd name="T5" fmla="*/ 2147483647 h 1"/>
                    <a:gd name="T6" fmla="*/ 0 w 1"/>
                    <a:gd name="T7" fmla="*/ 2147483647 h 1"/>
                    <a:gd name="T8" fmla="*/ 0 w 1"/>
                    <a:gd name="T9" fmla="*/ 0 h 1"/>
                    <a:gd name="T10" fmla="*/ 0 60000 65536"/>
                    <a:gd name="T11" fmla="*/ 0 60000 65536"/>
                    <a:gd name="T12" fmla="*/ 0 60000 65536"/>
                    <a:gd name="T13" fmla="*/ 0 60000 65536"/>
                    <a:gd name="T14" fmla="*/ 0 60000 65536"/>
                    <a:gd name="T15" fmla="*/ 0 w 1"/>
                    <a:gd name="T16" fmla="*/ 0 h 1"/>
                    <a:gd name="T17" fmla="*/ 1 w 1"/>
                    <a:gd name="T18" fmla="*/ 1 h 1"/>
                  </a:gdLst>
                  <a:ahLst/>
                  <a:cxnLst>
                    <a:cxn ang="T10">
                      <a:pos x="T0" y="T1"/>
                    </a:cxn>
                    <a:cxn ang="T11">
                      <a:pos x="T2" y="T3"/>
                    </a:cxn>
                    <a:cxn ang="T12">
                      <a:pos x="T4" y="T5"/>
                    </a:cxn>
                    <a:cxn ang="T13">
                      <a:pos x="T6" y="T7"/>
                    </a:cxn>
                    <a:cxn ang="T14">
                      <a:pos x="T8" y="T9"/>
                    </a:cxn>
                  </a:cxnLst>
                  <a:rect l="T15" t="T16" r="T17" b="T18"/>
                  <a:pathLst>
                    <a:path w="1" h="1">
                      <a:moveTo>
                        <a:pt x="0" y="0"/>
                      </a:moveTo>
                      <a:cubicBezTo>
                        <a:pt x="0" y="0"/>
                        <a:pt x="0" y="0"/>
                        <a:pt x="0" y="0"/>
                      </a:cubicBezTo>
                      <a:cubicBezTo>
                        <a:pt x="0" y="1"/>
                        <a:pt x="0" y="1"/>
                        <a:pt x="0" y="1"/>
                      </a:cubicBezTo>
                      <a:cubicBezTo>
                        <a:pt x="0" y="1"/>
                        <a:pt x="0" y="1"/>
                        <a:pt x="0" y="1"/>
                      </a:cubicBezTo>
                      <a:cubicBezTo>
                        <a:pt x="0" y="0"/>
                        <a:pt x="0" y="0"/>
                        <a:pt x="0" y="0"/>
                      </a:cubicBezTo>
                    </a:path>
                  </a:pathLst>
                </a:custGeom>
                <a:solidFill>
                  <a:srgbClr val="8A98AA"/>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405" name="Freeform 177"/>
                <p:cNvSpPr>
                  <a:spLocks/>
                </p:cNvSpPr>
                <p:nvPr/>
              </p:nvSpPr>
              <p:spPr bwMode="auto">
                <a:xfrm>
                  <a:off x="4311133" y="3591387"/>
                  <a:ext cx="297202" cy="46268"/>
                </a:xfrm>
                <a:custGeom>
                  <a:avLst/>
                  <a:gdLst>
                    <a:gd name="T0" fmla="*/ 0 w 188"/>
                    <a:gd name="T1" fmla="*/ 0 h 29"/>
                    <a:gd name="T2" fmla="*/ 0 w 188"/>
                    <a:gd name="T3" fmla="*/ 2147483647 h 29"/>
                    <a:gd name="T4" fmla="*/ 2147483647 w 188"/>
                    <a:gd name="T5" fmla="*/ 2147483647 h 29"/>
                    <a:gd name="T6" fmla="*/ 2147483647 w 188"/>
                    <a:gd name="T7" fmla="*/ 2147483647 h 29"/>
                    <a:gd name="T8" fmla="*/ 2147483647 w 188"/>
                    <a:gd name="T9" fmla="*/ 2147483647 h 29"/>
                    <a:gd name="T10" fmla="*/ 2147483647 w 188"/>
                    <a:gd name="T11" fmla="*/ 2147483647 h 29"/>
                    <a:gd name="T12" fmla="*/ 0 w 188"/>
                    <a:gd name="T13" fmla="*/ 0 h 29"/>
                    <a:gd name="T14" fmla="*/ 0 60000 65536"/>
                    <a:gd name="T15" fmla="*/ 0 60000 65536"/>
                    <a:gd name="T16" fmla="*/ 0 60000 65536"/>
                    <a:gd name="T17" fmla="*/ 0 60000 65536"/>
                    <a:gd name="T18" fmla="*/ 0 60000 65536"/>
                    <a:gd name="T19" fmla="*/ 0 60000 65536"/>
                    <a:gd name="T20" fmla="*/ 0 60000 65536"/>
                    <a:gd name="T21" fmla="*/ 0 w 188"/>
                    <a:gd name="T22" fmla="*/ 0 h 29"/>
                    <a:gd name="T23" fmla="*/ 188 w 188"/>
                    <a:gd name="T24" fmla="*/ 29 h 2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8" h="29">
                      <a:moveTo>
                        <a:pt x="0" y="0"/>
                      </a:moveTo>
                      <a:cubicBezTo>
                        <a:pt x="0" y="2"/>
                        <a:pt x="0" y="2"/>
                        <a:pt x="0" y="2"/>
                      </a:cubicBezTo>
                      <a:cubicBezTo>
                        <a:pt x="0" y="17"/>
                        <a:pt x="42" y="29"/>
                        <a:pt x="94" y="29"/>
                      </a:cubicBezTo>
                      <a:cubicBezTo>
                        <a:pt x="146" y="29"/>
                        <a:pt x="188" y="17"/>
                        <a:pt x="188" y="2"/>
                      </a:cubicBezTo>
                      <a:cubicBezTo>
                        <a:pt x="188" y="1"/>
                        <a:pt x="188" y="1"/>
                        <a:pt x="188" y="1"/>
                      </a:cubicBezTo>
                      <a:cubicBezTo>
                        <a:pt x="188" y="16"/>
                        <a:pt x="145" y="28"/>
                        <a:pt x="94" y="28"/>
                      </a:cubicBezTo>
                      <a:cubicBezTo>
                        <a:pt x="42" y="28"/>
                        <a:pt x="0" y="16"/>
                        <a:pt x="0" y="0"/>
                      </a:cubicBezTo>
                    </a:path>
                  </a:pathLst>
                </a:custGeom>
                <a:solidFill>
                  <a:srgbClr val="7F8EA2"/>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406" name="Freeform 179"/>
                <p:cNvSpPr>
                  <a:spLocks/>
                </p:cNvSpPr>
                <p:nvPr/>
              </p:nvSpPr>
              <p:spPr bwMode="auto">
                <a:xfrm>
                  <a:off x="4311133" y="3439172"/>
                  <a:ext cx="297202" cy="44927"/>
                </a:xfrm>
                <a:custGeom>
                  <a:avLst/>
                  <a:gdLst>
                    <a:gd name="T0" fmla="*/ 2147483647 w 188"/>
                    <a:gd name="T1" fmla="*/ 2147483647 h 28"/>
                    <a:gd name="T2" fmla="*/ 0 w 188"/>
                    <a:gd name="T3" fmla="*/ 0 h 28"/>
                    <a:gd name="T4" fmla="*/ 0 w 188"/>
                    <a:gd name="T5" fmla="*/ 0 h 28"/>
                    <a:gd name="T6" fmla="*/ 2147483647 w 188"/>
                    <a:gd name="T7" fmla="*/ 2147483647 h 28"/>
                    <a:gd name="T8" fmla="*/ 2147483647 w 188"/>
                    <a:gd name="T9" fmla="*/ 0 h 28"/>
                    <a:gd name="T10" fmla="*/ 2147483647 w 188"/>
                    <a:gd name="T11" fmla="*/ 0 h 28"/>
                    <a:gd name="T12" fmla="*/ 2147483647 w 188"/>
                    <a:gd name="T13" fmla="*/ 2147483647 h 28"/>
                    <a:gd name="T14" fmla="*/ 0 60000 65536"/>
                    <a:gd name="T15" fmla="*/ 0 60000 65536"/>
                    <a:gd name="T16" fmla="*/ 0 60000 65536"/>
                    <a:gd name="T17" fmla="*/ 0 60000 65536"/>
                    <a:gd name="T18" fmla="*/ 0 60000 65536"/>
                    <a:gd name="T19" fmla="*/ 0 60000 65536"/>
                    <a:gd name="T20" fmla="*/ 0 60000 65536"/>
                    <a:gd name="T21" fmla="*/ 0 w 188"/>
                    <a:gd name="T22" fmla="*/ 0 h 28"/>
                    <a:gd name="T23" fmla="*/ 188 w 188"/>
                    <a:gd name="T24" fmla="*/ 28 h 2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8" h="28">
                      <a:moveTo>
                        <a:pt x="94" y="26"/>
                      </a:moveTo>
                      <a:cubicBezTo>
                        <a:pt x="43" y="26"/>
                        <a:pt x="1" y="14"/>
                        <a:pt x="0" y="0"/>
                      </a:cubicBezTo>
                      <a:cubicBezTo>
                        <a:pt x="0" y="0"/>
                        <a:pt x="0" y="0"/>
                        <a:pt x="0" y="0"/>
                      </a:cubicBezTo>
                      <a:cubicBezTo>
                        <a:pt x="0" y="15"/>
                        <a:pt x="42" y="28"/>
                        <a:pt x="94" y="28"/>
                      </a:cubicBezTo>
                      <a:cubicBezTo>
                        <a:pt x="146" y="28"/>
                        <a:pt x="188" y="15"/>
                        <a:pt x="188" y="0"/>
                      </a:cubicBezTo>
                      <a:cubicBezTo>
                        <a:pt x="188" y="0"/>
                        <a:pt x="188" y="0"/>
                        <a:pt x="188" y="0"/>
                      </a:cubicBezTo>
                      <a:cubicBezTo>
                        <a:pt x="186" y="14"/>
                        <a:pt x="145" y="26"/>
                        <a:pt x="94" y="26"/>
                      </a:cubicBezTo>
                      <a:close/>
                    </a:path>
                  </a:pathLst>
                </a:custGeom>
                <a:solidFill>
                  <a:srgbClr val="363B49"/>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407" name="Freeform 180"/>
                <p:cNvSpPr>
                  <a:spLocks noEditPoints="1"/>
                </p:cNvSpPr>
                <p:nvPr/>
              </p:nvSpPr>
              <p:spPr bwMode="auto">
                <a:xfrm>
                  <a:off x="4308462" y="3393574"/>
                  <a:ext cx="303213" cy="247434"/>
                </a:xfrm>
                <a:custGeom>
                  <a:avLst/>
                  <a:gdLst>
                    <a:gd name="T0" fmla="*/ 0 w 192"/>
                    <a:gd name="T1" fmla="*/ 2147483647 h 156"/>
                    <a:gd name="T2" fmla="*/ 0 w 192"/>
                    <a:gd name="T3" fmla="*/ 2147483647 h 156"/>
                    <a:gd name="T4" fmla="*/ 2147483647 w 192"/>
                    <a:gd name="T5" fmla="*/ 2147483647 h 156"/>
                    <a:gd name="T6" fmla="*/ 2147483647 w 192"/>
                    <a:gd name="T7" fmla="*/ 2147483647 h 156"/>
                    <a:gd name="T8" fmla="*/ 2147483647 w 192"/>
                    <a:gd name="T9" fmla="*/ 2147483647 h 156"/>
                    <a:gd name="T10" fmla="*/ 2147483647 w 192"/>
                    <a:gd name="T11" fmla="*/ 2147483647 h 156"/>
                    <a:gd name="T12" fmla="*/ 2147483647 w 192"/>
                    <a:gd name="T13" fmla="*/ 2147483647 h 156"/>
                    <a:gd name="T14" fmla="*/ 2147483647 w 192"/>
                    <a:gd name="T15" fmla="*/ 2147483647 h 156"/>
                    <a:gd name="T16" fmla="*/ 2147483647 w 192"/>
                    <a:gd name="T17" fmla="*/ 0 h 156"/>
                    <a:gd name="T18" fmla="*/ 0 w 192"/>
                    <a:gd name="T19" fmla="*/ 2147483647 h 156"/>
                    <a:gd name="T20" fmla="*/ 0 w 192"/>
                    <a:gd name="T21" fmla="*/ 2147483647 h 156"/>
                    <a:gd name="T22" fmla="*/ 2147483647 w 192"/>
                    <a:gd name="T23" fmla="*/ 2147483647 h 156"/>
                    <a:gd name="T24" fmla="*/ 2147483647 w 192"/>
                    <a:gd name="T25" fmla="*/ 2147483647 h 156"/>
                    <a:gd name="T26" fmla="*/ 2147483647 w 192"/>
                    <a:gd name="T27" fmla="*/ 2147483647 h 156"/>
                    <a:gd name="T28" fmla="*/ 2147483647 w 192"/>
                    <a:gd name="T29" fmla="*/ 2147483647 h 156"/>
                    <a:gd name="T30" fmla="*/ 2147483647 w 192"/>
                    <a:gd name="T31" fmla="*/ 2147483647 h 156"/>
                    <a:gd name="T32" fmla="*/ 2147483647 w 192"/>
                    <a:gd name="T33" fmla="*/ 2147483647 h 156"/>
                    <a:gd name="T34" fmla="*/ 2147483647 w 192"/>
                    <a:gd name="T35" fmla="*/ 2147483647 h 156"/>
                    <a:gd name="T36" fmla="*/ 2147483647 w 192"/>
                    <a:gd name="T37" fmla="*/ 2147483647 h 156"/>
                    <a:gd name="T38" fmla="*/ 2147483647 w 192"/>
                    <a:gd name="T39" fmla="*/ 2147483647 h 156"/>
                    <a:gd name="T40" fmla="*/ 2147483647 w 192"/>
                    <a:gd name="T41" fmla="*/ 2147483647 h 156"/>
                    <a:gd name="T42" fmla="*/ 2147483647 w 192"/>
                    <a:gd name="T43" fmla="*/ 2147483647 h 156"/>
                    <a:gd name="T44" fmla="*/ 2147483647 w 192"/>
                    <a:gd name="T45" fmla="*/ 2147483647 h 15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92"/>
                    <a:gd name="T70" fmla="*/ 0 h 156"/>
                    <a:gd name="T71" fmla="*/ 192 w 192"/>
                    <a:gd name="T72" fmla="*/ 156 h 15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92" h="156">
                      <a:moveTo>
                        <a:pt x="0" y="31"/>
                      </a:moveTo>
                      <a:cubicBezTo>
                        <a:pt x="0" y="127"/>
                        <a:pt x="0" y="127"/>
                        <a:pt x="0" y="127"/>
                      </a:cubicBezTo>
                      <a:cubicBezTo>
                        <a:pt x="0" y="145"/>
                        <a:pt x="48" y="156"/>
                        <a:pt x="96" y="156"/>
                      </a:cubicBezTo>
                      <a:cubicBezTo>
                        <a:pt x="143" y="156"/>
                        <a:pt x="192" y="145"/>
                        <a:pt x="192" y="127"/>
                      </a:cubicBezTo>
                      <a:cubicBezTo>
                        <a:pt x="192" y="31"/>
                        <a:pt x="192" y="31"/>
                        <a:pt x="192" y="31"/>
                      </a:cubicBezTo>
                      <a:cubicBezTo>
                        <a:pt x="191" y="32"/>
                        <a:pt x="191" y="32"/>
                        <a:pt x="191" y="32"/>
                      </a:cubicBezTo>
                      <a:cubicBezTo>
                        <a:pt x="192" y="31"/>
                        <a:pt x="192" y="30"/>
                        <a:pt x="192" y="30"/>
                      </a:cubicBezTo>
                      <a:cubicBezTo>
                        <a:pt x="192" y="29"/>
                        <a:pt x="192" y="29"/>
                        <a:pt x="192" y="29"/>
                      </a:cubicBezTo>
                      <a:cubicBezTo>
                        <a:pt x="192" y="11"/>
                        <a:pt x="143" y="0"/>
                        <a:pt x="96" y="0"/>
                      </a:cubicBezTo>
                      <a:cubicBezTo>
                        <a:pt x="48" y="0"/>
                        <a:pt x="0" y="11"/>
                        <a:pt x="0" y="29"/>
                      </a:cubicBezTo>
                      <a:lnTo>
                        <a:pt x="0" y="31"/>
                      </a:lnTo>
                      <a:close/>
                      <a:moveTo>
                        <a:pt x="4" y="29"/>
                      </a:moveTo>
                      <a:cubicBezTo>
                        <a:pt x="4" y="17"/>
                        <a:pt x="41" y="4"/>
                        <a:pt x="96" y="4"/>
                      </a:cubicBezTo>
                      <a:cubicBezTo>
                        <a:pt x="151" y="4"/>
                        <a:pt x="188" y="17"/>
                        <a:pt x="188" y="29"/>
                      </a:cubicBezTo>
                      <a:cubicBezTo>
                        <a:pt x="188" y="30"/>
                        <a:pt x="188" y="30"/>
                        <a:pt x="188" y="30"/>
                      </a:cubicBezTo>
                      <a:cubicBezTo>
                        <a:pt x="188" y="31"/>
                        <a:pt x="188" y="31"/>
                        <a:pt x="188" y="31"/>
                      </a:cubicBezTo>
                      <a:cubicBezTo>
                        <a:pt x="188" y="31"/>
                        <a:pt x="188" y="31"/>
                        <a:pt x="188" y="31"/>
                      </a:cubicBezTo>
                      <a:cubicBezTo>
                        <a:pt x="188" y="31"/>
                        <a:pt x="188" y="31"/>
                        <a:pt x="188" y="31"/>
                      </a:cubicBezTo>
                      <a:cubicBezTo>
                        <a:pt x="188" y="127"/>
                        <a:pt x="188" y="127"/>
                        <a:pt x="188" y="127"/>
                      </a:cubicBezTo>
                      <a:cubicBezTo>
                        <a:pt x="188" y="139"/>
                        <a:pt x="151" y="152"/>
                        <a:pt x="96" y="152"/>
                      </a:cubicBezTo>
                      <a:cubicBezTo>
                        <a:pt x="41" y="152"/>
                        <a:pt x="4" y="139"/>
                        <a:pt x="4" y="127"/>
                      </a:cubicBezTo>
                      <a:cubicBezTo>
                        <a:pt x="4" y="31"/>
                        <a:pt x="4" y="31"/>
                        <a:pt x="4" y="31"/>
                      </a:cubicBezTo>
                      <a:lnTo>
                        <a:pt x="4" y="29"/>
                      </a:lnTo>
                      <a:close/>
                    </a:path>
                  </a:pathLst>
                </a:custGeom>
                <a:solidFill>
                  <a:srgbClr val="231F20"/>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408" name="Freeform 175"/>
                <p:cNvSpPr>
                  <a:spLocks/>
                </p:cNvSpPr>
                <p:nvPr/>
              </p:nvSpPr>
              <p:spPr bwMode="auto">
                <a:xfrm>
                  <a:off x="4311133" y="3284373"/>
                  <a:ext cx="297202" cy="195131"/>
                </a:xfrm>
                <a:custGeom>
                  <a:avLst/>
                  <a:gdLst>
                    <a:gd name="T0" fmla="*/ 2147483647 w 188"/>
                    <a:gd name="T1" fmla="*/ 2147483647 h 123"/>
                    <a:gd name="T2" fmla="*/ 2147483647 w 188"/>
                    <a:gd name="T3" fmla="*/ 2147483647 h 123"/>
                    <a:gd name="T4" fmla="*/ 0 w 188"/>
                    <a:gd name="T5" fmla="*/ 2147483647 h 123"/>
                    <a:gd name="T6" fmla="*/ 0 w 188"/>
                    <a:gd name="T7" fmla="*/ 0 h 123"/>
                    <a:gd name="T8" fmla="*/ 2147483647 w 188"/>
                    <a:gd name="T9" fmla="*/ 0 h 123"/>
                    <a:gd name="T10" fmla="*/ 2147483647 w 188"/>
                    <a:gd name="T11" fmla="*/ 2147483647 h 123"/>
                    <a:gd name="T12" fmla="*/ 0 60000 65536"/>
                    <a:gd name="T13" fmla="*/ 0 60000 65536"/>
                    <a:gd name="T14" fmla="*/ 0 60000 65536"/>
                    <a:gd name="T15" fmla="*/ 0 60000 65536"/>
                    <a:gd name="T16" fmla="*/ 0 60000 65536"/>
                    <a:gd name="T17" fmla="*/ 0 60000 65536"/>
                    <a:gd name="T18" fmla="*/ 0 w 188"/>
                    <a:gd name="T19" fmla="*/ 0 h 123"/>
                    <a:gd name="T20" fmla="*/ 188 w 188"/>
                    <a:gd name="T21" fmla="*/ 123 h 123"/>
                  </a:gdLst>
                  <a:ahLst/>
                  <a:cxnLst>
                    <a:cxn ang="T12">
                      <a:pos x="T0" y="T1"/>
                    </a:cxn>
                    <a:cxn ang="T13">
                      <a:pos x="T2" y="T3"/>
                    </a:cxn>
                    <a:cxn ang="T14">
                      <a:pos x="T4" y="T5"/>
                    </a:cxn>
                    <a:cxn ang="T15">
                      <a:pos x="T6" y="T7"/>
                    </a:cxn>
                    <a:cxn ang="T16">
                      <a:pos x="T8" y="T9"/>
                    </a:cxn>
                    <a:cxn ang="T17">
                      <a:pos x="T10" y="T11"/>
                    </a:cxn>
                  </a:cxnLst>
                  <a:rect l="T18" t="T19" r="T20" b="T21"/>
                  <a:pathLst>
                    <a:path w="188" h="123">
                      <a:moveTo>
                        <a:pt x="188" y="96"/>
                      </a:moveTo>
                      <a:cubicBezTo>
                        <a:pt x="188" y="111"/>
                        <a:pt x="146" y="123"/>
                        <a:pt x="94" y="123"/>
                      </a:cubicBezTo>
                      <a:cubicBezTo>
                        <a:pt x="42" y="123"/>
                        <a:pt x="0" y="111"/>
                        <a:pt x="0" y="96"/>
                      </a:cubicBezTo>
                      <a:cubicBezTo>
                        <a:pt x="0" y="0"/>
                        <a:pt x="0" y="0"/>
                        <a:pt x="0" y="0"/>
                      </a:cubicBezTo>
                      <a:cubicBezTo>
                        <a:pt x="188" y="0"/>
                        <a:pt x="188" y="0"/>
                        <a:pt x="188" y="0"/>
                      </a:cubicBezTo>
                      <a:cubicBezTo>
                        <a:pt x="188" y="96"/>
                        <a:pt x="188" y="96"/>
                        <a:pt x="188" y="96"/>
                      </a:cubicBezTo>
                    </a:path>
                  </a:pathLst>
                </a:custGeom>
                <a:solidFill>
                  <a:srgbClr val="00FF00"/>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409" name="Freeform 176"/>
                <p:cNvSpPr>
                  <a:spLocks/>
                </p:cNvSpPr>
                <p:nvPr/>
              </p:nvSpPr>
              <p:spPr bwMode="auto">
                <a:xfrm>
                  <a:off x="4608336" y="3433693"/>
                  <a:ext cx="668" cy="1341"/>
                </a:xfrm>
                <a:custGeom>
                  <a:avLst/>
                  <a:gdLst>
                    <a:gd name="T0" fmla="*/ 0 w 1"/>
                    <a:gd name="T1" fmla="*/ 0 h 1"/>
                    <a:gd name="T2" fmla="*/ 0 w 1"/>
                    <a:gd name="T3" fmla="*/ 0 h 1"/>
                    <a:gd name="T4" fmla="*/ 0 w 1"/>
                    <a:gd name="T5" fmla="*/ 2147483647 h 1"/>
                    <a:gd name="T6" fmla="*/ 0 w 1"/>
                    <a:gd name="T7" fmla="*/ 2147483647 h 1"/>
                    <a:gd name="T8" fmla="*/ 0 w 1"/>
                    <a:gd name="T9" fmla="*/ 0 h 1"/>
                    <a:gd name="T10" fmla="*/ 0 60000 65536"/>
                    <a:gd name="T11" fmla="*/ 0 60000 65536"/>
                    <a:gd name="T12" fmla="*/ 0 60000 65536"/>
                    <a:gd name="T13" fmla="*/ 0 60000 65536"/>
                    <a:gd name="T14" fmla="*/ 0 60000 65536"/>
                    <a:gd name="T15" fmla="*/ 0 w 1"/>
                    <a:gd name="T16" fmla="*/ 0 h 1"/>
                    <a:gd name="T17" fmla="*/ 1 w 1"/>
                    <a:gd name="T18" fmla="*/ 1 h 1"/>
                  </a:gdLst>
                  <a:ahLst/>
                  <a:cxnLst>
                    <a:cxn ang="T10">
                      <a:pos x="T0" y="T1"/>
                    </a:cxn>
                    <a:cxn ang="T11">
                      <a:pos x="T2" y="T3"/>
                    </a:cxn>
                    <a:cxn ang="T12">
                      <a:pos x="T4" y="T5"/>
                    </a:cxn>
                    <a:cxn ang="T13">
                      <a:pos x="T6" y="T7"/>
                    </a:cxn>
                    <a:cxn ang="T14">
                      <a:pos x="T8" y="T9"/>
                    </a:cxn>
                  </a:cxnLst>
                  <a:rect l="T15" t="T16" r="T17" b="T18"/>
                  <a:pathLst>
                    <a:path w="1" h="1">
                      <a:moveTo>
                        <a:pt x="0" y="0"/>
                      </a:moveTo>
                      <a:cubicBezTo>
                        <a:pt x="0" y="0"/>
                        <a:pt x="0" y="0"/>
                        <a:pt x="0" y="0"/>
                      </a:cubicBezTo>
                      <a:cubicBezTo>
                        <a:pt x="0" y="1"/>
                        <a:pt x="0" y="1"/>
                        <a:pt x="0" y="1"/>
                      </a:cubicBezTo>
                      <a:cubicBezTo>
                        <a:pt x="0" y="1"/>
                        <a:pt x="0" y="1"/>
                        <a:pt x="0" y="1"/>
                      </a:cubicBezTo>
                      <a:cubicBezTo>
                        <a:pt x="0" y="0"/>
                        <a:pt x="0" y="0"/>
                        <a:pt x="0" y="0"/>
                      </a:cubicBezTo>
                    </a:path>
                  </a:pathLst>
                </a:custGeom>
                <a:solidFill>
                  <a:srgbClr val="8A98AA"/>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410" name="Freeform 177"/>
                <p:cNvSpPr>
                  <a:spLocks/>
                </p:cNvSpPr>
                <p:nvPr/>
              </p:nvSpPr>
              <p:spPr bwMode="auto">
                <a:xfrm>
                  <a:off x="4311133" y="3431681"/>
                  <a:ext cx="297202" cy="46268"/>
                </a:xfrm>
                <a:custGeom>
                  <a:avLst/>
                  <a:gdLst>
                    <a:gd name="T0" fmla="*/ 0 w 188"/>
                    <a:gd name="T1" fmla="*/ 0 h 29"/>
                    <a:gd name="T2" fmla="*/ 0 w 188"/>
                    <a:gd name="T3" fmla="*/ 2147483647 h 29"/>
                    <a:gd name="T4" fmla="*/ 2147483647 w 188"/>
                    <a:gd name="T5" fmla="*/ 2147483647 h 29"/>
                    <a:gd name="T6" fmla="*/ 2147483647 w 188"/>
                    <a:gd name="T7" fmla="*/ 2147483647 h 29"/>
                    <a:gd name="T8" fmla="*/ 2147483647 w 188"/>
                    <a:gd name="T9" fmla="*/ 2147483647 h 29"/>
                    <a:gd name="T10" fmla="*/ 2147483647 w 188"/>
                    <a:gd name="T11" fmla="*/ 2147483647 h 29"/>
                    <a:gd name="T12" fmla="*/ 0 w 188"/>
                    <a:gd name="T13" fmla="*/ 0 h 29"/>
                    <a:gd name="T14" fmla="*/ 0 60000 65536"/>
                    <a:gd name="T15" fmla="*/ 0 60000 65536"/>
                    <a:gd name="T16" fmla="*/ 0 60000 65536"/>
                    <a:gd name="T17" fmla="*/ 0 60000 65536"/>
                    <a:gd name="T18" fmla="*/ 0 60000 65536"/>
                    <a:gd name="T19" fmla="*/ 0 60000 65536"/>
                    <a:gd name="T20" fmla="*/ 0 60000 65536"/>
                    <a:gd name="T21" fmla="*/ 0 w 188"/>
                    <a:gd name="T22" fmla="*/ 0 h 29"/>
                    <a:gd name="T23" fmla="*/ 188 w 188"/>
                    <a:gd name="T24" fmla="*/ 29 h 2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8" h="29">
                      <a:moveTo>
                        <a:pt x="0" y="0"/>
                      </a:moveTo>
                      <a:cubicBezTo>
                        <a:pt x="0" y="2"/>
                        <a:pt x="0" y="2"/>
                        <a:pt x="0" y="2"/>
                      </a:cubicBezTo>
                      <a:cubicBezTo>
                        <a:pt x="0" y="17"/>
                        <a:pt x="42" y="29"/>
                        <a:pt x="94" y="29"/>
                      </a:cubicBezTo>
                      <a:cubicBezTo>
                        <a:pt x="146" y="29"/>
                        <a:pt x="188" y="17"/>
                        <a:pt x="188" y="2"/>
                      </a:cubicBezTo>
                      <a:cubicBezTo>
                        <a:pt x="188" y="1"/>
                        <a:pt x="188" y="1"/>
                        <a:pt x="188" y="1"/>
                      </a:cubicBezTo>
                      <a:cubicBezTo>
                        <a:pt x="188" y="16"/>
                        <a:pt x="145" y="28"/>
                        <a:pt x="94" y="28"/>
                      </a:cubicBezTo>
                      <a:cubicBezTo>
                        <a:pt x="42" y="28"/>
                        <a:pt x="0" y="16"/>
                        <a:pt x="0" y="0"/>
                      </a:cubicBezTo>
                    </a:path>
                  </a:pathLst>
                </a:custGeom>
                <a:solidFill>
                  <a:srgbClr val="7F8EA2"/>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411" name="Freeform 180"/>
                <p:cNvSpPr>
                  <a:spLocks noEditPoints="1"/>
                </p:cNvSpPr>
                <p:nvPr/>
              </p:nvSpPr>
              <p:spPr bwMode="auto">
                <a:xfrm>
                  <a:off x="4308462" y="3233868"/>
                  <a:ext cx="303213" cy="247434"/>
                </a:xfrm>
                <a:custGeom>
                  <a:avLst/>
                  <a:gdLst>
                    <a:gd name="T0" fmla="*/ 0 w 192"/>
                    <a:gd name="T1" fmla="*/ 2147483647 h 156"/>
                    <a:gd name="T2" fmla="*/ 0 w 192"/>
                    <a:gd name="T3" fmla="*/ 2147483647 h 156"/>
                    <a:gd name="T4" fmla="*/ 2147483647 w 192"/>
                    <a:gd name="T5" fmla="*/ 2147483647 h 156"/>
                    <a:gd name="T6" fmla="*/ 2147483647 w 192"/>
                    <a:gd name="T7" fmla="*/ 2147483647 h 156"/>
                    <a:gd name="T8" fmla="*/ 2147483647 w 192"/>
                    <a:gd name="T9" fmla="*/ 2147483647 h 156"/>
                    <a:gd name="T10" fmla="*/ 2147483647 w 192"/>
                    <a:gd name="T11" fmla="*/ 2147483647 h 156"/>
                    <a:gd name="T12" fmla="*/ 2147483647 w 192"/>
                    <a:gd name="T13" fmla="*/ 2147483647 h 156"/>
                    <a:gd name="T14" fmla="*/ 2147483647 w 192"/>
                    <a:gd name="T15" fmla="*/ 2147483647 h 156"/>
                    <a:gd name="T16" fmla="*/ 2147483647 w 192"/>
                    <a:gd name="T17" fmla="*/ 0 h 156"/>
                    <a:gd name="T18" fmla="*/ 0 w 192"/>
                    <a:gd name="T19" fmla="*/ 2147483647 h 156"/>
                    <a:gd name="T20" fmla="*/ 0 w 192"/>
                    <a:gd name="T21" fmla="*/ 2147483647 h 156"/>
                    <a:gd name="T22" fmla="*/ 2147483647 w 192"/>
                    <a:gd name="T23" fmla="*/ 2147483647 h 156"/>
                    <a:gd name="T24" fmla="*/ 2147483647 w 192"/>
                    <a:gd name="T25" fmla="*/ 2147483647 h 156"/>
                    <a:gd name="T26" fmla="*/ 2147483647 w 192"/>
                    <a:gd name="T27" fmla="*/ 2147483647 h 156"/>
                    <a:gd name="T28" fmla="*/ 2147483647 w 192"/>
                    <a:gd name="T29" fmla="*/ 2147483647 h 156"/>
                    <a:gd name="T30" fmla="*/ 2147483647 w 192"/>
                    <a:gd name="T31" fmla="*/ 2147483647 h 156"/>
                    <a:gd name="T32" fmla="*/ 2147483647 w 192"/>
                    <a:gd name="T33" fmla="*/ 2147483647 h 156"/>
                    <a:gd name="T34" fmla="*/ 2147483647 w 192"/>
                    <a:gd name="T35" fmla="*/ 2147483647 h 156"/>
                    <a:gd name="T36" fmla="*/ 2147483647 w 192"/>
                    <a:gd name="T37" fmla="*/ 2147483647 h 156"/>
                    <a:gd name="T38" fmla="*/ 2147483647 w 192"/>
                    <a:gd name="T39" fmla="*/ 2147483647 h 156"/>
                    <a:gd name="T40" fmla="*/ 2147483647 w 192"/>
                    <a:gd name="T41" fmla="*/ 2147483647 h 156"/>
                    <a:gd name="T42" fmla="*/ 2147483647 w 192"/>
                    <a:gd name="T43" fmla="*/ 2147483647 h 156"/>
                    <a:gd name="T44" fmla="*/ 2147483647 w 192"/>
                    <a:gd name="T45" fmla="*/ 2147483647 h 15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92"/>
                    <a:gd name="T70" fmla="*/ 0 h 156"/>
                    <a:gd name="T71" fmla="*/ 192 w 192"/>
                    <a:gd name="T72" fmla="*/ 156 h 15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92" h="156">
                      <a:moveTo>
                        <a:pt x="0" y="31"/>
                      </a:moveTo>
                      <a:cubicBezTo>
                        <a:pt x="0" y="127"/>
                        <a:pt x="0" y="127"/>
                        <a:pt x="0" y="127"/>
                      </a:cubicBezTo>
                      <a:cubicBezTo>
                        <a:pt x="0" y="145"/>
                        <a:pt x="48" y="156"/>
                        <a:pt x="96" y="156"/>
                      </a:cubicBezTo>
                      <a:cubicBezTo>
                        <a:pt x="143" y="156"/>
                        <a:pt x="192" y="145"/>
                        <a:pt x="192" y="127"/>
                      </a:cubicBezTo>
                      <a:cubicBezTo>
                        <a:pt x="192" y="31"/>
                        <a:pt x="192" y="31"/>
                        <a:pt x="192" y="31"/>
                      </a:cubicBezTo>
                      <a:cubicBezTo>
                        <a:pt x="191" y="32"/>
                        <a:pt x="191" y="32"/>
                        <a:pt x="191" y="32"/>
                      </a:cubicBezTo>
                      <a:cubicBezTo>
                        <a:pt x="192" y="31"/>
                        <a:pt x="192" y="30"/>
                        <a:pt x="192" y="30"/>
                      </a:cubicBezTo>
                      <a:cubicBezTo>
                        <a:pt x="192" y="29"/>
                        <a:pt x="192" y="29"/>
                        <a:pt x="192" y="29"/>
                      </a:cubicBezTo>
                      <a:cubicBezTo>
                        <a:pt x="192" y="11"/>
                        <a:pt x="143" y="0"/>
                        <a:pt x="96" y="0"/>
                      </a:cubicBezTo>
                      <a:cubicBezTo>
                        <a:pt x="48" y="0"/>
                        <a:pt x="0" y="11"/>
                        <a:pt x="0" y="29"/>
                      </a:cubicBezTo>
                      <a:lnTo>
                        <a:pt x="0" y="31"/>
                      </a:lnTo>
                      <a:close/>
                      <a:moveTo>
                        <a:pt x="4" y="29"/>
                      </a:moveTo>
                      <a:cubicBezTo>
                        <a:pt x="4" y="17"/>
                        <a:pt x="41" y="4"/>
                        <a:pt x="96" y="4"/>
                      </a:cubicBezTo>
                      <a:cubicBezTo>
                        <a:pt x="151" y="4"/>
                        <a:pt x="188" y="17"/>
                        <a:pt x="188" y="29"/>
                      </a:cubicBezTo>
                      <a:cubicBezTo>
                        <a:pt x="188" y="30"/>
                        <a:pt x="188" y="30"/>
                        <a:pt x="188" y="30"/>
                      </a:cubicBezTo>
                      <a:cubicBezTo>
                        <a:pt x="188" y="31"/>
                        <a:pt x="188" y="31"/>
                        <a:pt x="188" y="31"/>
                      </a:cubicBezTo>
                      <a:cubicBezTo>
                        <a:pt x="188" y="31"/>
                        <a:pt x="188" y="31"/>
                        <a:pt x="188" y="31"/>
                      </a:cubicBezTo>
                      <a:cubicBezTo>
                        <a:pt x="188" y="31"/>
                        <a:pt x="188" y="31"/>
                        <a:pt x="188" y="31"/>
                      </a:cubicBezTo>
                      <a:cubicBezTo>
                        <a:pt x="188" y="127"/>
                        <a:pt x="188" y="127"/>
                        <a:pt x="188" y="127"/>
                      </a:cubicBezTo>
                      <a:cubicBezTo>
                        <a:pt x="188" y="139"/>
                        <a:pt x="151" y="152"/>
                        <a:pt x="96" y="152"/>
                      </a:cubicBezTo>
                      <a:cubicBezTo>
                        <a:pt x="41" y="152"/>
                        <a:pt x="4" y="139"/>
                        <a:pt x="4" y="127"/>
                      </a:cubicBezTo>
                      <a:cubicBezTo>
                        <a:pt x="4" y="31"/>
                        <a:pt x="4" y="31"/>
                        <a:pt x="4" y="31"/>
                      </a:cubicBezTo>
                      <a:lnTo>
                        <a:pt x="4" y="29"/>
                      </a:lnTo>
                      <a:close/>
                    </a:path>
                  </a:pathLst>
                </a:custGeom>
                <a:solidFill>
                  <a:srgbClr val="231F20"/>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412" name="Freeform 175"/>
                <p:cNvSpPr>
                  <a:spLocks/>
                </p:cNvSpPr>
                <p:nvPr/>
              </p:nvSpPr>
              <p:spPr bwMode="auto">
                <a:xfrm>
                  <a:off x="4311133" y="3126929"/>
                  <a:ext cx="297202" cy="195131"/>
                </a:xfrm>
                <a:custGeom>
                  <a:avLst/>
                  <a:gdLst>
                    <a:gd name="T0" fmla="*/ 2147483647 w 188"/>
                    <a:gd name="T1" fmla="*/ 2147483647 h 123"/>
                    <a:gd name="T2" fmla="*/ 2147483647 w 188"/>
                    <a:gd name="T3" fmla="*/ 2147483647 h 123"/>
                    <a:gd name="T4" fmla="*/ 0 w 188"/>
                    <a:gd name="T5" fmla="*/ 2147483647 h 123"/>
                    <a:gd name="T6" fmla="*/ 0 w 188"/>
                    <a:gd name="T7" fmla="*/ 0 h 123"/>
                    <a:gd name="T8" fmla="*/ 2147483647 w 188"/>
                    <a:gd name="T9" fmla="*/ 0 h 123"/>
                    <a:gd name="T10" fmla="*/ 2147483647 w 188"/>
                    <a:gd name="T11" fmla="*/ 2147483647 h 123"/>
                    <a:gd name="T12" fmla="*/ 0 60000 65536"/>
                    <a:gd name="T13" fmla="*/ 0 60000 65536"/>
                    <a:gd name="T14" fmla="*/ 0 60000 65536"/>
                    <a:gd name="T15" fmla="*/ 0 60000 65536"/>
                    <a:gd name="T16" fmla="*/ 0 60000 65536"/>
                    <a:gd name="T17" fmla="*/ 0 60000 65536"/>
                    <a:gd name="T18" fmla="*/ 0 w 188"/>
                    <a:gd name="T19" fmla="*/ 0 h 123"/>
                    <a:gd name="T20" fmla="*/ 188 w 188"/>
                    <a:gd name="T21" fmla="*/ 123 h 123"/>
                  </a:gdLst>
                  <a:ahLst/>
                  <a:cxnLst>
                    <a:cxn ang="T12">
                      <a:pos x="T0" y="T1"/>
                    </a:cxn>
                    <a:cxn ang="T13">
                      <a:pos x="T2" y="T3"/>
                    </a:cxn>
                    <a:cxn ang="T14">
                      <a:pos x="T4" y="T5"/>
                    </a:cxn>
                    <a:cxn ang="T15">
                      <a:pos x="T6" y="T7"/>
                    </a:cxn>
                    <a:cxn ang="T16">
                      <a:pos x="T8" y="T9"/>
                    </a:cxn>
                    <a:cxn ang="T17">
                      <a:pos x="T10" y="T11"/>
                    </a:cxn>
                  </a:cxnLst>
                  <a:rect l="T18" t="T19" r="T20" b="T21"/>
                  <a:pathLst>
                    <a:path w="188" h="123">
                      <a:moveTo>
                        <a:pt x="188" y="96"/>
                      </a:moveTo>
                      <a:cubicBezTo>
                        <a:pt x="188" y="111"/>
                        <a:pt x="146" y="123"/>
                        <a:pt x="94" y="123"/>
                      </a:cubicBezTo>
                      <a:cubicBezTo>
                        <a:pt x="42" y="123"/>
                        <a:pt x="0" y="111"/>
                        <a:pt x="0" y="96"/>
                      </a:cubicBezTo>
                      <a:cubicBezTo>
                        <a:pt x="0" y="0"/>
                        <a:pt x="0" y="0"/>
                        <a:pt x="0" y="0"/>
                      </a:cubicBezTo>
                      <a:cubicBezTo>
                        <a:pt x="188" y="0"/>
                        <a:pt x="188" y="0"/>
                        <a:pt x="188" y="0"/>
                      </a:cubicBezTo>
                      <a:cubicBezTo>
                        <a:pt x="188" y="96"/>
                        <a:pt x="188" y="96"/>
                        <a:pt x="188" y="96"/>
                      </a:cubicBezTo>
                    </a:path>
                  </a:pathLst>
                </a:custGeom>
                <a:solidFill>
                  <a:srgbClr val="00FF00"/>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413" name="Freeform 176"/>
                <p:cNvSpPr>
                  <a:spLocks/>
                </p:cNvSpPr>
                <p:nvPr/>
              </p:nvSpPr>
              <p:spPr bwMode="auto">
                <a:xfrm>
                  <a:off x="4608336" y="3317637"/>
                  <a:ext cx="668" cy="1341"/>
                </a:xfrm>
                <a:custGeom>
                  <a:avLst/>
                  <a:gdLst>
                    <a:gd name="T0" fmla="*/ 0 w 1"/>
                    <a:gd name="T1" fmla="*/ 0 h 1"/>
                    <a:gd name="T2" fmla="*/ 0 w 1"/>
                    <a:gd name="T3" fmla="*/ 0 h 1"/>
                    <a:gd name="T4" fmla="*/ 0 w 1"/>
                    <a:gd name="T5" fmla="*/ 2147483647 h 1"/>
                    <a:gd name="T6" fmla="*/ 0 w 1"/>
                    <a:gd name="T7" fmla="*/ 2147483647 h 1"/>
                    <a:gd name="T8" fmla="*/ 0 w 1"/>
                    <a:gd name="T9" fmla="*/ 0 h 1"/>
                    <a:gd name="T10" fmla="*/ 0 60000 65536"/>
                    <a:gd name="T11" fmla="*/ 0 60000 65536"/>
                    <a:gd name="T12" fmla="*/ 0 60000 65536"/>
                    <a:gd name="T13" fmla="*/ 0 60000 65536"/>
                    <a:gd name="T14" fmla="*/ 0 60000 65536"/>
                    <a:gd name="T15" fmla="*/ 0 w 1"/>
                    <a:gd name="T16" fmla="*/ 0 h 1"/>
                    <a:gd name="T17" fmla="*/ 1 w 1"/>
                    <a:gd name="T18" fmla="*/ 1 h 1"/>
                  </a:gdLst>
                  <a:ahLst/>
                  <a:cxnLst>
                    <a:cxn ang="T10">
                      <a:pos x="T0" y="T1"/>
                    </a:cxn>
                    <a:cxn ang="T11">
                      <a:pos x="T2" y="T3"/>
                    </a:cxn>
                    <a:cxn ang="T12">
                      <a:pos x="T4" y="T5"/>
                    </a:cxn>
                    <a:cxn ang="T13">
                      <a:pos x="T6" y="T7"/>
                    </a:cxn>
                    <a:cxn ang="T14">
                      <a:pos x="T8" y="T9"/>
                    </a:cxn>
                  </a:cxnLst>
                  <a:rect l="T15" t="T16" r="T17" b="T18"/>
                  <a:pathLst>
                    <a:path w="1" h="1">
                      <a:moveTo>
                        <a:pt x="0" y="0"/>
                      </a:moveTo>
                      <a:cubicBezTo>
                        <a:pt x="0" y="0"/>
                        <a:pt x="0" y="0"/>
                        <a:pt x="0" y="0"/>
                      </a:cubicBezTo>
                      <a:cubicBezTo>
                        <a:pt x="0" y="1"/>
                        <a:pt x="0" y="1"/>
                        <a:pt x="0" y="1"/>
                      </a:cubicBezTo>
                      <a:cubicBezTo>
                        <a:pt x="0" y="1"/>
                        <a:pt x="0" y="1"/>
                        <a:pt x="0" y="1"/>
                      </a:cubicBezTo>
                      <a:cubicBezTo>
                        <a:pt x="0" y="0"/>
                        <a:pt x="0" y="0"/>
                        <a:pt x="0" y="0"/>
                      </a:cubicBezTo>
                    </a:path>
                  </a:pathLst>
                </a:custGeom>
                <a:solidFill>
                  <a:srgbClr val="8A98AA"/>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414" name="Oval 178"/>
                <p:cNvSpPr>
                  <a:spLocks noChangeArrowheads="1"/>
                </p:cNvSpPr>
                <p:nvPr/>
              </p:nvSpPr>
              <p:spPr bwMode="auto">
                <a:xfrm>
                  <a:off x="4311133" y="3080661"/>
                  <a:ext cx="297202" cy="87842"/>
                </a:xfrm>
                <a:prstGeom prst="ellipse">
                  <a:avLst/>
                </a:prstGeom>
                <a:gradFill rotWithShape="1">
                  <a:gsLst>
                    <a:gs pos="0">
                      <a:srgbClr val="C0C1C6"/>
                    </a:gs>
                    <a:gs pos="100000">
                      <a:srgbClr val="DFE0E5"/>
                    </a:gs>
                  </a:gsLst>
                  <a:lin ang="5400000" scaled="1"/>
                </a:gradFill>
                <a:ln w="9525" algn="ctr">
                  <a:noFill/>
                  <a:round/>
                  <a:headEnd/>
                  <a:tailEnd/>
                </a:ln>
              </p:spPr>
              <p:txBody>
                <a:bodyPr lIns="91327" tIns="45667" rIns="91327" bIns="45667"/>
                <a:lstStyle/>
                <a:p>
                  <a:pPr algn="l">
                    <a:buClrTx/>
                    <a:buFontTx/>
                    <a:buNone/>
                  </a:pPr>
                  <a:endParaRPr lang="zh-CN" altLang="zh-CN" sz="1400" dirty="0" smtClean="0">
                    <a:solidFill>
                      <a:srgbClr val="000000"/>
                    </a:solidFill>
                    <a:cs typeface="Calibri" pitchFamily="34" charset="0"/>
                    <a:sym typeface="Lucida Grande" charset="0"/>
                  </a:endParaRPr>
                </a:p>
              </p:txBody>
            </p:sp>
            <p:sp>
              <p:nvSpPr>
                <p:cNvPr id="415" name="Freeform 179"/>
                <p:cNvSpPr>
                  <a:spLocks/>
                </p:cNvSpPr>
                <p:nvPr/>
              </p:nvSpPr>
              <p:spPr bwMode="auto">
                <a:xfrm>
                  <a:off x="4311133" y="3123577"/>
                  <a:ext cx="297202" cy="44927"/>
                </a:xfrm>
                <a:custGeom>
                  <a:avLst/>
                  <a:gdLst>
                    <a:gd name="T0" fmla="*/ 2147483647 w 188"/>
                    <a:gd name="T1" fmla="*/ 2147483647 h 28"/>
                    <a:gd name="T2" fmla="*/ 0 w 188"/>
                    <a:gd name="T3" fmla="*/ 0 h 28"/>
                    <a:gd name="T4" fmla="*/ 0 w 188"/>
                    <a:gd name="T5" fmla="*/ 0 h 28"/>
                    <a:gd name="T6" fmla="*/ 2147483647 w 188"/>
                    <a:gd name="T7" fmla="*/ 2147483647 h 28"/>
                    <a:gd name="T8" fmla="*/ 2147483647 w 188"/>
                    <a:gd name="T9" fmla="*/ 0 h 28"/>
                    <a:gd name="T10" fmla="*/ 2147483647 w 188"/>
                    <a:gd name="T11" fmla="*/ 0 h 28"/>
                    <a:gd name="T12" fmla="*/ 2147483647 w 188"/>
                    <a:gd name="T13" fmla="*/ 2147483647 h 28"/>
                    <a:gd name="T14" fmla="*/ 0 60000 65536"/>
                    <a:gd name="T15" fmla="*/ 0 60000 65536"/>
                    <a:gd name="T16" fmla="*/ 0 60000 65536"/>
                    <a:gd name="T17" fmla="*/ 0 60000 65536"/>
                    <a:gd name="T18" fmla="*/ 0 60000 65536"/>
                    <a:gd name="T19" fmla="*/ 0 60000 65536"/>
                    <a:gd name="T20" fmla="*/ 0 60000 65536"/>
                    <a:gd name="T21" fmla="*/ 0 w 188"/>
                    <a:gd name="T22" fmla="*/ 0 h 28"/>
                    <a:gd name="T23" fmla="*/ 188 w 188"/>
                    <a:gd name="T24" fmla="*/ 28 h 2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8" h="28">
                      <a:moveTo>
                        <a:pt x="94" y="26"/>
                      </a:moveTo>
                      <a:cubicBezTo>
                        <a:pt x="43" y="26"/>
                        <a:pt x="1" y="14"/>
                        <a:pt x="0" y="0"/>
                      </a:cubicBezTo>
                      <a:cubicBezTo>
                        <a:pt x="0" y="0"/>
                        <a:pt x="0" y="0"/>
                        <a:pt x="0" y="0"/>
                      </a:cubicBezTo>
                      <a:cubicBezTo>
                        <a:pt x="0" y="15"/>
                        <a:pt x="42" y="28"/>
                        <a:pt x="94" y="28"/>
                      </a:cubicBezTo>
                      <a:cubicBezTo>
                        <a:pt x="146" y="28"/>
                        <a:pt x="188" y="15"/>
                        <a:pt x="188" y="0"/>
                      </a:cubicBezTo>
                      <a:cubicBezTo>
                        <a:pt x="188" y="0"/>
                        <a:pt x="188" y="0"/>
                        <a:pt x="188" y="0"/>
                      </a:cubicBezTo>
                      <a:cubicBezTo>
                        <a:pt x="186" y="14"/>
                        <a:pt x="145" y="26"/>
                        <a:pt x="94" y="26"/>
                      </a:cubicBezTo>
                      <a:close/>
                    </a:path>
                  </a:pathLst>
                </a:custGeom>
                <a:solidFill>
                  <a:srgbClr val="363B49"/>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416" name="Freeform 180"/>
                <p:cNvSpPr>
                  <a:spLocks noEditPoints="1"/>
                </p:cNvSpPr>
                <p:nvPr/>
              </p:nvSpPr>
              <p:spPr bwMode="auto">
                <a:xfrm>
                  <a:off x="4308462" y="3074713"/>
                  <a:ext cx="303213" cy="247434"/>
                </a:xfrm>
                <a:custGeom>
                  <a:avLst/>
                  <a:gdLst>
                    <a:gd name="T0" fmla="*/ 0 w 192"/>
                    <a:gd name="T1" fmla="*/ 2147483647 h 156"/>
                    <a:gd name="T2" fmla="*/ 0 w 192"/>
                    <a:gd name="T3" fmla="*/ 2147483647 h 156"/>
                    <a:gd name="T4" fmla="*/ 2147483647 w 192"/>
                    <a:gd name="T5" fmla="*/ 2147483647 h 156"/>
                    <a:gd name="T6" fmla="*/ 2147483647 w 192"/>
                    <a:gd name="T7" fmla="*/ 2147483647 h 156"/>
                    <a:gd name="T8" fmla="*/ 2147483647 w 192"/>
                    <a:gd name="T9" fmla="*/ 2147483647 h 156"/>
                    <a:gd name="T10" fmla="*/ 2147483647 w 192"/>
                    <a:gd name="T11" fmla="*/ 2147483647 h 156"/>
                    <a:gd name="T12" fmla="*/ 2147483647 w 192"/>
                    <a:gd name="T13" fmla="*/ 2147483647 h 156"/>
                    <a:gd name="T14" fmla="*/ 2147483647 w 192"/>
                    <a:gd name="T15" fmla="*/ 2147483647 h 156"/>
                    <a:gd name="T16" fmla="*/ 2147483647 w 192"/>
                    <a:gd name="T17" fmla="*/ 0 h 156"/>
                    <a:gd name="T18" fmla="*/ 0 w 192"/>
                    <a:gd name="T19" fmla="*/ 2147483647 h 156"/>
                    <a:gd name="T20" fmla="*/ 0 w 192"/>
                    <a:gd name="T21" fmla="*/ 2147483647 h 156"/>
                    <a:gd name="T22" fmla="*/ 2147483647 w 192"/>
                    <a:gd name="T23" fmla="*/ 2147483647 h 156"/>
                    <a:gd name="T24" fmla="*/ 2147483647 w 192"/>
                    <a:gd name="T25" fmla="*/ 2147483647 h 156"/>
                    <a:gd name="T26" fmla="*/ 2147483647 w 192"/>
                    <a:gd name="T27" fmla="*/ 2147483647 h 156"/>
                    <a:gd name="T28" fmla="*/ 2147483647 w 192"/>
                    <a:gd name="T29" fmla="*/ 2147483647 h 156"/>
                    <a:gd name="T30" fmla="*/ 2147483647 w 192"/>
                    <a:gd name="T31" fmla="*/ 2147483647 h 156"/>
                    <a:gd name="T32" fmla="*/ 2147483647 w 192"/>
                    <a:gd name="T33" fmla="*/ 2147483647 h 156"/>
                    <a:gd name="T34" fmla="*/ 2147483647 w 192"/>
                    <a:gd name="T35" fmla="*/ 2147483647 h 156"/>
                    <a:gd name="T36" fmla="*/ 2147483647 w 192"/>
                    <a:gd name="T37" fmla="*/ 2147483647 h 156"/>
                    <a:gd name="T38" fmla="*/ 2147483647 w 192"/>
                    <a:gd name="T39" fmla="*/ 2147483647 h 156"/>
                    <a:gd name="T40" fmla="*/ 2147483647 w 192"/>
                    <a:gd name="T41" fmla="*/ 2147483647 h 156"/>
                    <a:gd name="T42" fmla="*/ 2147483647 w 192"/>
                    <a:gd name="T43" fmla="*/ 2147483647 h 156"/>
                    <a:gd name="T44" fmla="*/ 2147483647 w 192"/>
                    <a:gd name="T45" fmla="*/ 2147483647 h 15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92"/>
                    <a:gd name="T70" fmla="*/ 0 h 156"/>
                    <a:gd name="T71" fmla="*/ 192 w 192"/>
                    <a:gd name="T72" fmla="*/ 156 h 15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92" h="156">
                      <a:moveTo>
                        <a:pt x="0" y="31"/>
                      </a:moveTo>
                      <a:cubicBezTo>
                        <a:pt x="0" y="127"/>
                        <a:pt x="0" y="127"/>
                        <a:pt x="0" y="127"/>
                      </a:cubicBezTo>
                      <a:cubicBezTo>
                        <a:pt x="0" y="145"/>
                        <a:pt x="48" y="156"/>
                        <a:pt x="96" y="156"/>
                      </a:cubicBezTo>
                      <a:cubicBezTo>
                        <a:pt x="143" y="156"/>
                        <a:pt x="192" y="145"/>
                        <a:pt x="192" y="127"/>
                      </a:cubicBezTo>
                      <a:cubicBezTo>
                        <a:pt x="192" y="31"/>
                        <a:pt x="192" y="31"/>
                        <a:pt x="192" y="31"/>
                      </a:cubicBezTo>
                      <a:cubicBezTo>
                        <a:pt x="191" y="32"/>
                        <a:pt x="191" y="32"/>
                        <a:pt x="191" y="32"/>
                      </a:cubicBezTo>
                      <a:cubicBezTo>
                        <a:pt x="192" y="31"/>
                        <a:pt x="192" y="30"/>
                        <a:pt x="192" y="30"/>
                      </a:cubicBezTo>
                      <a:cubicBezTo>
                        <a:pt x="192" y="29"/>
                        <a:pt x="192" y="29"/>
                        <a:pt x="192" y="29"/>
                      </a:cubicBezTo>
                      <a:cubicBezTo>
                        <a:pt x="192" y="11"/>
                        <a:pt x="143" y="0"/>
                        <a:pt x="96" y="0"/>
                      </a:cubicBezTo>
                      <a:cubicBezTo>
                        <a:pt x="48" y="0"/>
                        <a:pt x="0" y="11"/>
                        <a:pt x="0" y="29"/>
                      </a:cubicBezTo>
                      <a:lnTo>
                        <a:pt x="0" y="31"/>
                      </a:lnTo>
                      <a:close/>
                      <a:moveTo>
                        <a:pt x="4" y="29"/>
                      </a:moveTo>
                      <a:cubicBezTo>
                        <a:pt x="4" y="17"/>
                        <a:pt x="41" y="4"/>
                        <a:pt x="96" y="4"/>
                      </a:cubicBezTo>
                      <a:cubicBezTo>
                        <a:pt x="151" y="4"/>
                        <a:pt x="188" y="17"/>
                        <a:pt x="188" y="29"/>
                      </a:cubicBezTo>
                      <a:cubicBezTo>
                        <a:pt x="188" y="30"/>
                        <a:pt x="188" y="30"/>
                        <a:pt x="188" y="30"/>
                      </a:cubicBezTo>
                      <a:cubicBezTo>
                        <a:pt x="188" y="31"/>
                        <a:pt x="188" y="31"/>
                        <a:pt x="188" y="31"/>
                      </a:cubicBezTo>
                      <a:cubicBezTo>
                        <a:pt x="188" y="31"/>
                        <a:pt x="188" y="31"/>
                        <a:pt x="188" y="31"/>
                      </a:cubicBezTo>
                      <a:cubicBezTo>
                        <a:pt x="188" y="31"/>
                        <a:pt x="188" y="31"/>
                        <a:pt x="188" y="31"/>
                      </a:cubicBezTo>
                      <a:cubicBezTo>
                        <a:pt x="188" y="127"/>
                        <a:pt x="188" y="127"/>
                        <a:pt x="188" y="127"/>
                      </a:cubicBezTo>
                      <a:cubicBezTo>
                        <a:pt x="188" y="139"/>
                        <a:pt x="151" y="152"/>
                        <a:pt x="96" y="152"/>
                      </a:cubicBezTo>
                      <a:cubicBezTo>
                        <a:pt x="41" y="152"/>
                        <a:pt x="4" y="139"/>
                        <a:pt x="4" y="127"/>
                      </a:cubicBezTo>
                      <a:cubicBezTo>
                        <a:pt x="4" y="31"/>
                        <a:pt x="4" y="31"/>
                        <a:pt x="4" y="31"/>
                      </a:cubicBezTo>
                      <a:lnTo>
                        <a:pt x="4" y="29"/>
                      </a:lnTo>
                      <a:close/>
                    </a:path>
                  </a:pathLst>
                </a:custGeom>
                <a:solidFill>
                  <a:srgbClr val="231F20"/>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grpSp>
          <p:grpSp>
            <p:nvGrpSpPr>
              <p:cNvPr id="358" name="Group 861"/>
              <p:cNvGrpSpPr>
                <a:grpSpLocks/>
              </p:cNvGrpSpPr>
              <p:nvPr/>
            </p:nvGrpSpPr>
            <p:grpSpPr bwMode="auto">
              <a:xfrm>
                <a:off x="523" y="2958"/>
                <a:ext cx="181" cy="358"/>
                <a:chOff x="4308462" y="3074713"/>
                <a:chExt cx="303213" cy="566295"/>
              </a:xfrm>
            </p:grpSpPr>
            <p:sp>
              <p:nvSpPr>
                <p:cNvPr id="389" name="Freeform 175"/>
                <p:cNvSpPr>
                  <a:spLocks/>
                </p:cNvSpPr>
                <p:nvPr/>
              </p:nvSpPr>
              <p:spPr bwMode="auto">
                <a:xfrm>
                  <a:off x="4311133" y="3442524"/>
                  <a:ext cx="297202" cy="195131"/>
                </a:xfrm>
                <a:custGeom>
                  <a:avLst/>
                  <a:gdLst>
                    <a:gd name="T0" fmla="*/ 2147483647 w 188"/>
                    <a:gd name="T1" fmla="*/ 2147483647 h 123"/>
                    <a:gd name="T2" fmla="*/ 2147483647 w 188"/>
                    <a:gd name="T3" fmla="*/ 2147483647 h 123"/>
                    <a:gd name="T4" fmla="*/ 0 w 188"/>
                    <a:gd name="T5" fmla="*/ 2147483647 h 123"/>
                    <a:gd name="T6" fmla="*/ 0 w 188"/>
                    <a:gd name="T7" fmla="*/ 0 h 123"/>
                    <a:gd name="T8" fmla="*/ 2147483647 w 188"/>
                    <a:gd name="T9" fmla="*/ 0 h 123"/>
                    <a:gd name="T10" fmla="*/ 2147483647 w 188"/>
                    <a:gd name="T11" fmla="*/ 2147483647 h 123"/>
                    <a:gd name="T12" fmla="*/ 0 60000 65536"/>
                    <a:gd name="T13" fmla="*/ 0 60000 65536"/>
                    <a:gd name="T14" fmla="*/ 0 60000 65536"/>
                    <a:gd name="T15" fmla="*/ 0 60000 65536"/>
                    <a:gd name="T16" fmla="*/ 0 60000 65536"/>
                    <a:gd name="T17" fmla="*/ 0 60000 65536"/>
                    <a:gd name="T18" fmla="*/ 0 w 188"/>
                    <a:gd name="T19" fmla="*/ 0 h 123"/>
                    <a:gd name="T20" fmla="*/ 188 w 188"/>
                    <a:gd name="T21" fmla="*/ 123 h 123"/>
                  </a:gdLst>
                  <a:ahLst/>
                  <a:cxnLst>
                    <a:cxn ang="T12">
                      <a:pos x="T0" y="T1"/>
                    </a:cxn>
                    <a:cxn ang="T13">
                      <a:pos x="T2" y="T3"/>
                    </a:cxn>
                    <a:cxn ang="T14">
                      <a:pos x="T4" y="T5"/>
                    </a:cxn>
                    <a:cxn ang="T15">
                      <a:pos x="T6" y="T7"/>
                    </a:cxn>
                    <a:cxn ang="T16">
                      <a:pos x="T8" y="T9"/>
                    </a:cxn>
                    <a:cxn ang="T17">
                      <a:pos x="T10" y="T11"/>
                    </a:cxn>
                  </a:cxnLst>
                  <a:rect l="T18" t="T19" r="T20" b="T21"/>
                  <a:pathLst>
                    <a:path w="188" h="123">
                      <a:moveTo>
                        <a:pt x="188" y="96"/>
                      </a:moveTo>
                      <a:cubicBezTo>
                        <a:pt x="188" y="111"/>
                        <a:pt x="146" y="123"/>
                        <a:pt x="94" y="123"/>
                      </a:cubicBezTo>
                      <a:cubicBezTo>
                        <a:pt x="42" y="123"/>
                        <a:pt x="0" y="111"/>
                        <a:pt x="0" y="96"/>
                      </a:cubicBezTo>
                      <a:cubicBezTo>
                        <a:pt x="0" y="0"/>
                        <a:pt x="0" y="0"/>
                        <a:pt x="0" y="0"/>
                      </a:cubicBezTo>
                      <a:cubicBezTo>
                        <a:pt x="188" y="0"/>
                        <a:pt x="188" y="0"/>
                        <a:pt x="188" y="0"/>
                      </a:cubicBezTo>
                      <a:cubicBezTo>
                        <a:pt x="188" y="96"/>
                        <a:pt x="188" y="96"/>
                        <a:pt x="188" y="96"/>
                      </a:cubicBezTo>
                    </a:path>
                  </a:pathLst>
                </a:custGeom>
                <a:solidFill>
                  <a:srgbClr val="FFFF00"/>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390" name="Freeform 176"/>
                <p:cNvSpPr>
                  <a:spLocks/>
                </p:cNvSpPr>
                <p:nvPr/>
              </p:nvSpPr>
              <p:spPr bwMode="auto">
                <a:xfrm>
                  <a:off x="4608336" y="3593399"/>
                  <a:ext cx="668" cy="1341"/>
                </a:xfrm>
                <a:custGeom>
                  <a:avLst/>
                  <a:gdLst>
                    <a:gd name="T0" fmla="*/ 0 w 1"/>
                    <a:gd name="T1" fmla="*/ 0 h 1"/>
                    <a:gd name="T2" fmla="*/ 0 w 1"/>
                    <a:gd name="T3" fmla="*/ 0 h 1"/>
                    <a:gd name="T4" fmla="*/ 0 w 1"/>
                    <a:gd name="T5" fmla="*/ 2147483647 h 1"/>
                    <a:gd name="T6" fmla="*/ 0 w 1"/>
                    <a:gd name="T7" fmla="*/ 2147483647 h 1"/>
                    <a:gd name="T8" fmla="*/ 0 w 1"/>
                    <a:gd name="T9" fmla="*/ 0 h 1"/>
                    <a:gd name="T10" fmla="*/ 0 60000 65536"/>
                    <a:gd name="T11" fmla="*/ 0 60000 65536"/>
                    <a:gd name="T12" fmla="*/ 0 60000 65536"/>
                    <a:gd name="T13" fmla="*/ 0 60000 65536"/>
                    <a:gd name="T14" fmla="*/ 0 60000 65536"/>
                    <a:gd name="T15" fmla="*/ 0 w 1"/>
                    <a:gd name="T16" fmla="*/ 0 h 1"/>
                    <a:gd name="T17" fmla="*/ 1 w 1"/>
                    <a:gd name="T18" fmla="*/ 1 h 1"/>
                  </a:gdLst>
                  <a:ahLst/>
                  <a:cxnLst>
                    <a:cxn ang="T10">
                      <a:pos x="T0" y="T1"/>
                    </a:cxn>
                    <a:cxn ang="T11">
                      <a:pos x="T2" y="T3"/>
                    </a:cxn>
                    <a:cxn ang="T12">
                      <a:pos x="T4" y="T5"/>
                    </a:cxn>
                    <a:cxn ang="T13">
                      <a:pos x="T6" y="T7"/>
                    </a:cxn>
                    <a:cxn ang="T14">
                      <a:pos x="T8" y="T9"/>
                    </a:cxn>
                  </a:cxnLst>
                  <a:rect l="T15" t="T16" r="T17" b="T18"/>
                  <a:pathLst>
                    <a:path w="1" h="1">
                      <a:moveTo>
                        <a:pt x="0" y="0"/>
                      </a:moveTo>
                      <a:cubicBezTo>
                        <a:pt x="0" y="0"/>
                        <a:pt x="0" y="0"/>
                        <a:pt x="0" y="0"/>
                      </a:cubicBezTo>
                      <a:cubicBezTo>
                        <a:pt x="0" y="1"/>
                        <a:pt x="0" y="1"/>
                        <a:pt x="0" y="1"/>
                      </a:cubicBezTo>
                      <a:cubicBezTo>
                        <a:pt x="0" y="1"/>
                        <a:pt x="0" y="1"/>
                        <a:pt x="0" y="1"/>
                      </a:cubicBezTo>
                      <a:cubicBezTo>
                        <a:pt x="0" y="0"/>
                        <a:pt x="0" y="0"/>
                        <a:pt x="0" y="0"/>
                      </a:cubicBezTo>
                    </a:path>
                  </a:pathLst>
                </a:custGeom>
                <a:solidFill>
                  <a:srgbClr val="8A98AA"/>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391" name="Freeform 177"/>
                <p:cNvSpPr>
                  <a:spLocks/>
                </p:cNvSpPr>
                <p:nvPr/>
              </p:nvSpPr>
              <p:spPr bwMode="auto">
                <a:xfrm>
                  <a:off x="4311133" y="3591387"/>
                  <a:ext cx="297202" cy="46268"/>
                </a:xfrm>
                <a:custGeom>
                  <a:avLst/>
                  <a:gdLst>
                    <a:gd name="T0" fmla="*/ 0 w 188"/>
                    <a:gd name="T1" fmla="*/ 0 h 29"/>
                    <a:gd name="T2" fmla="*/ 0 w 188"/>
                    <a:gd name="T3" fmla="*/ 2147483647 h 29"/>
                    <a:gd name="T4" fmla="*/ 2147483647 w 188"/>
                    <a:gd name="T5" fmla="*/ 2147483647 h 29"/>
                    <a:gd name="T6" fmla="*/ 2147483647 w 188"/>
                    <a:gd name="T7" fmla="*/ 2147483647 h 29"/>
                    <a:gd name="T8" fmla="*/ 2147483647 w 188"/>
                    <a:gd name="T9" fmla="*/ 2147483647 h 29"/>
                    <a:gd name="T10" fmla="*/ 2147483647 w 188"/>
                    <a:gd name="T11" fmla="*/ 2147483647 h 29"/>
                    <a:gd name="T12" fmla="*/ 0 w 188"/>
                    <a:gd name="T13" fmla="*/ 0 h 29"/>
                    <a:gd name="T14" fmla="*/ 0 60000 65536"/>
                    <a:gd name="T15" fmla="*/ 0 60000 65536"/>
                    <a:gd name="T16" fmla="*/ 0 60000 65536"/>
                    <a:gd name="T17" fmla="*/ 0 60000 65536"/>
                    <a:gd name="T18" fmla="*/ 0 60000 65536"/>
                    <a:gd name="T19" fmla="*/ 0 60000 65536"/>
                    <a:gd name="T20" fmla="*/ 0 60000 65536"/>
                    <a:gd name="T21" fmla="*/ 0 w 188"/>
                    <a:gd name="T22" fmla="*/ 0 h 29"/>
                    <a:gd name="T23" fmla="*/ 188 w 188"/>
                    <a:gd name="T24" fmla="*/ 29 h 2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8" h="29">
                      <a:moveTo>
                        <a:pt x="0" y="0"/>
                      </a:moveTo>
                      <a:cubicBezTo>
                        <a:pt x="0" y="2"/>
                        <a:pt x="0" y="2"/>
                        <a:pt x="0" y="2"/>
                      </a:cubicBezTo>
                      <a:cubicBezTo>
                        <a:pt x="0" y="17"/>
                        <a:pt x="42" y="29"/>
                        <a:pt x="94" y="29"/>
                      </a:cubicBezTo>
                      <a:cubicBezTo>
                        <a:pt x="146" y="29"/>
                        <a:pt x="188" y="17"/>
                        <a:pt x="188" y="2"/>
                      </a:cubicBezTo>
                      <a:cubicBezTo>
                        <a:pt x="188" y="1"/>
                        <a:pt x="188" y="1"/>
                        <a:pt x="188" y="1"/>
                      </a:cubicBezTo>
                      <a:cubicBezTo>
                        <a:pt x="188" y="16"/>
                        <a:pt x="145" y="28"/>
                        <a:pt x="94" y="28"/>
                      </a:cubicBezTo>
                      <a:cubicBezTo>
                        <a:pt x="42" y="28"/>
                        <a:pt x="0" y="16"/>
                        <a:pt x="0" y="0"/>
                      </a:cubicBezTo>
                    </a:path>
                  </a:pathLst>
                </a:custGeom>
                <a:solidFill>
                  <a:srgbClr val="7F8EA2"/>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392" name="Freeform 179"/>
                <p:cNvSpPr>
                  <a:spLocks/>
                </p:cNvSpPr>
                <p:nvPr/>
              </p:nvSpPr>
              <p:spPr bwMode="auto">
                <a:xfrm>
                  <a:off x="4311133" y="3439172"/>
                  <a:ext cx="297202" cy="44927"/>
                </a:xfrm>
                <a:custGeom>
                  <a:avLst/>
                  <a:gdLst>
                    <a:gd name="T0" fmla="*/ 2147483647 w 188"/>
                    <a:gd name="T1" fmla="*/ 2147483647 h 28"/>
                    <a:gd name="T2" fmla="*/ 0 w 188"/>
                    <a:gd name="T3" fmla="*/ 0 h 28"/>
                    <a:gd name="T4" fmla="*/ 0 w 188"/>
                    <a:gd name="T5" fmla="*/ 0 h 28"/>
                    <a:gd name="T6" fmla="*/ 2147483647 w 188"/>
                    <a:gd name="T7" fmla="*/ 2147483647 h 28"/>
                    <a:gd name="T8" fmla="*/ 2147483647 w 188"/>
                    <a:gd name="T9" fmla="*/ 0 h 28"/>
                    <a:gd name="T10" fmla="*/ 2147483647 w 188"/>
                    <a:gd name="T11" fmla="*/ 0 h 28"/>
                    <a:gd name="T12" fmla="*/ 2147483647 w 188"/>
                    <a:gd name="T13" fmla="*/ 2147483647 h 28"/>
                    <a:gd name="T14" fmla="*/ 0 60000 65536"/>
                    <a:gd name="T15" fmla="*/ 0 60000 65536"/>
                    <a:gd name="T16" fmla="*/ 0 60000 65536"/>
                    <a:gd name="T17" fmla="*/ 0 60000 65536"/>
                    <a:gd name="T18" fmla="*/ 0 60000 65536"/>
                    <a:gd name="T19" fmla="*/ 0 60000 65536"/>
                    <a:gd name="T20" fmla="*/ 0 60000 65536"/>
                    <a:gd name="T21" fmla="*/ 0 w 188"/>
                    <a:gd name="T22" fmla="*/ 0 h 28"/>
                    <a:gd name="T23" fmla="*/ 188 w 188"/>
                    <a:gd name="T24" fmla="*/ 28 h 2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8" h="28">
                      <a:moveTo>
                        <a:pt x="94" y="26"/>
                      </a:moveTo>
                      <a:cubicBezTo>
                        <a:pt x="43" y="26"/>
                        <a:pt x="1" y="14"/>
                        <a:pt x="0" y="0"/>
                      </a:cubicBezTo>
                      <a:cubicBezTo>
                        <a:pt x="0" y="0"/>
                        <a:pt x="0" y="0"/>
                        <a:pt x="0" y="0"/>
                      </a:cubicBezTo>
                      <a:cubicBezTo>
                        <a:pt x="0" y="15"/>
                        <a:pt x="42" y="28"/>
                        <a:pt x="94" y="28"/>
                      </a:cubicBezTo>
                      <a:cubicBezTo>
                        <a:pt x="146" y="28"/>
                        <a:pt x="188" y="15"/>
                        <a:pt x="188" y="0"/>
                      </a:cubicBezTo>
                      <a:cubicBezTo>
                        <a:pt x="188" y="0"/>
                        <a:pt x="188" y="0"/>
                        <a:pt x="188" y="0"/>
                      </a:cubicBezTo>
                      <a:cubicBezTo>
                        <a:pt x="186" y="14"/>
                        <a:pt x="145" y="26"/>
                        <a:pt x="94" y="26"/>
                      </a:cubicBezTo>
                      <a:close/>
                    </a:path>
                  </a:pathLst>
                </a:custGeom>
                <a:solidFill>
                  <a:srgbClr val="363B49"/>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393" name="Freeform 180"/>
                <p:cNvSpPr>
                  <a:spLocks noEditPoints="1"/>
                </p:cNvSpPr>
                <p:nvPr/>
              </p:nvSpPr>
              <p:spPr bwMode="auto">
                <a:xfrm>
                  <a:off x="4308462" y="3393574"/>
                  <a:ext cx="303213" cy="247434"/>
                </a:xfrm>
                <a:custGeom>
                  <a:avLst/>
                  <a:gdLst>
                    <a:gd name="T0" fmla="*/ 0 w 192"/>
                    <a:gd name="T1" fmla="*/ 2147483647 h 156"/>
                    <a:gd name="T2" fmla="*/ 0 w 192"/>
                    <a:gd name="T3" fmla="*/ 2147483647 h 156"/>
                    <a:gd name="T4" fmla="*/ 2147483647 w 192"/>
                    <a:gd name="T5" fmla="*/ 2147483647 h 156"/>
                    <a:gd name="T6" fmla="*/ 2147483647 w 192"/>
                    <a:gd name="T7" fmla="*/ 2147483647 h 156"/>
                    <a:gd name="T8" fmla="*/ 2147483647 w 192"/>
                    <a:gd name="T9" fmla="*/ 2147483647 h 156"/>
                    <a:gd name="T10" fmla="*/ 2147483647 w 192"/>
                    <a:gd name="T11" fmla="*/ 2147483647 h 156"/>
                    <a:gd name="T12" fmla="*/ 2147483647 w 192"/>
                    <a:gd name="T13" fmla="*/ 2147483647 h 156"/>
                    <a:gd name="T14" fmla="*/ 2147483647 w 192"/>
                    <a:gd name="T15" fmla="*/ 2147483647 h 156"/>
                    <a:gd name="T16" fmla="*/ 2147483647 w 192"/>
                    <a:gd name="T17" fmla="*/ 0 h 156"/>
                    <a:gd name="T18" fmla="*/ 0 w 192"/>
                    <a:gd name="T19" fmla="*/ 2147483647 h 156"/>
                    <a:gd name="T20" fmla="*/ 0 w 192"/>
                    <a:gd name="T21" fmla="*/ 2147483647 h 156"/>
                    <a:gd name="T22" fmla="*/ 2147483647 w 192"/>
                    <a:gd name="T23" fmla="*/ 2147483647 h 156"/>
                    <a:gd name="T24" fmla="*/ 2147483647 w 192"/>
                    <a:gd name="T25" fmla="*/ 2147483647 h 156"/>
                    <a:gd name="T26" fmla="*/ 2147483647 w 192"/>
                    <a:gd name="T27" fmla="*/ 2147483647 h 156"/>
                    <a:gd name="T28" fmla="*/ 2147483647 w 192"/>
                    <a:gd name="T29" fmla="*/ 2147483647 h 156"/>
                    <a:gd name="T30" fmla="*/ 2147483647 w 192"/>
                    <a:gd name="T31" fmla="*/ 2147483647 h 156"/>
                    <a:gd name="T32" fmla="*/ 2147483647 w 192"/>
                    <a:gd name="T33" fmla="*/ 2147483647 h 156"/>
                    <a:gd name="T34" fmla="*/ 2147483647 w 192"/>
                    <a:gd name="T35" fmla="*/ 2147483647 h 156"/>
                    <a:gd name="T36" fmla="*/ 2147483647 w 192"/>
                    <a:gd name="T37" fmla="*/ 2147483647 h 156"/>
                    <a:gd name="T38" fmla="*/ 2147483647 w 192"/>
                    <a:gd name="T39" fmla="*/ 2147483647 h 156"/>
                    <a:gd name="T40" fmla="*/ 2147483647 w 192"/>
                    <a:gd name="T41" fmla="*/ 2147483647 h 156"/>
                    <a:gd name="T42" fmla="*/ 2147483647 w 192"/>
                    <a:gd name="T43" fmla="*/ 2147483647 h 156"/>
                    <a:gd name="T44" fmla="*/ 2147483647 w 192"/>
                    <a:gd name="T45" fmla="*/ 2147483647 h 15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92"/>
                    <a:gd name="T70" fmla="*/ 0 h 156"/>
                    <a:gd name="T71" fmla="*/ 192 w 192"/>
                    <a:gd name="T72" fmla="*/ 156 h 15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92" h="156">
                      <a:moveTo>
                        <a:pt x="0" y="31"/>
                      </a:moveTo>
                      <a:cubicBezTo>
                        <a:pt x="0" y="127"/>
                        <a:pt x="0" y="127"/>
                        <a:pt x="0" y="127"/>
                      </a:cubicBezTo>
                      <a:cubicBezTo>
                        <a:pt x="0" y="145"/>
                        <a:pt x="48" y="156"/>
                        <a:pt x="96" y="156"/>
                      </a:cubicBezTo>
                      <a:cubicBezTo>
                        <a:pt x="143" y="156"/>
                        <a:pt x="192" y="145"/>
                        <a:pt x="192" y="127"/>
                      </a:cubicBezTo>
                      <a:cubicBezTo>
                        <a:pt x="192" y="31"/>
                        <a:pt x="192" y="31"/>
                        <a:pt x="192" y="31"/>
                      </a:cubicBezTo>
                      <a:cubicBezTo>
                        <a:pt x="191" y="32"/>
                        <a:pt x="191" y="32"/>
                        <a:pt x="191" y="32"/>
                      </a:cubicBezTo>
                      <a:cubicBezTo>
                        <a:pt x="192" y="31"/>
                        <a:pt x="192" y="30"/>
                        <a:pt x="192" y="30"/>
                      </a:cubicBezTo>
                      <a:cubicBezTo>
                        <a:pt x="192" y="29"/>
                        <a:pt x="192" y="29"/>
                        <a:pt x="192" y="29"/>
                      </a:cubicBezTo>
                      <a:cubicBezTo>
                        <a:pt x="192" y="11"/>
                        <a:pt x="143" y="0"/>
                        <a:pt x="96" y="0"/>
                      </a:cubicBezTo>
                      <a:cubicBezTo>
                        <a:pt x="48" y="0"/>
                        <a:pt x="0" y="11"/>
                        <a:pt x="0" y="29"/>
                      </a:cubicBezTo>
                      <a:lnTo>
                        <a:pt x="0" y="31"/>
                      </a:lnTo>
                      <a:close/>
                      <a:moveTo>
                        <a:pt x="4" y="29"/>
                      </a:moveTo>
                      <a:cubicBezTo>
                        <a:pt x="4" y="17"/>
                        <a:pt x="41" y="4"/>
                        <a:pt x="96" y="4"/>
                      </a:cubicBezTo>
                      <a:cubicBezTo>
                        <a:pt x="151" y="4"/>
                        <a:pt x="188" y="17"/>
                        <a:pt x="188" y="29"/>
                      </a:cubicBezTo>
                      <a:cubicBezTo>
                        <a:pt x="188" y="30"/>
                        <a:pt x="188" y="30"/>
                        <a:pt x="188" y="30"/>
                      </a:cubicBezTo>
                      <a:cubicBezTo>
                        <a:pt x="188" y="31"/>
                        <a:pt x="188" y="31"/>
                        <a:pt x="188" y="31"/>
                      </a:cubicBezTo>
                      <a:cubicBezTo>
                        <a:pt x="188" y="31"/>
                        <a:pt x="188" y="31"/>
                        <a:pt x="188" y="31"/>
                      </a:cubicBezTo>
                      <a:cubicBezTo>
                        <a:pt x="188" y="31"/>
                        <a:pt x="188" y="31"/>
                        <a:pt x="188" y="31"/>
                      </a:cubicBezTo>
                      <a:cubicBezTo>
                        <a:pt x="188" y="127"/>
                        <a:pt x="188" y="127"/>
                        <a:pt x="188" y="127"/>
                      </a:cubicBezTo>
                      <a:cubicBezTo>
                        <a:pt x="188" y="139"/>
                        <a:pt x="151" y="152"/>
                        <a:pt x="96" y="152"/>
                      </a:cubicBezTo>
                      <a:cubicBezTo>
                        <a:pt x="41" y="152"/>
                        <a:pt x="4" y="139"/>
                        <a:pt x="4" y="127"/>
                      </a:cubicBezTo>
                      <a:cubicBezTo>
                        <a:pt x="4" y="31"/>
                        <a:pt x="4" y="31"/>
                        <a:pt x="4" y="31"/>
                      </a:cubicBezTo>
                      <a:lnTo>
                        <a:pt x="4" y="29"/>
                      </a:lnTo>
                      <a:close/>
                    </a:path>
                  </a:pathLst>
                </a:custGeom>
                <a:solidFill>
                  <a:srgbClr val="231F20"/>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394" name="Freeform 175"/>
                <p:cNvSpPr>
                  <a:spLocks/>
                </p:cNvSpPr>
                <p:nvPr/>
              </p:nvSpPr>
              <p:spPr bwMode="auto">
                <a:xfrm>
                  <a:off x="4311133" y="3284373"/>
                  <a:ext cx="297202" cy="195131"/>
                </a:xfrm>
                <a:custGeom>
                  <a:avLst/>
                  <a:gdLst>
                    <a:gd name="T0" fmla="*/ 2147483647 w 188"/>
                    <a:gd name="T1" fmla="*/ 2147483647 h 123"/>
                    <a:gd name="T2" fmla="*/ 2147483647 w 188"/>
                    <a:gd name="T3" fmla="*/ 2147483647 h 123"/>
                    <a:gd name="T4" fmla="*/ 0 w 188"/>
                    <a:gd name="T5" fmla="*/ 2147483647 h 123"/>
                    <a:gd name="T6" fmla="*/ 0 w 188"/>
                    <a:gd name="T7" fmla="*/ 0 h 123"/>
                    <a:gd name="T8" fmla="*/ 2147483647 w 188"/>
                    <a:gd name="T9" fmla="*/ 0 h 123"/>
                    <a:gd name="T10" fmla="*/ 2147483647 w 188"/>
                    <a:gd name="T11" fmla="*/ 2147483647 h 123"/>
                    <a:gd name="T12" fmla="*/ 0 60000 65536"/>
                    <a:gd name="T13" fmla="*/ 0 60000 65536"/>
                    <a:gd name="T14" fmla="*/ 0 60000 65536"/>
                    <a:gd name="T15" fmla="*/ 0 60000 65536"/>
                    <a:gd name="T16" fmla="*/ 0 60000 65536"/>
                    <a:gd name="T17" fmla="*/ 0 60000 65536"/>
                    <a:gd name="T18" fmla="*/ 0 w 188"/>
                    <a:gd name="T19" fmla="*/ 0 h 123"/>
                    <a:gd name="T20" fmla="*/ 188 w 188"/>
                    <a:gd name="T21" fmla="*/ 123 h 123"/>
                  </a:gdLst>
                  <a:ahLst/>
                  <a:cxnLst>
                    <a:cxn ang="T12">
                      <a:pos x="T0" y="T1"/>
                    </a:cxn>
                    <a:cxn ang="T13">
                      <a:pos x="T2" y="T3"/>
                    </a:cxn>
                    <a:cxn ang="T14">
                      <a:pos x="T4" y="T5"/>
                    </a:cxn>
                    <a:cxn ang="T15">
                      <a:pos x="T6" y="T7"/>
                    </a:cxn>
                    <a:cxn ang="T16">
                      <a:pos x="T8" y="T9"/>
                    </a:cxn>
                    <a:cxn ang="T17">
                      <a:pos x="T10" y="T11"/>
                    </a:cxn>
                  </a:cxnLst>
                  <a:rect l="T18" t="T19" r="T20" b="T21"/>
                  <a:pathLst>
                    <a:path w="188" h="123">
                      <a:moveTo>
                        <a:pt x="188" y="96"/>
                      </a:moveTo>
                      <a:cubicBezTo>
                        <a:pt x="188" y="111"/>
                        <a:pt x="146" y="123"/>
                        <a:pt x="94" y="123"/>
                      </a:cubicBezTo>
                      <a:cubicBezTo>
                        <a:pt x="42" y="123"/>
                        <a:pt x="0" y="111"/>
                        <a:pt x="0" y="96"/>
                      </a:cubicBezTo>
                      <a:cubicBezTo>
                        <a:pt x="0" y="0"/>
                        <a:pt x="0" y="0"/>
                        <a:pt x="0" y="0"/>
                      </a:cubicBezTo>
                      <a:cubicBezTo>
                        <a:pt x="188" y="0"/>
                        <a:pt x="188" y="0"/>
                        <a:pt x="188" y="0"/>
                      </a:cubicBezTo>
                      <a:cubicBezTo>
                        <a:pt x="188" y="96"/>
                        <a:pt x="188" y="96"/>
                        <a:pt x="188" y="96"/>
                      </a:cubicBezTo>
                    </a:path>
                  </a:pathLst>
                </a:custGeom>
                <a:solidFill>
                  <a:srgbClr val="FFFF00"/>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395" name="Freeform 176"/>
                <p:cNvSpPr>
                  <a:spLocks/>
                </p:cNvSpPr>
                <p:nvPr/>
              </p:nvSpPr>
              <p:spPr bwMode="auto">
                <a:xfrm>
                  <a:off x="4608336" y="3433693"/>
                  <a:ext cx="668" cy="1341"/>
                </a:xfrm>
                <a:custGeom>
                  <a:avLst/>
                  <a:gdLst>
                    <a:gd name="T0" fmla="*/ 0 w 1"/>
                    <a:gd name="T1" fmla="*/ 0 h 1"/>
                    <a:gd name="T2" fmla="*/ 0 w 1"/>
                    <a:gd name="T3" fmla="*/ 0 h 1"/>
                    <a:gd name="T4" fmla="*/ 0 w 1"/>
                    <a:gd name="T5" fmla="*/ 2147483647 h 1"/>
                    <a:gd name="T6" fmla="*/ 0 w 1"/>
                    <a:gd name="T7" fmla="*/ 2147483647 h 1"/>
                    <a:gd name="T8" fmla="*/ 0 w 1"/>
                    <a:gd name="T9" fmla="*/ 0 h 1"/>
                    <a:gd name="T10" fmla="*/ 0 60000 65536"/>
                    <a:gd name="T11" fmla="*/ 0 60000 65536"/>
                    <a:gd name="T12" fmla="*/ 0 60000 65536"/>
                    <a:gd name="T13" fmla="*/ 0 60000 65536"/>
                    <a:gd name="T14" fmla="*/ 0 60000 65536"/>
                    <a:gd name="T15" fmla="*/ 0 w 1"/>
                    <a:gd name="T16" fmla="*/ 0 h 1"/>
                    <a:gd name="T17" fmla="*/ 1 w 1"/>
                    <a:gd name="T18" fmla="*/ 1 h 1"/>
                  </a:gdLst>
                  <a:ahLst/>
                  <a:cxnLst>
                    <a:cxn ang="T10">
                      <a:pos x="T0" y="T1"/>
                    </a:cxn>
                    <a:cxn ang="T11">
                      <a:pos x="T2" y="T3"/>
                    </a:cxn>
                    <a:cxn ang="T12">
                      <a:pos x="T4" y="T5"/>
                    </a:cxn>
                    <a:cxn ang="T13">
                      <a:pos x="T6" y="T7"/>
                    </a:cxn>
                    <a:cxn ang="T14">
                      <a:pos x="T8" y="T9"/>
                    </a:cxn>
                  </a:cxnLst>
                  <a:rect l="T15" t="T16" r="T17" b="T18"/>
                  <a:pathLst>
                    <a:path w="1" h="1">
                      <a:moveTo>
                        <a:pt x="0" y="0"/>
                      </a:moveTo>
                      <a:cubicBezTo>
                        <a:pt x="0" y="0"/>
                        <a:pt x="0" y="0"/>
                        <a:pt x="0" y="0"/>
                      </a:cubicBezTo>
                      <a:cubicBezTo>
                        <a:pt x="0" y="1"/>
                        <a:pt x="0" y="1"/>
                        <a:pt x="0" y="1"/>
                      </a:cubicBezTo>
                      <a:cubicBezTo>
                        <a:pt x="0" y="1"/>
                        <a:pt x="0" y="1"/>
                        <a:pt x="0" y="1"/>
                      </a:cubicBezTo>
                      <a:cubicBezTo>
                        <a:pt x="0" y="0"/>
                        <a:pt x="0" y="0"/>
                        <a:pt x="0" y="0"/>
                      </a:cubicBezTo>
                    </a:path>
                  </a:pathLst>
                </a:custGeom>
                <a:solidFill>
                  <a:srgbClr val="8A98AA"/>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396" name="Freeform 177"/>
                <p:cNvSpPr>
                  <a:spLocks/>
                </p:cNvSpPr>
                <p:nvPr/>
              </p:nvSpPr>
              <p:spPr bwMode="auto">
                <a:xfrm>
                  <a:off x="4311133" y="3431681"/>
                  <a:ext cx="297202" cy="46268"/>
                </a:xfrm>
                <a:custGeom>
                  <a:avLst/>
                  <a:gdLst>
                    <a:gd name="T0" fmla="*/ 0 w 188"/>
                    <a:gd name="T1" fmla="*/ 0 h 29"/>
                    <a:gd name="T2" fmla="*/ 0 w 188"/>
                    <a:gd name="T3" fmla="*/ 2147483647 h 29"/>
                    <a:gd name="T4" fmla="*/ 2147483647 w 188"/>
                    <a:gd name="T5" fmla="*/ 2147483647 h 29"/>
                    <a:gd name="T6" fmla="*/ 2147483647 w 188"/>
                    <a:gd name="T7" fmla="*/ 2147483647 h 29"/>
                    <a:gd name="T8" fmla="*/ 2147483647 w 188"/>
                    <a:gd name="T9" fmla="*/ 2147483647 h 29"/>
                    <a:gd name="T10" fmla="*/ 2147483647 w 188"/>
                    <a:gd name="T11" fmla="*/ 2147483647 h 29"/>
                    <a:gd name="T12" fmla="*/ 0 w 188"/>
                    <a:gd name="T13" fmla="*/ 0 h 29"/>
                    <a:gd name="T14" fmla="*/ 0 60000 65536"/>
                    <a:gd name="T15" fmla="*/ 0 60000 65536"/>
                    <a:gd name="T16" fmla="*/ 0 60000 65536"/>
                    <a:gd name="T17" fmla="*/ 0 60000 65536"/>
                    <a:gd name="T18" fmla="*/ 0 60000 65536"/>
                    <a:gd name="T19" fmla="*/ 0 60000 65536"/>
                    <a:gd name="T20" fmla="*/ 0 60000 65536"/>
                    <a:gd name="T21" fmla="*/ 0 w 188"/>
                    <a:gd name="T22" fmla="*/ 0 h 29"/>
                    <a:gd name="T23" fmla="*/ 188 w 188"/>
                    <a:gd name="T24" fmla="*/ 29 h 2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8" h="29">
                      <a:moveTo>
                        <a:pt x="0" y="0"/>
                      </a:moveTo>
                      <a:cubicBezTo>
                        <a:pt x="0" y="2"/>
                        <a:pt x="0" y="2"/>
                        <a:pt x="0" y="2"/>
                      </a:cubicBezTo>
                      <a:cubicBezTo>
                        <a:pt x="0" y="17"/>
                        <a:pt x="42" y="29"/>
                        <a:pt x="94" y="29"/>
                      </a:cubicBezTo>
                      <a:cubicBezTo>
                        <a:pt x="146" y="29"/>
                        <a:pt x="188" y="17"/>
                        <a:pt x="188" y="2"/>
                      </a:cubicBezTo>
                      <a:cubicBezTo>
                        <a:pt x="188" y="1"/>
                        <a:pt x="188" y="1"/>
                        <a:pt x="188" y="1"/>
                      </a:cubicBezTo>
                      <a:cubicBezTo>
                        <a:pt x="188" y="16"/>
                        <a:pt x="145" y="28"/>
                        <a:pt x="94" y="28"/>
                      </a:cubicBezTo>
                      <a:cubicBezTo>
                        <a:pt x="42" y="28"/>
                        <a:pt x="0" y="16"/>
                        <a:pt x="0" y="0"/>
                      </a:cubicBezTo>
                    </a:path>
                  </a:pathLst>
                </a:custGeom>
                <a:solidFill>
                  <a:srgbClr val="7F8EA2"/>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397" name="Freeform 180"/>
                <p:cNvSpPr>
                  <a:spLocks noEditPoints="1"/>
                </p:cNvSpPr>
                <p:nvPr/>
              </p:nvSpPr>
              <p:spPr bwMode="auto">
                <a:xfrm>
                  <a:off x="4308462" y="3233868"/>
                  <a:ext cx="303213" cy="247434"/>
                </a:xfrm>
                <a:custGeom>
                  <a:avLst/>
                  <a:gdLst>
                    <a:gd name="T0" fmla="*/ 0 w 192"/>
                    <a:gd name="T1" fmla="*/ 2147483647 h 156"/>
                    <a:gd name="T2" fmla="*/ 0 w 192"/>
                    <a:gd name="T3" fmla="*/ 2147483647 h 156"/>
                    <a:gd name="T4" fmla="*/ 2147483647 w 192"/>
                    <a:gd name="T5" fmla="*/ 2147483647 h 156"/>
                    <a:gd name="T6" fmla="*/ 2147483647 w 192"/>
                    <a:gd name="T7" fmla="*/ 2147483647 h 156"/>
                    <a:gd name="T8" fmla="*/ 2147483647 w 192"/>
                    <a:gd name="T9" fmla="*/ 2147483647 h 156"/>
                    <a:gd name="T10" fmla="*/ 2147483647 w 192"/>
                    <a:gd name="T11" fmla="*/ 2147483647 h 156"/>
                    <a:gd name="T12" fmla="*/ 2147483647 w 192"/>
                    <a:gd name="T13" fmla="*/ 2147483647 h 156"/>
                    <a:gd name="T14" fmla="*/ 2147483647 w 192"/>
                    <a:gd name="T15" fmla="*/ 2147483647 h 156"/>
                    <a:gd name="T16" fmla="*/ 2147483647 w 192"/>
                    <a:gd name="T17" fmla="*/ 0 h 156"/>
                    <a:gd name="T18" fmla="*/ 0 w 192"/>
                    <a:gd name="T19" fmla="*/ 2147483647 h 156"/>
                    <a:gd name="T20" fmla="*/ 0 w 192"/>
                    <a:gd name="T21" fmla="*/ 2147483647 h 156"/>
                    <a:gd name="T22" fmla="*/ 2147483647 w 192"/>
                    <a:gd name="T23" fmla="*/ 2147483647 h 156"/>
                    <a:gd name="T24" fmla="*/ 2147483647 w 192"/>
                    <a:gd name="T25" fmla="*/ 2147483647 h 156"/>
                    <a:gd name="T26" fmla="*/ 2147483647 w 192"/>
                    <a:gd name="T27" fmla="*/ 2147483647 h 156"/>
                    <a:gd name="T28" fmla="*/ 2147483647 w 192"/>
                    <a:gd name="T29" fmla="*/ 2147483647 h 156"/>
                    <a:gd name="T30" fmla="*/ 2147483647 w 192"/>
                    <a:gd name="T31" fmla="*/ 2147483647 h 156"/>
                    <a:gd name="T32" fmla="*/ 2147483647 w 192"/>
                    <a:gd name="T33" fmla="*/ 2147483647 h 156"/>
                    <a:gd name="T34" fmla="*/ 2147483647 w 192"/>
                    <a:gd name="T35" fmla="*/ 2147483647 h 156"/>
                    <a:gd name="T36" fmla="*/ 2147483647 w 192"/>
                    <a:gd name="T37" fmla="*/ 2147483647 h 156"/>
                    <a:gd name="T38" fmla="*/ 2147483647 w 192"/>
                    <a:gd name="T39" fmla="*/ 2147483647 h 156"/>
                    <a:gd name="T40" fmla="*/ 2147483647 w 192"/>
                    <a:gd name="T41" fmla="*/ 2147483647 h 156"/>
                    <a:gd name="T42" fmla="*/ 2147483647 w 192"/>
                    <a:gd name="T43" fmla="*/ 2147483647 h 156"/>
                    <a:gd name="T44" fmla="*/ 2147483647 w 192"/>
                    <a:gd name="T45" fmla="*/ 2147483647 h 15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92"/>
                    <a:gd name="T70" fmla="*/ 0 h 156"/>
                    <a:gd name="T71" fmla="*/ 192 w 192"/>
                    <a:gd name="T72" fmla="*/ 156 h 15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92" h="156">
                      <a:moveTo>
                        <a:pt x="0" y="31"/>
                      </a:moveTo>
                      <a:cubicBezTo>
                        <a:pt x="0" y="127"/>
                        <a:pt x="0" y="127"/>
                        <a:pt x="0" y="127"/>
                      </a:cubicBezTo>
                      <a:cubicBezTo>
                        <a:pt x="0" y="145"/>
                        <a:pt x="48" y="156"/>
                        <a:pt x="96" y="156"/>
                      </a:cubicBezTo>
                      <a:cubicBezTo>
                        <a:pt x="143" y="156"/>
                        <a:pt x="192" y="145"/>
                        <a:pt x="192" y="127"/>
                      </a:cubicBezTo>
                      <a:cubicBezTo>
                        <a:pt x="192" y="31"/>
                        <a:pt x="192" y="31"/>
                        <a:pt x="192" y="31"/>
                      </a:cubicBezTo>
                      <a:cubicBezTo>
                        <a:pt x="191" y="32"/>
                        <a:pt x="191" y="32"/>
                        <a:pt x="191" y="32"/>
                      </a:cubicBezTo>
                      <a:cubicBezTo>
                        <a:pt x="192" y="31"/>
                        <a:pt x="192" y="30"/>
                        <a:pt x="192" y="30"/>
                      </a:cubicBezTo>
                      <a:cubicBezTo>
                        <a:pt x="192" y="29"/>
                        <a:pt x="192" y="29"/>
                        <a:pt x="192" y="29"/>
                      </a:cubicBezTo>
                      <a:cubicBezTo>
                        <a:pt x="192" y="11"/>
                        <a:pt x="143" y="0"/>
                        <a:pt x="96" y="0"/>
                      </a:cubicBezTo>
                      <a:cubicBezTo>
                        <a:pt x="48" y="0"/>
                        <a:pt x="0" y="11"/>
                        <a:pt x="0" y="29"/>
                      </a:cubicBezTo>
                      <a:lnTo>
                        <a:pt x="0" y="31"/>
                      </a:lnTo>
                      <a:close/>
                      <a:moveTo>
                        <a:pt x="4" y="29"/>
                      </a:moveTo>
                      <a:cubicBezTo>
                        <a:pt x="4" y="17"/>
                        <a:pt x="41" y="4"/>
                        <a:pt x="96" y="4"/>
                      </a:cubicBezTo>
                      <a:cubicBezTo>
                        <a:pt x="151" y="4"/>
                        <a:pt x="188" y="17"/>
                        <a:pt x="188" y="29"/>
                      </a:cubicBezTo>
                      <a:cubicBezTo>
                        <a:pt x="188" y="30"/>
                        <a:pt x="188" y="30"/>
                        <a:pt x="188" y="30"/>
                      </a:cubicBezTo>
                      <a:cubicBezTo>
                        <a:pt x="188" y="31"/>
                        <a:pt x="188" y="31"/>
                        <a:pt x="188" y="31"/>
                      </a:cubicBezTo>
                      <a:cubicBezTo>
                        <a:pt x="188" y="31"/>
                        <a:pt x="188" y="31"/>
                        <a:pt x="188" y="31"/>
                      </a:cubicBezTo>
                      <a:cubicBezTo>
                        <a:pt x="188" y="31"/>
                        <a:pt x="188" y="31"/>
                        <a:pt x="188" y="31"/>
                      </a:cubicBezTo>
                      <a:cubicBezTo>
                        <a:pt x="188" y="127"/>
                        <a:pt x="188" y="127"/>
                        <a:pt x="188" y="127"/>
                      </a:cubicBezTo>
                      <a:cubicBezTo>
                        <a:pt x="188" y="139"/>
                        <a:pt x="151" y="152"/>
                        <a:pt x="96" y="152"/>
                      </a:cubicBezTo>
                      <a:cubicBezTo>
                        <a:pt x="41" y="152"/>
                        <a:pt x="4" y="139"/>
                        <a:pt x="4" y="127"/>
                      </a:cubicBezTo>
                      <a:cubicBezTo>
                        <a:pt x="4" y="31"/>
                        <a:pt x="4" y="31"/>
                        <a:pt x="4" y="31"/>
                      </a:cubicBezTo>
                      <a:lnTo>
                        <a:pt x="4" y="29"/>
                      </a:lnTo>
                      <a:close/>
                    </a:path>
                  </a:pathLst>
                </a:custGeom>
                <a:solidFill>
                  <a:srgbClr val="231F20"/>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398" name="Freeform 175"/>
                <p:cNvSpPr>
                  <a:spLocks/>
                </p:cNvSpPr>
                <p:nvPr/>
              </p:nvSpPr>
              <p:spPr bwMode="auto">
                <a:xfrm>
                  <a:off x="4311133" y="3126929"/>
                  <a:ext cx="297202" cy="195131"/>
                </a:xfrm>
                <a:custGeom>
                  <a:avLst/>
                  <a:gdLst>
                    <a:gd name="T0" fmla="*/ 2147483647 w 188"/>
                    <a:gd name="T1" fmla="*/ 2147483647 h 123"/>
                    <a:gd name="T2" fmla="*/ 2147483647 w 188"/>
                    <a:gd name="T3" fmla="*/ 2147483647 h 123"/>
                    <a:gd name="T4" fmla="*/ 0 w 188"/>
                    <a:gd name="T5" fmla="*/ 2147483647 h 123"/>
                    <a:gd name="T6" fmla="*/ 0 w 188"/>
                    <a:gd name="T7" fmla="*/ 0 h 123"/>
                    <a:gd name="T8" fmla="*/ 2147483647 w 188"/>
                    <a:gd name="T9" fmla="*/ 0 h 123"/>
                    <a:gd name="T10" fmla="*/ 2147483647 w 188"/>
                    <a:gd name="T11" fmla="*/ 2147483647 h 123"/>
                    <a:gd name="T12" fmla="*/ 0 60000 65536"/>
                    <a:gd name="T13" fmla="*/ 0 60000 65536"/>
                    <a:gd name="T14" fmla="*/ 0 60000 65536"/>
                    <a:gd name="T15" fmla="*/ 0 60000 65536"/>
                    <a:gd name="T16" fmla="*/ 0 60000 65536"/>
                    <a:gd name="T17" fmla="*/ 0 60000 65536"/>
                    <a:gd name="T18" fmla="*/ 0 w 188"/>
                    <a:gd name="T19" fmla="*/ 0 h 123"/>
                    <a:gd name="T20" fmla="*/ 188 w 188"/>
                    <a:gd name="T21" fmla="*/ 123 h 123"/>
                  </a:gdLst>
                  <a:ahLst/>
                  <a:cxnLst>
                    <a:cxn ang="T12">
                      <a:pos x="T0" y="T1"/>
                    </a:cxn>
                    <a:cxn ang="T13">
                      <a:pos x="T2" y="T3"/>
                    </a:cxn>
                    <a:cxn ang="T14">
                      <a:pos x="T4" y="T5"/>
                    </a:cxn>
                    <a:cxn ang="T15">
                      <a:pos x="T6" y="T7"/>
                    </a:cxn>
                    <a:cxn ang="T16">
                      <a:pos x="T8" y="T9"/>
                    </a:cxn>
                    <a:cxn ang="T17">
                      <a:pos x="T10" y="T11"/>
                    </a:cxn>
                  </a:cxnLst>
                  <a:rect l="T18" t="T19" r="T20" b="T21"/>
                  <a:pathLst>
                    <a:path w="188" h="123">
                      <a:moveTo>
                        <a:pt x="188" y="96"/>
                      </a:moveTo>
                      <a:cubicBezTo>
                        <a:pt x="188" y="111"/>
                        <a:pt x="146" y="123"/>
                        <a:pt x="94" y="123"/>
                      </a:cubicBezTo>
                      <a:cubicBezTo>
                        <a:pt x="42" y="123"/>
                        <a:pt x="0" y="111"/>
                        <a:pt x="0" y="96"/>
                      </a:cubicBezTo>
                      <a:cubicBezTo>
                        <a:pt x="0" y="0"/>
                        <a:pt x="0" y="0"/>
                        <a:pt x="0" y="0"/>
                      </a:cubicBezTo>
                      <a:cubicBezTo>
                        <a:pt x="188" y="0"/>
                        <a:pt x="188" y="0"/>
                        <a:pt x="188" y="0"/>
                      </a:cubicBezTo>
                      <a:cubicBezTo>
                        <a:pt x="188" y="96"/>
                        <a:pt x="188" y="96"/>
                        <a:pt x="188" y="96"/>
                      </a:cubicBezTo>
                    </a:path>
                  </a:pathLst>
                </a:custGeom>
                <a:solidFill>
                  <a:srgbClr val="FFFF00"/>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399" name="Freeform 176"/>
                <p:cNvSpPr>
                  <a:spLocks/>
                </p:cNvSpPr>
                <p:nvPr/>
              </p:nvSpPr>
              <p:spPr bwMode="auto">
                <a:xfrm>
                  <a:off x="4608336" y="3317637"/>
                  <a:ext cx="668" cy="1341"/>
                </a:xfrm>
                <a:custGeom>
                  <a:avLst/>
                  <a:gdLst>
                    <a:gd name="T0" fmla="*/ 0 w 1"/>
                    <a:gd name="T1" fmla="*/ 0 h 1"/>
                    <a:gd name="T2" fmla="*/ 0 w 1"/>
                    <a:gd name="T3" fmla="*/ 0 h 1"/>
                    <a:gd name="T4" fmla="*/ 0 w 1"/>
                    <a:gd name="T5" fmla="*/ 2147483647 h 1"/>
                    <a:gd name="T6" fmla="*/ 0 w 1"/>
                    <a:gd name="T7" fmla="*/ 2147483647 h 1"/>
                    <a:gd name="T8" fmla="*/ 0 w 1"/>
                    <a:gd name="T9" fmla="*/ 0 h 1"/>
                    <a:gd name="T10" fmla="*/ 0 60000 65536"/>
                    <a:gd name="T11" fmla="*/ 0 60000 65536"/>
                    <a:gd name="T12" fmla="*/ 0 60000 65536"/>
                    <a:gd name="T13" fmla="*/ 0 60000 65536"/>
                    <a:gd name="T14" fmla="*/ 0 60000 65536"/>
                    <a:gd name="T15" fmla="*/ 0 w 1"/>
                    <a:gd name="T16" fmla="*/ 0 h 1"/>
                    <a:gd name="T17" fmla="*/ 1 w 1"/>
                    <a:gd name="T18" fmla="*/ 1 h 1"/>
                  </a:gdLst>
                  <a:ahLst/>
                  <a:cxnLst>
                    <a:cxn ang="T10">
                      <a:pos x="T0" y="T1"/>
                    </a:cxn>
                    <a:cxn ang="T11">
                      <a:pos x="T2" y="T3"/>
                    </a:cxn>
                    <a:cxn ang="T12">
                      <a:pos x="T4" y="T5"/>
                    </a:cxn>
                    <a:cxn ang="T13">
                      <a:pos x="T6" y="T7"/>
                    </a:cxn>
                    <a:cxn ang="T14">
                      <a:pos x="T8" y="T9"/>
                    </a:cxn>
                  </a:cxnLst>
                  <a:rect l="T15" t="T16" r="T17" b="T18"/>
                  <a:pathLst>
                    <a:path w="1" h="1">
                      <a:moveTo>
                        <a:pt x="0" y="0"/>
                      </a:moveTo>
                      <a:cubicBezTo>
                        <a:pt x="0" y="0"/>
                        <a:pt x="0" y="0"/>
                        <a:pt x="0" y="0"/>
                      </a:cubicBezTo>
                      <a:cubicBezTo>
                        <a:pt x="0" y="1"/>
                        <a:pt x="0" y="1"/>
                        <a:pt x="0" y="1"/>
                      </a:cubicBezTo>
                      <a:cubicBezTo>
                        <a:pt x="0" y="1"/>
                        <a:pt x="0" y="1"/>
                        <a:pt x="0" y="1"/>
                      </a:cubicBezTo>
                      <a:cubicBezTo>
                        <a:pt x="0" y="0"/>
                        <a:pt x="0" y="0"/>
                        <a:pt x="0" y="0"/>
                      </a:cubicBezTo>
                    </a:path>
                  </a:pathLst>
                </a:custGeom>
                <a:solidFill>
                  <a:srgbClr val="8A98AA"/>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400" name="Oval 178"/>
                <p:cNvSpPr>
                  <a:spLocks noChangeArrowheads="1"/>
                </p:cNvSpPr>
                <p:nvPr/>
              </p:nvSpPr>
              <p:spPr bwMode="auto">
                <a:xfrm>
                  <a:off x="4311133" y="3080661"/>
                  <a:ext cx="297202" cy="87842"/>
                </a:xfrm>
                <a:prstGeom prst="ellipse">
                  <a:avLst/>
                </a:prstGeom>
                <a:gradFill rotWithShape="1">
                  <a:gsLst>
                    <a:gs pos="0">
                      <a:srgbClr val="C0C1C6"/>
                    </a:gs>
                    <a:gs pos="100000">
                      <a:srgbClr val="DFE0E5"/>
                    </a:gs>
                  </a:gsLst>
                  <a:lin ang="5400000" scaled="1"/>
                </a:gradFill>
                <a:ln w="9525" algn="ctr">
                  <a:noFill/>
                  <a:round/>
                  <a:headEnd/>
                  <a:tailEnd/>
                </a:ln>
              </p:spPr>
              <p:txBody>
                <a:bodyPr lIns="91327" tIns="45667" rIns="91327" bIns="45667"/>
                <a:lstStyle/>
                <a:p>
                  <a:pPr algn="l">
                    <a:buClrTx/>
                    <a:buFontTx/>
                    <a:buNone/>
                  </a:pPr>
                  <a:endParaRPr lang="zh-CN" altLang="zh-CN" sz="1400" dirty="0" smtClean="0">
                    <a:solidFill>
                      <a:srgbClr val="000000"/>
                    </a:solidFill>
                    <a:cs typeface="Calibri" pitchFamily="34" charset="0"/>
                    <a:sym typeface="Lucida Grande" charset="0"/>
                  </a:endParaRPr>
                </a:p>
              </p:txBody>
            </p:sp>
            <p:sp>
              <p:nvSpPr>
                <p:cNvPr id="401" name="Freeform 179"/>
                <p:cNvSpPr>
                  <a:spLocks/>
                </p:cNvSpPr>
                <p:nvPr/>
              </p:nvSpPr>
              <p:spPr bwMode="auto">
                <a:xfrm>
                  <a:off x="4311133" y="3123577"/>
                  <a:ext cx="297202" cy="44927"/>
                </a:xfrm>
                <a:custGeom>
                  <a:avLst/>
                  <a:gdLst>
                    <a:gd name="T0" fmla="*/ 2147483647 w 188"/>
                    <a:gd name="T1" fmla="*/ 2147483647 h 28"/>
                    <a:gd name="T2" fmla="*/ 0 w 188"/>
                    <a:gd name="T3" fmla="*/ 0 h 28"/>
                    <a:gd name="T4" fmla="*/ 0 w 188"/>
                    <a:gd name="T5" fmla="*/ 0 h 28"/>
                    <a:gd name="T6" fmla="*/ 2147483647 w 188"/>
                    <a:gd name="T7" fmla="*/ 2147483647 h 28"/>
                    <a:gd name="T8" fmla="*/ 2147483647 w 188"/>
                    <a:gd name="T9" fmla="*/ 0 h 28"/>
                    <a:gd name="T10" fmla="*/ 2147483647 w 188"/>
                    <a:gd name="T11" fmla="*/ 0 h 28"/>
                    <a:gd name="T12" fmla="*/ 2147483647 w 188"/>
                    <a:gd name="T13" fmla="*/ 2147483647 h 28"/>
                    <a:gd name="T14" fmla="*/ 0 60000 65536"/>
                    <a:gd name="T15" fmla="*/ 0 60000 65536"/>
                    <a:gd name="T16" fmla="*/ 0 60000 65536"/>
                    <a:gd name="T17" fmla="*/ 0 60000 65536"/>
                    <a:gd name="T18" fmla="*/ 0 60000 65536"/>
                    <a:gd name="T19" fmla="*/ 0 60000 65536"/>
                    <a:gd name="T20" fmla="*/ 0 60000 65536"/>
                    <a:gd name="T21" fmla="*/ 0 w 188"/>
                    <a:gd name="T22" fmla="*/ 0 h 28"/>
                    <a:gd name="T23" fmla="*/ 188 w 188"/>
                    <a:gd name="T24" fmla="*/ 28 h 2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8" h="28">
                      <a:moveTo>
                        <a:pt x="94" y="26"/>
                      </a:moveTo>
                      <a:cubicBezTo>
                        <a:pt x="43" y="26"/>
                        <a:pt x="1" y="14"/>
                        <a:pt x="0" y="0"/>
                      </a:cubicBezTo>
                      <a:cubicBezTo>
                        <a:pt x="0" y="0"/>
                        <a:pt x="0" y="0"/>
                        <a:pt x="0" y="0"/>
                      </a:cubicBezTo>
                      <a:cubicBezTo>
                        <a:pt x="0" y="15"/>
                        <a:pt x="42" y="28"/>
                        <a:pt x="94" y="28"/>
                      </a:cubicBezTo>
                      <a:cubicBezTo>
                        <a:pt x="146" y="28"/>
                        <a:pt x="188" y="15"/>
                        <a:pt x="188" y="0"/>
                      </a:cubicBezTo>
                      <a:cubicBezTo>
                        <a:pt x="188" y="0"/>
                        <a:pt x="188" y="0"/>
                        <a:pt x="188" y="0"/>
                      </a:cubicBezTo>
                      <a:cubicBezTo>
                        <a:pt x="186" y="14"/>
                        <a:pt x="145" y="26"/>
                        <a:pt x="94" y="26"/>
                      </a:cubicBezTo>
                      <a:close/>
                    </a:path>
                  </a:pathLst>
                </a:custGeom>
                <a:solidFill>
                  <a:srgbClr val="363B49"/>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402" name="Freeform 180"/>
                <p:cNvSpPr>
                  <a:spLocks noEditPoints="1"/>
                </p:cNvSpPr>
                <p:nvPr/>
              </p:nvSpPr>
              <p:spPr bwMode="auto">
                <a:xfrm>
                  <a:off x="4308462" y="3074713"/>
                  <a:ext cx="303213" cy="247434"/>
                </a:xfrm>
                <a:custGeom>
                  <a:avLst/>
                  <a:gdLst>
                    <a:gd name="T0" fmla="*/ 0 w 192"/>
                    <a:gd name="T1" fmla="*/ 2147483647 h 156"/>
                    <a:gd name="T2" fmla="*/ 0 w 192"/>
                    <a:gd name="T3" fmla="*/ 2147483647 h 156"/>
                    <a:gd name="T4" fmla="*/ 2147483647 w 192"/>
                    <a:gd name="T5" fmla="*/ 2147483647 h 156"/>
                    <a:gd name="T6" fmla="*/ 2147483647 w 192"/>
                    <a:gd name="T7" fmla="*/ 2147483647 h 156"/>
                    <a:gd name="T8" fmla="*/ 2147483647 w 192"/>
                    <a:gd name="T9" fmla="*/ 2147483647 h 156"/>
                    <a:gd name="T10" fmla="*/ 2147483647 w 192"/>
                    <a:gd name="T11" fmla="*/ 2147483647 h 156"/>
                    <a:gd name="T12" fmla="*/ 2147483647 w 192"/>
                    <a:gd name="T13" fmla="*/ 2147483647 h 156"/>
                    <a:gd name="T14" fmla="*/ 2147483647 w 192"/>
                    <a:gd name="T15" fmla="*/ 2147483647 h 156"/>
                    <a:gd name="T16" fmla="*/ 2147483647 w 192"/>
                    <a:gd name="T17" fmla="*/ 0 h 156"/>
                    <a:gd name="T18" fmla="*/ 0 w 192"/>
                    <a:gd name="T19" fmla="*/ 2147483647 h 156"/>
                    <a:gd name="T20" fmla="*/ 0 w 192"/>
                    <a:gd name="T21" fmla="*/ 2147483647 h 156"/>
                    <a:gd name="T22" fmla="*/ 2147483647 w 192"/>
                    <a:gd name="T23" fmla="*/ 2147483647 h 156"/>
                    <a:gd name="T24" fmla="*/ 2147483647 w 192"/>
                    <a:gd name="T25" fmla="*/ 2147483647 h 156"/>
                    <a:gd name="T26" fmla="*/ 2147483647 w 192"/>
                    <a:gd name="T27" fmla="*/ 2147483647 h 156"/>
                    <a:gd name="T28" fmla="*/ 2147483647 w 192"/>
                    <a:gd name="T29" fmla="*/ 2147483647 h 156"/>
                    <a:gd name="T30" fmla="*/ 2147483647 w 192"/>
                    <a:gd name="T31" fmla="*/ 2147483647 h 156"/>
                    <a:gd name="T32" fmla="*/ 2147483647 w 192"/>
                    <a:gd name="T33" fmla="*/ 2147483647 h 156"/>
                    <a:gd name="T34" fmla="*/ 2147483647 w 192"/>
                    <a:gd name="T35" fmla="*/ 2147483647 h 156"/>
                    <a:gd name="T36" fmla="*/ 2147483647 w 192"/>
                    <a:gd name="T37" fmla="*/ 2147483647 h 156"/>
                    <a:gd name="T38" fmla="*/ 2147483647 w 192"/>
                    <a:gd name="T39" fmla="*/ 2147483647 h 156"/>
                    <a:gd name="T40" fmla="*/ 2147483647 w 192"/>
                    <a:gd name="T41" fmla="*/ 2147483647 h 156"/>
                    <a:gd name="T42" fmla="*/ 2147483647 w 192"/>
                    <a:gd name="T43" fmla="*/ 2147483647 h 156"/>
                    <a:gd name="T44" fmla="*/ 2147483647 w 192"/>
                    <a:gd name="T45" fmla="*/ 2147483647 h 15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92"/>
                    <a:gd name="T70" fmla="*/ 0 h 156"/>
                    <a:gd name="T71" fmla="*/ 192 w 192"/>
                    <a:gd name="T72" fmla="*/ 156 h 15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92" h="156">
                      <a:moveTo>
                        <a:pt x="0" y="31"/>
                      </a:moveTo>
                      <a:cubicBezTo>
                        <a:pt x="0" y="127"/>
                        <a:pt x="0" y="127"/>
                        <a:pt x="0" y="127"/>
                      </a:cubicBezTo>
                      <a:cubicBezTo>
                        <a:pt x="0" y="145"/>
                        <a:pt x="48" y="156"/>
                        <a:pt x="96" y="156"/>
                      </a:cubicBezTo>
                      <a:cubicBezTo>
                        <a:pt x="143" y="156"/>
                        <a:pt x="192" y="145"/>
                        <a:pt x="192" y="127"/>
                      </a:cubicBezTo>
                      <a:cubicBezTo>
                        <a:pt x="192" y="31"/>
                        <a:pt x="192" y="31"/>
                        <a:pt x="192" y="31"/>
                      </a:cubicBezTo>
                      <a:cubicBezTo>
                        <a:pt x="191" y="32"/>
                        <a:pt x="191" y="32"/>
                        <a:pt x="191" y="32"/>
                      </a:cubicBezTo>
                      <a:cubicBezTo>
                        <a:pt x="192" y="31"/>
                        <a:pt x="192" y="30"/>
                        <a:pt x="192" y="30"/>
                      </a:cubicBezTo>
                      <a:cubicBezTo>
                        <a:pt x="192" y="29"/>
                        <a:pt x="192" y="29"/>
                        <a:pt x="192" y="29"/>
                      </a:cubicBezTo>
                      <a:cubicBezTo>
                        <a:pt x="192" y="11"/>
                        <a:pt x="143" y="0"/>
                        <a:pt x="96" y="0"/>
                      </a:cubicBezTo>
                      <a:cubicBezTo>
                        <a:pt x="48" y="0"/>
                        <a:pt x="0" y="11"/>
                        <a:pt x="0" y="29"/>
                      </a:cubicBezTo>
                      <a:lnTo>
                        <a:pt x="0" y="31"/>
                      </a:lnTo>
                      <a:close/>
                      <a:moveTo>
                        <a:pt x="4" y="29"/>
                      </a:moveTo>
                      <a:cubicBezTo>
                        <a:pt x="4" y="17"/>
                        <a:pt x="41" y="4"/>
                        <a:pt x="96" y="4"/>
                      </a:cubicBezTo>
                      <a:cubicBezTo>
                        <a:pt x="151" y="4"/>
                        <a:pt x="188" y="17"/>
                        <a:pt x="188" y="29"/>
                      </a:cubicBezTo>
                      <a:cubicBezTo>
                        <a:pt x="188" y="30"/>
                        <a:pt x="188" y="30"/>
                        <a:pt x="188" y="30"/>
                      </a:cubicBezTo>
                      <a:cubicBezTo>
                        <a:pt x="188" y="31"/>
                        <a:pt x="188" y="31"/>
                        <a:pt x="188" y="31"/>
                      </a:cubicBezTo>
                      <a:cubicBezTo>
                        <a:pt x="188" y="31"/>
                        <a:pt x="188" y="31"/>
                        <a:pt x="188" y="31"/>
                      </a:cubicBezTo>
                      <a:cubicBezTo>
                        <a:pt x="188" y="31"/>
                        <a:pt x="188" y="31"/>
                        <a:pt x="188" y="31"/>
                      </a:cubicBezTo>
                      <a:cubicBezTo>
                        <a:pt x="188" y="127"/>
                        <a:pt x="188" y="127"/>
                        <a:pt x="188" y="127"/>
                      </a:cubicBezTo>
                      <a:cubicBezTo>
                        <a:pt x="188" y="139"/>
                        <a:pt x="151" y="152"/>
                        <a:pt x="96" y="152"/>
                      </a:cubicBezTo>
                      <a:cubicBezTo>
                        <a:pt x="41" y="152"/>
                        <a:pt x="4" y="139"/>
                        <a:pt x="4" y="127"/>
                      </a:cubicBezTo>
                      <a:cubicBezTo>
                        <a:pt x="4" y="31"/>
                        <a:pt x="4" y="31"/>
                        <a:pt x="4" y="31"/>
                      </a:cubicBezTo>
                      <a:lnTo>
                        <a:pt x="4" y="29"/>
                      </a:lnTo>
                      <a:close/>
                    </a:path>
                  </a:pathLst>
                </a:custGeom>
                <a:solidFill>
                  <a:srgbClr val="231F20"/>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grpSp>
          <p:grpSp>
            <p:nvGrpSpPr>
              <p:cNvPr id="359" name="Group 876"/>
              <p:cNvGrpSpPr>
                <a:grpSpLocks/>
              </p:cNvGrpSpPr>
              <p:nvPr/>
            </p:nvGrpSpPr>
            <p:grpSpPr bwMode="auto">
              <a:xfrm>
                <a:off x="330" y="2994"/>
                <a:ext cx="180" cy="358"/>
                <a:chOff x="4308462" y="3074713"/>
                <a:chExt cx="303213" cy="566295"/>
              </a:xfrm>
            </p:grpSpPr>
            <p:sp>
              <p:nvSpPr>
                <p:cNvPr id="375" name="Freeform 175"/>
                <p:cNvSpPr>
                  <a:spLocks/>
                </p:cNvSpPr>
                <p:nvPr/>
              </p:nvSpPr>
              <p:spPr bwMode="auto">
                <a:xfrm>
                  <a:off x="4311133" y="3442524"/>
                  <a:ext cx="297202" cy="195131"/>
                </a:xfrm>
                <a:custGeom>
                  <a:avLst/>
                  <a:gdLst>
                    <a:gd name="T0" fmla="*/ 2147483647 w 188"/>
                    <a:gd name="T1" fmla="*/ 2147483647 h 123"/>
                    <a:gd name="T2" fmla="*/ 2147483647 w 188"/>
                    <a:gd name="T3" fmla="*/ 2147483647 h 123"/>
                    <a:gd name="T4" fmla="*/ 0 w 188"/>
                    <a:gd name="T5" fmla="*/ 2147483647 h 123"/>
                    <a:gd name="T6" fmla="*/ 0 w 188"/>
                    <a:gd name="T7" fmla="*/ 0 h 123"/>
                    <a:gd name="T8" fmla="*/ 2147483647 w 188"/>
                    <a:gd name="T9" fmla="*/ 0 h 123"/>
                    <a:gd name="T10" fmla="*/ 2147483647 w 188"/>
                    <a:gd name="T11" fmla="*/ 2147483647 h 123"/>
                    <a:gd name="T12" fmla="*/ 0 60000 65536"/>
                    <a:gd name="T13" fmla="*/ 0 60000 65536"/>
                    <a:gd name="T14" fmla="*/ 0 60000 65536"/>
                    <a:gd name="T15" fmla="*/ 0 60000 65536"/>
                    <a:gd name="T16" fmla="*/ 0 60000 65536"/>
                    <a:gd name="T17" fmla="*/ 0 60000 65536"/>
                    <a:gd name="T18" fmla="*/ 0 w 188"/>
                    <a:gd name="T19" fmla="*/ 0 h 123"/>
                    <a:gd name="T20" fmla="*/ 188 w 188"/>
                    <a:gd name="T21" fmla="*/ 123 h 123"/>
                  </a:gdLst>
                  <a:ahLst/>
                  <a:cxnLst>
                    <a:cxn ang="T12">
                      <a:pos x="T0" y="T1"/>
                    </a:cxn>
                    <a:cxn ang="T13">
                      <a:pos x="T2" y="T3"/>
                    </a:cxn>
                    <a:cxn ang="T14">
                      <a:pos x="T4" y="T5"/>
                    </a:cxn>
                    <a:cxn ang="T15">
                      <a:pos x="T6" y="T7"/>
                    </a:cxn>
                    <a:cxn ang="T16">
                      <a:pos x="T8" y="T9"/>
                    </a:cxn>
                    <a:cxn ang="T17">
                      <a:pos x="T10" y="T11"/>
                    </a:cxn>
                  </a:cxnLst>
                  <a:rect l="T18" t="T19" r="T20" b="T21"/>
                  <a:pathLst>
                    <a:path w="188" h="123">
                      <a:moveTo>
                        <a:pt x="188" y="96"/>
                      </a:moveTo>
                      <a:cubicBezTo>
                        <a:pt x="188" y="111"/>
                        <a:pt x="146" y="123"/>
                        <a:pt x="94" y="123"/>
                      </a:cubicBezTo>
                      <a:cubicBezTo>
                        <a:pt x="42" y="123"/>
                        <a:pt x="0" y="111"/>
                        <a:pt x="0" y="96"/>
                      </a:cubicBezTo>
                      <a:cubicBezTo>
                        <a:pt x="0" y="0"/>
                        <a:pt x="0" y="0"/>
                        <a:pt x="0" y="0"/>
                      </a:cubicBezTo>
                      <a:cubicBezTo>
                        <a:pt x="188" y="0"/>
                        <a:pt x="188" y="0"/>
                        <a:pt x="188" y="0"/>
                      </a:cubicBezTo>
                      <a:cubicBezTo>
                        <a:pt x="188" y="96"/>
                        <a:pt x="188" y="96"/>
                        <a:pt x="188" y="96"/>
                      </a:cubicBezTo>
                    </a:path>
                  </a:pathLst>
                </a:custGeom>
                <a:solidFill>
                  <a:srgbClr val="9933FF"/>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376" name="Freeform 176"/>
                <p:cNvSpPr>
                  <a:spLocks/>
                </p:cNvSpPr>
                <p:nvPr/>
              </p:nvSpPr>
              <p:spPr bwMode="auto">
                <a:xfrm>
                  <a:off x="4608336" y="3593399"/>
                  <a:ext cx="668" cy="1341"/>
                </a:xfrm>
                <a:custGeom>
                  <a:avLst/>
                  <a:gdLst>
                    <a:gd name="T0" fmla="*/ 0 w 1"/>
                    <a:gd name="T1" fmla="*/ 0 h 1"/>
                    <a:gd name="T2" fmla="*/ 0 w 1"/>
                    <a:gd name="T3" fmla="*/ 0 h 1"/>
                    <a:gd name="T4" fmla="*/ 0 w 1"/>
                    <a:gd name="T5" fmla="*/ 2147483647 h 1"/>
                    <a:gd name="T6" fmla="*/ 0 w 1"/>
                    <a:gd name="T7" fmla="*/ 2147483647 h 1"/>
                    <a:gd name="T8" fmla="*/ 0 w 1"/>
                    <a:gd name="T9" fmla="*/ 0 h 1"/>
                    <a:gd name="T10" fmla="*/ 0 60000 65536"/>
                    <a:gd name="T11" fmla="*/ 0 60000 65536"/>
                    <a:gd name="T12" fmla="*/ 0 60000 65536"/>
                    <a:gd name="T13" fmla="*/ 0 60000 65536"/>
                    <a:gd name="T14" fmla="*/ 0 60000 65536"/>
                    <a:gd name="T15" fmla="*/ 0 w 1"/>
                    <a:gd name="T16" fmla="*/ 0 h 1"/>
                    <a:gd name="T17" fmla="*/ 1 w 1"/>
                    <a:gd name="T18" fmla="*/ 1 h 1"/>
                  </a:gdLst>
                  <a:ahLst/>
                  <a:cxnLst>
                    <a:cxn ang="T10">
                      <a:pos x="T0" y="T1"/>
                    </a:cxn>
                    <a:cxn ang="T11">
                      <a:pos x="T2" y="T3"/>
                    </a:cxn>
                    <a:cxn ang="T12">
                      <a:pos x="T4" y="T5"/>
                    </a:cxn>
                    <a:cxn ang="T13">
                      <a:pos x="T6" y="T7"/>
                    </a:cxn>
                    <a:cxn ang="T14">
                      <a:pos x="T8" y="T9"/>
                    </a:cxn>
                  </a:cxnLst>
                  <a:rect l="T15" t="T16" r="T17" b="T18"/>
                  <a:pathLst>
                    <a:path w="1" h="1">
                      <a:moveTo>
                        <a:pt x="0" y="0"/>
                      </a:moveTo>
                      <a:cubicBezTo>
                        <a:pt x="0" y="0"/>
                        <a:pt x="0" y="0"/>
                        <a:pt x="0" y="0"/>
                      </a:cubicBezTo>
                      <a:cubicBezTo>
                        <a:pt x="0" y="1"/>
                        <a:pt x="0" y="1"/>
                        <a:pt x="0" y="1"/>
                      </a:cubicBezTo>
                      <a:cubicBezTo>
                        <a:pt x="0" y="1"/>
                        <a:pt x="0" y="1"/>
                        <a:pt x="0" y="1"/>
                      </a:cubicBezTo>
                      <a:cubicBezTo>
                        <a:pt x="0" y="0"/>
                        <a:pt x="0" y="0"/>
                        <a:pt x="0" y="0"/>
                      </a:cubicBezTo>
                    </a:path>
                  </a:pathLst>
                </a:custGeom>
                <a:solidFill>
                  <a:srgbClr val="8A98AA"/>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377" name="Freeform 177"/>
                <p:cNvSpPr>
                  <a:spLocks/>
                </p:cNvSpPr>
                <p:nvPr/>
              </p:nvSpPr>
              <p:spPr bwMode="auto">
                <a:xfrm>
                  <a:off x="4311133" y="3591387"/>
                  <a:ext cx="297202" cy="46268"/>
                </a:xfrm>
                <a:custGeom>
                  <a:avLst/>
                  <a:gdLst>
                    <a:gd name="T0" fmla="*/ 0 w 188"/>
                    <a:gd name="T1" fmla="*/ 0 h 29"/>
                    <a:gd name="T2" fmla="*/ 0 w 188"/>
                    <a:gd name="T3" fmla="*/ 2147483647 h 29"/>
                    <a:gd name="T4" fmla="*/ 2147483647 w 188"/>
                    <a:gd name="T5" fmla="*/ 2147483647 h 29"/>
                    <a:gd name="T6" fmla="*/ 2147483647 w 188"/>
                    <a:gd name="T7" fmla="*/ 2147483647 h 29"/>
                    <a:gd name="T8" fmla="*/ 2147483647 w 188"/>
                    <a:gd name="T9" fmla="*/ 2147483647 h 29"/>
                    <a:gd name="T10" fmla="*/ 2147483647 w 188"/>
                    <a:gd name="T11" fmla="*/ 2147483647 h 29"/>
                    <a:gd name="T12" fmla="*/ 0 w 188"/>
                    <a:gd name="T13" fmla="*/ 0 h 29"/>
                    <a:gd name="T14" fmla="*/ 0 60000 65536"/>
                    <a:gd name="T15" fmla="*/ 0 60000 65536"/>
                    <a:gd name="T16" fmla="*/ 0 60000 65536"/>
                    <a:gd name="T17" fmla="*/ 0 60000 65536"/>
                    <a:gd name="T18" fmla="*/ 0 60000 65536"/>
                    <a:gd name="T19" fmla="*/ 0 60000 65536"/>
                    <a:gd name="T20" fmla="*/ 0 60000 65536"/>
                    <a:gd name="T21" fmla="*/ 0 w 188"/>
                    <a:gd name="T22" fmla="*/ 0 h 29"/>
                    <a:gd name="T23" fmla="*/ 188 w 188"/>
                    <a:gd name="T24" fmla="*/ 29 h 2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8" h="29">
                      <a:moveTo>
                        <a:pt x="0" y="0"/>
                      </a:moveTo>
                      <a:cubicBezTo>
                        <a:pt x="0" y="2"/>
                        <a:pt x="0" y="2"/>
                        <a:pt x="0" y="2"/>
                      </a:cubicBezTo>
                      <a:cubicBezTo>
                        <a:pt x="0" y="17"/>
                        <a:pt x="42" y="29"/>
                        <a:pt x="94" y="29"/>
                      </a:cubicBezTo>
                      <a:cubicBezTo>
                        <a:pt x="146" y="29"/>
                        <a:pt x="188" y="17"/>
                        <a:pt x="188" y="2"/>
                      </a:cubicBezTo>
                      <a:cubicBezTo>
                        <a:pt x="188" y="1"/>
                        <a:pt x="188" y="1"/>
                        <a:pt x="188" y="1"/>
                      </a:cubicBezTo>
                      <a:cubicBezTo>
                        <a:pt x="188" y="16"/>
                        <a:pt x="145" y="28"/>
                        <a:pt x="94" y="28"/>
                      </a:cubicBezTo>
                      <a:cubicBezTo>
                        <a:pt x="42" y="28"/>
                        <a:pt x="0" y="16"/>
                        <a:pt x="0" y="0"/>
                      </a:cubicBezTo>
                    </a:path>
                  </a:pathLst>
                </a:custGeom>
                <a:solidFill>
                  <a:srgbClr val="7F8EA2"/>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378" name="Freeform 179"/>
                <p:cNvSpPr>
                  <a:spLocks/>
                </p:cNvSpPr>
                <p:nvPr/>
              </p:nvSpPr>
              <p:spPr bwMode="auto">
                <a:xfrm>
                  <a:off x="4311133" y="3439172"/>
                  <a:ext cx="297202" cy="44927"/>
                </a:xfrm>
                <a:custGeom>
                  <a:avLst/>
                  <a:gdLst>
                    <a:gd name="T0" fmla="*/ 2147483647 w 188"/>
                    <a:gd name="T1" fmla="*/ 2147483647 h 28"/>
                    <a:gd name="T2" fmla="*/ 0 w 188"/>
                    <a:gd name="T3" fmla="*/ 0 h 28"/>
                    <a:gd name="T4" fmla="*/ 0 w 188"/>
                    <a:gd name="T5" fmla="*/ 0 h 28"/>
                    <a:gd name="T6" fmla="*/ 2147483647 w 188"/>
                    <a:gd name="T7" fmla="*/ 2147483647 h 28"/>
                    <a:gd name="T8" fmla="*/ 2147483647 w 188"/>
                    <a:gd name="T9" fmla="*/ 0 h 28"/>
                    <a:gd name="T10" fmla="*/ 2147483647 w 188"/>
                    <a:gd name="T11" fmla="*/ 0 h 28"/>
                    <a:gd name="T12" fmla="*/ 2147483647 w 188"/>
                    <a:gd name="T13" fmla="*/ 2147483647 h 28"/>
                    <a:gd name="T14" fmla="*/ 0 60000 65536"/>
                    <a:gd name="T15" fmla="*/ 0 60000 65536"/>
                    <a:gd name="T16" fmla="*/ 0 60000 65536"/>
                    <a:gd name="T17" fmla="*/ 0 60000 65536"/>
                    <a:gd name="T18" fmla="*/ 0 60000 65536"/>
                    <a:gd name="T19" fmla="*/ 0 60000 65536"/>
                    <a:gd name="T20" fmla="*/ 0 60000 65536"/>
                    <a:gd name="T21" fmla="*/ 0 w 188"/>
                    <a:gd name="T22" fmla="*/ 0 h 28"/>
                    <a:gd name="T23" fmla="*/ 188 w 188"/>
                    <a:gd name="T24" fmla="*/ 28 h 2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8" h="28">
                      <a:moveTo>
                        <a:pt x="94" y="26"/>
                      </a:moveTo>
                      <a:cubicBezTo>
                        <a:pt x="43" y="26"/>
                        <a:pt x="1" y="14"/>
                        <a:pt x="0" y="0"/>
                      </a:cubicBezTo>
                      <a:cubicBezTo>
                        <a:pt x="0" y="0"/>
                        <a:pt x="0" y="0"/>
                        <a:pt x="0" y="0"/>
                      </a:cubicBezTo>
                      <a:cubicBezTo>
                        <a:pt x="0" y="15"/>
                        <a:pt x="42" y="28"/>
                        <a:pt x="94" y="28"/>
                      </a:cubicBezTo>
                      <a:cubicBezTo>
                        <a:pt x="146" y="28"/>
                        <a:pt x="188" y="15"/>
                        <a:pt x="188" y="0"/>
                      </a:cubicBezTo>
                      <a:cubicBezTo>
                        <a:pt x="188" y="0"/>
                        <a:pt x="188" y="0"/>
                        <a:pt x="188" y="0"/>
                      </a:cubicBezTo>
                      <a:cubicBezTo>
                        <a:pt x="186" y="14"/>
                        <a:pt x="145" y="26"/>
                        <a:pt x="94" y="26"/>
                      </a:cubicBezTo>
                      <a:close/>
                    </a:path>
                  </a:pathLst>
                </a:custGeom>
                <a:solidFill>
                  <a:srgbClr val="363B49"/>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379" name="Freeform 180"/>
                <p:cNvSpPr>
                  <a:spLocks noEditPoints="1"/>
                </p:cNvSpPr>
                <p:nvPr/>
              </p:nvSpPr>
              <p:spPr bwMode="auto">
                <a:xfrm>
                  <a:off x="4308462" y="3393574"/>
                  <a:ext cx="303213" cy="247434"/>
                </a:xfrm>
                <a:custGeom>
                  <a:avLst/>
                  <a:gdLst>
                    <a:gd name="T0" fmla="*/ 0 w 192"/>
                    <a:gd name="T1" fmla="*/ 2147483647 h 156"/>
                    <a:gd name="T2" fmla="*/ 0 w 192"/>
                    <a:gd name="T3" fmla="*/ 2147483647 h 156"/>
                    <a:gd name="T4" fmla="*/ 2147483647 w 192"/>
                    <a:gd name="T5" fmla="*/ 2147483647 h 156"/>
                    <a:gd name="T6" fmla="*/ 2147483647 w 192"/>
                    <a:gd name="T7" fmla="*/ 2147483647 h 156"/>
                    <a:gd name="T8" fmla="*/ 2147483647 w 192"/>
                    <a:gd name="T9" fmla="*/ 2147483647 h 156"/>
                    <a:gd name="T10" fmla="*/ 2147483647 w 192"/>
                    <a:gd name="T11" fmla="*/ 2147483647 h 156"/>
                    <a:gd name="T12" fmla="*/ 2147483647 w 192"/>
                    <a:gd name="T13" fmla="*/ 2147483647 h 156"/>
                    <a:gd name="T14" fmla="*/ 2147483647 w 192"/>
                    <a:gd name="T15" fmla="*/ 2147483647 h 156"/>
                    <a:gd name="T16" fmla="*/ 2147483647 w 192"/>
                    <a:gd name="T17" fmla="*/ 0 h 156"/>
                    <a:gd name="T18" fmla="*/ 0 w 192"/>
                    <a:gd name="T19" fmla="*/ 2147483647 h 156"/>
                    <a:gd name="T20" fmla="*/ 0 w 192"/>
                    <a:gd name="T21" fmla="*/ 2147483647 h 156"/>
                    <a:gd name="T22" fmla="*/ 2147483647 w 192"/>
                    <a:gd name="T23" fmla="*/ 2147483647 h 156"/>
                    <a:gd name="T24" fmla="*/ 2147483647 w 192"/>
                    <a:gd name="T25" fmla="*/ 2147483647 h 156"/>
                    <a:gd name="T26" fmla="*/ 2147483647 w 192"/>
                    <a:gd name="T27" fmla="*/ 2147483647 h 156"/>
                    <a:gd name="T28" fmla="*/ 2147483647 w 192"/>
                    <a:gd name="T29" fmla="*/ 2147483647 h 156"/>
                    <a:gd name="T30" fmla="*/ 2147483647 w 192"/>
                    <a:gd name="T31" fmla="*/ 2147483647 h 156"/>
                    <a:gd name="T32" fmla="*/ 2147483647 w 192"/>
                    <a:gd name="T33" fmla="*/ 2147483647 h 156"/>
                    <a:gd name="T34" fmla="*/ 2147483647 w 192"/>
                    <a:gd name="T35" fmla="*/ 2147483647 h 156"/>
                    <a:gd name="T36" fmla="*/ 2147483647 w 192"/>
                    <a:gd name="T37" fmla="*/ 2147483647 h 156"/>
                    <a:gd name="T38" fmla="*/ 2147483647 w 192"/>
                    <a:gd name="T39" fmla="*/ 2147483647 h 156"/>
                    <a:gd name="T40" fmla="*/ 2147483647 w 192"/>
                    <a:gd name="T41" fmla="*/ 2147483647 h 156"/>
                    <a:gd name="T42" fmla="*/ 2147483647 w 192"/>
                    <a:gd name="T43" fmla="*/ 2147483647 h 156"/>
                    <a:gd name="T44" fmla="*/ 2147483647 w 192"/>
                    <a:gd name="T45" fmla="*/ 2147483647 h 15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92"/>
                    <a:gd name="T70" fmla="*/ 0 h 156"/>
                    <a:gd name="T71" fmla="*/ 192 w 192"/>
                    <a:gd name="T72" fmla="*/ 156 h 15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92" h="156">
                      <a:moveTo>
                        <a:pt x="0" y="31"/>
                      </a:moveTo>
                      <a:cubicBezTo>
                        <a:pt x="0" y="127"/>
                        <a:pt x="0" y="127"/>
                        <a:pt x="0" y="127"/>
                      </a:cubicBezTo>
                      <a:cubicBezTo>
                        <a:pt x="0" y="145"/>
                        <a:pt x="48" y="156"/>
                        <a:pt x="96" y="156"/>
                      </a:cubicBezTo>
                      <a:cubicBezTo>
                        <a:pt x="143" y="156"/>
                        <a:pt x="192" y="145"/>
                        <a:pt x="192" y="127"/>
                      </a:cubicBezTo>
                      <a:cubicBezTo>
                        <a:pt x="192" y="31"/>
                        <a:pt x="192" y="31"/>
                        <a:pt x="192" y="31"/>
                      </a:cubicBezTo>
                      <a:cubicBezTo>
                        <a:pt x="191" y="32"/>
                        <a:pt x="191" y="32"/>
                        <a:pt x="191" y="32"/>
                      </a:cubicBezTo>
                      <a:cubicBezTo>
                        <a:pt x="192" y="31"/>
                        <a:pt x="192" y="30"/>
                        <a:pt x="192" y="30"/>
                      </a:cubicBezTo>
                      <a:cubicBezTo>
                        <a:pt x="192" y="29"/>
                        <a:pt x="192" y="29"/>
                        <a:pt x="192" y="29"/>
                      </a:cubicBezTo>
                      <a:cubicBezTo>
                        <a:pt x="192" y="11"/>
                        <a:pt x="143" y="0"/>
                        <a:pt x="96" y="0"/>
                      </a:cubicBezTo>
                      <a:cubicBezTo>
                        <a:pt x="48" y="0"/>
                        <a:pt x="0" y="11"/>
                        <a:pt x="0" y="29"/>
                      </a:cubicBezTo>
                      <a:lnTo>
                        <a:pt x="0" y="31"/>
                      </a:lnTo>
                      <a:close/>
                      <a:moveTo>
                        <a:pt x="4" y="29"/>
                      </a:moveTo>
                      <a:cubicBezTo>
                        <a:pt x="4" y="17"/>
                        <a:pt x="41" y="4"/>
                        <a:pt x="96" y="4"/>
                      </a:cubicBezTo>
                      <a:cubicBezTo>
                        <a:pt x="151" y="4"/>
                        <a:pt x="188" y="17"/>
                        <a:pt x="188" y="29"/>
                      </a:cubicBezTo>
                      <a:cubicBezTo>
                        <a:pt x="188" y="30"/>
                        <a:pt x="188" y="30"/>
                        <a:pt x="188" y="30"/>
                      </a:cubicBezTo>
                      <a:cubicBezTo>
                        <a:pt x="188" y="31"/>
                        <a:pt x="188" y="31"/>
                        <a:pt x="188" y="31"/>
                      </a:cubicBezTo>
                      <a:cubicBezTo>
                        <a:pt x="188" y="31"/>
                        <a:pt x="188" y="31"/>
                        <a:pt x="188" y="31"/>
                      </a:cubicBezTo>
                      <a:cubicBezTo>
                        <a:pt x="188" y="31"/>
                        <a:pt x="188" y="31"/>
                        <a:pt x="188" y="31"/>
                      </a:cubicBezTo>
                      <a:cubicBezTo>
                        <a:pt x="188" y="127"/>
                        <a:pt x="188" y="127"/>
                        <a:pt x="188" y="127"/>
                      </a:cubicBezTo>
                      <a:cubicBezTo>
                        <a:pt x="188" y="139"/>
                        <a:pt x="151" y="152"/>
                        <a:pt x="96" y="152"/>
                      </a:cubicBezTo>
                      <a:cubicBezTo>
                        <a:pt x="41" y="152"/>
                        <a:pt x="4" y="139"/>
                        <a:pt x="4" y="127"/>
                      </a:cubicBezTo>
                      <a:cubicBezTo>
                        <a:pt x="4" y="31"/>
                        <a:pt x="4" y="31"/>
                        <a:pt x="4" y="31"/>
                      </a:cubicBezTo>
                      <a:lnTo>
                        <a:pt x="4" y="29"/>
                      </a:lnTo>
                      <a:close/>
                    </a:path>
                  </a:pathLst>
                </a:custGeom>
                <a:solidFill>
                  <a:srgbClr val="231F20"/>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380" name="Freeform 175"/>
                <p:cNvSpPr>
                  <a:spLocks/>
                </p:cNvSpPr>
                <p:nvPr/>
              </p:nvSpPr>
              <p:spPr bwMode="auto">
                <a:xfrm>
                  <a:off x="4311133" y="3284373"/>
                  <a:ext cx="297202" cy="195131"/>
                </a:xfrm>
                <a:custGeom>
                  <a:avLst/>
                  <a:gdLst>
                    <a:gd name="T0" fmla="*/ 2147483647 w 188"/>
                    <a:gd name="T1" fmla="*/ 2147483647 h 123"/>
                    <a:gd name="T2" fmla="*/ 2147483647 w 188"/>
                    <a:gd name="T3" fmla="*/ 2147483647 h 123"/>
                    <a:gd name="T4" fmla="*/ 0 w 188"/>
                    <a:gd name="T5" fmla="*/ 2147483647 h 123"/>
                    <a:gd name="T6" fmla="*/ 0 w 188"/>
                    <a:gd name="T7" fmla="*/ 0 h 123"/>
                    <a:gd name="T8" fmla="*/ 2147483647 w 188"/>
                    <a:gd name="T9" fmla="*/ 0 h 123"/>
                    <a:gd name="T10" fmla="*/ 2147483647 w 188"/>
                    <a:gd name="T11" fmla="*/ 2147483647 h 123"/>
                    <a:gd name="T12" fmla="*/ 0 60000 65536"/>
                    <a:gd name="T13" fmla="*/ 0 60000 65536"/>
                    <a:gd name="T14" fmla="*/ 0 60000 65536"/>
                    <a:gd name="T15" fmla="*/ 0 60000 65536"/>
                    <a:gd name="T16" fmla="*/ 0 60000 65536"/>
                    <a:gd name="T17" fmla="*/ 0 60000 65536"/>
                    <a:gd name="T18" fmla="*/ 0 w 188"/>
                    <a:gd name="T19" fmla="*/ 0 h 123"/>
                    <a:gd name="T20" fmla="*/ 188 w 188"/>
                    <a:gd name="T21" fmla="*/ 123 h 123"/>
                  </a:gdLst>
                  <a:ahLst/>
                  <a:cxnLst>
                    <a:cxn ang="T12">
                      <a:pos x="T0" y="T1"/>
                    </a:cxn>
                    <a:cxn ang="T13">
                      <a:pos x="T2" y="T3"/>
                    </a:cxn>
                    <a:cxn ang="T14">
                      <a:pos x="T4" y="T5"/>
                    </a:cxn>
                    <a:cxn ang="T15">
                      <a:pos x="T6" y="T7"/>
                    </a:cxn>
                    <a:cxn ang="T16">
                      <a:pos x="T8" y="T9"/>
                    </a:cxn>
                    <a:cxn ang="T17">
                      <a:pos x="T10" y="T11"/>
                    </a:cxn>
                  </a:cxnLst>
                  <a:rect l="T18" t="T19" r="T20" b="T21"/>
                  <a:pathLst>
                    <a:path w="188" h="123">
                      <a:moveTo>
                        <a:pt x="188" y="96"/>
                      </a:moveTo>
                      <a:cubicBezTo>
                        <a:pt x="188" y="111"/>
                        <a:pt x="146" y="123"/>
                        <a:pt x="94" y="123"/>
                      </a:cubicBezTo>
                      <a:cubicBezTo>
                        <a:pt x="42" y="123"/>
                        <a:pt x="0" y="111"/>
                        <a:pt x="0" y="96"/>
                      </a:cubicBezTo>
                      <a:cubicBezTo>
                        <a:pt x="0" y="0"/>
                        <a:pt x="0" y="0"/>
                        <a:pt x="0" y="0"/>
                      </a:cubicBezTo>
                      <a:cubicBezTo>
                        <a:pt x="188" y="0"/>
                        <a:pt x="188" y="0"/>
                        <a:pt x="188" y="0"/>
                      </a:cubicBezTo>
                      <a:cubicBezTo>
                        <a:pt x="188" y="96"/>
                        <a:pt x="188" y="96"/>
                        <a:pt x="188" y="96"/>
                      </a:cubicBezTo>
                    </a:path>
                  </a:pathLst>
                </a:custGeom>
                <a:solidFill>
                  <a:srgbClr val="9933FF"/>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381" name="Freeform 176"/>
                <p:cNvSpPr>
                  <a:spLocks/>
                </p:cNvSpPr>
                <p:nvPr/>
              </p:nvSpPr>
              <p:spPr bwMode="auto">
                <a:xfrm>
                  <a:off x="4608336" y="3433693"/>
                  <a:ext cx="668" cy="1341"/>
                </a:xfrm>
                <a:custGeom>
                  <a:avLst/>
                  <a:gdLst>
                    <a:gd name="T0" fmla="*/ 0 w 1"/>
                    <a:gd name="T1" fmla="*/ 0 h 1"/>
                    <a:gd name="T2" fmla="*/ 0 w 1"/>
                    <a:gd name="T3" fmla="*/ 0 h 1"/>
                    <a:gd name="T4" fmla="*/ 0 w 1"/>
                    <a:gd name="T5" fmla="*/ 2147483647 h 1"/>
                    <a:gd name="T6" fmla="*/ 0 w 1"/>
                    <a:gd name="T7" fmla="*/ 2147483647 h 1"/>
                    <a:gd name="T8" fmla="*/ 0 w 1"/>
                    <a:gd name="T9" fmla="*/ 0 h 1"/>
                    <a:gd name="T10" fmla="*/ 0 60000 65536"/>
                    <a:gd name="T11" fmla="*/ 0 60000 65536"/>
                    <a:gd name="T12" fmla="*/ 0 60000 65536"/>
                    <a:gd name="T13" fmla="*/ 0 60000 65536"/>
                    <a:gd name="T14" fmla="*/ 0 60000 65536"/>
                    <a:gd name="T15" fmla="*/ 0 w 1"/>
                    <a:gd name="T16" fmla="*/ 0 h 1"/>
                    <a:gd name="T17" fmla="*/ 1 w 1"/>
                    <a:gd name="T18" fmla="*/ 1 h 1"/>
                  </a:gdLst>
                  <a:ahLst/>
                  <a:cxnLst>
                    <a:cxn ang="T10">
                      <a:pos x="T0" y="T1"/>
                    </a:cxn>
                    <a:cxn ang="T11">
                      <a:pos x="T2" y="T3"/>
                    </a:cxn>
                    <a:cxn ang="T12">
                      <a:pos x="T4" y="T5"/>
                    </a:cxn>
                    <a:cxn ang="T13">
                      <a:pos x="T6" y="T7"/>
                    </a:cxn>
                    <a:cxn ang="T14">
                      <a:pos x="T8" y="T9"/>
                    </a:cxn>
                  </a:cxnLst>
                  <a:rect l="T15" t="T16" r="T17" b="T18"/>
                  <a:pathLst>
                    <a:path w="1" h="1">
                      <a:moveTo>
                        <a:pt x="0" y="0"/>
                      </a:moveTo>
                      <a:cubicBezTo>
                        <a:pt x="0" y="0"/>
                        <a:pt x="0" y="0"/>
                        <a:pt x="0" y="0"/>
                      </a:cubicBezTo>
                      <a:cubicBezTo>
                        <a:pt x="0" y="1"/>
                        <a:pt x="0" y="1"/>
                        <a:pt x="0" y="1"/>
                      </a:cubicBezTo>
                      <a:cubicBezTo>
                        <a:pt x="0" y="1"/>
                        <a:pt x="0" y="1"/>
                        <a:pt x="0" y="1"/>
                      </a:cubicBezTo>
                      <a:cubicBezTo>
                        <a:pt x="0" y="0"/>
                        <a:pt x="0" y="0"/>
                        <a:pt x="0" y="0"/>
                      </a:cubicBezTo>
                    </a:path>
                  </a:pathLst>
                </a:custGeom>
                <a:solidFill>
                  <a:srgbClr val="8A98AA"/>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382" name="Freeform 177"/>
                <p:cNvSpPr>
                  <a:spLocks/>
                </p:cNvSpPr>
                <p:nvPr/>
              </p:nvSpPr>
              <p:spPr bwMode="auto">
                <a:xfrm>
                  <a:off x="4311133" y="3431681"/>
                  <a:ext cx="297202" cy="46268"/>
                </a:xfrm>
                <a:custGeom>
                  <a:avLst/>
                  <a:gdLst>
                    <a:gd name="T0" fmla="*/ 0 w 188"/>
                    <a:gd name="T1" fmla="*/ 0 h 29"/>
                    <a:gd name="T2" fmla="*/ 0 w 188"/>
                    <a:gd name="T3" fmla="*/ 2147483647 h 29"/>
                    <a:gd name="T4" fmla="*/ 2147483647 w 188"/>
                    <a:gd name="T5" fmla="*/ 2147483647 h 29"/>
                    <a:gd name="T6" fmla="*/ 2147483647 w 188"/>
                    <a:gd name="T7" fmla="*/ 2147483647 h 29"/>
                    <a:gd name="T8" fmla="*/ 2147483647 w 188"/>
                    <a:gd name="T9" fmla="*/ 2147483647 h 29"/>
                    <a:gd name="T10" fmla="*/ 2147483647 w 188"/>
                    <a:gd name="T11" fmla="*/ 2147483647 h 29"/>
                    <a:gd name="T12" fmla="*/ 0 w 188"/>
                    <a:gd name="T13" fmla="*/ 0 h 29"/>
                    <a:gd name="T14" fmla="*/ 0 60000 65536"/>
                    <a:gd name="T15" fmla="*/ 0 60000 65536"/>
                    <a:gd name="T16" fmla="*/ 0 60000 65536"/>
                    <a:gd name="T17" fmla="*/ 0 60000 65536"/>
                    <a:gd name="T18" fmla="*/ 0 60000 65536"/>
                    <a:gd name="T19" fmla="*/ 0 60000 65536"/>
                    <a:gd name="T20" fmla="*/ 0 60000 65536"/>
                    <a:gd name="T21" fmla="*/ 0 w 188"/>
                    <a:gd name="T22" fmla="*/ 0 h 29"/>
                    <a:gd name="T23" fmla="*/ 188 w 188"/>
                    <a:gd name="T24" fmla="*/ 29 h 2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8" h="29">
                      <a:moveTo>
                        <a:pt x="0" y="0"/>
                      </a:moveTo>
                      <a:cubicBezTo>
                        <a:pt x="0" y="2"/>
                        <a:pt x="0" y="2"/>
                        <a:pt x="0" y="2"/>
                      </a:cubicBezTo>
                      <a:cubicBezTo>
                        <a:pt x="0" y="17"/>
                        <a:pt x="42" y="29"/>
                        <a:pt x="94" y="29"/>
                      </a:cubicBezTo>
                      <a:cubicBezTo>
                        <a:pt x="146" y="29"/>
                        <a:pt x="188" y="17"/>
                        <a:pt x="188" y="2"/>
                      </a:cubicBezTo>
                      <a:cubicBezTo>
                        <a:pt x="188" y="1"/>
                        <a:pt x="188" y="1"/>
                        <a:pt x="188" y="1"/>
                      </a:cubicBezTo>
                      <a:cubicBezTo>
                        <a:pt x="188" y="16"/>
                        <a:pt x="145" y="28"/>
                        <a:pt x="94" y="28"/>
                      </a:cubicBezTo>
                      <a:cubicBezTo>
                        <a:pt x="42" y="28"/>
                        <a:pt x="0" y="16"/>
                        <a:pt x="0" y="0"/>
                      </a:cubicBezTo>
                    </a:path>
                  </a:pathLst>
                </a:custGeom>
                <a:solidFill>
                  <a:srgbClr val="7F8EA2"/>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383" name="Freeform 180"/>
                <p:cNvSpPr>
                  <a:spLocks noEditPoints="1"/>
                </p:cNvSpPr>
                <p:nvPr/>
              </p:nvSpPr>
              <p:spPr bwMode="auto">
                <a:xfrm>
                  <a:off x="4308462" y="3233868"/>
                  <a:ext cx="303213" cy="247434"/>
                </a:xfrm>
                <a:custGeom>
                  <a:avLst/>
                  <a:gdLst>
                    <a:gd name="T0" fmla="*/ 0 w 192"/>
                    <a:gd name="T1" fmla="*/ 2147483647 h 156"/>
                    <a:gd name="T2" fmla="*/ 0 w 192"/>
                    <a:gd name="T3" fmla="*/ 2147483647 h 156"/>
                    <a:gd name="T4" fmla="*/ 2147483647 w 192"/>
                    <a:gd name="T5" fmla="*/ 2147483647 h 156"/>
                    <a:gd name="T6" fmla="*/ 2147483647 w 192"/>
                    <a:gd name="T7" fmla="*/ 2147483647 h 156"/>
                    <a:gd name="T8" fmla="*/ 2147483647 w 192"/>
                    <a:gd name="T9" fmla="*/ 2147483647 h 156"/>
                    <a:gd name="T10" fmla="*/ 2147483647 w 192"/>
                    <a:gd name="T11" fmla="*/ 2147483647 h 156"/>
                    <a:gd name="T12" fmla="*/ 2147483647 w 192"/>
                    <a:gd name="T13" fmla="*/ 2147483647 h 156"/>
                    <a:gd name="T14" fmla="*/ 2147483647 w 192"/>
                    <a:gd name="T15" fmla="*/ 2147483647 h 156"/>
                    <a:gd name="T16" fmla="*/ 2147483647 w 192"/>
                    <a:gd name="T17" fmla="*/ 0 h 156"/>
                    <a:gd name="T18" fmla="*/ 0 w 192"/>
                    <a:gd name="T19" fmla="*/ 2147483647 h 156"/>
                    <a:gd name="T20" fmla="*/ 0 w 192"/>
                    <a:gd name="T21" fmla="*/ 2147483647 h 156"/>
                    <a:gd name="T22" fmla="*/ 2147483647 w 192"/>
                    <a:gd name="T23" fmla="*/ 2147483647 h 156"/>
                    <a:gd name="T24" fmla="*/ 2147483647 w 192"/>
                    <a:gd name="T25" fmla="*/ 2147483647 h 156"/>
                    <a:gd name="T26" fmla="*/ 2147483647 w 192"/>
                    <a:gd name="T27" fmla="*/ 2147483647 h 156"/>
                    <a:gd name="T28" fmla="*/ 2147483647 w 192"/>
                    <a:gd name="T29" fmla="*/ 2147483647 h 156"/>
                    <a:gd name="T30" fmla="*/ 2147483647 w 192"/>
                    <a:gd name="T31" fmla="*/ 2147483647 h 156"/>
                    <a:gd name="T32" fmla="*/ 2147483647 w 192"/>
                    <a:gd name="T33" fmla="*/ 2147483647 h 156"/>
                    <a:gd name="T34" fmla="*/ 2147483647 w 192"/>
                    <a:gd name="T35" fmla="*/ 2147483647 h 156"/>
                    <a:gd name="T36" fmla="*/ 2147483647 w 192"/>
                    <a:gd name="T37" fmla="*/ 2147483647 h 156"/>
                    <a:gd name="T38" fmla="*/ 2147483647 w 192"/>
                    <a:gd name="T39" fmla="*/ 2147483647 h 156"/>
                    <a:gd name="T40" fmla="*/ 2147483647 w 192"/>
                    <a:gd name="T41" fmla="*/ 2147483647 h 156"/>
                    <a:gd name="T42" fmla="*/ 2147483647 w 192"/>
                    <a:gd name="T43" fmla="*/ 2147483647 h 156"/>
                    <a:gd name="T44" fmla="*/ 2147483647 w 192"/>
                    <a:gd name="T45" fmla="*/ 2147483647 h 15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92"/>
                    <a:gd name="T70" fmla="*/ 0 h 156"/>
                    <a:gd name="T71" fmla="*/ 192 w 192"/>
                    <a:gd name="T72" fmla="*/ 156 h 15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92" h="156">
                      <a:moveTo>
                        <a:pt x="0" y="31"/>
                      </a:moveTo>
                      <a:cubicBezTo>
                        <a:pt x="0" y="127"/>
                        <a:pt x="0" y="127"/>
                        <a:pt x="0" y="127"/>
                      </a:cubicBezTo>
                      <a:cubicBezTo>
                        <a:pt x="0" y="145"/>
                        <a:pt x="48" y="156"/>
                        <a:pt x="96" y="156"/>
                      </a:cubicBezTo>
                      <a:cubicBezTo>
                        <a:pt x="143" y="156"/>
                        <a:pt x="192" y="145"/>
                        <a:pt x="192" y="127"/>
                      </a:cubicBezTo>
                      <a:cubicBezTo>
                        <a:pt x="192" y="31"/>
                        <a:pt x="192" y="31"/>
                        <a:pt x="192" y="31"/>
                      </a:cubicBezTo>
                      <a:cubicBezTo>
                        <a:pt x="191" y="32"/>
                        <a:pt x="191" y="32"/>
                        <a:pt x="191" y="32"/>
                      </a:cubicBezTo>
                      <a:cubicBezTo>
                        <a:pt x="192" y="31"/>
                        <a:pt x="192" y="30"/>
                        <a:pt x="192" y="30"/>
                      </a:cubicBezTo>
                      <a:cubicBezTo>
                        <a:pt x="192" y="29"/>
                        <a:pt x="192" y="29"/>
                        <a:pt x="192" y="29"/>
                      </a:cubicBezTo>
                      <a:cubicBezTo>
                        <a:pt x="192" y="11"/>
                        <a:pt x="143" y="0"/>
                        <a:pt x="96" y="0"/>
                      </a:cubicBezTo>
                      <a:cubicBezTo>
                        <a:pt x="48" y="0"/>
                        <a:pt x="0" y="11"/>
                        <a:pt x="0" y="29"/>
                      </a:cubicBezTo>
                      <a:lnTo>
                        <a:pt x="0" y="31"/>
                      </a:lnTo>
                      <a:close/>
                      <a:moveTo>
                        <a:pt x="4" y="29"/>
                      </a:moveTo>
                      <a:cubicBezTo>
                        <a:pt x="4" y="17"/>
                        <a:pt x="41" y="4"/>
                        <a:pt x="96" y="4"/>
                      </a:cubicBezTo>
                      <a:cubicBezTo>
                        <a:pt x="151" y="4"/>
                        <a:pt x="188" y="17"/>
                        <a:pt x="188" y="29"/>
                      </a:cubicBezTo>
                      <a:cubicBezTo>
                        <a:pt x="188" y="30"/>
                        <a:pt x="188" y="30"/>
                        <a:pt x="188" y="30"/>
                      </a:cubicBezTo>
                      <a:cubicBezTo>
                        <a:pt x="188" y="31"/>
                        <a:pt x="188" y="31"/>
                        <a:pt x="188" y="31"/>
                      </a:cubicBezTo>
                      <a:cubicBezTo>
                        <a:pt x="188" y="31"/>
                        <a:pt x="188" y="31"/>
                        <a:pt x="188" y="31"/>
                      </a:cubicBezTo>
                      <a:cubicBezTo>
                        <a:pt x="188" y="31"/>
                        <a:pt x="188" y="31"/>
                        <a:pt x="188" y="31"/>
                      </a:cubicBezTo>
                      <a:cubicBezTo>
                        <a:pt x="188" y="127"/>
                        <a:pt x="188" y="127"/>
                        <a:pt x="188" y="127"/>
                      </a:cubicBezTo>
                      <a:cubicBezTo>
                        <a:pt x="188" y="139"/>
                        <a:pt x="151" y="152"/>
                        <a:pt x="96" y="152"/>
                      </a:cubicBezTo>
                      <a:cubicBezTo>
                        <a:pt x="41" y="152"/>
                        <a:pt x="4" y="139"/>
                        <a:pt x="4" y="127"/>
                      </a:cubicBezTo>
                      <a:cubicBezTo>
                        <a:pt x="4" y="31"/>
                        <a:pt x="4" y="31"/>
                        <a:pt x="4" y="31"/>
                      </a:cubicBezTo>
                      <a:lnTo>
                        <a:pt x="4" y="29"/>
                      </a:lnTo>
                      <a:close/>
                    </a:path>
                  </a:pathLst>
                </a:custGeom>
                <a:solidFill>
                  <a:srgbClr val="231F20"/>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384" name="Freeform 175"/>
                <p:cNvSpPr>
                  <a:spLocks/>
                </p:cNvSpPr>
                <p:nvPr/>
              </p:nvSpPr>
              <p:spPr bwMode="auto">
                <a:xfrm>
                  <a:off x="4311133" y="3126929"/>
                  <a:ext cx="297202" cy="195131"/>
                </a:xfrm>
                <a:custGeom>
                  <a:avLst/>
                  <a:gdLst>
                    <a:gd name="T0" fmla="*/ 2147483647 w 188"/>
                    <a:gd name="T1" fmla="*/ 2147483647 h 123"/>
                    <a:gd name="T2" fmla="*/ 2147483647 w 188"/>
                    <a:gd name="T3" fmla="*/ 2147483647 h 123"/>
                    <a:gd name="T4" fmla="*/ 0 w 188"/>
                    <a:gd name="T5" fmla="*/ 2147483647 h 123"/>
                    <a:gd name="T6" fmla="*/ 0 w 188"/>
                    <a:gd name="T7" fmla="*/ 0 h 123"/>
                    <a:gd name="T8" fmla="*/ 2147483647 w 188"/>
                    <a:gd name="T9" fmla="*/ 0 h 123"/>
                    <a:gd name="T10" fmla="*/ 2147483647 w 188"/>
                    <a:gd name="T11" fmla="*/ 2147483647 h 123"/>
                    <a:gd name="T12" fmla="*/ 0 60000 65536"/>
                    <a:gd name="T13" fmla="*/ 0 60000 65536"/>
                    <a:gd name="T14" fmla="*/ 0 60000 65536"/>
                    <a:gd name="T15" fmla="*/ 0 60000 65536"/>
                    <a:gd name="T16" fmla="*/ 0 60000 65536"/>
                    <a:gd name="T17" fmla="*/ 0 60000 65536"/>
                    <a:gd name="T18" fmla="*/ 0 w 188"/>
                    <a:gd name="T19" fmla="*/ 0 h 123"/>
                    <a:gd name="T20" fmla="*/ 188 w 188"/>
                    <a:gd name="T21" fmla="*/ 123 h 123"/>
                  </a:gdLst>
                  <a:ahLst/>
                  <a:cxnLst>
                    <a:cxn ang="T12">
                      <a:pos x="T0" y="T1"/>
                    </a:cxn>
                    <a:cxn ang="T13">
                      <a:pos x="T2" y="T3"/>
                    </a:cxn>
                    <a:cxn ang="T14">
                      <a:pos x="T4" y="T5"/>
                    </a:cxn>
                    <a:cxn ang="T15">
                      <a:pos x="T6" y="T7"/>
                    </a:cxn>
                    <a:cxn ang="T16">
                      <a:pos x="T8" y="T9"/>
                    </a:cxn>
                    <a:cxn ang="T17">
                      <a:pos x="T10" y="T11"/>
                    </a:cxn>
                  </a:cxnLst>
                  <a:rect l="T18" t="T19" r="T20" b="T21"/>
                  <a:pathLst>
                    <a:path w="188" h="123">
                      <a:moveTo>
                        <a:pt x="188" y="96"/>
                      </a:moveTo>
                      <a:cubicBezTo>
                        <a:pt x="188" y="111"/>
                        <a:pt x="146" y="123"/>
                        <a:pt x="94" y="123"/>
                      </a:cubicBezTo>
                      <a:cubicBezTo>
                        <a:pt x="42" y="123"/>
                        <a:pt x="0" y="111"/>
                        <a:pt x="0" y="96"/>
                      </a:cubicBezTo>
                      <a:cubicBezTo>
                        <a:pt x="0" y="0"/>
                        <a:pt x="0" y="0"/>
                        <a:pt x="0" y="0"/>
                      </a:cubicBezTo>
                      <a:cubicBezTo>
                        <a:pt x="188" y="0"/>
                        <a:pt x="188" y="0"/>
                        <a:pt x="188" y="0"/>
                      </a:cubicBezTo>
                      <a:cubicBezTo>
                        <a:pt x="188" y="96"/>
                        <a:pt x="188" y="96"/>
                        <a:pt x="188" y="96"/>
                      </a:cubicBezTo>
                    </a:path>
                  </a:pathLst>
                </a:custGeom>
                <a:solidFill>
                  <a:srgbClr val="9933FF"/>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385" name="Freeform 176"/>
                <p:cNvSpPr>
                  <a:spLocks/>
                </p:cNvSpPr>
                <p:nvPr/>
              </p:nvSpPr>
              <p:spPr bwMode="auto">
                <a:xfrm>
                  <a:off x="4608336" y="3317637"/>
                  <a:ext cx="668" cy="1341"/>
                </a:xfrm>
                <a:custGeom>
                  <a:avLst/>
                  <a:gdLst>
                    <a:gd name="T0" fmla="*/ 0 w 1"/>
                    <a:gd name="T1" fmla="*/ 0 h 1"/>
                    <a:gd name="T2" fmla="*/ 0 w 1"/>
                    <a:gd name="T3" fmla="*/ 0 h 1"/>
                    <a:gd name="T4" fmla="*/ 0 w 1"/>
                    <a:gd name="T5" fmla="*/ 2147483647 h 1"/>
                    <a:gd name="T6" fmla="*/ 0 w 1"/>
                    <a:gd name="T7" fmla="*/ 2147483647 h 1"/>
                    <a:gd name="T8" fmla="*/ 0 w 1"/>
                    <a:gd name="T9" fmla="*/ 0 h 1"/>
                    <a:gd name="T10" fmla="*/ 0 60000 65536"/>
                    <a:gd name="T11" fmla="*/ 0 60000 65536"/>
                    <a:gd name="T12" fmla="*/ 0 60000 65536"/>
                    <a:gd name="T13" fmla="*/ 0 60000 65536"/>
                    <a:gd name="T14" fmla="*/ 0 60000 65536"/>
                    <a:gd name="T15" fmla="*/ 0 w 1"/>
                    <a:gd name="T16" fmla="*/ 0 h 1"/>
                    <a:gd name="T17" fmla="*/ 1 w 1"/>
                    <a:gd name="T18" fmla="*/ 1 h 1"/>
                  </a:gdLst>
                  <a:ahLst/>
                  <a:cxnLst>
                    <a:cxn ang="T10">
                      <a:pos x="T0" y="T1"/>
                    </a:cxn>
                    <a:cxn ang="T11">
                      <a:pos x="T2" y="T3"/>
                    </a:cxn>
                    <a:cxn ang="T12">
                      <a:pos x="T4" y="T5"/>
                    </a:cxn>
                    <a:cxn ang="T13">
                      <a:pos x="T6" y="T7"/>
                    </a:cxn>
                    <a:cxn ang="T14">
                      <a:pos x="T8" y="T9"/>
                    </a:cxn>
                  </a:cxnLst>
                  <a:rect l="T15" t="T16" r="T17" b="T18"/>
                  <a:pathLst>
                    <a:path w="1" h="1">
                      <a:moveTo>
                        <a:pt x="0" y="0"/>
                      </a:moveTo>
                      <a:cubicBezTo>
                        <a:pt x="0" y="0"/>
                        <a:pt x="0" y="0"/>
                        <a:pt x="0" y="0"/>
                      </a:cubicBezTo>
                      <a:cubicBezTo>
                        <a:pt x="0" y="1"/>
                        <a:pt x="0" y="1"/>
                        <a:pt x="0" y="1"/>
                      </a:cubicBezTo>
                      <a:cubicBezTo>
                        <a:pt x="0" y="1"/>
                        <a:pt x="0" y="1"/>
                        <a:pt x="0" y="1"/>
                      </a:cubicBezTo>
                      <a:cubicBezTo>
                        <a:pt x="0" y="0"/>
                        <a:pt x="0" y="0"/>
                        <a:pt x="0" y="0"/>
                      </a:cubicBezTo>
                    </a:path>
                  </a:pathLst>
                </a:custGeom>
                <a:solidFill>
                  <a:srgbClr val="8A98AA"/>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386" name="Oval 178"/>
                <p:cNvSpPr>
                  <a:spLocks noChangeArrowheads="1"/>
                </p:cNvSpPr>
                <p:nvPr/>
              </p:nvSpPr>
              <p:spPr bwMode="auto">
                <a:xfrm>
                  <a:off x="4311133" y="3080661"/>
                  <a:ext cx="297202" cy="87842"/>
                </a:xfrm>
                <a:prstGeom prst="ellipse">
                  <a:avLst/>
                </a:prstGeom>
                <a:gradFill rotWithShape="1">
                  <a:gsLst>
                    <a:gs pos="0">
                      <a:srgbClr val="C0C1C6"/>
                    </a:gs>
                    <a:gs pos="100000">
                      <a:srgbClr val="DFE0E5"/>
                    </a:gs>
                  </a:gsLst>
                  <a:lin ang="5400000" scaled="1"/>
                </a:gradFill>
                <a:ln w="9525" algn="ctr">
                  <a:noFill/>
                  <a:round/>
                  <a:headEnd/>
                  <a:tailEnd/>
                </a:ln>
              </p:spPr>
              <p:txBody>
                <a:bodyPr lIns="91327" tIns="45667" rIns="91327" bIns="45667"/>
                <a:lstStyle/>
                <a:p>
                  <a:pPr algn="l">
                    <a:buClrTx/>
                    <a:buFontTx/>
                    <a:buNone/>
                  </a:pPr>
                  <a:endParaRPr lang="zh-CN" altLang="zh-CN" sz="1400" dirty="0" smtClean="0">
                    <a:solidFill>
                      <a:srgbClr val="000000"/>
                    </a:solidFill>
                    <a:cs typeface="Calibri" pitchFamily="34" charset="0"/>
                    <a:sym typeface="Lucida Grande" charset="0"/>
                  </a:endParaRPr>
                </a:p>
              </p:txBody>
            </p:sp>
            <p:sp>
              <p:nvSpPr>
                <p:cNvPr id="387" name="Freeform 179"/>
                <p:cNvSpPr>
                  <a:spLocks/>
                </p:cNvSpPr>
                <p:nvPr/>
              </p:nvSpPr>
              <p:spPr bwMode="auto">
                <a:xfrm>
                  <a:off x="4311133" y="3123577"/>
                  <a:ext cx="297202" cy="44927"/>
                </a:xfrm>
                <a:custGeom>
                  <a:avLst/>
                  <a:gdLst>
                    <a:gd name="T0" fmla="*/ 2147483647 w 188"/>
                    <a:gd name="T1" fmla="*/ 2147483647 h 28"/>
                    <a:gd name="T2" fmla="*/ 0 w 188"/>
                    <a:gd name="T3" fmla="*/ 0 h 28"/>
                    <a:gd name="T4" fmla="*/ 0 w 188"/>
                    <a:gd name="T5" fmla="*/ 0 h 28"/>
                    <a:gd name="T6" fmla="*/ 2147483647 w 188"/>
                    <a:gd name="T7" fmla="*/ 2147483647 h 28"/>
                    <a:gd name="T8" fmla="*/ 2147483647 w 188"/>
                    <a:gd name="T9" fmla="*/ 0 h 28"/>
                    <a:gd name="T10" fmla="*/ 2147483647 w 188"/>
                    <a:gd name="T11" fmla="*/ 0 h 28"/>
                    <a:gd name="T12" fmla="*/ 2147483647 w 188"/>
                    <a:gd name="T13" fmla="*/ 2147483647 h 28"/>
                    <a:gd name="T14" fmla="*/ 0 60000 65536"/>
                    <a:gd name="T15" fmla="*/ 0 60000 65536"/>
                    <a:gd name="T16" fmla="*/ 0 60000 65536"/>
                    <a:gd name="T17" fmla="*/ 0 60000 65536"/>
                    <a:gd name="T18" fmla="*/ 0 60000 65536"/>
                    <a:gd name="T19" fmla="*/ 0 60000 65536"/>
                    <a:gd name="T20" fmla="*/ 0 60000 65536"/>
                    <a:gd name="T21" fmla="*/ 0 w 188"/>
                    <a:gd name="T22" fmla="*/ 0 h 28"/>
                    <a:gd name="T23" fmla="*/ 188 w 188"/>
                    <a:gd name="T24" fmla="*/ 28 h 2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8" h="28">
                      <a:moveTo>
                        <a:pt x="94" y="26"/>
                      </a:moveTo>
                      <a:cubicBezTo>
                        <a:pt x="43" y="26"/>
                        <a:pt x="1" y="14"/>
                        <a:pt x="0" y="0"/>
                      </a:cubicBezTo>
                      <a:cubicBezTo>
                        <a:pt x="0" y="0"/>
                        <a:pt x="0" y="0"/>
                        <a:pt x="0" y="0"/>
                      </a:cubicBezTo>
                      <a:cubicBezTo>
                        <a:pt x="0" y="15"/>
                        <a:pt x="42" y="28"/>
                        <a:pt x="94" y="28"/>
                      </a:cubicBezTo>
                      <a:cubicBezTo>
                        <a:pt x="146" y="28"/>
                        <a:pt x="188" y="15"/>
                        <a:pt x="188" y="0"/>
                      </a:cubicBezTo>
                      <a:cubicBezTo>
                        <a:pt x="188" y="0"/>
                        <a:pt x="188" y="0"/>
                        <a:pt x="188" y="0"/>
                      </a:cubicBezTo>
                      <a:cubicBezTo>
                        <a:pt x="186" y="14"/>
                        <a:pt x="145" y="26"/>
                        <a:pt x="94" y="26"/>
                      </a:cubicBezTo>
                      <a:close/>
                    </a:path>
                  </a:pathLst>
                </a:custGeom>
                <a:solidFill>
                  <a:srgbClr val="363B49"/>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388" name="Freeform 180"/>
                <p:cNvSpPr>
                  <a:spLocks noEditPoints="1"/>
                </p:cNvSpPr>
                <p:nvPr/>
              </p:nvSpPr>
              <p:spPr bwMode="auto">
                <a:xfrm>
                  <a:off x="4308462" y="3074713"/>
                  <a:ext cx="303213" cy="247434"/>
                </a:xfrm>
                <a:custGeom>
                  <a:avLst/>
                  <a:gdLst>
                    <a:gd name="T0" fmla="*/ 0 w 192"/>
                    <a:gd name="T1" fmla="*/ 2147483647 h 156"/>
                    <a:gd name="T2" fmla="*/ 0 w 192"/>
                    <a:gd name="T3" fmla="*/ 2147483647 h 156"/>
                    <a:gd name="T4" fmla="*/ 2147483647 w 192"/>
                    <a:gd name="T5" fmla="*/ 2147483647 h 156"/>
                    <a:gd name="T6" fmla="*/ 2147483647 w 192"/>
                    <a:gd name="T7" fmla="*/ 2147483647 h 156"/>
                    <a:gd name="T8" fmla="*/ 2147483647 w 192"/>
                    <a:gd name="T9" fmla="*/ 2147483647 h 156"/>
                    <a:gd name="T10" fmla="*/ 2147483647 w 192"/>
                    <a:gd name="T11" fmla="*/ 2147483647 h 156"/>
                    <a:gd name="T12" fmla="*/ 2147483647 w 192"/>
                    <a:gd name="T13" fmla="*/ 2147483647 h 156"/>
                    <a:gd name="T14" fmla="*/ 2147483647 w 192"/>
                    <a:gd name="T15" fmla="*/ 2147483647 h 156"/>
                    <a:gd name="T16" fmla="*/ 2147483647 w 192"/>
                    <a:gd name="T17" fmla="*/ 0 h 156"/>
                    <a:gd name="T18" fmla="*/ 0 w 192"/>
                    <a:gd name="T19" fmla="*/ 2147483647 h 156"/>
                    <a:gd name="T20" fmla="*/ 0 w 192"/>
                    <a:gd name="T21" fmla="*/ 2147483647 h 156"/>
                    <a:gd name="T22" fmla="*/ 2147483647 w 192"/>
                    <a:gd name="T23" fmla="*/ 2147483647 h 156"/>
                    <a:gd name="T24" fmla="*/ 2147483647 w 192"/>
                    <a:gd name="T25" fmla="*/ 2147483647 h 156"/>
                    <a:gd name="T26" fmla="*/ 2147483647 w 192"/>
                    <a:gd name="T27" fmla="*/ 2147483647 h 156"/>
                    <a:gd name="T28" fmla="*/ 2147483647 w 192"/>
                    <a:gd name="T29" fmla="*/ 2147483647 h 156"/>
                    <a:gd name="T30" fmla="*/ 2147483647 w 192"/>
                    <a:gd name="T31" fmla="*/ 2147483647 h 156"/>
                    <a:gd name="T32" fmla="*/ 2147483647 w 192"/>
                    <a:gd name="T33" fmla="*/ 2147483647 h 156"/>
                    <a:gd name="T34" fmla="*/ 2147483647 w 192"/>
                    <a:gd name="T35" fmla="*/ 2147483647 h 156"/>
                    <a:gd name="T36" fmla="*/ 2147483647 w 192"/>
                    <a:gd name="T37" fmla="*/ 2147483647 h 156"/>
                    <a:gd name="T38" fmla="*/ 2147483647 w 192"/>
                    <a:gd name="T39" fmla="*/ 2147483647 h 156"/>
                    <a:gd name="T40" fmla="*/ 2147483647 w 192"/>
                    <a:gd name="T41" fmla="*/ 2147483647 h 156"/>
                    <a:gd name="T42" fmla="*/ 2147483647 w 192"/>
                    <a:gd name="T43" fmla="*/ 2147483647 h 156"/>
                    <a:gd name="T44" fmla="*/ 2147483647 w 192"/>
                    <a:gd name="T45" fmla="*/ 2147483647 h 15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92"/>
                    <a:gd name="T70" fmla="*/ 0 h 156"/>
                    <a:gd name="T71" fmla="*/ 192 w 192"/>
                    <a:gd name="T72" fmla="*/ 156 h 15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92" h="156">
                      <a:moveTo>
                        <a:pt x="0" y="31"/>
                      </a:moveTo>
                      <a:cubicBezTo>
                        <a:pt x="0" y="127"/>
                        <a:pt x="0" y="127"/>
                        <a:pt x="0" y="127"/>
                      </a:cubicBezTo>
                      <a:cubicBezTo>
                        <a:pt x="0" y="145"/>
                        <a:pt x="48" y="156"/>
                        <a:pt x="96" y="156"/>
                      </a:cubicBezTo>
                      <a:cubicBezTo>
                        <a:pt x="143" y="156"/>
                        <a:pt x="192" y="145"/>
                        <a:pt x="192" y="127"/>
                      </a:cubicBezTo>
                      <a:cubicBezTo>
                        <a:pt x="192" y="31"/>
                        <a:pt x="192" y="31"/>
                        <a:pt x="192" y="31"/>
                      </a:cubicBezTo>
                      <a:cubicBezTo>
                        <a:pt x="191" y="32"/>
                        <a:pt x="191" y="32"/>
                        <a:pt x="191" y="32"/>
                      </a:cubicBezTo>
                      <a:cubicBezTo>
                        <a:pt x="192" y="31"/>
                        <a:pt x="192" y="30"/>
                        <a:pt x="192" y="30"/>
                      </a:cubicBezTo>
                      <a:cubicBezTo>
                        <a:pt x="192" y="29"/>
                        <a:pt x="192" y="29"/>
                        <a:pt x="192" y="29"/>
                      </a:cubicBezTo>
                      <a:cubicBezTo>
                        <a:pt x="192" y="11"/>
                        <a:pt x="143" y="0"/>
                        <a:pt x="96" y="0"/>
                      </a:cubicBezTo>
                      <a:cubicBezTo>
                        <a:pt x="48" y="0"/>
                        <a:pt x="0" y="11"/>
                        <a:pt x="0" y="29"/>
                      </a:cubicBezTo>
                      <a:lnTo>
                        <a:pt x="0" y="31"/>
                      </a:lnTo>
                      <a:close/>
                      <a:moveTo>
                        <a:pt x="4" y="29"/>
                      </a:moveTo>
                      <a:cubicBezTo>
                        <a:pt x="4" y="17"/>
                        <a:pt x="41" y="4"/>
                        <a:pt x="96" y="4"/>
                      </a:cubicBezTo>
                      <a:cubicBezTo>
                        <a:pt x="151" y="4"/>
                        <a:pt x="188" y="17"/>
                        <a:pt x="188" y="29"/>
                      </a:cubicBezTo>
                      <a:cubicBezTo>
                        <a:pt x="188" y="30"/>
                        <a:pt x="188" y="30"/>
                        <a:pt x="188" y="30"/>
                      </a:cubicBezTo>
                      <a:cubicBezTo>
                        <a:pt x="188" y="31"/>
                        <a:pt x="188" y="31"/>
                        <a:pt x="188" y="31"/>
                      </a:cubicBezTo>
                      <a:cubicBezTo>
                        <a:pt x="188" y="31"/>
                        <a:pt x="188" y="31"/>
                        <a:pt x="188" y="31"/>
                      </a:cubicBezTo>
                      <a:cubicBezTo>
                        <a:pt x="188" y="31"/>
                        <a:pt x="188" y="31"/>
                        <a:pt x="188" y="31"/>
                      </a:cubicBezTo>
                      <a:cubicBezTo>
                        <a:pt x="188" y="127"/>
                        <a:pt x="188" y="127"/>
                        <a:pt x="188" y="127"/>
                      </a:cubicBezTo>
                      <a:cubicBezTo>
                        <a:pt x="188" y="139"/>
                        <a:pt x="151" y="152"/>
                        <a:pt x="96" y="152"/>
                      </a:cubicBezTo>
                      <a:cubicBezTo>
                        <a:pt x="41" y="152"/>
                        <a:pt x="4" y="139"/>
                        <a:pt x="4" y="127"/>
                      </a:cubicBezTo>
                      <a:cubicBezTo>
                        <a:pt x="4" y="31"/>
                        <a:pt x="4" y="31"/>
                        <a:pt x="4" y="31"/>
                      </a:cubicBezTo>
                      <a:lnTo>
                        <a:pt x="4" y="29"/>
                      </a:lnTo>
                      <a:close/>
                    </a:path>
                  </a:pathLst>
                </a:custGeom>
                <a:solidFill>
                  <a:srgbClr val="231F20"/>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grpSp>
          <p:grpSp>
            <p:nvGrpSpPr>
              <p:cNvPr id="360" name="Group 891"/>
              <p:cNvGrpSpPr>
                <a:grpSpLocks/>
              </p:cNvGrpSpPr>
              <p:nvPr/>
            </p:nvGrpSpPr>
            <p:grpSpPr bwMode="auto">
              <a:xfrm>
                <a:off x="880" y="2967"/>
                <a:ext cx="181" cy="358"/>
                <a:chOff x="4308462" y="3074713"/>
                <a:chExt cx="303213" cy="566295"/>
              </a:xfrm>
            </p:grpSpPr>
            <p:sp>
              <p:nvSpPr>
                <p:cNvPr id="361" name="Freeform 175"/>
                <p:cNvSpPr>
                  <a:spLocks/>
                </p:cNvSpPr>
                <p:nvPr/>
              </p:nvSpPr>
              <p:spPr bwMode="auto">
                <a:xfrm>
                  <a:off x="4311133" y="3442524"/>
                  <a:ext cx="297202" cy="195131"/>
                </a:xfrm>
                <a:custGeom>
                  <a:avLst/>
                  <a:gdLst>
                    <a:gd name="T0" fmla="*/ 2147483647 w 188"/>
                    <a:gd name="T1" fmla="*/ 2147483647 h 123"/>
                    <a:gd name="T2" fmla="*/ 2147483647 w 188"/>
                    <a:gd name="T3" fmla="*/ 2147483647 h 123"/>
                    <a:gd name="T4" fmla="*/ 0 w 188"/>
                    <a:gd name="T5" fmla="*/ 2147483647 h 123"/>
                    <a:gd name="T6" fmla="*/ 0 w 188"/>
                    <a:gd name="T7" fmla="*/ 0 h 123"/>
                    <a:gd name="T8" fmla="*/ 2147483647 w 188"/>
                    <a:gd name="T9" fmla="*/ 0 h 123"/>
                    <a:gd name="T10" fmla="*/ 2147483647 w 188"/>
                    <a:gd name="T11" fmla="*/ 2147483647 h 123"/>
                    <a:gd name="T12" fmla="*/ 0 60000 65536"/>
                    <a:gd name="T13" fmla="*/ 0 60000 65536"/>
                    <a:gd name="T14" fmla="*/ 0 60000 65536"/>
                    <a:gd name="T15" fmla="*/ 0 60000 65536"/>
                    <a:gd name="T16" fmla="*/ 0 60000 65536"/>
                    <a:gd name="T17" fmla="*/ 0 60000 65536"/>
                    <a:gd name="T18" fmla="*/ 0 w 188"/>
                    <a:gd name="T19" fmla="*/ 0 h 123"/>
                    <a:gd name="T20" fmla="*/ 188 w 188"/>
                    <a:gd name="T21" fmla="*/ 123 h 123"/>
                  </a:gdLst>
                  <a:ahLst/>
                  <a:cxnLst>
                    <a:cxn ang="T12">
                      <a:pos x="T0" y="T1"/>
                    </a:cxn>
                    <a:cxn ang="T13">
                      <a:pos x="T2" y="T3"/>
                    </a:cxn>
                    <a:cxn ang="T14">
                      <a:pos x="T4" y="T5"/>
                    </a:cxn>
                    <a:cxn ang="T15">
                      <a:pos x="T6" y="T7"/>
                    </a:cxn>
                    <a:cxn ang="T16">
                      <a:pos x="T8" y="T9"/>
                    </a:cxn>
                    <a:cxn ang="T17">
                      <a:pos x="T10" y="T11"/>
                    </a:cxn>
                  </a:cxnLst>
                  <a:rect l="T18" t="T19" r="T20" b="T21"/>
                  <a:pathLst>
                    <a:path w="188" h="123">
                      <a:moveTo>
                        <a:pt x="188" y="96"/>
                      </a:moveTo>
                      <a:cubicBezTo>
                        <a:pt x="188" y="111"/>
                        <a:pt x="146" y="123"/>
                        <a:pt x="94" y="123"/>
                      </a:cubicBezTo>
                      <a:cubicBezTo>
                        <a:pt x="42" y="123"/>
                        <a:pt x="0" y="111"/>
                        <a:pt x="0" y="96"/>
                      </a:cubicBezTo>
                      <a:cubicBezTo>
                        <a:pt x="0" y="0"/>
                        <a:pt x="0" y="0"/>
                        <a:pt x="0" y="0"/>
                      </a:cubicBezTo>
                      <a:cubicBezTo>
                        <a:pt x="188" y="0"/>
                        <a:pt x="188" y="0"/>
                        <a:pt x="188" y="0"/>
                      </a:cubicBezTo>
                      <a:cubicBezTo>
                        <a:pt x="188" y="96"/>
                        <a:pt x="188" y="96"/>
                        <a:pt x="188" y="96"/>
                      </a:cubicBezTo>
                    </a:path>
                  </a:pathLst>
                </a:custGeom>
                <a:solidFill>
                  <a:srgbClr val="00B0F0"/>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362" name="Freeform 176"/>
                <p:cNvSpPr>
                  <a:spLocks/>
                </p:cNvSpPr>
                <p:nvPr/>
              </p:nvSpPr>
              <p:spPr bwMode="auto">
                <a:xfrm>
                  <a:off x="4608336" y="3593399"/>
                  <a:ext cx="668" cy="1341"/>
                </a:xfrm>
                <a:custGeom>
                  <a:avLst/>
                  <a:gdLst>
                    <a:gd name="T0" fmla="*/ 0 w 1"/>
                    <a:gd name="T1" fmla="*/ 0 h 1"/>
                    <a:gd name="T2" fmla="*/ 0 w 1"/>
                    <a:gd name="T3" fmla="*/ 0 h 1"/>
                    <a:gd name="T4" fmla="*/ 0 w 1"/>
                    <a:gd name="T5" fmla="*/ 2147483647 h 1"/>
                    <a:gd name="T6" fmla="*/ 0 w 1"/>
                    <a:gd name="T7" fmla="*/ 2147483647 h 1"/>
                    <a:gd name="T8" fmla="*/ 0 w 1"/>
                    <a:gd name="T9" fmla="*/ 0 h 1"/>
                    <a:gd name="T10" fmla="*/ 0 60000 65536"/>
                    <a:gd name="T11" fmla="*/ 0 60000 65536"/>
                    <a:gd name="T12" fmla="*/ 0 60000 65536"/>
                    <a:gd name="T13" fmla="*/ 0 60000 65536"/>
                    <a:gd name="T14" fmla="*/ 0 60000 65536"/>
                    <a:gd name="T15" fmla="*/ 0 w 1"/>
                    <a:gd name="T16" fmla="*/ 0 h 1"/>
                    <a:gd name="T17" fmla="*/ 1 w 1"/>
                    <a:gd name="T18" fmla="*/ 1 h 1"/>
                  </a:gdLst>
                  <a:ahLst/>
                  <a:cxnLst>
                    <a:cxn ang="T10">
                      <a:pos x="T0" y="T1"/>
                    </a:cxn>
                    <a:cxn ang="T11">
                      <a:pos x="T2" y="T3"/>
                    </a:cxn>
                    <a:cxn ang="T12">
                      <a:pos x="T4" y="T5"/>
                    </a:cxn>
                    <a:cxn ang="T13">
                      <a:pos x="T6" y="T7"/>
                    </a:cxn>
                    <a:cxn ang="T14">
                      <a:pos x="T8" y="T9"/>
                    </a:cxn>
                  </a:cxnLst>
                  <a:rect l="T15" t="T16" r="T17" b="T18"/>
                  <a:pathLst>
                    <a:path w="1" h="1">
                      <a:moveTo>
                        <a:pt x="0" y="0"/>
                      </a:moveTo>
                      <a:cubicBezTo>
                        <a:pt x="0" y="0"/>
                        <a:pt x="0" y="0"/>
                        <a:pt x="0" y="0"/>
                      </a:cubicBezTo>
                      <a:cubicBezTo>
                        <a:pt x="0" y="1"/>
                        <a:pt x="0" y="1"/>
                        <a:pt x="0" y="1"/>
                      </a:cubicBezTo>
                      <a:cubicBezTo>
                        <a:pt x="0" y="1"/>
                        <a:pt x="0" y="1"/>
                        <a:pt x="0" y="1"/>
                      </a:cubicBezTo>
                      <a:cubicBezTo>
                        <a:pt x="0" y="0"/>
                        <a:pt x="0" y="0"/>
                        <a:pt x="0" y="0"/>
                      </a:cubicBezTo>
                    </a:path>
                  </a:pathLst>
                </a:custGeom>
                <a:solidFill>
                  <a:srgbClr val="8A98AA"/>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363" name="Freeform 177"/>
                <p:cNvSpPr>
                  <a:spLocks/>
                </p:cNvSpPr>
                <p:nvPr/>
              </p:nvSpPr>
              <p:spPr bwMode="auto">
                <a:xfrm>
                  <a:off x="4311133" y="3591387"/>
                  <a:ext cx="297202" cy="46268"/>
                </a:xfrm>
                <a:custGeom>
                  <a:avLst/>
                  <a:gdLst>
                    <a:gd name="T0" fmla="*/ 0 w 188"/>
                    <a:gd name="T1" fmla="*/ 0 h 29"/>
                    <a:gd name="T2" fmla="*/ 0 w 188"/>
                    <a:gd name="T3" fmla="*/ 2147483647 h 29"/>
                    <a:gd name="T4" fmla="*/ 2147483647 w 188"/>
                    <a:gd name="T5" fmla="*/ 2147483647 h 29"/>
                    <a:gd name="T6" fmla="*/ 2147483647 w 188"/>
                    <a:gd name="T7" fmla="*/ 2147483647 h 29"/>
                    <a:gd name="T8" fmla="*/ 2147483647 w 188"/>
                    <a:gd name="T9" fmla="*/ 2147483647 h 29"/>
                    <a:gd name="T10" fmla="*/ 2147483647 w 188"/>
                    <a:gd name="T11" fmla="*/ 2147483647 h 29"/>
                    <a:gd name="T12" fmla="*/ 0 w 188"/>
                    <a:gd name="T13" fmla="*/ 0 h 29"/>
                    <a:gd name="T14" fmla="*/ 0 60000 65536"/>
                    <a:gd name="T15" fmla="*/ 0 60000 65536"/>
                    <a:gd name="T16" fmla="*/ 0 60000 65536"/>
                    <a:gd name="T17" fmla="*/ 0 60000 65536"/>
                    <a:gd name="T18" fmla="*/ 0 60000 65536"/>
                    <a:gd name="T19" fmla="*/ 0 60000 65536"/>
                    <a:gd name="T20" fmla="*/ 0 60000 65536"/>
                    <a:gd name="T21" fmla="*/ 0 w 188"/>
                    <a:gd name="T22" fmla="*/ 0 h 29"/>
                    <a:gd name="T23" fmla="*/ 188 w 188"/>
                    <a:gd name="T24" fmla="*/ 29 h 2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8" h="29">
                      <a:moveTo>
                        <a:pt x="0" y="0"/>
                      </a:moveTo>
                      <a:cubicBezTo>
                        <a:pt x="0" y="2"/>
                        <a:pt x="0" y="2"/>
                        <a:pt x="0" y="2"/>
                      </a:cubicBezTo>
                      <a:cubicBezTo>
                        <a:pt x="0" y="17"/>
                        <a:pt x="42" y="29"/>
                        <a:pt x="94" y="29"/>
                      </a:cubicBezTo>
                      <a:cubicBezTo>
                        <a:pt x="146" y="29"/>
                        <a:pt x="188" y="17"/>
                        <a:pt x="188" y="2"/>
                      </a:cubicBezTo>
                      <a:cubicBezTo>
                        <a:pt x="188" y="1"/>
                        <a:pt x="188" y="1"/>
                        <a:pt x="188" y="1"/>
                      </a:cubicBezTo>
                      <a:cubicBezTo>
                        <a:pt x="188" y="16"/>
                        <a:pt x="145" y="28"/>
                        <a:pt x="94" y="28"/>
                      </a:cubicBezTo>
                      <a:cubicBezTo>
                        <a:pt x="42" y="28"/>
                        <a:pt x="0" y="16"/>
                        <a:pt x="0" y="0"/>
                      </a:cubicBezTo>
                    </a:path>
                  </a:pathLst>
                </a:custGeom>
                <a:solidFill>
                  <a:srgbClr val="7F8EA2"/>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364" name="Freeform 179"/>
                <p:cNvSpPr>
                  <a:spLocks/>
                </p:cNvSpPr>
                <p:nvPr/>
              </p:nvSpPr>
              <p:spPr bwMode="auto">
                <a:xfrm>
                  <a:off x="4311133" y="3439172"/>
                  <a:ext cx="297202" cy="44927"/>
                </a:xfrm>
                <a:custGeom>
                  <a:avLst/>
                  <a:gdLst>
                    <a:gd name="T0" fmla="*/ 2147483647 w 188"/>
                    <a:gd name="T1" fmla="*/ 2147483647 h 28"/>
                    <a:gd name="T2" fmla="*/ 0 w 188"/>
                    <a:gd name="T3" fmla="*/ 0 h 28"/>
                    <a:gd name="T4" fmla="*/ 0 w 188"/>
                    <a:gd name="T5" fmla="*/ 0 h 28"/>
                    <a:gd name="T6" fmla="*/ 2147483647 w 188"/>
                    <a:gd name="T7" fmla="*/ 2147483647 h 28"/>
                    <a:gd name="T8" fmla="*/ 2147483647 w 188"/>
                    <a:gd name="T9" fmla="*/ 0 h 28"/>
                    <a:gd name="T10" fmla="*/ 2147483647 w 188"/>
                    <a:gd name="T11" fmla="*/ 0 h 28"/>
                    <a:gd name="T12" fmla="*/ 2147483647 w 188"/>
                    <a:gd name="T13" fmla="*/ 2147483647 h 28"/>
                    <a:gd name="T14" fmla="*/ 0 60000 65536"/>
                    <a:gd name="T15" fmla="*/ 0 60000 65536"/>
                    <a:gd name="T16" fmla="*/ 0 60000 65536"/>
                    <a:gd name="T17" fmla="*/ 0 60000 65536"/>
                    <a:gd name="T18" fmla="*/ 0 60000 65536"/>
                    <a:gd name="T19" fmla="*/ 0 60000 65536"/>
                    <a:gd name="T20" fmla="*/ 0 60000 65536"/>
                    <a:gd name="T21" fmla="*/ 0 w 188"/>
                    <a:gd name="T22" fmla="*/ 0 h 28"/>
                    <a:gd name="T23" fmla="*/ 188 w 188"/>
                    <a:gd name="T24" fmla="*/ 28 h 2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8" h="28">
                      <a:moveTo>
                        <a:pt x="94" y="26"/>
                      </a:moveTo>
                      <a:cubicBezTo>
                        <a:pt x="43" y="26"/>
                        <a:pt x="1" y="14"/>
                        <a:pt x="0" y="0"/>
                      </a:cubicBezTo>
                      <a:cubicBezTo>
                        <a:pt x="0" y="0"/>
                        <a:pt x="0" y="0"/>
                        <a:pt x="0" y="0"/>
                      </a:cubicBezTo>
                      <a:cubicBezTo>
                        <a:pt x="0" y="15"/>
                        <a:pt x="42" y="28"/>
                        <a:pt x="94" y="28"/>
                      </a:cubicBezTo>
                      <a:cubicBezTo>
                        <a:pt x="146" y="28"/>
                        <a:pt x="188" y="15"/>
                        <a:pt x="188" y="0"/>
                      </a:cubicBezTo>
                      <a:cubicBezTo>
                        <a:pt x="188" y="0"/>
                        <a:pt x="188" y="0"/>
                        <a:pt x="188" y="0"/>
                      </a:cubicBezTo>
                      <a:cubicBezTo>
                        <a:pt x="186" y="14"/>
                        <a:pt x="145" y="26"/>
                        <a:pt x="94" y="26"/>
                      </a:cubicBezTo>
                      <a:close/>
                    </a:path>
                  </a:pathLst>
                </a:custGeom>
                <a:solidFill>
                  <a:srgbClr val="363B49"/>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365" name="Freeform 180"/>
                <p:cNvSpPr>
                  <a:spLocks noEditPoints="1"/>
                </p:cNvSpPr>
                <p:nvPr/>
              </p:nvSpPr>
              <p:spPr bwMode="auto">
                <a:xfrm>
                  <a:off x="4308462" y="3393574"/>
                  <a:ext cx="303213" cy="247434"/>
                </a:xfrm>
                <a:custGeom>
                  <a:avLst/>
                  <a:gdLst>
                    <a:gd name="T0" fmla="*/ 0 w 192"/>
                    <a:gd name="T1" fmla="*/ 2147483647 h 156"/>
                    <a:gd name="T2" fmla="*/ 0 w 192"/>
                    <a:gd name="T3" fmla="*/ 2147483647 h 156"/>
                    <a:gd name="T4" fmla="*/ 2147483647 w 192"/>
                    <a:gd name="T5" fmla="*/ 2147483647 h 156"/>
                    <a:gd name="T6" fmla="*/ 2147483647 w 192"/>
                    <a:gd name="T7" fmla="*/ 2147483647 h 156"/>
                    <a:gd name="T8" fmla="*/ 2147483647 w 192"/>
                    <a:gd name="T9" fmla="*/ 2147483647 h 156"/>
                    <a:gd name="T10" fmla="*/ 2147483647 w 192"/>
                    <a:gd name="T11" fmla="*/ 2147483647 h 156"/>
                    <a:gd name="T12" fmla="*/ 2147483647 w 192"/>
                    <a:gd name="T13" fmla="*/ 2147483647 h 156"/>
                    <a:gd name="T14" fmla="*/ 2147483647 w 192"/>
                    <a:gd name="T15" fmla="*/ 2147483647 h 156"/>
                    <a:gd name="T16" fmla="*/ 2147483647 w 192"/>
                    <a:gd name="T17" fmla="*/ 0 h 156"/>
                    <a:gd name="T18" fmla="*/ 0 w 192"/>
                    <a:gd name="T19" fmla="*/ 2147483647 h 156"/>
                    <a:gd name="T20" fmla="*/ 0 w 192"/>
                    <a:gd name="T21" fmla="*/ 2147483647 h 156"/>
                    <a:gd name="T22" fmla="*/ 2147483647 w 192"/>
                    <a:gd name="T23" fmla="*/ 2147483647 h 156"/>
                    <a:gd name="T24" fmla="*/ 2147483647 w 192"/>
                    <a:gd name="T25" fmla="*/ 2147483647 h 156"/>
                    <a:gd name="T26" fmla="*/ 2147483647 w 192"/>
                    <a:gd name="T27" fmla="*/ 2147483647 h 156"/>
                    <a:gd name="T28" fmla="*/ 2147483647 w 192"/>
                    <a:gd name="T29" fmla="*/ 2147483647 h 156"/>
                    <a:gd name="T30" fmla="*/ 2147483647 w 192"/>
                    <a:gd name="T31" fmla="*/ 2147483647 h 156"/>
                    <a:gd name="T32" fmla="*/ 2147483647 w 192"/>
                    <a:gd name="T33" fmla="*/ 2147483647 h 156"/>
                    <a:gd name="T34" fmla="*/ 2147483647 w 192"/>
                    <a:gd name="T35" fmla="*/ 2147483647 h 156"/>
                    <a:gd name="T36" fmla="*/ 2147483647 w 192"/>
                    <a:gd name="T37" fmla="*/ 2147483647 h 156"/>
                    <a:gd name="T38" fmla="*/ 2147483647 w 192"/>
                    <a:gd name="T39" fmla="*/ 2147483647 h 156"/>
                    <a:gd name="T40" fmla="*/ 2147483647 w 192"/>
                    <a:gd name="T41" fmla="*/ 2147483647 h 156"/>
                    <a:gd name="T42" fmla="*/ 2147483647 w 192"/>
                    <a:gd name="T43" fmla="*/ 2147483647 h 156"/>
                    <a:gd name="T44" fmla="*/ 2147483647 w 192"/>
                    <a:gd name="T45" fmla="*/ 2147483647 h 15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92"/>
                    <a:gd name="T70" fmla="*/ 0 h 156"/>
                    <a:gd name="T71" fmla="*/ 192 w 192"/>
                    <a:gd name="T72" fmla="*/ 156 h 15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92" h="156">
                      <a:moveTo>
                        <a:pt x="0" y="31"/>
                      </a:moveTo>
                      <a:cubicBezTo>
                        <a:pt x="0" y="127"/>
                        <a:pt x="0" y="127"/>
                        <a:pt x="0" y="127"/>
                      </a:cubicBezTo>
                      <a:cubicBezTo>
                        <a:pt x="0" y="145"/>
                        <a:pt x="48" y="156"/>
                        <a:pt x="96" y="156"/>
                      </a:cubicBezTo>
                      <a:cubicBezTo>
                        <a:pt x="143" y="156"/>
                        <a:pt x="192" y="145"/>
                        <a:pt x="192" y="127"/>
                      </a:cubicBezTo>
                      <a:cubicBezTo>
                        <a:pt x="192" y="31"/>
                        <a:pt x="192" y="31"/>
                        <a:pt x="192" y="31"/>
                      </a:cubicBezTo>
                      <a:cubicBezTo>
                        <a:pt x="191" y="32"/>
                        <a:pt x="191" y="32"/>
                        <a:pt x="191" y="32"/>
                      </a:cubicBezTo>
                      <a:cubicBezTo>
                        <a:pt x="192" y="31"/>
                        <a:pt x="192" y="30"/>
                        <a:pt x="192" y="30"/>
                      </a:cubicBezTo>
                      <a:cubicBezTo>
                        <a:pt x="192" y="29"/>
                        <a:pt x="192" y="29"/>
                        <a:pt x="192" y="29"/>
                      </a:cubicBezTo>
                      <a:cubicBezTo>
                        <a:pt x="192" y="11"/>
                        <a:pt x="143" y="0"/>
                        <a:pt x="96" y="0"/>
                      </a:cubicBezTo>
                      <a:cubicBezTo>
                        <a:pt x="48" y="0"/>
                        <a:pt x="0" y="11"/>
                        <a:pt x="0" y="29"/>
                      </a:cubicBezTo>
                      <a:lnTo>
                        <a:pt x="0" y="31"/>
                      </a:lnTo>
                      <a:close/>
                      <a:moveTo>
                        <a:pt x="4" y="29"/>
                      </a:moveTo>
                      <a:cubicBezTo>
                        <a:pt x="4" y="17"/>
                        <a:pt x="41" y="4"/>
                        <a:pt x="96" y="4"/>
                      </a:cubicBezTo>
                      <a:cubicBezTo>
                        <a:pt x="151" y="4"/>
                        <a:pt x="188" y="17"/>
                        <a:pt x="188" y="29"/>
                      </a:cubicBezTo>
                      <a:cubicBezTo>
                        <a:pt x="188" y="30"/>
                        <a:pt x="188" y="30"/>
                        <a:pt x="188" y="30"/>
                      </a:cubicBezTo>
                      <a:cubicBezTo>
                        <a:pt x="188" y="31"/>
                        <a:pt x="188" y="31"/>
                        <a:pt x="188" y="31"/>
                      </a:cubicBezTo>
                      <a:cubicBezTo>
                        <a:pt x="188" y="31"/>
                        <a:pt x="188" y="31"/>
                        <a:pt x="188" y="31"/>
                      </a:cubicBezTo>
                      <a:cubicBezTo>
                        <a:pt x="188" y="31"/>
                        <a:pt x="188" y="31"/>
                        <a:pt x="188" y="31"/>
                      </a:cubicBezTo>
                      <a:cubicBezTo>
                        <a:pt x="188" y="127"/>
                        <a:pt x="188" y="127"/>
                        <a:pt x="188" y="127"/>
                      </a:cubicBezTo>
                      <a:cubicBezTo>
                        <a:pt x="188" y="139"/>
                        <a:pt x="151" y="152"/>
                        <a:pt x="96" y="152"/>
                      </a:cubicBezTo>
                      <a:cubicBezTo>
                        <a:pt x="41" y="152"/>
                        <a:pt x="4" y="139"/>
                        <a:pt x="4" y="127"/>
                      </a:cubicBezTo>
                      <a:cubicBezTo>
                        <a:pt x="4" y="31"/>
                        <a:pt x="4" y="31"/>
                        <a:pt x="4" y="31"/>
                      </a:cubicBezTo>
                      <a:lnTo>
                        <a:pt x="4" y="29"/>
                      </a:lnTo>
                      <a:close/>
                    </a:path>
                  </a:pathLst>
                </a:custGeom>
                <a:solidFill>
                  <a:srgbClr val="231F20"/>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366" name="Freeform 175"/>
                <p:cNvSpPr>
                  <a:spLocks/>
                </p:cNvSpPr>
                <p:nvPr/>
              </p:nvSpPr>
              <p:spPr bwMode="auto">
                <a:xfrm>
                  <a:off x="4311133" y="3284373"/>
                  <a:ext cx="297202" cy="195131"/>
                </a:xfrm>
                <a:custGeom>
                  <a:avLst/>
                  <a:gdLst>
                    <a:gd name="T0" fmla="*/ 2147483647 w 188"/>
                    <a:gd name="T1" fmla="*/ 2147483647 h 123"/>
                    <a:gd name="T2" fmla="*/ 2147483647 w 188"/>
                    <a:gd name="T3" fmla="*/ 2147483647 h 123"/>
                    <a:gd name="T4" fmla="*/ 0 w 188"/>
                    <a:gd name="T5" fmla="*/ 2147483647 h 123"/>
                    <a:gd name="T6" fmla="*/ 0 w 188"/>
                    <a:gd name="T7" fmla="*/ 0 h 123"/>
                    <a:gd name="T8" fmla="*/ 2147483647 w 188"/>
                    <a:gd name="T9" fmla="*/ 0 h 123"/>
                    <a:gd name="T10" fmla="*/ 2147483647 w 188"/>
                    <a:gd name="T11" fmla="*/ 2147483647 h 123"/>
                    <a:gd name="T12" fmla="*/ 0 60000 65536"/>
                    <a:gd name="T13" fmla="*/ 0 60000 65536"/>
                    <a:gd name="T14" fmla="*/ 0 60000 65536"/>
                    <a:gd name="T15" fmla="*/ 0 60000 65536"/>
                    <a:gd name="T16" fmla="*/ 0 60000 65536"/>
                    <a:gd name="T17" fmla="*/ 0 60000 65536"/>
                    <a:gd name="T18" fmla="*/ 0 w 188"/>
                    <a:gd name="T19" fmla="*/ 0 h 123"/>
                    <a:gd name="T20" fmla="*/ 188 w 188"/>
                    <a:gd name="T21" fmla="*/ 123 h 123"/>
                  </a:gdLst>
                  <a:ahLst/>
                  <a:cxnLst>
                    <a:cxn ang="T12">
                      <a:pos x="T0" y="T1"/>
                    </a:cxn>
                    <a:cxn ang="T13">
                      <a:pos x="T2" y="T3"/>
                    </a:cxn>
                    <a:cxn ang="T14">
                      <a:pos x="T4" y="T5"/>
                    </a:cxn>
                    <a:cxn ang="T15">
                      <a:pos x="T6" y="T7"/>
                    </a:cxn>
                    <a:cxn ang="T16">
                      <a:pos x="T8" y="T9"/>
                    </a:cxn>
                    <a:cxn ang="T17">
                      <a:pos x="T10" y="T11"/>
                    </a:cxn>
                  </a:cxnLst>
                  <a:rect l="T18" t="T19" r="T20" b="T21"/>
                  <a:pathLst>
                    <a:path w="188" h="123">
                      <a:moveTo>
                        <a:pt x="188" y="96"/>
                      </a:moveTo>
                      <a:cubicBezTo>
                        <a:pt x="188" y="111"/>
                        <a:pt x="146" y="123"/>
                        <a:pt x="94" y="123"/>
                      </a:cubicBezTo>
                      <a:cubicBezTo>
                        <a:pt x="42" y="123"/>
                        <a:pt x="0" y="111"/>
                        <a:pt x="0" y="96"/>
                      </a:cubicBezTo>
                      <a:cubicBezTo>
                        <a:pt x="0" y="0"/>
                        <a:pt x="0" y="0"/>
                        <a:pt x="0" y="0"/>
                      </a:cubicBezTo>
                      <a:cubicBezTo>
                        <a:pt x="188" y="0"/>
                        <a:pt x="188" y="0"/>
                        <a:pt x="188" y="0"/>
                      </a:cubicBezTo>
                      <a:cubicBezTo>
                        <a:pt x="188" y="96"/>
                        <a:pt x="188" y="96"/>
                        <a:pt x="188" y="96"/>
                      </a:cubicBezTo>
                    </a:path>
                  </a:pathLst>
                </a:custGeom>
                <a:solidFill>
                  <a:srgbClr val="00B0F0"/>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367" name="Freeform 176"/>
                <p:cNvSpPr>
                  <a:spLocks/>
                </p:cNvSpPr>
                <p:nvPr/>
              </p:nvSpPr>
              <p:spPr bwMode="auto">
                <a:xfrm>
                  <a:off x="4608336" y="3433693"/>
                  <a:ext cx="668" cy="1341"/>
                </a:xfrm>
                <a:custGeom>
                  <a:avLst/>
                  <a:gdLst>
                    <a:gd name="T0" fmla="*/ 0 w 1"/>
                    <a:gd name="T1" fmla="*/ 0 h 1"/>
                    <a:gd name="T2" fmla="*/ 0 w 1"/>
                    <a:gd name="T3" fmla="*/ 0 h 1"/>
                    <a:gd name="T4" fmla="*/ 0 w 1"/>
                    <a:gd name="T5" fmla="*/ 2147483647 h 1"/>
                    <a:gd name="T6" fmla="*/ 0 w 1"/>
                    <a:gd name="T7" fmla="*/ 2147483647 h 1"/>
                    <a:gd name="T8" fmla="*/ 0 w 1"/>
                    <a:gd name="T9" fmla="*/ 0 h 1"/>
                    <a:gd name="T10" fmla="*/ 0 60000 65536"/>
                    <a:gd name="T11" fmla="*/ 0 60000 65536"/>
                    <a:gd name="T12" fmla="*/ 0 60000 65536"/>
                    <a:gd name="T13" fmla="*/ 0 60000 65536"/>
                    <a:gd name="T14" fmla="*/ 0 60000 65536"/>
                    <a:gd name="T15" fmla="*/ 0 w 1"/>
                    <a:gd name="T16" fmla="*/ 0 h 1"/>
                    <a:gd name="T17" fmla="*/ 1 w 1"/>
                    <a:gd name="T18" fmla="*/ 1 h 1"/>
                  </a:gdLst>
                  <a:ahLst/>
                  <a:cxnLst>
                    <a:cxn ang="T10">
                      <a:pos x="T0" y="T1"/>
                    </a:cxn>
                    <a:cxn ang="T11">
                      <a:pos x="T2" y="T3"/>
                    </a:cxn>
                    <a:cxn ang="T12">
                      <a:pos x="T4" y="T5"/>
                    </a:cxn>
                    <a:cxn ang="T13">
                      <a:pos x="T6" y="T7"/>
                    </a:cxn>
                    <a:cxn ang="T14">
                      <a:pos x="T8" y="T9"/>
                    </a:cxn>
                  </a:cxnLst>
                  <a:rect l="T15" t="T16" r="T17" b="T18"/>
                  <a:pathLst>
                    <a:path w="1" h="1">
                      <a:moveTo>
                        <a:pt x="0" y="0"/>
                      </a:moveTo>
                      <a:cubicBezTo>
                        <a:pt x="0" y="0"/>
                        <a:pt x="0" y="0"/>
                        <a:pt x="0" y="0"/>
                      </a:cubicBezTo>
                      <a:cubicBezTo>
                        <a:pt x="0" y="1"/>
                        <a:pt x="0" y="1"/>
                        <a:pt x="0" y="1"/>
                      </a:cubicBezTo>
                      <a:cubicBezTo>
                        <a:pt x="0" y="1"/>
                        <a:pt x="0" y="1"/>
                        <a:pt x="0" y="1"/>
                      </a:cubicBezTo>
                      <a:cubicBezTo>
                        <a:pt x="0" y="0"/>
                        <a:pt x="0" y="0"/>
                        <a:pt x="0" y="0"/>
                      </a:cubicBezTo>
                    </a:path>
                  </a:pathLst>
                </a:custGeom>
                <a:solidFill>
                  <a:srgbClr val="8A98AA"/>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368" name="Freeform 177"/>
                <p:cNvSpPr>
                  <a:spLocks/>
                </p:cNvSpPr>
                <p:nvPr/>
              </p:nvSpPr>
              <p:spPr bwMode="auto">
                <a:xfrm>
                  <a:off x="4311133" y="3431681"/>
                  <a:ext cx="297202" cy="46268"/>
                </a:xfrm>
                <a:custGeom>
                  <a:avLst/>
                  <a:gdLst>
                    <a:gd name="T0" fmla="*/ 0 w 188"/>
                    <a:gd name="T1" fmla="*/ 0 h 29"/>
                    <a:gd name="T2" fmla="*/ 0 w 188"/>
                    <a:gd name="T3" fmla="*/ 2147483647 h 29"/>
                    <a:gd name="T4" fmla="*/ 2147483647 w 188"/>
                    <a:gd name="T5" fmla="*/ 2147483647 h 29"/>
                    <a:gd name="T6" fmla="*/ 2147483647 w 188"/>
                    <a:gd name="T7" fmla="*/ 2147483647 h 29"/>
                    <a:gd name="T8" fmla="*/ 2147483647 w 188"/>
                    <a:gd name="T9" fmla="*/ 2147483647 h 29"/>
                    <a:gd name="T10" fmla="*/ 2147483647 w 188"/>
                    <a:gd name="T11" fmla="*/ 2147483647 h 29"/>
                    <a:gd name="T12" fmla="*/ 0 w 188"/>
                    <a:gd name="T13" fmla="*/ 0 h 29"/>
                    <a:gd name="T14" fmla="*/ 0 60000 65536"/>
                    <a:gd name="T15" fmla="*/ 0 60000 65536"/>
                    <a:gd name="T16" fmla="*/ 0 60000 65536"/>
                    <a:gd name="T17" fmla="*/ 0 60000 65536"/>
                    <a:gd name="T18" fmla="*/ 0 60000 65536"/>
                    <a:gd name="T19" fmla="*/ 0 60000 65536"/>
                    <a:gd name="T20" fmla="*/ 0 60000 65536"/>
                    <a:gd name="T21" fmla="*/ 0 w 188"/>
                    <a:gd name="T22" fmla="*/ 0 h 29"/>
                    <a:gd name="T23" fmla="*/ 188 w 188"/>
                    <a:gd name="T24" fmla="*/ 29 h 2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8" h="29">
                      <a:moveTo>
                        <a:pt x="0" y="0"/>
                      </a:moveTo>
                      <a:cubicBezTo>
                        <a:pt x="0" y="2"/>
                        <a:pt x="0" y="2"/>
                        <a:pt x="0" y="2"/>
                      </a:cubicBezTo>
                      <a:cubicBezTo>
                        <a:pt x="0" y="17"/>
                        <a:pt x="42" y="29"/>
                        <a:pt x="94" y="29"/>
                      </a:cubicBezTo>
                      <a:cubicBezTo>
                        <a:pt x="146" y="29"/>
                        <a:pt x="188" y="17"/>
                        <a:pt x="188" y="2"/>
                      </a:cubicBezTo>
                      <a:cubicBezTo>
                        <a:pt x="188" y="1"/>
                        <a:pt x="188" y="1"/>
                        <a:pt x="188" y="1"/>
                      </a:cubicBezTo>
                      <a:cubicBezTo>
                        <a:pt x="188" y="16"/>
                        <a:pt x="145" y="28"/>
                        <a:pt x="94" y="28"/>
                      </a:cubicBezTo>
                      <a:cubicBezTo>
                        <a:pt x="42" y="28"/>
                        <a:pt x="0" y="16"/>
                        <a:pt x="0" y="0"/>
                      </a:cubicBezTo>
                    </a:path>
                  </a:pathLst>
                </a:custGeom>
                <a:solidFill>
                  <a:srgbClr val="7F8EA2"/>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369" name="Freeform 180"/>
                <p:cNvSpPr>
                  <a:spLocks noEditPoints="1"/>
                </p:cNvSpPr>
                <p:nvPr/>
              </p:nvSpPr>
              <p:spPr bwMode="auto">
                <a:xfrm>
                  <a:off x="4308462" y="3233868"/>
                  <a:ext cx="303213" cy="247434"/>
                </a:xfrm>
                <a:custGeom>
                  <a:avLst/>
                  <a:gdLst>
                    <a:gd name="T0" fmla="*/ 0 w 192"/>
                    <a:gd name="T1" fmla="*/ 2147483647 h 156"/>
                    <a:gd name="T2" fmla="*/ 0 w 192"/>
                    <a:gd name="T3" fmla="*/ 2147483647 h 156"/>
                    <a:gd name="T4" fmla="*/ 2147483647 w 192"/>
                    <a:gd name="T5" fmla="*/ 2147483647 h 156"/>
                    <a:gd name="T6" fmla="*/ 2147483647 w 192"/>
                    <a:gd name="T7" fmla="*/ 2147483647 h 156"/>
                    <a:gd name="T8" fmla="*/ 2147483647 w 192"/>
                    <a:gd name="T9" fmla="*/ 2147483647 h 156"/>
                    <a:gd name="T10" fmla="*/ 2147483647 w 192"/>
                    <a:gd name="T11" fmla="*/ 2147483647 h 156"/>
                    <a:gd name="T12" fmla="*/ 2147483647 w 192"/>
                    <a:gd name="T13" fmla="*/ 2147483647 h 156"/>
                    <a:gd name="T14" fmla="*/ 2147483647 w 192"/>
                    <a:gd name="T15" fmla="*/ 2147483647 h 156"/>
                    <a:gd name="T16" fmla="*/ 2147483647 w 192"/>
                    <a:gd name="T17" fmla="*/ 0 h 156"/>
                    <a:gd name="T18" fmla="*/ 0 w 192"/>
                    <a:gd name="T19" fmla="*/ 2147483647 h 156"/>
                    <a:gd name="T20" fmla="*/ 0 w 192"/>
                    <a:gd name="T21" fmla="*/ 2147483647 h 156"/>
                    <a:gd name="T22" fmla="*/ 2147483647 w 192"/>
                    <a:gd name="T23" fmla="*/ 2147483647 h 156"/>
                    <a:gd name="T24" fmla="*/ 2147483647 w 192"/>
                    <a:gd name="T25" fmla="*/ 2147483647 h 156"/>
                    <a:gd name="T26" fmla="*/ 2147483647 w 192"/>
                    <a:gd name="T27" fmla="*/ 2147483647 h 156"/>
                    <a:gd name="T28" fmla="*/ 2147483647 w 192"/>
                    <a:gd name="T29" fmla="*/ 2147483647 h 156"/>
                    <a:gd name="T30" fmla="*/ 2147483647 w 192"/>
                    <a:gd name="T31" fmla="*/ 2147483647 h 156"/>
                    <a:gd name="T32" fmla="*/ 2147483647 w 192"/>
                    <a:gd name="T33" fmla="*/ 2147483647 h 156"/>
                    <a:gd name="T34" fmla="*/ 2147483647 w 192"/>
                    <a:gd name="T35" fmla="*/ 2147483647 h 156"/>
                    <a:gd name="T36" fmla="*/ 2147483647 w 192"/>
                    <a:gd name="T37" fmla="*/ 2147483647 h 156"/>
                    <a:gd name="T38" fmla="*/ 2147483647 w 192"/>
                    <a:gd name="T39" fmla="*/ 2147483647 h 156"/>
                    <a:gd name="T40" fmla="*/ 2147483647 w 192"/>
                    <a:gd name="T41" fmla="*/ 2147483647 h 156"/>
                    <a:gd name="T42" fmla="*/ 2147483647 w 192"/>
                    <a:gd name="T43" fmla="*/ 2147483647 h 156"/>
                    <a:gd name="T44" fmla="*/ 2147483647 w 192"/>
                    <a:gd name="T45" fmla="*/ 2147483647 h 15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92"/>
                    <a:gd name="T70" fmla="*/ 0 h 156"/>
                    <a:gd name="T71" fmla="*/ 192 w 192"/>
                    <a:gd name="T72" fmla="*/ 156 h 15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92" h="156">
                      <a:moveTo>
                        <a:pt x="0" y="31"/>
                      </a:moveTo>
                      <a:cubicBezTo>
                        <a:pt x="0" y="127"/>
                        <a:pt x="0" y="127"/>
                        <a:pt x="0" y="127"/>
                      </a:cubicBezTo>
                      <a:cubicBezTo>
                        <a:pt x="0" y="145"/>
                        <a:pt x="48" y="156"/>
                        <a:pt x="96" y="156"/>
                      </a:cubicBezTo>
                      <a:cubicBezTo>
                        <a:pt x="143" y="156"/>
                        <a:pt x="192" y="145"/>
                        <a:pt x="192" y="127"/>
                      </a:cubicBezTo>
                      <a:cubicBezTo>
                        <a:pt x="192" y="31"/>
                        <a:pt x="192" y="31"/>
                        <a:pt x="192" y="31"/>
                      </a:cubicBezTo>
                      <a:cubicBezTo>
                        <a:pt x="191" y="32"/>
                        <a:pt x="191" y="32"/>
                        <a:pt x="191" y="32"/>
                      </a:cubicBezTo>
                      <a:cubicBezTo>
                        <a:pt x="192" y="31"/>
                        <a:pt x="192" y="30"/>
                        <a:pt x="192" y="30"/>
                      </a:cubicBezTo>
                      <a:cubicBezTo>
                        <a:pt x="192" y="29"/>
                        <a:pt x="192" y="29"/>
                        <a:pt x="192" y="29"/>
                      </a:cubicBezTo>
                      <a:cubicBezTo>
                        <a:pt x="192" y="11"/>
                        <a:pt x="143" y="0"/>
                        <a:pt x="96" y="0"/>
                      </a:cubicBezTo>
                      <a:cubicBezTo>
                        <a:pt x="48" y="0"/>
                        <a:pt x="0" y="11"/>
                        <a:pt x="0" y="29"/>
                      </a:cubicBezTo>
                      <a:lnTo>
                        <a:pt x="0" y="31"/>
                      </a:lnTo>
                      <a:close/>
                      <a:moveTo>
                        <a:pt x="4" y="29"/>
                      </a:moveTo>
                      <a:cubicBezTo>
                        <a:pt x="4" y="17"/>
                        <a:pt x="41" y="4"/>
                        <a:pt x="96" y="4"/>
                      </a:cubicBezTo>
                      <a:cubicBezTo>
                        <a:pt x="151" y="4"/>
                        <a:pt x="188" y="17"/>
                        <a:pt x="188" y="29"/>
                      </a:cubicBezTo>
                      <a:cubicBezTo>
                        <a:pt x="188" y="30"/>
                        <a:pt x="188" y="30"/>
                        <a:pt x="188" y="30"/>
                      </a:cubicBezTo>
                      <a:cubicBezTo>
                        <a:pt x="188" y="31"/>
                        <a:pt x="188" y="31"/>
                        <a:pt x="188" y="31"/>
                      </a:cubicBezTo>
                      <a:cubicBezTo>
                        <a:pt x="188" y="31"/>
                        <a:pt x="188" y="31"/>
                        <a:pt x="188" y="31"/>
                      </a:cubicBezTo>
                      <a:cubicBezTo>
                        <a:pt x="188" y="31"/>
                        <a:pt x="188" y="31"/>
                        <a:pt x="188" y="31"/>
                      </a:cubicBezTo>
                      <a:cubicBezTo>
                        <a:pt x="188" y="127"/>
                        <a:pt x="188" y="127"/>
                        <a:pt x="188" y="127"/>
                      </a:cubicBezTo>
                      <a:cubicBezTo>
                        <a:pt x="188" y="139"/>
                        <a:pt x="151" y="152"/>
                        <a:pt x="96" y="152"/>
                      </a:cubicBezTo>
                      <a:cubicBezTo>
                        <a:pt x="41" y="152"/>
                        <a:pt x="4" y="139"/>
                        <a:pt x="4" y="127"/>
                      </a:cubicBezTo>
                      <a:cubicBezTo>
                        <a:pt x="4" y="31"/>
                        <a:pt x="4" y="31"/>
                        <a:pt x="4" y="31"/>
                      </a:cubicBezTo>
                      <a:lnTo>
                        <a:pt x="4" y="29"/>
                      </a:lnTo>
                      <a:close/>
                    </a:path>
                  </a:pathLst>
                </a:custGeom>
                <a:solidFill>
                  <a:srgbClr val="231F20"/>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370" name="Freeform 175"/>
                <p:cNvSpPr>
                  <a:spLocks/>
                </p:cNvSpPr>
                <p:nvPr/>
              </p:nvSpPr>
              <p:spPr bwMode="auto">
                <a:xfrm>
                  <a:off x="4311133" y="3126929"/>
                  <a:ext cx="297202" cy="195131"/>
                </a:xfrm>
                <a:custGeom>
                  <a:avLst/>
                  <a:gdLst>
                    <a:gd name="T0" fmla="*/ 2147483647 w 188"/>
                    <a:gd name="T1" fmla="*/ 2147483647 h 123"/>
                    <a:gd name="T2" fmla="*/ 2147483647 w 188"/>
                    <a:gd name="T3" fmla="*/ 2147483647 h 123"/>
                    <a:gd name="T4" fmla="*/ 0 w 188"/>
                    <a:gd name="T5" fmla="*/ 2147483647 h 123"/>
                    <a:gd name="T6" fmla="*/ 0 w 188"/>
                    <a:gd name="T7" fmla="*/ 0 h 123"/>
                    <a:gd name="T8" fmla="*/ 2147483647 w 188"/>
                    <a:gd name="T9" fmla="*/ 0 h 123"/>
                    <a:gd name="T10" fmla="*/ 2147483647 w 188"/>
                    <a:gd name="T11" fmla="*/ 2147483647 h 123"/>
                    <a:gd name="T12" fmla="*/ 0 60000 65536"/>
                    <a:gd name="T13" fmla="*/ 0 60000 65536"/>
                    <a:gd name="T14" fmla="*/ 0 60000 65536"/>
                    <a:gd name="T15" fmla="*/ 0 60000 65536"/>
                    <a:gd name="T16" fmla="*/ 0 60000 65536"/>
                    <a:gd name="T17" fmla="*/ 0 60000 65536"/>
                    <a:gd name="T18" fmla="*/ 0 w 188"/>
                    <a:gd name="T19" fmla="*/ 0 h 123"/>
                    <a:gd name="T20" fmla="*/ 188 w 188"/>
                    <a:gd name="T21" fmla="*/ 123 h 123"/>
                  </a:gdLst>
                  <a:ahLst/>
                  <a:cxnLst>
                    <a:cxn ang="T12">
                      <a:pos x="T0" y="T1"/>
                    </a:cxn>
                    <a:cxn ang="T13">
                      <a:pos x="T2" y="T3"/>
                    </a:cxn>
                    <a:cxn ang="T14">
                      <a:pos x="T4" y="T5"/>
                    </a:cxn>
                    <a:cxn ang="T15">
                      <a:pos x="T6" y="T7"/>
                    </a:cxn>
                    <a:cxn ang="T16">
                      <a:pos x="T8" y="T9"/>
                    </a:cxn>
                    <a:cxn ang="T17">
                      <a:pos x="T10" y="T11"/>
                    </a:cxn>
                  </a:cxnLst>
                  <a:rect l="T18" t="T19" r="T20" b="T21"/>
                  <a:pathLst>
                    <a:path w="188" h="123">
                      <a:moveTo>
                        <a:pt x="188" y="96"/>
                      </a:moveTo>
                      <a:cubicBezTo>
                        <a:pt x="188" y="111"/>
                        <a:pt x="146" y="123"/>
                        <a:pt x="94" y="123"/>
                      </a:cubicBezTo>
                      <a:cubicBezTo>
                        <a:pt x="42" y="123"/>
                        <a:pt x="0" y="111"/>
                        <a:pt x="0" y="96"/>
                      </a:cubicBezTo>
                      <a:cubicBezTo>
                        <a:pt x="0" y="0"/>
                        <a:pt x="0" y="0"/>
                        <a:pt x="0" y="0"/>
                      </a:cubicBezTo>
                      <a:cubicBezTo>
                        <a:pt x="188" y="0"/>
                        <a:pt x="188" y="0"/>
                        <a:pt x="188" y="0"/>
                      </a:cubicBezTo>
                      <a:cubicBezTo>
                        <a:pt x="188" y="96"/>
                        <a:pt x="188" y="96"/>
                        <a:pt x="188" y="96"/>
                      </a:cubicBezTo>
                    </a:path>
                  </a:pathLst>
                </a:custGeom>
                <a:solidFill>
                  <a:srgbClr val="00B0F0"/>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371" name="Freeform 176"/>
                <p:cNvSpPr>
                  <a:spLocks/>
                </p:cNvSpPr>
                <p:nvPr/>
              </p:nvSpPr>
              <p:spPr bwMode="auto">
                <a:xfrm>
                  <a:off x="4608336" y="3317637"/>
                  <a:ext cx="668" cy="1341"/>
                </a:xfrm>
                <a:custGeom>
                  <a:avLst/>
                  <a:gdLst>
                    <a:gd name="T0" fmla="*/ 0 w 1"/>
                    <a:gd name="T1" fmla="*/ 0 h 1"/>
                    <a:gd name="T2" fmla="*/ 0 w 1"/>
                    <a:gd name="T3" fmla="*/ 0 h 1"/>
                    <a:gd name="T4" fmla="*/ 0 w 1"/>
                    <a:gd name="T5" fmla="*/ 2147483647 h 1"/>
                    <a:gd name="T6" fmla="*/ 0 w 1"/>
                    <a:gd name="T7" fmla="*/ 2147483647 h 1"/>
                    <a:gd name="T8" fmla="*/ 0 w 1"/>
                    <a:gd name="T9" fmla="*/ 0 h 1"/>
                    <a:gd name="T10" fmla="*/ 0 60000 65536"/>
                    <a:gd name="T11" fmla="*/ 0 60000 65536"/>
                    <a:gd name="T12" fmla="*/ 0 60000 65536"/>
                    <a:gd name="T13" fmla="*/ 0 60000 65536"/>
                    <a:gd name="T14" fmla="*/ 0 60000 65536"/>
                    <a:gd name="T15" fmla="*/ 0 w 1"/>
                    <a:gd name="T16" fmla="*/ 0 h 1"/>
                    <a:gd name="T17" fmla="*/ 1 w 1"/>
                    <a:gd name="T18" fmla="*/ 1 h 1"/>
                  </a:gdLst>
                  <a:ahLst/>
                  <a:cxnLst>
                    <a:cxn ang="T10">
                      <a:pos x="T0" y="T1"/>
                    </a:cxn>
                    <a:cxn ang="T11">
                      <a:pos x="T2" y="T3"/>
                    </a:cxn>
                    <a:cxn ang="T12">
                      <a:pos x="T4" y="T5"/>
                    </a:cxn>
                    <a:cxn ang="T13">
                      <a:pos x="T6" y="T7"/>
                    </a:cxn>
                    <a:cxn ang="T14">
                      <a:pos x="T8" y="T9"/>
                    </a:cxn>
                  </a:cxnLst>
                  <a:rect l="T15" t="T16" r="T17" b="T18"/>
                  <a:pathLst>
                    <a:path w="1" h="1">
                      <a:moveTo>
                        <a:pt x="0" y="0"/>
                      </a:moveTo>
                      <a:cubicBezTo>
                        <a:pt x="0" y="0"/>
                        <a:pt x="0" y="0"/>
                        <a:pt x="0" y="0"/>
                      </a:cubicBezTo>
                      <a:cubicBezTo>
                        <a:pt x="0" y="1"/>
                        <a:pt x="0" y="1"/>
                        <a:pt x="0" y="1"/>
                      </a:cubicBezTo>
                      <a:cubicBezTo>
                        <a:pt x="0" y="1"/>
                        <a:pt x="0" y="1"/>
                        <a:pt x="0" y="1"/>
                      </a:cubicBezTo>
                      <a:cubicBezTo>
                        <a:pt x="0" y="0"/>
                        <a:pt x="0" y="0"/>
                        <a:pt x="0" y="0"/>
                      </a:cubicBezTo>
                    </a:path>
                  </a:pathLst>
                </a:custGeom>
                <a:solidFill>
                  <a:srgbClr val="8A98AA"/>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372" name="Oval 178"/>
                <p:cNvSpPr>
                  <a:spLocks noChangeArrowheads="1"/>
                </p:cNvSpPr>
                <p:nvPr/>
              </p:nvSpPr>
              <p:spPr bwMode="auto">
                <a:xfrm>
                  <a:off x="4311133" y="3080661"/>
                  <a:ext cx="297202" cy="87842"/>
                </a:xfrm>
                <a:prstGeom prst="ellipse">
                  <a:avLst/>
                </a:prstGeom>
                <a:gradFill rotWithShape="1">
                  <a:gsLst>
                    <a:gs pos="0">
                      <a:srgbClr val="C0C1C6"/>
                    </a:gs>
                    <a:gs pos="100000">
                      <a:srgbClr val="DFE0E5"/>
                    </a:gs>
                  </a:gsLst>
                  <a:lin ang="5400000" scaled="1"/>
                </a:gradFill>
                <a:ln w="9525" algn="ctr">
                  <a:noFill/>
                  <a:round/>
                  <a:headEnd/>
                  <a:tailEnd/>
                </a:ln>
              </p:spPr>
              <p:txBody>
                <a:bodyPr lIns="91327" tIns="45667" rIns="91327" bIns="45667"/>
                <a:lstStyle/>
                <a:p>
                  <a:pPr algn="l">
                    <a:buClrTx/>
                    <a:buFontTx/>
                    <a:buNone/>
                  </a:pPr>
                  <a:endParaRPr lang="zh-CN" altLang="zh-CN" sz="1400" dirty="0" smtClean="0">
                    <a:solidFill>
                      <a:srgbClr val="000000"/>
                    </a:solidFill>
                    <a:cs typeface="Calibri" pitchFamily="34" charset="0"/>
                    <a:sym typeface="Lucida Grande" charset="0"/>
                  </a:endParaRPr>
                </a:p>
              </p:txBody>
            </p:sp>
            <p:sp>
              <p:nvSpPr>
                <p:cNvPr id="373" name="Freeform 179"/>
                <p:cNvSpPr>
                  <a:spLocks/>
                </p:cNvSpPr>
                <p:nvPr/>
              </p:nvSpPr>
              <p:spPr bwMode="auto">
                <a:xfrm>
                  <a:off x="4311133" y="3123577"/>
                  <a:ext cx="297202" cy="44927"/>
                </a:xfrm>
                <a:custGeom>
                  <a:avLst/>
                  <a:gdLst>
                    <a:gd name="T0" fmla="*/ 2147483647 w 188"/>
                    <a:gd name="T1" fmla="*/ 2147483647 h 28"/>
                    <a:gd name="T2" fmla="*/ 0 w 188"/>
                    <a:gd name="T3" fmla="*/ 0 h 28"/>
                    <a:gd name="T4" fmla="*/ 0 w 188"/>
                    <a:gd name="T5" fmla="*/ 0 h 28"/>
                    <a:gd name="T6" fmla="*/ 2147483647 w 188"/>
                    <a:gd name="T7" fmla="*/ 2147483647 h 28"/>
                    <a:gd name="T8" fmla="*/ 2147483647 w 188"/>
                    <a:gd name="T9" fmla="*/ 0 h 28"/>
                    <a:gd name="T10" fmla="*/ 2147483647 w 188"/>
                    <a:gd name="T11" fmla="*/ 0 h 28"/>
                    <a:gd name="T12" fmla="*/ 2147483647 w 188"/>
                    <a:gd name="T13" fmla="*/ 2147483647 h 28"/>
                    <a:gd name="T14" fmla="*/ 0 60000 65536"/>
                    <a:gd name="T15" fmla="*/ 0 60000 65536"/>
                    <a:gd name="T16" fmla="*/ 0 60000 65536"/>
                    <a:gd name="T17" fmla="*/ 0 60000 65536"/>
                    <a:gd name="T18" fmla="*/ 0 60000 65536"/>
                    <a:gd name="T19" fmla="*/ 0 60000 65536"/>
                    <a:gd name="T20" fmla="*/ 0 60000 65536"/>
                    <a:gd name="T21" fmla="*/ 0 w 188"/>
                    <a:gd name="T22" fmla="*/ 0 h 28"/>
                    <a:gd name="T23" fmla="*/ 188 w 188"/>
                    <a:gd name="T24" fmla="*/ 28 h 2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8" h="28">
                      <a:moveTo>
                        <a:pt x="94" y="26"/>
                      </a:moveTo>
                      <a:cubicBezTo>
                        <a:pt x="43" y="26"/>
                        <a:pt x="1" y="14"/>
                        <a:pt x="0" y="0"/>
                      </a:cubicBezTo>
                      <a:cubicBezTo>
                        <a:pt x="0" y="0"/>
                        <a:pt x="0" y="0"/>
                        <a:pt x="0" y="0"/>
                      </a:cubicBezTo>
                      <a:cubicBezTo>
                        <a:pt x="0" y="15"/>
                        <a:pt x="42" y="28"/>
                        <a:pt x="94" y="28"/>
                      </a:cubicBezTo>
                      <a:cubicBezTo>
                        <a:pt x="146" y="28"/>
                        <a:pt x="188" y="15"/>
                        <a:pt x="188" y="0"/>
                      </a:cubicBezTo>
                      <a:cubicBezTo>
                        <a:pt x="188" y="0"/>
                        <a:pt x="188" y="0"/>
                        <a:pt x="188" y="0"/>
                      </a:cubicBezTo>
                      <a:cubicBezTo>
                        <a:pt x="186" y="14"/>
                        <a:pt x="145" y="26"/>
                        <a:pt x="94" y="26"/>
                      </a:cubicBezTo>
                      <a:close/>
                    </a:path>
                  </a:pathLst>
                </a:custGeom>
                <a:solidFill>
                  <a:srgbClr val="363B49"/>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sp>
              <p:nvSpPr>
                <p:cNvPr id="374" name="Freeform 180"/>
                <p:cNvSpPr>
                  <a:spLocks noEditPoints="1"/>
                </p:cNvSpPr>
                <p:nvPr/>
              </p:nvSpPr>
              <p:spPr bwMode="auto">
                <a:xfrm>
                  <a:off x="4308462" y="3074713"/>
                  <a:ext cx="303213" cy="247434"/>
                </a:xfrm>
                <a:custGeom>
                  <a:avLst/>
                  <a:gdLst>
                    <a:gd name="T0" fmla="*/ 0 w 192"/>
                    <a:gd name="T1" fmla="*/ 2147483647 h 156"/>
                    <a:gd name="T2" fmla="*/ 0 w 192"/>
                    <a:gd name="T3" fmla="*/ 2147483647 h 156"/>
                    <a:gd name="T4" fmla="*/ 2147483647 w 192"/>
                    <a:gd name="T5" fmla="*/ 2147483647 h 156"/>
                    <a:gd name="T6" fmla="*/ 2147483647 w 192"/>
                    <a:gd name="T7" fmla="*/ 2147483647 h 156"/>
                    <a:gd name="T8" fmla="*/ 2147483647 w 192"/>
                    <a:gd name="T9" fmla="*/ 2147483647 h 156"/>
                    <a:gd name="T10" fmla="*/ 2147483647 w 192"/>
                    <a:gd name="T11" fmla="*/ 2147483647 h 156"/>
                    <a:gd name="T12" fmla="*/ 2147483647 w 192"/>
                    <a:gd name="T13" fmla="*/ 2147483647 h 156"/>
                    <a:gd name="T14" fmla="*/ 2147483647 w 192"/>
                    <a:gd name="T15" fmla="*/ 2147483647 h 156"/>
                    <a:gd name="T16" fmla="*/ 2147483647 w 192"/>
                    <a:gd name="T17" fmla="*/ 0 h 156"/>
                    <a:gd name="T18" fmla="*/ 0 w 192"/>
                    <a:gd name="T19" fmla="*/ 2147483647 h 156"/>
                    <a:gd name="T20" fmla="*/ 0 w 192"/>
                    <a:gd name="T21" fmla="*/ 2147483647 h 156"/>
                    <a:gd name="T22" fmla="*/ 2147483647 w 192"/>
                    <a:gd name="T23" fmla="*/ 2147483647 h 156"/>
                    <a:gd name="T24" fmla="*/ 2147483647 w 192"/>
                    <a:gd name="T25" fmla="*/ 2147483647 h 156"/>
                    <a:gd name="T26" fmla="*/ 2147483647 w 192"/>
                    <a:gd name="T27" fmla="*/ 2147483647 h 156"/>
                    <a:gd name="T28" fmla="*/ 2147483647 w 192"/>
                    <a:gd name="T29" fmla="*/ 2147483647 h 156"/>
                    <a:gd name="T30" fmla="*/ 2147483647 w 192"/>
                    <a:gd name="T31" fmla="*/ 2147483647 h 156"/>
                    <a:gd name="T32" fmla="*/ 2147483647 w 192"/>
                    <a:gd name="T33" fmla="*/ 2147483647 h 156"/>
                    <a:gd name="T34" fmla="*/ 2147483647 w 192"/>
                    <a:gd name="T35" fmla="*/ 2147483647 h 156"/>
                    <a:gd name="T36" fmla="*/ 2147483647 w 192"/>
                    <a:gd name="T37" fmla="*/ 2147483647 h 156"/>
                    <a:gd name="T38" fmla="*/ 2147483647 w 192"/>
                    <a:gd name="T39" fmla="*/ 2147483647 h 156"/>
                    <a:gd name="T40" fmla="*/ 2147483647 w 192"/>
                    <a:gd name="T41" fmla="*/ 2147483647 h 156"/>
                    <a:gd name="T42" fmla="*/ 2147483647 w 192"/>
                    <a:gd name="T43" fmla="*/ 2147483647 h 156"/>
                    <a:gd name="T44" fmla="*/ 2147483647 w 192"/>
                    <a:gd name="T45" fmla="*/ 2147483647 h 15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92"/>
                    <a:gd name="T70" fmla="*/ 0 h 156"/>
                    <a:gd name="T71" fmla="*/ 192 w 192"/>
                    <a:gd name="T72" fmla="*/ 156 h 15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92" h="156">
                      <a:moveTo>
                        <a:pt x="0" y="31"/>
                      </a:moveTo>
                      <a:cubicBezTo>
                        <a:pt x="0" y="127"/>
                        <a:pt x="0" y="127"/>
                        <a:pt x="0" y="127"/>
                      </a:cubicBezTo>
                      <a:cubicBezTo>
                        <a:pt x="0" y="145"/>
                        <a:pt x="48" y="156"/>
                        <a:pt x="96" y="156"/>
                      </a:cubicBezTo>
                      <a:cubicBezTo>
                        <a:pt x="143" y="156"/>
                        <a:pt x="192" y="145"/>
                        <a:pt x="192" y="127"/>
                      </a:cubicBezTo>
                      <a:cubicBezTo>
                        <a:pt x="192" y="31"/>
                        <a:pt x="192" y="31"/>
                        <a:pt x="192" y="31"/>
                      </a:cubicBezTo>
                      <a:cubicBezTo>
                        <a:pt x="191" y="32"/>
                        <a:pt x="191" y="32"/>
                        <a:pt x="191" y="32"/>
                      </a:cubicBezTo>
                      <a:cubicBezTo>
                        <a:pt x="192" y="31"/>
                        <a:pt x="192" y="30"/>
                        <a:pt x="192" y="30"/>
                      </a:cubicBezTo>
                      <a:cubicBezTo>
                        <a:pt x="192" y="29"/>
                        <a:pt x="192" y="29"/>
                        <a:pt x="192" y="29"/>
                      </a:cubicBezTo>
                      <a:cubicBezTo>
                        <a:pt x="192" y="11"/>
                        <a:pt x="143" y="0"/>
                        <a:pt x="96" y="0"/>
                      </a:cubicBezTo>
                      <a:cubicBezTo>
                        <a:pt x="48" y="0"/>
                        <a:pt x="0" y="11"/>
                        <a:pt x="0" y="29"/>
                      </a:cubicBezTo>
                      <a:lnTo>
                        <a:pt x="0" y="31"/>
                      </a:lnTo>
                      <a:close/>
                      <a:moveTo>
                        <a:pt x="4" y="29"/>
                      </a:moveTo>
                      <a:cubicBezTo>
                        <a:pt x="4" y="17"/>
                        <a:pt x="41" y="4"/>
                        <a:pt x="96" y="4"/>
                      </a:cubicBezTo>
                      <a:cubicBezTo>
                        <a:pt x="151" y="4"/>
                        <a:pt x="188" y="17"/>
                        <a:pt x="188" y="29"/>
                      </a:cubicBezTo>
                      <a:cubicBezTo>
                        <a:pt x="188" y="30"/>
                        <a:pt x="188" y="30"/>
                        <a:pt x="188" y="30"/>
                      </a:cubicBezTo>
                      <a:cubicBezTo>
                        <a:pt x="188" y="31"/>
                        <a:pt x="188" y="31"/>
                        <a:pt x="188" y="31"/>
                      </a:cubicBezTo>
                      <a:cubicBezTo>
                        <a:pt x="188" y="31"/>
                        <a:pt x="188" y="31"/>
                        <a:pt x="188" y="31"/>
                      </a:cubicBezTo>
                      <a:cubicBezTo>
                        <a:pt x="188" y="31"/>
                        <a:pt x="188" y="31"/>
                        <a:pt x="188" y="31"/>
                      </a:cubicBezTo>
                      <a:cubicBezTo>
                        <a:pt x="188" y="127"/>
                        <a:pt x="188" y="127"/>
                        <a:pt x="188" y="127"/>
                      </a:cubicBezTo>
                      <a:cubicBezTo>
                        <a:pt x="188" y="139"/>
                        <a:pt x="151" y="152"/>
                        <a:pt x="96" y="152"/>
                      </a:cubicBezTo>
                      <a:cubicBezTo>
                        <a:pt x="41" y="152"/>
                        <a:pt x="4" y="139"/>
                        <a:pt x="4" y="127"/>
                      </a:cubicBezTo>
                      <a:cubicBezTo>
                        <a:pt x="4" y="31"/>
                        <a:pt x="4" y="31"/>
                        <a:pt x="4" y="31"/>
                      </a:cubicBezTo>
                      <a:lnTo>
                        <a:pt x="4" y="29"/>
                      </a:lnTo>
                      <a:close/>
                    </a:path>
                  </a:pathLst>
                </a:custGeom>
                <a:solidFill>
                  <a:srgbClr val="231F20"/>
                </a:solidFill>
                <a:ln w="9525">
                  <a:noFill/>
                  <a:round/>
                  <a:headEnd/>
                  <a:tailEnd/>
                </a:ln>
              </p:spPr>
              <p:txBody>
                <a:bodyPr lIns="91344" tIns="45675" rIns="91344" bIns="45675"/>
                <a:lstStyle/>
                <a:p>
                  <a:pPr algn="l">
                    <a:buClrTx/>
                    <a:buFontTx/>
                    <a:buNone/>
                  </a:pPr>
                  <a:endParaRPr lang="en-US" sz="1400" dirty="0" smtClean="0">
                    <a:solidFill>
                      <a:srgbClr val="000000"/>
                    </a:solidFill>
                    <a:cs typeface="Calibri" pitchFamily="34" charset="0"/>
                    <a:sym typeface="Lucida Grande" charset="0"/>
                  </a:endParaRPr>
                </a:p>
              </p:txBody>
            </p:sp>
          </p:grpSp>
        </p:gr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7" presetClass="entr" presetSubtype="4" fill="hold" grpId="0" nodeType="clickEffect">
                                  <p:stCondLst>
                                    <p:cond delay="0"/>
                                  </p:stCondLst>
                                  <p:childTnLst>
                                    <p:set>
                                      <p:cBhvr>
                                        <p:cTn id="6" dur="1" fill="hold">
                                          <p:stCondLst>
                                            <p:cond delay="0"/>
                                          </p:stCondLst>
                                        </p:cTn>
                                        <p:tgtEl>
                                          <p:spTgt spid="339"/>
                                        </p:tgtEl>
                                        <p:attrNameLst>
                                          <p:attrName>style.visibility</p:attrName>
                                        </p:attrNameLst>
                                      </p:cBhvr>
                                      <p:to>
                                        <p:strVal val="visible"/>
                                      </p:to>
                                    </p:set>
                                    <p:anim calcmode="lin" valueType="num">
                                      <p:cBhvr>
                                        <p:cTn id="7" dur="500" fill="hold"/>
                                        <p:tgtEl>
                                          <p:spTgt spid="339"/>
                                        </p:tgtEl>
                                        <p:attrNameLst>
                                          <p:attrName>ppt_x</p:attrName>
                                        </p:attrNameLst>
                                      </p:cBhvr>
                                      <p:tavLst>
                                        <p:tav tm="0">
                                          <p:val>
                                            <p:strVal val="#ppt_x"/>
                                          </p:val>
                                        </p:tav>
                                        <p:tav tm="100000">
                                          <p:val>
                                            <p:strVal val="#ppt_x"/>
                                          </p:val>
                                        </p:tav>
                                      </p:tavLst>
                                    </p:anim>
                                    <p:anim calcmode="lin" valueType="num">
                                      <p:cBhvr>
                                        <p:cTn id="8" dur="500" fill="hold"/>
                                        <p:tgtEl>
                                          <p:spTgt spid="339"/>
                                        </p:tgtEl>
                                        <p:attrNameLst>
                                          <p:attrName>ppt_y</p:attrName>
                                        </p:attrNameLst>
                                      </p:cBhvr>
                                      <p:tavLst>
                                        <p:tav tm="0">
                                          <p:val>
                                            <p:strVal val="#ppt_y+#ppt_h/2"/>
                                          </p:val>
                                        </p:tav>
                                        <p:tav tm="100000">
                                          <p:val>
                                            <p:strVal val="#ppt_y"/>
                                          </p:val>
                                        </p:tav>
                                      </p:tavLst>
                                    </p:anim>
                                    <p:anim calcmode="lin" valueType="num">
                                      <p:cBhvr>
                                        <p:cTn id="9" dur="500" fill="hold"/>
                                        <p:tgtEl>
                                          <p:spTgt spid="339"/>
                                        </p:tgtEl>
                                        <p:attrNameLst>
                                          <p:attrName>ppt_w</p:attrName>
                                        </p:attrNameLst>
                                      </p:cBhvr>
                                      <p:tavLst>
                                        <p:tav tm="0">
                                          <p:val>
                                            <p:strVal val="#ppt_w"/>
                                          </p:val>
                                        </p:tav>
                                        <p:tav tm="100000">
                                          <p:val>
                                            <p:strVal val="#ppt_w"/>
                                          </p:val>
                                        </p:tav>
                                      </p:tavLst>
                                    </p:anim>
                                    <p:anim calcmode="lin" valueType="num">
                                      <p:cBhvr>
                                        <p:cTn id="10" dur="500" fill="hold"/>
                                        <p:tgtEl>
                                          <p:spTgt spid="339"/>
                                        </p:tgtEl>
                                        <p:attrNameLst>
                                          <p:attrName>ppt_h</p:attrName>
                                        </p:attrNameLst>
                                      </p:cBhvr>
                                      <p:tavLst>
                                        <p:tav tm="0">
                                          <p:val>
                                            <p:fltVal val="0"/>
                                          </p:val>
                                        </p:tav>
                                        <p:tav tm="100000">
                                          <p:val>
                                            <p:strVal val="#ppt_h"/>
                                          </p:val>
                                        </p:tav>
                                      </p:tavLst>
                                    </p:anim>
                                  </p:childTnLst>
                                </p:cTn>
                              </p:par>
                            </p:childTnLst>
                          </p:cTn>
                        </p:par>
                      </p:childTnLst>
                    </p:cTn>
                  </p:par>
                  <p:par>
                    <p:cTn id="11" fill="hold">
                      <p:stCondLst>
                        <p:cond delay="indefinite"/>
                      </p:stCondLst>
                      <p:childTnLst>
                        <p:par>
                          <p:cTn id="12" fill="hold">
                            <p:stCondLst>
                              <p:cond delay="0"/>
                            </p:stCondLst>
                            <p:childTnLst>
                              <p:par>
                                <p:cTn id="13" presetID="17" presetClass="entr" presetSubtype="4" fill="hold" grpId="0" nodeType="clickEffect">
                                  <p:stCondLst>
                                    <p:cond delay="0"/>
                                  </p:stCondLst>
                                  <p:childTnLst>
                                    <p:set>
                                      <p:cBhvr>
                                        <p:cTn id="14" dur="1" fill="hold">
                                          <p:stCondLst>
                                            <p:cond delay="0"/>
                                          </p:stCondLst>
                                        </p:cTn>
                                        <p:tgtEl>
                                          <p:spTgt spid="340"/>
                                        </p:tgtEl>
                                        <p:attrNameLst>
                                          <p:attrName>style.visibility</p:attrName>
                                        </p:attrNameLst>
                                      </p:cBhvr>
                                      <p:to>
                                        <p:strVal val="visible"/>
                                      </p:to>
                                    </p:set>
                                    <p:anim calcmode="lin" valueType="num">
                                      <p:cBhvr>
                                        <p:cTn id="15" dur="500" fill="hold"/>
                                        <p:tgtEl>
                                          <p:spTgt spid="340"/>
                                        </p:tgtEl>
                                        <p:attrNameLst>
                                          <p:attrName>ppt_x</p:attrName>
                                        </p:attrNameLst>
                                      </p:cBhvr>
                                      <p:tavLst>
                                        <p:tav tm="0">
                                          <p:val>
                                            <p:strVal val="#ppt_x"/>
                                          </p:val>
                                        </p:tav>
                                        <p:tav tm="100000">
                                          <p:val>
                                            <p:strVal val="#ppt_x"/>
                                          </p:val>
                                        </p:tav>
                                      </p:tavLst>
                                    </p:anim>
                                    <p:anim calcmode="lin" valueType="num">
                                      <p:cBhvr>
                                        <p:cTn id="16" dur="500" fill="hold"/>
                                        <p:tgtEl>
                                          <p:spTgt spid="340"/>
                                        </p:tgtEl>
                                        <p:attrNameLst>
                                          <p:attrName>ppt_y</p:attrName>
                                        </p:attrNameLst>
                                      </p:cBhvr>
                                      <p:tavLst>
                                        <p:tav tm="0">
                                          <p:val>
                                            <p:strVal val="#ppt_y+#ppt_h/2"/>
                                          </p:val>
                                        </p:tav>
                                        <p:tav tm="100000">
                                          <p:val>
                                            <p:strVal val="#ppt_y"/>
                                          </p:val>
                                        </p:tav>
                                      </p:tavLst>
                                    </p:anim>
                                    <p:anim calcmode="lin" valueType="num">
                                      <p:cBhvr>
                                        <p:cTn id="17" dur="500" fill="hold"/>
                                        <p:tgtEl>
                                          <p:spTgt spid="340"/>
                                        </p:tgtEl>
                                        <p:attrNameLst>
                                          <p:attrName>ppt_w</p:attrName>
                                        </p:attrNameLst>
                                      </p:cBhvr>
                                      <p:tavLst>
                                        <p:tav tm="0">
                                          <p:val>
                                            <p:strVal val="#ppt_w"/>
                                          </p:val>
                                        </p:tav>
                                        <p:tav tm="100000">
                                          <p:val>
                                            <p:strVal val="#ppt_w"/>
                                          </p:val>
                                        </p:tav>
                                      </p:tavLst>
                                    </p:anim>
                                    <p:anim calcmode="lin" valueType="num">
                                      <p:cBhvr>
                                        <p:cTn id="18" dur="500" fill="hold"/>
                                        <p:tgtEl>
                                          <p:spTgt spid="340"/>
                                        </p:tgtEl>
                                        <p:attrNameLst>
                                          <p:attrName>ppt_h</p:attrName>
                                        </p:attrNameLst>
                                      </p:cBhvr>
                                      <p:tavLst>
                                        <p:tav tm="0">
                                          <p:val>
                                            <p:fltVal val="0"/>
                                          </p:val>
                                        </p:tav>
                                        <p:tav tm="100000">
                                          <p:val>
                                            <p:strVal val="#ppt_h"/>
                                          </p:val>
                                        </p:tav>
                                      </p:tavLst>
                                    </p:anim>
                                  </p:childTnLst>
                                </p:cTn>
                              </p:par>
                            </p:childTnLst>
                          </p:cTn>
                        </p:par>
                      </p:childTnLst>
                    </p:cTn>
                  </p:par>
                  <p:par>
                    <p:cTn id="19" fill="hold">
                      <p:stCondLst>
                        <p:cond delay="indefinite"/>
                      </p:stCondLst>
                      <p:childTnLst>
                        <p:par>
                          <p:cTn id="20" fill="hold">
                            <p:stCondLst>
                              <p:cond delay="0"/>
                            </p:stCondLst>
                            <p:childTnLst>
                              <p:par>
                                <p:cTn id="21" presetID="17" presetClass="entr" presetSubtype="10" fill="hold" grpId="0" nodeType="clickEffect">
                                  <p:stCondLst>
                                    <p:cond delay="0"/>
                                  </p:stCondLst>
                                  <p:childTnLst>
                                    <p:set>
                                      <p:cBhvr>
                                        <p:cTn id="22" dur="1" fill="hold">
                                          <p:stCondLst>
                                            <p:cond delay="0"/>
                                          </p:stCondLst>
                                        </p:cTn>
                                        <p:tgtEl>
                                          <p:spTgt spid="341"/>
                                        </p:tgtEl>
                                        <p:attrNameLst>
                                          <p:attrName>style.visibility</p:attrName>
                                        </p:attrNameLst>
                                      </p:cBhvr>
                                      <p:to>
                                        <p:strVal val="visible"/>
                                      </p:to>
                                    </p:set>
                                    <p:anim calcmode="lin" valueType="num">
                                      <p:cBhvr>
                                        <p:cTn id="23" dur="500" fill="hold"/>
                                        <p:tgtEl>
                                          <p:spTgt spid="341"/>
                                        </p:tgtEl>
                                        <p:attrNameLst>
                                          <p:attrName>ppt_w</p:attrName>
                                        </p:attrNameLst>
                                      </p:cBhvr>
                                      <p:tavLst>
                                        <p:tav tm="0">
                                          <p:val>
                                            <p:fltVal val="0"/>
                                          </p:val>
                                        </p:tav>
                                        <p:tav tm="100000">
                                          <p:val>
                                            <p:strVal val="#ppt_w"/>
                                          </p:val>
                                        </p:tav>
                                      </p:tavLst>
                                    </p:anim>
                                    <p:anim calcmode="lin" valueType="num">
                                      <p:cBhvr>
                                        <p:cTn id="24" dur="500" fill="hold"/>
                                        <p:tgtEl>
                                          <p:spTgt spid="341"/>
                                        </p:tgtEl>
                                        <p:attrNameLst>
                                          <p:attrName>ppt_h</p:attrName>
                                        </p:attrNameLst>
                                      </p:cBhvr>
                                      <p:tavLst>
                                        <p:tav tm="0">
                                          <p:val>
                                            <p:strVal val="#ppt_h"/>
                                          </p:val>
                                        </p:tav>
                                        <p:tav tm="100000">
                                          <p:val>
                                            <p:strVal val="#ppt_h"/>
                                          </p:val>
                                        </p:tav>
                                      </p:tavLst>
                                    </p:anim>
                                  </p:childTnLst>
                                </p:cTn>
                              </p:par>
                            </p:childTnLst>
                          </p:cTn>
                        </p:par>
                      </p:childTnLst>
                    </p:cTn>
                  </p:par>
                  <p:par>
                    <p:cTn id="25" fill="hold">
                      <p:stCondLst>
                        <p:cond delay="indefinite"/>
                      </p:stCondLst>
                      <p:childTnLst>
                        <p:par>
                          <p:cTn id="26" fill="hold">
                            <p:stCondLst>
                              <p:cond delay="0"/>
                            </p:stCondLst>
                            <p:childTnLst>
                              <p:par>
                                <p:cTn id="27" presetID="3" presetClass="exit" presetSubtype="10" fill="hold" grpId="1" nodeType="clickEffect">
                                  <p:stCondLst>
                                    <p:cond delay="0"/>
                                  </p:stCondLst>
                                  <p:childTnLst>
                                    <p:animEffect transition="out" filter="blinds(horizontal)">
                                      <p:cBhvr>
                                        <p:cTn id="28" dur="500"/>
                                        <p:tgtEl>
                                          <p:spTgt spid="339"/>
                                        </p:tgtEl>
                                      </p:cBhvr>
                                    </p:animEffect>
                                    <p:set>
                                      <p:cBhvr>
                                        <p:cTn id="29" dur="1" fill="hold">
                                          <p:stCondLst>
                                            <p:cond delay="499"/>
                                          </p:stCondLst>
                                        </p:cTn>
                                        <p:tgtEl>
                                          <p:spTgt spid="339"/>
                                        </p:tgtEl>
                                        <p:attrNameLst>
                                          <p:attrName>style.visibility</p:attrName>
                                        </p:attrNameLst>
                                      </p:cBhvr>
                                      <p:to>
                                        <p:strVal val="hidden"/>
                                      </p:to>
                                    </p:set>
                                  </p:childTnLst>
                                </p:cTn>
                              </p:par>
                              <p:par>
                                <p:cTn id="30" presetID="3" presetClass="exit" presetSubtype="10" fill="hold" grpId="1" nodeType="withEffect">
                                  <p:stCondLst>
                                    <p:cond delay="0"/>
                                  </p:stCondLst>
                                  <p:childTnLst>
                                    <p:animEffect transition="out" filter="blinds(horizontal)">
                                      <p:cBhvr>
                                        <p:cTn id="31" dur="500"/>
                                        <p:tgtEl>
                                          <p:spTgt spid="340"/>
                                        </p:tgtEl>
                                      </p:cBhvr>
                                    </p:animEffect>
                                    <p:set>
                                      <p:cBhvr>
                                        <p:cTn id="32" dur="1" fill="hold">
                                          <p:stCondLst>
                                            <p:cond delay="499"/>
                                          </p:stCondLst>
                                        </p:cTn>
                                        <p:tgtEl>
                                          <p:spTgt spid="340"/>
                                        </p:tgtEl>
                                        <p:attrNameLst>
                                          <p:attrName>style.visibility</p:attrName>
                                        </p:attrNameLst>
                                      </p:cBhvr>
                                      <p:to>
                                        <p:strVal val="hidden"/>
                                      </p:to>
                                    </p:set>
                                  </p:childTnLst>
                                </p:cTn>
                              </p:par>
                              <p:par>
                                <p:cTn id="33" presetID="3" presetClass="exit" presetSubtype="10" fill="hold" grpId="1" nodeType="withEffect">
                                  <p:stCondLst>
                                    <p:cond delay="0"/>
                                  </p:stCondLst>
                                  <p:childTnLst>
                                    <p:animEffect transition="out" filter="blinds(horizontal)">
                                      <p:cBhvr>
                                        <p:cTn id="34" dur="500"/>
                                        <p:tgtEl>
                                          <p:spTgt spid="341"/>
                                        </p:tgtEl>
                                      </p:cBhvr>
                                    </p:animEffect>
                                    <p:set>
                                      <p:cBhvr>
                                        <p:cTn id="35" dur="1" fill="hold">
                                          <p:stCondLst>
                                            <p:cond delay="499"/>
                                          </p:stCondLst>
                                        </p:cTn>
                                        <p:tgtEl>
                                          <p:spTgt spid="341"/>
                                        </p:tgtEl>
                                        <p:attrNameLst>
                                          <p:attrName>style.visibility</p:attrName>
                                        </p:attrNameLst>
                                      </p:cBhvr>
                                      <p:to>
                                        <p:strVal val="hidden"/>
                                      </p:to>
                                    </p:set>
                                  </p:childTnLst>
                                </p:cTn>
                              </p:par>
                            </p:childTnLst>
                          </p:cTn>
                        </p:par>
                      </p:childTnLst>
                    </p:cTn>
                  </p:par>
                  <p:par>
                    <p:cTn id="36" fill="hold">
                      <p:stCondLst>
                        <p:cond delay="indefinite"/>
                      </p:stCondLst>
                      <p:childTnLst>
                        <p:par>
                          <p:cTn id="37" fill="hold">
                            <p:stCondLst>
                              <p:cond delay="0"/>
                            </p:stCondLst>
                            <p:childTnLst>
                              <p:par>
                                <p:cTn id="38" presetID="17" presetClass="entr" presetSubtype="10" fill="hold" nodeType="clickEffect">
                                  <p:stCondLst>
                                    <p:cond delay="0"/>
                                  </p:stCondLst>
                                  <p:childTnLst>
                                    <p:set>
                                      <p:cBhvr>
                                        <p:cTn id="39" dur="1" fill="hold">
                                          <p:stCondLst>
                                            <p:cond delay="0"/>
                                          </p:stCondLst>
                                        </p:cTn>
                                        <p:tgtEl>
                                          <p:spTgt spid="282"/>
                                        </p:tgtEl>
                                        <p:attrNameLst>
                                          <p:attrName>style.visibility</p:attrName>
                                        </p:attrNameLst>
                                      </p:cBhvr>
                                      <p:to>
                                        <p:strVal val="visible"/>
                                      </p:to>
                                    </p:set>
                                    <p:anim calcmode="lin" valueType="num">
                                      <p:cBhvr>
                                        <p:cTn id="40" dur="500" fill="hold"/>
                                        <p:tgtEl>
                                          <p:spTgt spid="282"/>
                                        </p:tgtEl>
                                        <p:attrNameLst>
                                          <p:attrName>ppt_w</p:attrName>
                                        </p:attrNameLst>
                                      </p:cBhvr>
                                      <p:tavLst>
                                        <p:tav tm="0">
                                          <p:val>
                                            <p:fltVal val="0"/>
                                          </p:val>
                                        </p:tav>
                                        <p:tav tm="100000">
                                          <p:val>
                                            <p:strVal val="#ppt_w"/>
                                          </p:val>
                                        </p:tav>
                                      </p:tavLst>
                                    </p:anim>
                                    <p:anim calcmode="lin" valueType="num">
                                      <p:cBhvr>
                                        <p:cTn id="41" dur="500" fill="hold"/>
                                        <p:tgtEl>
                                          <p:spTgt spid="282"/>
                                        </p:tgtEl>
                                        <p:attrNameLst>
                                          <p:attrName>ppt_h</p:attrName>
                                        </p:attrNameLst>
                                      </p:cBhvr>
                                      <p:tavLst>
                                        <p:tav tm="0">
                                          <p:val>
                                            <p:strVal val="#ppt_h"/>
                                          </p:val>
                                        </p:tav>
                                        <p:tav tm="100000">
                                          <p:val>
                                            <p:strVal val="#ppt_h"/>
                                          </p:val>
                                        </p:tav>
                                      </p:tavLst>
                                    </p:anim>
                                  </p:childTnLst>
                                </p:cTn>
                              </p:par>
                            </p:childTnLst>
                          </p:cTn>
                        </p:par>
                      </p:childTnLst>
                    </p:cTn>
                  </p:par>
                  <p:par>
                    <p:cTn id="42" fill="hold">
                      <p:stCondLst>
                        <p:cond delay="indefinite"/>
                      </p:stCondLst>
                      <p:childTnLst>
                        <p:par>
                          <p:cTn id="43" fill="hold">
                            <p:stCondLst>
                              <p:cond delay="0"/>
                            </p:stCondLst>
                            <p:childTnLst>
                              <p:par>
                                <p:cTn id="44" presetID="17" presetClass="entr" presetSubtype="10" fill="hold" nodeType="clickEffect">
                                  <p:stCondLst>
                                    <p:cond delay="0"/>
                                  </p:stCondLst>
                                  <p:childTnLst>
                                    <p:set>
                                      <p:cBhvr>
                                        <p:cTn id="45" dur="1" fill="hold">
                                          <p:stCondLst>
                                            <p:cond delay="0"/>
                                          </p:stCondLst>
                                        </p:cTn>
                                        <p:tgtEl>
                                          <p:spTgt spid="6"/>
                                        </p:tgtEl>
                                        <p:attrNameLst>
                                          <p:attrName>style.visibility</p:attrName>
                                        </p:attrNameLst>
                                      </p:cBhvr>
                                      <p:to>
                                        <p:strVal val="visible"/>
                                      </p:to>
                                    </p:set>
                                    <p:anim calcmode="lin" valueType="num">
                                      <p:cBhvr>
                                        <p:cTn id="46" dur="500" fill="hold"/>
                                        <p:tgtEl>
                                          <p:spTgt spid="6"/>
                                        </p:tgtEl>
                                        <p:attrNameLst>
                                          <p:attrName>ppt_w</p:attrName>
                                        </p:attrNameLst>
                                      </p:cBhvr>
                                      <p:tavLst>
                                        <p:tav tm="0">
                                          <p:val>
                                            <p:fltVal val="0"/>
                                          </p:val>
                                        </p:tav>
                                        <p:tav tm="100000">
                                          <p:val>
                                            <p:strVal val="#ppt_w"/>
                                          </p:val>
                                        </p:tav>
                                      </p:tavLst>
                                    </p:anim>
                                    <p:anim calcmode="lin" valueType="num">
                                      <p:cBhvr>
                                        <p:cTn id="47" dur="500" fill="hold"/>
                                        <p:tgtEl>
                                          <p:spTgt spid="6"/>
                                        </p:tgtEl>
                                        <p:attrNameLst>
                                          <p:attrName>ppt_h</p:attrName>
                                        </p:attrNameLst>
                                      </p:cBhvr>
                                      <p:tavLst>
                                        <p:tav tm="0">
                                          <p:val>
                                            <p:strVal val="#ppt_h"/>
                                          </p:val>
                                        </p:tav>
                                        <p:tav tm="100000">
                                          <p:val>
                                            <p:strVal val="#ppt_h"/>
                                          </p:val>
                                        </p:tav>
                                      </p:tavLst>
                                    </p:anim>
                                  </p:childTnLst>
                                </p:cTn>
                              </p:par>
                              <p:par>
                                <p:cTn id="48" presetID="17" presetClass="entr" presetSubtype="10" fill="hold" nodeType="withEffect">
                                  <p:stCondLst>
                                    <p:cond delay="0"/>
                                  </p:stCondLst>
                                  <p:childTnLst>
                                    <p:set>
                                      <p:cBhvr>
                                        <p:cTn id="49" dur="1" fill="hold">
                                          <p:stCondLst>
                                            <p:cond delay="0"/>
                                          </p:stCondLst>
                                        </p:cTn>
                                        <p:tgtEl>
                                          <p:spTgt spid="13"/>
                                        </p:tgtEl>
                                        <p:attrNameLst>
                                          <p:attrName>style.visibility</p:attrName>
                                        </p:attrNameLst>
                                      </p:cBhvr>
                                      <p:to>
                                        <p:strVal val="visible"/>
                                      </p:to>
                                    </p:set>
                                    <p:anim calcmode="lin" valueType="num">
                                      <p:cBhvr>
                                        <p:cTn id="50" dur="500" fill="hold"/>
                                        <p:tgtEl>
                                          <p:spTgt spid="13"/>
                                        </p:tgtEl>
                                        <p:attrNameLst>
                                          <p:attrName>ppt_w</p:attrName>
                                        </p:attrNameLst>
                                      </p:cBhvr>
                                      <p:tavLst>
                                        <p:tav tm="0">
                                          <p:val>
                                            <p:fltVal val="0"/>
                                          </p:val>
                                        </p:tav>
                                        <p:tav tm="100000">
                                          <p:val>
                                            <p:strVal val="#ppt_w"/>
                                          </p:val>
                                        </p:tav>
                                      </p:tavLst>
                                    </p:anim>
                                    <p:anim calcmode="lin" valueType="num">
                                      <p:cBhvr>
                                        <p:cTn id="51" dur="500" fill="hold"/>
                                        <p:tgtEl>
                                          <p:spTgt spid="13"/>
                                        </p:tgtEl>
                                        <p:attrNameLst>
                                          <p:attrName>ppt_h</p:attrName>
                                        </p:attrNameLst>
                                      </p:cBhvr>
                                      <p:tavLst>
                                        <p:tav tm="0">
                                          <p:val>
                                            <p:strVal val="#ppt_h"/>
                                          </p:val>
                                        </p:tav>
                                        <p:tav tm="100000">
                                          <p:val>
                                            <p:strVal val="#ppt_h"/>
                                          </p:val>
                                        </p:tav>
                                      </p:tavLst>
                                    </p:anim>
                                  </p:childTnLst>
                                </p:cTn>
                              </p:par>
                              <p:par>
                                <p:cTn id="52" presetID="17" presetClass="entr" presetSubtype="10" fill="hold" nodeType="withEffect">
                                  <p:stCondLst>
                                    <p:cond delay="0"/>
                                  </p:stCondLst>
                                  <p:childTnLst>
                                    <p:set>
                                      <p:cBhvr>
                                        <p:cTn id="53" dur="1" fill="hold">
                                          <p:stCondLst>
                                            <p:cond delay="0"/>
                                          </p:stCondLst>
                                        </p:cTn>
                                        <p:tgtEl>
                                          <p:spTgt spid="10"/>
                                        </p:tgtEl>
                                        <p:attrNameLst>
                                          <p:attrName>style.visibility</p:attrName>
                                        </p:attrNameLst>
                                      </p:cBhvr>
                                      <p:to>
                                        <p:strVal val="visible"/>
                                      </p:to>
                                    </p:set>
                                    <p:anim calcmode="lin" valueType="num">
                                      <p:cBhvr>
                                        <p:cTn id="54" dur="500" fill="hold"/>
                                        <p:tgtEl>
                                          <p:spTgt spid="10"/>
                                        </p:tgtEl>
                                        <p:attrNameLst>
                                          <p:attrName>ppt_w</p:attrName>
                                        </p:attrNameLst>
                                      </p:cBhvr>
                                      <p:tavLst>
                                        <p:tav tm="0">
                                          <p:val>
                                            <p:fltVal val="0"/>
                                          </p:val>
                                        </p:tav>
                                        <p:tav tm="100000">
                                          <p:val>
                                            <p:strVal val="#ppt_w"/>
                                          </p:val>
                                        </p:tav>
                                      </p:tavLst>
                                    </p:anim>
                                    <p:anim calcmode="lin" valueType="num">
                                      <p:cBhvr>
                                        <p:cTn id="55" dur="500" fill="hold"/>
                                        <p:tgtEl>
                                          <p:spTgt spid="10"/>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9" grpId="0" animBg="1"/>
      <p:bldP spid="339" grpId="1" animBg="1"/>
      <p:bldP spid="340" grpId="0" animBg="1"/>
      <p:bldP spid="340" grpId="1" animBg="1"/>
      <p:bldP spid="341" grpId="0" animBg="1"/>
      <p:bldP spid="341" grpId="1"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66590" y="244080"/>
            <a:ext cx="8440250" cy="653653"/>
          </a:xfrm>
        </p:spPr>
        <p:txBody>
          <a:bodyPr/>
          <a:lstStyle/>
          <a:p>
            <a:r>
              <a:rPr lang="ru-RU" dirty="0" smtClean="0">
                <a:latin typeface="Calibri" pitchFamily="34" charset="0"/>
                <a:cs typeface="Calibri" pitchFamily="34" charset="0"/>
              </a:rPr>
              <a:t>Облачное решение </a:t>
            </a:r>
            <a:r>
              <a:rPr lang="en-US" dirty="0" smtClean="0">
                <a:latin typeface="Calibri" pitchFamily="34" charset="0"/>
                <a:cs typeface="Calibri" pitchFamily="34" charset="0"/>
              </a:rPr>
              <a:t>VDI </a:t>
            </a:r>
            <a:r>
              <a:rPr lang="ru-RU" dirty="0" smtClean="0">
                <a:latin typeface="Calibri" pitchFamily="34" charset="0"/>
                <a:cs typeface="Calibri" pitchFamily="34" charset="0"/>
              </a:rPr>
              <a:t>в корпоративной сети </a:t>
            </a:r>
            <a:r>
              <a:rPr lang="en-US" dirty="0" smtClean="0">
                <a:latin typeface="Calibri" pitchFamily="34" charset="0"/>
                <a:cs typeface="Calibri" pitchFamily="34" charset="0"/>
              </a:rPr>
              <a:t>Huawei</a:t>
            </a:r>
            <a:endParaRPr lang="ru-RU" dirty="0">
              <a:latin typeface="Calibri" pitchFamily="34" charset="0"/>
              <a:cs typeface="Calibri" pitchFamily="34" charset="0"/>
            </a:endParaRPr>
          </a:p>
        </p:txBody>
      </p:sp>
      <p:pic>
        <p:nvPicPr>
          <p:cNvPr id="36866" name="Picture 2"/>
          <p:cNvPicPr>
            <a:picLocks noChangeAspect="1" noChangeArrowheads="1"/>
          </p:cNvPicPr>
          <p:nvPr/>
        </p:nvPicPr>
        <p:blipFill>
          <a:blip r:embed="rId2" cstate="print"/>
          <a:srcRect/>
          <a:stretch>
            <a:fillRect/>
          </a:stretch>
        </p:blipFill>
        <p:spPr bwMode="auto">
          <a:xfrm>
            <a:off x="566590" y="775644"/>
            <a:ext cx="7173153" cy="40664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66590" y="244080"/>
            <a:ext cx="8058784" cy="653653"/>
          </a:xfrm>
        </p:spPr>
        <p:txBody>
          <a:bodyPr/>
          <a:lstStyle/>
          <a:p>
            <a:r>
              <a:rPr lang="ru-RU" dirty="0" smtClean="0">
                <a:latin typeface="Calibri" pitchFamily="34" charset="0"/>
                <a:cs typeface="Calibri" pitchFamily="34" charset="0"/>
              </a:rPr>
              <a:t>Рост доли </a:t>
            </a:r>
            <a:r>
              <a:rPr lang="en-US" dirty="0" smtClean="0">
                <a:latin typeface="Calibri" pitchFamily="34" charset="0"/>
                <a:cs typeface="Calibri" pitchFamily="34" charset="0"/>
              </a:rPr>
              <a:t>Cloud Computing</a:t>
            </a:r>
            <a:r>
              <a:rPr lang="ru-RU" dirty="0" smtClean="0">
                <a:latin typeface="Calibri" pitchFamily="34" charset="0"/>
                <a:cs typeface="Calibri" pitchFamily="34" charset="0"/>
              </a:rPr>
              <a:t> в затратах на ИТ в мире</a:t>
            </a:r>
            <a:endParaRPr lang="ru-RU" dirty="0">
              <a:latin typeface="Calibri" pitchFamily="34" charset="0"/>
              <a:cs typeface="Calibri" pitchFamily="34" charset="0"/>
            </a:endParaRPr>
          </a:p>
        </p:txBody>
      </p:sp>
      <p:pic>
        <p:nvPicPr>
          <p:cNvPr id="35842" name="Picture 2" descr="http://blogs.idc.com/ie/wp-content/uploads/2009/09/cloud_as_pct_IT_market_2009.jpg"/>
          <p:cNvPicPr>
            <a:picLocks noChangeAspect="1" noChangeArrowheads="1"/>
          </p:cNvPicPr>
          <p:nvPr/>
        </p:nvPicPr>
        <p:blipFill>
          <a:blip r:embed="rId2" cstate="print"/>
          <a:srcRect/>
          <a:stretch>
            <a:fillRect/>
          </a:stretch>
        </p:blipFill>
        <p:spPr bwMode="auto">
          <a:xfrm>
            <a:off x="914401" y="897733"/>
            <a:ext cx="6976996" cy="4103156"/>
          </a:xfrm>
          <a:prstGeom prst="rect">
            <a:avLst/>
          </a:prstGeom>
          <a:noFill/>
        </p:spPr>
      </p:pic>
      <p:sp>
        <p:nvSpPr>
          <p:cNvPr id="5" name="Line Callout 2 4"/>
          <p:cNvSpPr/>
          <p:nvPr/>
        </p:nvSpPr>
        <p:spPr bwMode="auto">
          <a:xfrm>
            <a:off x="6695162" y="2674307"/>
            <a:ext cx="1321496" cy="789140"/>
          </a:xfrm>
          <a:prstGeom prst="borderCallout2">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
                <a:srgbClr val="CC9900"/>
              </a:buClr>
              <a:buSzTx/>
              <a:buFont typeface="Wingdings" pitchFamily="2" charset="2"/>
              <a:buChar char="n"/>
              <a:tabLst/>
            </a:pPr>
            <a:endParaRPr kumimoji="0" lang="ru-RU" sz="1800" b="0" i="0" u="none" strike="noStrike" cap="none" normalizeH="0" baseline="0" smtClean="0">
              <a:ln>
                <a:noFill/>
              </a:ln>
              <a:solidFill>
                <a:schemeClr val="tx1"/>
              </a:solidFill>
              <a:effectLst/>
              <a:latin typeface="Arial" charset="0"/>
              <a:ea typeface="宋体" charset="-122"/>
            </a:endParaRPr>
          </a:p>
        </p:txBody>
      </p:sp>
      <p:sp>
        <p:nvSpPr>
          <p:cNvPr id="6" name="Line Callout 2 5"/>
          <p:cNvSpPr/>
          <p:nvPr/>
        </p:nvSpPr>
        <p:spPr bwMode="auto">
          <a:xfrm>
            <a:off x="7183677" y="3463447"/>
            <a:ext cx="1252603" cy="551146"/>
          </a:xfrm>
          <a:prstGeom prst="borderCallout2">
            <a:avLst>
              <a:gd name="adj1" fmla="val 18750"/>
              <a:gd name="adj2" fmla="val -8333"/>
              <a:gd name="adj3" fmla="val 18750"/>
              <a:gd name="adj4" fmla="val -16667"/>
              <a:gd name="adj5" fmla="val 119318"/>
              <a:gd name="adj6" fmla="val -111667"/>
            </a:avLst>
          </a:prstGeom>
          <a:noFill/>
          <a:ln w="9525">
            <a:solidFill>
              <a:schemeClr val="tx1"/>
            </a:solid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
                <a:srgbClr val="CC9900"/>
              </a:buClr>
              <a:buSzTx/>
              <a:tabLst/>
            </a:pPr>
            <a:r>
              <a:rPr kumimoji="0" lang="ru-RU" sz="1200" b="0" i="0" u="none" strike="noStrike" cap="none" normalizeH="0" baseline="0" dirty="0" smtClean="0">
                <a:ln>
                  <a:noFill/>
                </a:ln>
                <a:solidFill>
                  <a:schemeClr val="tx1"/>
                </a:solidFill>
                <a:effectLst/>
                <a:latin typeface="Arial" charset="0"/>
                <a:ea typeface="宋体" charset="-122"/>
              </a:rPr>
              <a:t>Традиционные ИТ-системы</a:t>
            </a:r>
            <a:endParaRPr kumimoji="0" lang="ru-RU" sz="1200" b="0" i="0" u="none" strike="noStrike" cap="none" normalizeH="0" baseline="0" dirty="0" smtClean="0">
              <a:ln>
                <a:noFill/>
              </a:ln>
              <a:solidFill>
                <a:schemeClr val="tx1"/>
              </a:solidFill>
              <a:effectLst/>
              <a:latin typeface="Arial" charset="0"/>
              <a:ea typeface="宋体" charset="-122"/>
            </a:endParaRPr>
          </a:p>
        </p:txBody>
      </p:sp>
      <p:sp>
        <p:nvSpPr>
          <p:cNvPr id="8" name="Line Callout 2 7"/>
          <p:cNvSpPr/>
          <p:nvPr/>
        </p:nvSpPr>
        <p:spPr bwMode="auto">
          <a:xfrm>
            <a:off x="7183677" y="2699360"/>
            <a:ext cx="1252603" cy="551146"/>
          </a:xfrm>
          <a:prstGeom prst="borderCallout2">
            <a:avLst>
              <a:gd name="adj1" fmla="val 18750"/>
              <a:gd name="adj2" fmla="val -8333"/>
              <a:gd name="adj3" fmla="val 18750"/>
              <a:gd name="adj4" fmla="val -16667"/>
              <a:gd name="adj5" fmla="val -78409"/>
              <a:gd name="adj6" fmla="val -123667"/>
            </a:avLst>
          </a:prstGeom>
          <a:noFill/>
          <a:ln w="9525">
            <a:solidFill>
              <a:schemeClr val="tx1"/>
            </a:solid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
                <a:srgbClr val="CC9900"/>
              </a:buClr>
              <a:buSzTx/>
              <a:tabLst/>
            </a:pPr>
            <a:r>
              <a:rPr kumimoji="0" lang="en-US" sz="1200" b="0" i="0" u="none" strike="noStrike" cap="none" normalizeH="0" baseline="0" dirty="0" smtClean="0">
                <a:ln>
                  <a:noFill/>
                </a:ln>
                <a:solidFill>
                  <a:schemeClr val="tx1"/>
                </a:solidFill>
                <a:effectLst/>
                <a:latin typeface="Arial" charset="0"/>
                <a:ea typeface="宋体" charset="-122"/>
              </a:rPr>
              <a:t>Cloud Computing</a:t>
            </a:r>
            <a:endParaRPr kumimoji="0" lang="ru-RU" sz="1200" b="0" i="0" u="none" strike="noStrike" cap="none" normalizeH="0" baseline="0" dirty="0" smtClean="0">
              <a:ln>
                <a:noFill/>
              </a:ln>
              <a:solidFill>
                <a:schemeClr val="tx1"/>
              </a:solidFill>
              <a:effectLst/>
              <a:latin typeface="Arial" charset="0"/>
              <a:ea typeface="宋体" charset="-122"/>
            </a:endParaRPr>
          </a:p>
        </p:txBody>
      </p:sp>
      <p:sp>
        <p:nvSpPr>
          <p:cNvPr id="9" name="Rectangle 8"/>
          <p:cNvSpPr/>
          <p:nvPr/>
        </p:nvSpPr>
        <p:spPr bwMode="auto">
          <a:xfrm>
            <a:off x="1678488" y="897733"/>
            <a:ext cx="5649238" cy="37365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
                <a:srgbClr val="CC9900"/>
              </a:buClr>
              <a:buSzTx/>
              <a:buFont typeface="Wingdings" pitchFamily="2" charset="2"/>
              <a:buChar char="n"/>
              <a:tabLst/>
            </a:pPr>
            <a:endParaRPr kumimoji="0" lang="ru-RU" sz="1800" b="0" i="0" u="none" strike="noStrike" cap="none" normalizeH="0" baseline="0" smtClean="0">
              <a:ln>
                <a:noFill/>
              </a:ln>
              <a:solidFill>
                <a:schemeClr val="tx1"/>
              </a:solidFill>
              <a:effectLst/>
              <a:latin typeface="Arial" charset="0"/>
              <a:ea typeface="宋体" charset="-122"/>
            </a:endParaRPr>
          </a:p>
        </p:txBody>
      </p:sp>
      <p:sp>
        <p:nvSpPr>
          <p:cNvPr id="10" name="Rectangle 9"/>
          <p:cNvSpPr/>
          <p:nvPr/>
        </p:nvSpPr>
        <p:spPr bwMode="auto">
          <a:xfrm>
            <a:off x="1678488" y="851771"/>
            <a:ext cx="5649238" cy="382044"/>
          </a:xfrm>
          <a:prstGeom prst="rect">
            <a:avLst/>
          </a:prstGeom>
          <a:solidFill>
            <a:schemeClr val="bg1"/>
          </a:solid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
                <a:srgbClr val="CC9900"/>
              </a:buClr>
              <a:buSzTx/>
              <a:tabLst/>
            </a:pPr>
            <a:r>
              <a:rPr lang="ru-RU" dirty="0" smtClean="0">
                <a:latin typeface="Arial" charset="0"/>
              </a:rPr>
              <a:t>Млрд.долл.</a:t>
            </a:r>
            <a:endParaRPr kumimoji="0" lang="ru-RU" sz="1800" b="0" i="0" u="none" strike="noStrike" cap="none" normalizeH="0" baseline="0" dirty="0" smtClean="0">
              <a:ln>
                <a:noFill/>
              </a:ln>
              <a:solidFill>
                <a:schemeClr val="tx1"/>
              </a:solidFill>
              <a:effectLst/>
              <a:latin typeface="Arial" charset="0"/>
              <a:ea typeface="宋体" charset="-122"/>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dirty="0" smtClean="0">
                <a:latin typeface="Calibri" pitchFamily="34" charset="0"/>
                <a:cs typeface="Calibri" pitchFamily="34" charset="0"/>
              </a:rPr>
              <a:t>Аутсорсинг </a:t>
            </a:r>
            <a:r>
              <a:rPr lang="ru-RU" dirty="0" err="1" smtClean="0">
                <a:latin typeface="Calibri" pitchFamily="34" charset="0"/>
                <a:cs typeface="Calibri" pitchFamily="34" charset="0"/>
              </a:rPr>
              <a:t>ИТ-инфраструктуры</a:t>
            </a:r>
            <a:r>
              <a:rPr lang="ru-RU" dirty="0" smtClean="0">
                <a:latin typeface="Calibri" pitchFamily="34" charset="0"/>
                <a:cs typeface="Calibri" pitchFamily="34" charset="0"/>
              </a:rPr>
              <a:t> </a:t>
            </a:r>
            <a:endParaRPr lang="ru-RU" dirty="0">
              <a:latin typeface="Calibri" pitchFamily="34" charset="0"/>
              <a:cs typeface="Calibri" pitchFamily="34" charset="0"/>
            </a:endParaRPr>
          </a:p>
        </p:txBody>
      </p:sp>
      <p:sp>
        <p:nvSpPr>
          <p:cNvPr id="3" name="Content Placeholder 2"/>
          <p:cNvSpPr>
            <a:spLocks noGrp="1"/>
          </p:cNvSpPr>
          <p:nvPr>
            <p:ph idx="1"/>
          </p:nvPr>
        </p:nvSpPr>
        <p:spPr>
          <a:xfrm>
            <a:off x="491638" y="1135351"/>
            <a:ext cx="4960388" cy="3145631"/>
          </a:xfrm>
        </p:spPr>
        <p:txBody>
          <a:bodyPr/>
          <a:lstStyle/>
          <a:p>
            <a:r>
              <a:rPr lang="ru-RU" sz="1300" dirty="0" smtClean="0">
                <a:latin typeface="Calibri" pitchFamily="34" charset="0"/>
                <a:cs typeface="Calibri" pitchFamily="34" charset="0"/>
              </a:rPr>
              <a:t>Традиционные </a:t>
            </a:r>
            <a:r>
              <a:rPr lang="en-US" sz="1300" dirty="0" smtClean="0">
                <a:latin typeface="Calibri" pitchFamily="34" charset="0"/>
                <a:cs typeface="Calibri" pitchFamily="34" charset="0"/>
              </a:rPr>
              <a:t>IT</a:t>
            </a:r>
            <a:r>
              <a:rPr lang="ru-RU" sz="1300" dirty="0" smtClean="0">
                <a:latin typeface="Calibri" pitchFamily="34" charset="0"/>
                <a:cs typeface="Calibri" pitchFamily="34" charset="0"/>
              </a:rPr>
              <a:t>-службы предприятия – это лишь необходимые затраты для основного бизнеса. Вклад </a:t>
            </a:r>
            <a:r>
              <a:rPr lang="en-US" sz="1300" dirty="0" smtClean="0">
                <a:latin typeface="Calibri" pitchFamily="34" charset="0"/>
                <a:cs typeface="Calibri" pitchFamily="34" charset="0"/>
              </a:rPr>
              <a:t>IT </a:t>
            </a:r>
            <a:r>
              <a:rPr lang="ru-RU" sz="1300" dirty="0" smtClean="0">
                <a:latin typeface="Calibri" pitchFamily="34" charset="0"/>
                <a:cs typeface="Calibri" pitchFamily="34" charset="0"/>
              </a:rPr>
              <a:t>в прибыль предприятия опосредована и ее трудно</a:t>
            </a:r>
            <a:r>
              <a:rPr lang="en-US" sz="1300" dirty="0" smtClean="0">
                <a:latin typeface="Calibri" pitchFamily="34" charset="0"/>
                <a:cs typeface="Calibri" pitchFamily="34" charset="0"/>
              </a:rPr>
              <a:t> </a:t>
            </a:r>
            <a:r>
              <a:rPr lang="ru-RU" sz="1300" dirty="0" smtClean="0">
                <a:latin typeface="Calibri" pitchFamily="34" charset="0"/>
                <a:cs typeface="Calibri" pitchFamily="34" charset="0"/>
              </a:rPr>
              <a:t>определить явно. </a:t>
            </a:r>
          </a:p>
          <a:p>
            <a:r>
              <a:rPr lang="en-US" sz="1300" dirty="0" smtClean="0">
                <a:latin typeface="Calibri" pitchFamily="34" charset="0"/>
                <a:cs typeface="Calibri" pitchFamily="34" charset="0"/>
              </a:rPr>
              <a:t>Cloud Computing</a:t>
            </a:r>
            <a:r>
              <a:rPr lang="ru-RU" sz="1300" dirty="0" smtClean="0">
                <a:latin typeface="Calibri" pitchFamily="34" charset="0"/>
                <a:cs typeface="Calibri" pitchFamily="34" charset="0"/>
              </a:rPr>
              <a:t> позволяет переориентировать деятельность </a:t>
            </a:r>
          </a:p>
          <a:p>
            <a:pPr>
              <a:buNone/>
            </a:pPr>
            <a:r>
              <a:rPr lang="ru-RU" sz="1300" dirty="0" smtClean="0">
                <a:latin typeface="Calibri" pitchFamily="34" charset="0"/>
                <a:cs typeface="Calibri" pitchFamily="34" charset="0"/>
              </a:rPr>
              <a:t>	</a:t>
            </a:r>
            <a:r>
              <a:rPr lang="en-US" sz="1300" dirty="0" smtClean="0">
                <a:latin typeface="Calibri" pitchFamily="34" charset="0"/>
                <a:cs typeface="Calibri" pitchFamily="34" charset="0"/>
              </a:rPr>
              <a:t>IT </a:t>
            </a:r>
            <a:r>
              <a:rPr lang="ru-RU" sz="1300" dirty="0" smtClean="0">
                <a:latin typeface="Calibri" pitchFamily="34" charset="0"/>
                <a:cs typeface="Calibri" pitchFamily="34" charset="0"/>
              </a:rPr>
              <a:t>службы предприятия в источник конкурентных преимуществ. </a:t>
            </a:r>
          </a:p>
          <a:p>
            <a:r>
              <a:rPr lang="ru-RU" sz="1300" dirty="0" smtClean="0">
                <a:latin typeface="Calibri" pitchFamily="34" charset="0"/>
                <a:cs typeface="Calibri" pitchFamily="34" charset="0"/>
              </a:rPr>
              <a:t>Привычная модель работы </a:t>
            </a:r>
            <a:r>
              <a:rPr lang="en-US" sz="1300" dirty="0" smtClean="0">
                <a:latin typeface="Calibri" pitchFamily="34" charset="0"/>
                <a:cs typeface="Calibri" pitchFamily="34" charset="0"/>
              </a:rPr>
              <a:t>IT</a:t>
            </a:r>
            <a:r>
              <a:rPr lang="ru-RU" sz="1300" dirty="0" smtClean="0">
                <a:latin typeface="Calibri" pitchFamily="34" charset="0"/>
                <a:cs typeface="Calibri" pitchFamily="34" charset="0"/>
              </a:rPr>
              <a:t>-службы «планировать – строить – эксплуатировать» заменяется на другую: «найти поставщика – интегрировать – управлять». </a:t>
            </a:r>
          </a:p>
          <a:p>
            <a:r>
              <a:rPr lang="ru-RU" sz="1300" dirty="0" smtClean="0">
                <a:latin typeface="Calibri" pitchFamily="34" charset="0"/>
                <a:cs typeface="Calibri" pitchFamily="34" charset="0"/>
              </a:rPr>
              <a:t>Такая модель позволяет более оперативно реагировать на нужны основного бизнеса предприятия и определять его стратегию.</a:t>
            </a:r>
          </a:p>
          <a:p>
            <a:endParaRPr lang="ru-RU" sz="1300" dirty="0">
              <a:latin typeface="Calibri" pitchFamily="34" charset="0"/>
              <a:cs typeface="Calibri" pitchFamily="34" charset="0"/>
            </a:endParaRPr>
          </a:p>
        </p:txBody>
      </p:sp>
      <p:pic>
        <p:nvPicPr>
          <p:cNvPr id="4" name="Picture 2" descr="http://3.bp.blogspot.com/_yO8q3CIhuZs/TEwVgtfOtkI/AAAAAAAAAc8/7mxERlf1O3E/s1600/datacenter03.jpg"/>
          <p:cNvPicPr>
            <a:picLocks noChangeAspect="1" noChangeArrowheads="1"/>
          </p:cNvPicPr>
          <p:nvPr/>
        </p:nvPicPr>
        <p:blipFill>
          <a:blip r:embed="rId2" cstate="print"/>
          <a:srcRect/>
          <a:stretch>
            <a:fillRect/>
          </a:stretch>
        </p:blipFill>
        <p:spPr bwMode="auto">
          <a:xfrm>
            <a:off x="5852854" y="363349"/>
            <a:ext cx="2783048" cy="2118545"/>
          </a:xfrm>
          <a:prstGeom prst="rect">
            <a:avLst/>
          </a:prstGeom>
          <a:noFill/>
        </p:spPr>
      </p:pic>
      <p:pic>
        <p:nvPicPr>
          <p:cNvPr id="37892" name="Picture 4" descr="http://meship.com/Blog/wp-content/uploads/2011/01/cio-cloud-strategy.jpg"/>
          <p:cNvPicPr>
            <a:picLocks noChangeAspect="1" noChangeArrowheads="1"/>
          </p:cNvPicPr>
          <p:nvPr/>
        </p:nvPicPr>
        <p:blipFill>
          <a:blip r:embed="rId3" cstate="print"/>
          <a:srcRect/>
          <a:stretch>
            <a:fillRect/>
          </a:stretch>
        </p:blipFill>
        <p:spPr bwMode="auto">
          <a:xfrm>
            <a:off x="5852854" y="2708167"/>
            <a:ext cx="2783048" cy="2005569"/>
          </a:xfrm>
          <a:prstGeom prst="rect">
            <a:avLst/>
          </a:prstGeom>
          <a:noFill/>
        </p:spPr>
      </p:pic>
      <p:sp>
        <p:nvSpPr>
          <p:cNvPr id="5" name="Down Arrow 4"/>
          <p:cNvSpPr/>
          <p:nvPr/>
        </p:nvSpPr>
        <p:spPr bwMode="auto">
          <a:xfrm>
            <a:off x="6837863" y="2226365"/>
            <a:ext cx="752874" cy="675861"/>
          </a:xfrm>
          <a:prstGeom prst="downArrow">
            <a:avLst/>
          </a:prstGeom>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style>
          <a:lnRef idx="1">
            <a:schemeClr val="accent6"/>
          </a:lnRef>
          <a:fillRef idx="2">
            <a:schemeClr val="accent6"/>
          </a:fillRef>
          <a:effectRef idx="1">
            <a:schemeClr val="accent6"/>
          </a:effectRef>
          <a:fontRef idx="minor">
            <a:schemeClr val="dk1"/>
          </a:fontRef>
        </p:style>
        <p:txBody>
          <a:bodyPr vert="horz" wrap="square" lIns="63606" tIns="31803" rIns="63606" bIns="31803" numCol="1" rtlCol="0" anchor="t" anchorCtr="0" compatLnSpc="1">
            <a:prstTxWarp prst="textNoShape">
              <a:avLst/>
            </a:prstTxWarp>
          </a:bodyPr>
          <a:lstStyle/>
          <a:p>
            <a:pPr defTabSz="636057">
              <a:buClr>
                <a:srgbClr val="CC9900"/>
              </a:buClr>
              <a:buFont typeface="Wingdings" pitchFamily="2" charset="2"/>
              <a:buChar char="n"/>
            </a:pPr>
            <a:endParaRPr lang="ru-RU" sz="1300" dirty="0" smtClean="0">
              <a:solidFill>
                <a:schemeClr val="tx1"/>
              </a:solidFill>
              <a:latin typeface="Calibri" pitchFamily="34" charset="0"/>
              <a:ea typeface="宋体" charset="-122"/>
              <a:cs typeface="Calibri"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heckerboard(across)">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7" presetClass="entr" presetSubtype="1"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p:cTn id="12" dur="500" fill="hold"/>
                                        <p:tgtEl>
                                          <p:spTgt spid="5"/>
                                        </p:tgtEl>
                                        <p:attrNameLst>
                                          <p:attrName>ppt_x</p:attrName>
                                        </p:attrNameLst>
                                      </p:cBhvr>
                                      <p:tavLst>
                                        <p:tav tm="0">
                                          <p:val>
                                            <p:strVal val="#ppt_x"/>
                                          </p:val>
                                        </p:tav>
                                        <p:tav tm="100000">
                                          <p:val>
                                            <p:strVal val="#ppt_x"/>
                                          </p:val>
                                        </p:tav>
                                      </p:tavLst>
                                    </p:anim>
                                    <p:anim calcmode="lin" valueType="num">
                                      <p:cBhvr>
                                        <p:cTn id="13" dur="500" fill="hold"/>
                                        <p:tgtEl>
                                          <p:spTgt spid="5"/>
                                        </p:tgtEl>
                                        <p:attrNameLst>
                                          <p:attrName>ppt_y</p:attrName>
                                        </p:attrNameLst>
                                      </p:cBhvr>
                                      <p:tavLst>
                                        <p:tav tm="0">
                                          <p:val>
                                            <p:strVal val="#ppt_y-#ppt_h/2"/>
                                          </p:val>
                                        </p:tav>
                                        <p:tav tm="100000">
                                          <p:val>
                                            <p:strVal val="#ppt_y"/>
                                          </p:val>
                                        </p:tav>
                                      </p:tavLst>
                                    </p:anim>
                                    <p:anim calcmode="lin" valueType="num">
                                      <p:cBhvr>
                                        <p:cTn id="14" dur="500" fill="hold"/>
                                        <p:tgtEl>
                                          <p:spTgt spid="5"/>
                                        </p:tgtEl>
                                        <p:attrNameLst>
                                          <p:attrName>ppt_w</p:attrName>
                                        </p:attrNameLst>
                                      </p:cBhvr>
                                      <p:tavLst>
                                        <p:tav tm="0">
                                          <p:val>
                                            <p:strVal val="#ppt_w"/>
                                          </p:val>
                                        </p:tav>
                                        <p:tav tm="100000">
                                          <p:val>
                                            <p:strVal val="#ppt_w"/>
                                          </p:val>
                                        </p:tav>
                                      </p:tavLst>
                                    </p:anim>
                                    <p:anim calcmode="lin" valueType="num">
                                      <p:cBhvr>
                                        <p:cTn id="15" dur="500" fill="hold"/>
                                        <p:tgtEl>
                                          <p:spTgt spid="5"/>
                                        </p:tgtEl>
                                        <p:attrNameLst>
                                          <p:attrName>ppt_h</p:attrName>
                                        </p:attrNameLst>
                                      </p:cBhvr>
                                      <p:tavLst>
                                        <p:tav tm="0">
                                          <p:val>
                                            <p:fltVal val="0"/>
                                          </p:val>
                                        </p:tav>
                                        <p:tav tm="100000">
                                          <p:val>
                                            <p:strVal val="#ppt_h"/>
                                          </p:val>
                                        </p:tav>
                                      </p:tavLst>
                                    </p:anim>
                                  </p:childTnLst>
                                </p:cTn>
                              </p:par>
                              <p:par>
                                <p:cTn id="16" presetID="17" presetClass="entr" presetSubtype="1" fill="hold" nodeType="withEffect">
                                  <p:stCondLst>
                                    <p:cond delay="0"/>
                                  </p:stCondLst>
                                  <p:childTnLst>
                                    <p:set>
                                      <p:cBhvr>
                                        <p:cTn id="17" dur="1" fill="hold">
                                          <p:stCondLst>
                                            <p:cond delay="0"/>
                                          </p:stCondLst>
                                        </p:cTn>
                                        <p:tgtEl>
                                          <p:spTgt spid="37892"/>
                                        </p:tgtEl>
                                        <p:attrNameLst>
                                          <p:attrName>style.visibility</p:attrName>
                                        </p:attrNameLst>
                                      </p:cBhvr>
                                      <p:to>
                                        <p:strVal val="visible"/>
                                      </p:to>
                                    </p:set>
                                    <p:anim calcmode="lin" valueType="num">
                                      <p:cBhvr>
                                        <p:cTn id="18" dur="500" fill="hold"/>
                                        <p:tgtEl>
                                          <p:spTgt spid="37892"/>
                                        </p:tgtEl>
                                        <p:attrNameLst>
                                          <p:attrName>ppt_x</p:attrName>
                                        </p:attrNameLst>
                                      </p:cBhvr>
                                      <p:tavLst>
                                        <p:tav tm="0">
                                          <p:val>
                                            <p:strVal val="#ppt_x"/>
                                          </p:val>
                                        </p:tav>
                                        <p:tav tm="100000">
                                          <p:val>
                                            <p:strVal val="#ppt_x"/>
                                          </p:val>
                                        </p:tav>
                                      </p:tavLst>
                                    </p:anim>
                                    <p:anim calcmode="lin" valueType="num">
                                      <p:cBhvr>
                                        <p:cTn id="19" dur="500" fill="hold"/>
                                        <p:tgtEl>
                                          <p:spTgt spid="37892"/>
                                        </p:tgtEl>
                                        <p:attrNameLst>
                                          <p:attrName>ppt_y</p:attrName>
                                        </p:attrNameLst>
                                      </p:cBhvr>
                                      <p:tavLst>
                                        <p:tav tm="0">
                                          <p:val>
                                            <p:strVal val="#ppt_y-#ppt_h/2"/>
                                          </p:val>
                                        </p:tav>
                                        <p:tav tm="100000">
                                          <p:val>
                                            <p:strVal val="#ppt_y"/>
                                          </p:val>
                                        </p:tav>
                                      </p:tavLst>
                                    </p:anim>
                                    <p:anim calcmode="lin" valueType="num">
                                      <p:cBhvr>
                                        <p:cTn id="20" dur="500" fill="hold"/>
                                        <p:tgtEl>
                                          <p:spTgt spid="37892"/>
                                        </p:tgtEl>
                                        <p:attrNameLst>
                                          <p:attrName>ppt_w</p:attrName>
                                        </p:attrNameLst>
                                      </p:cBhvr>
                                      <p:tavLst>
                                        <p:tav tm="0">
                                          <p:val>
                                            <p:strVal val="#ppt_w"/>
                                          </p:val>
                                        </p:tav>
                                        <p:tav tm="100000">
                                          <p:val>
                                            <p:strVal val="#ppt_w"/>
                                          </p:val>
                                        </p:tav>
                                      </p:tavLst>
                                    </p:anim>
                                    <p:anim calcmode="lin" valueType="num">
                                      <p:cBhvr>
                                        <p:cTn id="21" dur="500" fill="hold"/>
                                        <p:tgtEl>
                                          <p:spTgt spid="37892"/>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66590" y="244080"/>
            <a:ext cx="8098120" cy="653653"/>
          </a:xfrm>
        </p:spPr>
        <p:txBody>
          <a:bodyPr/>
          <a:lstStyle/>
          <a:p>
            <a:r>
              <a:rPr lang="ru-RU" dirty="0" smtClean="0">
                <a:latin typeface="Calibri" pitchFamily="34" charset="0"/>
                <a:cs typeface="Calibri" pitchFamily="34" charset="0"/>
              </a:rPr>
              <a:t>Социальные факторы «облачных вычислений»</a:t>
            </a:r>
            <a:endParaRPr lang="ru-RU" dirty="0">
              <a:latin typeface="Calibri" pitchFamily="34" charset="0"/>
              <a:cs typeface="Calibri" pitchFamily="34" charset="0"/>
            </a:endParaRPr>
          </a:p>
        </p:txBody>
      </p:sp>
      <p:sp>
        <p:nvSpPr>
          <p:cNvPr id="3" name="Content Placeholder 2"/>
          <p:cNvSpPr>
            <a:spLocks noGrp="1"/>
          </p:cNvSpPr>
          <p:nvPr>
            <p:ph idx="1"/>
          </p:nvPr>
        </p:nvSpPr>
        <p:spPr>
          <a:xfrm>
            <a:off x="566590" y="1221583"/>
            <a:ext cx="4688211" cy="3145631"/>
          </a:xfrm>
        </p:spPr>
        <p:txBody>
          <a:bodyPr/>
          <a:lstStyle/>
          <a:p>
            <a:r>
              <a:rPr lang="en-US" dirty="0" smtClean="0">
                <a:latin typeface="Calibri" pitchFamily="34" charset="0"/>
                <a:cs typeface="Calibri" pitchFamily="34" charset="0"/>
              </a:rPr>
              <a:t>Cloud Computing</a:t>
            </a:r>
            <a:r>
              <a:rPr lang="ru-RU" dirty="0" smtClean="0">
                <a:latin typeface="Calibri" pitchFamily="34" charset="0"/>
                <a:cs typeface="Calibri" pitchFamily="34" charset="0"/>
              </a:rPr>
              <a:t> может оказать положительное влияние на демографическую ситуацию, поскольку устраняет необходимость для квалифицированного персонала перемещаться туда, где есть соответствующая работа. </a:t>
            </a:r>
          </a:p>
          <a:p>
            <a:r>
              <a:rPr lang="en-US" dirty="0" smtClean="0">
                <a:latin typeface="Calibri" pitchFamily="34" charset="0"/>
                <a:cs typeface="Calibri" pitchFamily="34" charset="0"/>
              </a:rPr>
              <a:t>Cloud Computing</a:t>
            </a:r>
            <a:r>
              <a:rPr lang="ru-RU" dirty="0" smtClean="0">
                <a:latin typeface="Calibri" pitchFamily="34" charset="0"/>
                <a:cs typeface="Calibri" pitchFamily="34" charset="0"/>
              </a:rPr>
              <a:t> может улучшить ситуацию с занятостью, как стимул повышения квалификации в связи с внедрением новых технологий и </a:t>
            </a:r>
            <a:r>
              <a:rPr lang="ru-RU" dirty="0" err="1" smtClean="0">
                <a:latin typeface="Calibri" pitchFamily="34" charset="0"/>
                <a:cs typeface="Calibri" pitchFamily="34" charset="0"/>
              </a:rPr>
              <a:t>бизнес-моделей</a:t>
            </a:r>
            <a:r>
              <a:rPr lang="ru-RU" dirty="0" smtClean="0">
                <a:latin typeface="Calibri" pitchFamily="34" charset="0"/>
                <a:cs typeface="Calibri" pitchFamily="34" charset="0"/>
              </a:rPr>
              <a:t>. </a:t>
            </a:r>
          </a:p>
          <a:p>
            <a:endParaRPr lang="ru-RU" dirty="0">
              <a:latin typeface="Calibri" pitchFamily="34" charset="0"/>
              <a:cs typeface="Calibri" pitchFamily="34" charset="0"/>
            </a:endParaRPr>
          </a:p>
        </p:txBody>
      </p:sp>
      <p:grpSp>
        <p:nvGrpSpPr>
          <p:cNvPr id="4" name="组合 447"/>
          <p:cNvGrpSpPr/>
          <p:nvPr/>
        </p:nvGrpSpPr>
        <p:grpSpPr>
          <a:xfrm>
            <a:off x="5078272" y="1297008"/>
            <a:ext cx="3724053" cy="2422748"/>
            <a:chOff x="2773079" y="1508672"/>
            <a:chExt cx="3307619" cy="1766152"/>
          </a:xfrm>
        </p:grpSpPr>
        <p:grpSp>
          <p:nvGrpSpPr>
            <p:cNvPr id="5" name="Group 7"/>
            <p:cNvGrpSpPr>
              <a:grpSpLocks/>
            </p:cNvGrpSpPr>
            <p:nvPr/>
          </p:nvGrpSpPr>
          <p:grpSpPr bwMode="auto">
            <a:xfrm>
              <a:off x="2773079" y="1508672"/>
              <a:ext cx="3048629" cy="1766152"/>
              <a:chOff x="86" y="1154"/>
              <a:chExt cx="5590" cy="2747"/>
            </a:xfrm>
          </p:grpSpPr>
          <p:sp>
            <p:nvSpPr>
              <p:cNvPr id="22" name="Freeform 8"/>
              <p:cNvSpPr>
                <a:spLocks noChangeAspect="1"/>
              </p:cNvSpPr>
              <p:nvPr/>
            </p:nvSpPr>
            <p:spPr bwMode="auto">
              <a:xfrm>
                <a:off x="4619" y="2679"/>
                <a:ext cx="183" cy="175"/>
              </a:xfrm>
              <a:custGeom>
                <a:avLst/>
                <a:gdLst>
                  <a:gd name="T0" fmla="*/ 0 w 489"/>
                  <a:gd name="T1" fmla="*/ 0 h 464"/>
                  <a:gd name="T2" fmla="*/ 0 w 489"/>
                  <a:gd name="T3" fmla="*/ 0 h 464"/>
                  <a:gd name="T4" fmla="*/ 0 w 489"/>
                  <a:gd name="T5" fmla="*/ 0 h 464"/>
                  <a:gd name="T6" fmla="*/ 0 w 489"/>
                  <a:gd name="T7" fmla="*/ 0 h 464"/>
                  <a:gd name="T8" fmla="*/ 0 w 489"/>
                  <a:gd name="T9" fmla="*/ 0 h 464"/>
                  <a:gd name="T10" fmla="*/ 0 w 489"/>
                  <a:gd name="T11" fmla="*/ 0 h 464"/>
                  <a:gd name="T12" fmla="*/ 0 w 489"/>
                  <a:gd name="T13" fmla="*/ 0 h 464"/>
                  <a:gd name="T14" fmla="*/ 0 w 489"/>
                  <a:gd name="T15" fmla="*/ 0 h 464"/>
                  <a:gd name="T16" fmla="*/ 0 w 489"/>
                  <a:gd name="T17" fmla="*/ 0 h 464"/>
                  <a:gd name="T18" fmla="*/ 0 w 489"/>
                  <a:gd name="T19" fmla="*/ 0 h 464"/>
                  <a:gd name="T20" fmla="*/ 0 w 489"/>
                  <a:gd name="T21" fmla="*/ 0 h 464"/>
                  <a:gd name="T22" fmla="*/ 0 w 489"/>
                  <a:gd name="T23" fmla="*/ 0 h 464"/>
                  <a:gd name="T24" fmla="*/ 0 w 489"/>
                  <a:gd name="T25" fmla="*/ 0 h 464"/>
                  <a:gd name="T26" fmla="*/ 0 w 489"/>
                  <a:gd name="T27" fmla="*/ 0 h 464"/>
                  <a:gd name="T28" fmla="*/ 0 w 489"/>
                  <a:gd name="T29" fmla="*/ 0 h 464"/>
                  <a:gd name="T30" fmla="*/ 0 w 489"/>
                  <a:gd name="T31" fmla="*/ 0 h 464"/>
                  <a:gd name="T32" fmla="*/ 0 w 489"/>
                  <a:gd name="T33" fmla="*/ 0 h 464"/>
                  <a:gd name="T34" fmla="*/ 0 w 489"/>
                  <a:gd name="T35" fmla="*/ 0 h 464"/>
                  <a:gd name="T36" fmla="*/ 0 w 489"/>
                  <a:gd name="T37" fmla="*/ 0 h 464"/>
                  <a:gd name="T38" fmla="*/ 0 w 489"/>
                  <a:gd name="T39" fmla="*/ 0 h 464"/>
                  <a:gd name="T40" fmla="*/ 0 w 489"/>
                  <a:gd name="T41" fmla="*/ 0 h 464"/>
                  <a:gd name="T42" fmla="*/ 0 w 489"/>
                  <a:gd name="T43" fmla="*/ 0 h 464"/>
                  <a:gd name="T44" fmla="*/ 0 w 489"/>
                  <a:gd name="T45" fmla="*/ 0 h 464"/>
                  <a:gd name="T46" fmla="*/ 0 w 489"/>
                  <a:gd name="T47" fmla="*/ 0 h 464"/>
                  <a:gd name="T48" fmla="*/ 0 w 489"/>
                  <a:gd name="T49" fmla="*/ 0 h 464"/>
                  <a:gd name="T50" fmla="*/ 0 w 489"/>
                  <a:gd name="T51" fmla="*/ 0 h 464"/>
                  <a:gd name="T52" fmla="*/ 0 w 489"/>
                  <a:gd name="T53" fmla="*/ 0 h 464"/>
                  <a:gd name="T54" fmla="*/ 0 w 489"/>
                  <a:gd name="T55" fmla="*/ 0 h 464"/>
                  <a:gd name="T56" fmla="*/ 0 w 489"/>
                  <a:gd name="T57" fmla="*/ 0 h 464"/>
                  <a:gd name="T58" fmla="*/ 0 w 489"/>
                  <a:gd name="T59" fmla="*/ 0 h 464"/>
                  <a:gd name="T60" fmla="*/ 0 w 489"/>
                  <a:gd name="T61" fmla="*/ 0 h 464"/>
                  <a:gd name="T62" fmla="*/ 0 w 489"/>
                  <a:gd name="T63" fmla="*/ 0 h 464"/>
                  <a:gd name="T64" fmla="*/ 0 w 489"/>
                  <a:gd name="T65" fmla="*/ 0 h 464"/>
                  <a:gd name="T66" fmla="*/ 0 w 489"/>
                  <a:gd name="T67" fmla="*/ 0 h 464"/>
                  <a:gd name="T68" fmla="*/ 0 w 489"/>
                  <a:gd name="T69" fmla="*/ 0 h 464"/>
                  <a:gd name="T70" fmla="*/ 0 w 489"/>
                  <a:gd name="T71" fmla="*/ 0 h 464"/>
                  <a:gd name="T72" fmla="*/ 0 w 489"/>
                  <a:gd name="T73" fmla="*/ 0 h 464"/>
                  <a:gd name="T74" fmla="*/ 0 w 489"/>
                  <a:gd name="T75" fmla="*/ 0 h 464"/>
                  <a:gd name="T76" fmla="*/ 0 w 489"/>
                  <a:gd name="T77" fmla="*/ 0 h 464"/>
                  <a:gd name="T78" fmla="*/ 0 w 489"/>
                  <a:gd name="T79" fmla="*/ 0 h 464"/>
                  <a:gd name="T80" fmla="*/ 0 w 489"/>
                  <a:gd name="T81" fmla="*/ 0 h 464"/>
                  <a:gd name="T82" fmla="*/ 0 w 489"/>
                  <a:gd name="T83" fmla="*/ 0 h 464"/>
                  <a:gd name="T84" fmla="*/ 0 w 489"/>
                  <a:gd name="T85" fmla="*/ 0 h 464"/>
                  <a:gd name="T86" fmla="*/ 0 w 489"/>
                  <a:gd name="T87" fmla="*/ 0 h 464"/>
                  <a:gd name="T88" fmla="*/ 0 w 489"/>
                  <a:gd name="T89" fmla="*/ 0 h 464"/>
                  <a:gd name="T90" fmla="*/ 0 w 489"/>
                  <a:gd name="T91" fmla="*/ 0 h 464"/>
                  <a:gd name="T92" fmla="*/ 0 w 489"/>
                  <a:gd name="T93" fmla="*/ 0 h 464"/>
                  <a:gd name="T94" fmla="*/ 0 w 489"/>
                  <a:gd name="T95" fmla="*/ 0 h 464"/>
                  <a:gd name="T96" fmla="*/ 0 w 489"/>
                  <a:gd name="T97" fmla="*/ 0 h 464"/>
                  <a:gd name="T98" fmla="*/ 0 w 489"/>
                  <a:gd name="T99" fmla="*/ 0 h 464"/>
                  <a:gd name="T100" fmla="*/ 0 w 489"/>
                  <a:gd name="T101" fmla="*/ 0 h 464"/>
                  <a:gd name="T102" fmla="*/ 0 w 489"/>
                  <a:gd name="T103" fmla="*/ 0 h 464"/>
                  <a:gd name="T104" fmla="*/ 0 w 489"/>
                  <a:gd name="T105" fmla="*/ 0 h 464"/>
                  <a:gd name="T106" fmla="*/ 0 w 489"/>
                  <a:gd name="T107" fmla="*/ 0 h 464"/>
                  <a:gd name="T108" fmla="*/ 0 w 489"/>
                  <a:gd name="T109" fmla="*/ 0 h 464"/>
                  <a:gd name="T110" fmla="*/ 0 w 489"/>
                  <a:gd name="T111" fmla="*/ 0 h 464"/>
                  <a:gd name="T112" fmla="*/ 0 w 489"/>
                  <a:gd name="T113" fmla="*/ 0 h 464"/>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489"/>
                  <a:gd name="T172" fmla="*/ 0 h 464"/>
                  <a:gd name="T173" fmla="*/ 489 w 489"/>
                  <a:gd name="T174" fmla="*/ 464 h 464"/>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489" h="464">
                    <a:moveTo>
                      <a:pt x="489" y="192"/>
                    </a:moveTo>
                    <a:lnTo>
                      <a:pt x="444" y="188"/>
                    </a:lnTo>
                    <a:lnTo>
                      <a:pt x="441" y="188"/>
                    </a:lnTo>
                    <a:lnTo>
                      <a:pt x="418" y="259"/>
                    </a:lnTo>
                    <a:lnTo>
                      <a:pt x="424" y="265"/>
                    </a:lnTo>
                    <a:lnTo>
                      <a:pt x="415" y="291"/>
                    </a:lnTo>
                    <a:lnTo>
                      <a:pt x="383" y="306"/>
                    </a:lnTo>
                    <a:lnTo>
                      <a:pt x="361" y="340"/>
                    </a:lnTo>
                    <a:lnTo>
                      <a:pt x="362" y="364"/>
                    </a:lnTo>
                    <a:lnTo>
                      <a:pt x="371" y="364"/>
                    </a:lnTo>
                    <a:lnTo>
                      <a:pt x="359" y="380"/>
                    </a:lnTo>
                    <a:lnTo>
                      <a:pt x="350" y="401"/>
                    </a:lnTo>
                    <a:lnTo>
                      <a:pt x="338" y="441"/>
                    </a:lnTo>
                    <a:lnTo>
                      <a:pt x="273" y="464"/>
                    </a:lnTo>
                    <a:lnTo>
                      <a:pt x="267" y="435"/>
                    </a:lnTo>
                    <a:lnTo>
                      <a:pt x="258" y="425"/>
                    </a:lnTo>
                    <a:lnTo>
                      <a:pt x="225" y="427"/>
                    </a:lnTo>
                    <a:lnTo>
                      <a:pt x="194" y="410"/>
                    </a:lnTo>
                    <a:lnTo>
                      <a:pt x="167" y="427"/>
                    </a:lnTo>
                    <a:lnTo>
                      <a:pt x="138" y="430"/>
                    </a:lnTo>
                    <a:lnTo>
                      <a:pt x="131" y="401"/>
                    </a:lnTo>
                    <a:lnTo>
                      <a:pt x="88" y="406"/>
                    </a:lnTo>
                    <a:lnTo>
                      <a:pt x="92" y="403"/>
                    </a:lnTo>
                    <a:lnTo>
                      <a:pt x="80" y="409"/>
                    </a:lnTo>
                    <a:lnTo>
                      <a:pt x="58" y="401"/>
                    </a:lnTo>
                    <a:lnTo>
                      <a:pt x="47" y="344"/>
                    </a:lnTo>
                    <a:lnTo>
                      <a:pt x="49" y="303"/>
                    </a:lnTo>
                    <a:lnTo>
                      <a:pt x="18" y="280"/>
                    </a:lnTo>
                    <a:lnTo>
                      <a:pt x="24" y="279"/>
                    </a:lnTo>
                    <a:lnTo>
                      <a:pt x="10" y="252"/>
                    </a:lnTo>
                    <a:lnTo>
                      <a:pt x="13" y="236"/>
                    </a:lnTo>
                    <a:lnTo>
                      <a:pt x="0" y="194"/>
                    </a:lnTo>
                    <a:lnTo>
                      <a:pt x="13" y="164"/>
                    </a:lnTo>
                    <a:lnTo>
                      <a:pt x="6" y="165"/>
                    </a:lnTo>
                    <a:lnTo>
                      <a:pt x="34" y="127"/>
                    </a:lnTo>
                    <a:lnTo>
                      <a:pt x="44" y="164"/>
                    </a:lnTo>
                    <a:lnTo>
                      <a:pt x="91" y="192"/>
                    </a:lnTo>
                    <a:lnTo>
                      <a:pt x="156" y="177"/>
                    </a:lnTo>
                    <a:lnTo>
                      <a:pt x="173" y="155"/>
                    </a:lnTo>
                    <a:lnTo>
                      <a:pt x="237" y="170"/>
                    </a:lnTo>
                    <a:lnTo>
                      <a:pt x="277" y="153"/>
                    </a:lnTo>
                    <a:lnTo>
                      <a:pt x="300" y="106"/>
                    </a:lnTo>
                    <a:lnTo>
                      <a:pt x="310" y="77"/>
                    </a:lnTo>
                    <a:lnTo>
                      <a:pt x="321" y="39"/>
                    </a:lnTo>
                    <a:lnTo>
                      <a:pt x="333" y="0"/>
                    </a:lnTo>
                    <a:lnTo>
                      <a:pt x="374" y="6"/>
                    </a:lnTo>
                    <a:lnTo>
                      <a:pt x="416" y="12"/>
                    </a:lnTo>
                    <a:lnTo>
                      <a:pt x="412" y="19"/>
                    </a:lnTo>
                    <a:lnTo>
                      <a:pt x="415" y="24"/>
                    </a:lnTo>
                    <a:lnTo>
                      <a:pt x="425" y="40"/>
                    </a:lnTo>
                    <a:lnTo>
                      <a:pt x="415" y="40"/>
                    </a:lnTo>
                    <a:lnTo>
                      <a:pt x="400" y="42"/>
                    </a:lnTo>
                    <a:lnTo>
                      <a:pt x="407" y="62"/>
                    </a:lnTo>
                    <a:lnTo>
                      <a:pt x="443" y="119"/>
                    </a:lnTo>
                    <a:lnTo>
                      <a:pt x="434" y="137"/>
                    </a:lnTo>
                    <a:lnTo>
                      <a:pt x="461" y="164"/>
                    </a:lnTo>
                    <a:lnTo>
                      <a:pt x="489" y="192"/>
                    </a:lnTo>
                    <a:close/>
                  </a:path>
                </a:pathLst>
              </a:custGeom>
              <a:blipFill dpi="0" rotWithShape="0">
                <a:blip r:embed="rId2" cstate="print"/>
                <a:srcRect/>
                <a:tile tx="0" ty="0" sx="100000" sy="100000" flip="none" algn="tl"/>
              </a:blipFill>
              <a:ln w="0">
                <a:noFill/>
                <a:prstDash val="solid"/>
                <a:round/>
                <a:headEnd/>
                <a:tailEnd/>
              </a:ln>
            </p:spPr>
            <p:txBody>
              <a:bodyPr/>
              <a:lstStyle/>
              <a:p>
                <a:endParaRPr lang="en-US" sz="2200" dirty="0">
                  <a:cs typeface="Calibri" pitchFamily="34" charset="0"/>
                </a:endParaRPr>
              </a:p>
            </p:txBody>
          </p:sp>
          <p:sp>
            <p:nvSpPr>
              <p:cNvPr id="23" name="Freeform 9"/>
              <p:cNvSpPr>
                <a:spLocks noChangeAspect="1"/>
              </p:cNvSpPr>
              <p:nvPr/>
            </p:nvSpPr>
            <p:spPr bwMode="auto">
              <a:xfrm>
                <a:off x="4364" y="2655"/>
                <a:ext cx="202" cy="236"/>
              </a:xfrm>
              <a:custGeom>
                <a:avLst/>
                <a:gdLst>
                  <a:gd name="T0" fmla="*/ 0 w 536"/>
                  <a:gd name="T1" fmla="*/ 0 h 628"/>
                  <a:gd name="T2" fmla="*/ 0 w 536"/>
                  <a:gd name="T3" fmla="*/ 0 h 628"/>
                  <a:gd name="T4" fmla="*/ 0 w 536"/>
                  <a:gd name="T5" fmla="*/ 0 h 628"/>
                  <a:gd name="T6" fmla="*/ 0 w 536"/>
                  <a:gd name="T7" fmla="*/ 0 h 628"/>
                  <a:gd name="T8" fmla="*/ 0 w 536"/>
                  <a:gd name="T9" fmla="*/ 0 h 628"/>
                  <a:gd name="T10" fmla="*/ 0 w 536"/>
                  <a:gd name="T11" fmla="*/ 0 h 628"/>
                  <a:gd name="T12" fmla="*/ 0 w 536"/>
                  <a:gd name="T13" fmla="*/ 0 h 628"/>
                  <a:gd name="T14" fmla="*/ 0 w 536"/>
                  <a:gd name="T15" fmla="*/ 0 h 628"/>
                  <a:gd name="T16" fmla="*/ 0 w 536"/>
                  <a:gd name="T17" fmla="*/ 0 h 628"/>
                  <a:gd name="T18" fmla="*/ 0 w 536"/>
                  <a:gd name="T19" fmla="*/ 0 h 628"/>
                  <a:gd name="T20" fmla="*/ 0 w 536"/>
                  <a:gd name="T21" fmla="*/ 0 h 628"/>
                  <a:gd name="T22" fmla="*/ 0 w 536"/>
                  <a:gd name="T23" fmla="*/ 0 h 628"/>
                  <a:gd name="T24" fmla="*/ 0 w 536"/>
                  <a:gd name="T25" fmla="*/ 0 h 628"/>
                  <a:gd name="T26" fmla="*/ 0 w 536"/>
                  <a:gd name="T27" fmla="*/ 0 h 628"/>
                  <a:gd name="T28" fmla="*/ 0 w 536"/>
                  <a:gd name="T29" fmla="*/ 0 h 628"/>
                  <a:gd name="T30" fmla="*/ 0 w 536"/>
                  <a:gd name="T31" fmla="*/ 0 h 628"/>
                  <a:gd name="T32" fmla="*/ 0 w 536"/>
                  <a:gd name="T33" fmla="*/ 0 h 628"/>
                  <a:gd name="T34" fmla="*/ 0 w 536"/>
                  <a:gd name="T35" fmla="*/ 0 h 628"/>
                  <a:gd name="T36" fmla="*/ 0 w 536"/>
                  <a:gd name="T37" fmla="*/ 0 h 628"/>
                  <a:gd name="T38" fmla="*/ 0 w 536"/>
                  <a:gd name="T39" fmla="*/ 0 h 628"/>
                  <a:gd name="T40" fmla="*/ 0 w 536"/>
                  <a:gd name="T41" fmla="*/ 0 h 628"/>
                  <a:gd name="T42" fmla="*/ 0 w 536"/>
                  <a:gd name="T43" fmla="*/ 0 h 628"/>
                  <a:gd name="T44" fmla="*/ 0 w 536"/>
                  <a:gd name="T45" fmla="*/ 0 h 628"/>
                  <a:gd name="T46" fmla="*/ 0 w 536"/>
                  <a:gd name="T47" fmla="*/ 0 h 628"/>
                  <a:gd name="T48" fmla="*/ 0 w 536"/>
                  <a:gd name="T49" fmla="*/ 0 h 628"/>
                  <a:gd name="T50" fmla="*/ 0 w 536"/>
                  <a:gd name="T51" fmla="*/ 0 h 628"/>
                  <a:gd name="T52" fmla="*/ 0 w 536"/>
                  <a:gd name="T53" fmla="*/ 0 h 628"/>
                  <a:gd name="T54" fmla="*/ 0 w 536"/>
                  <a:gd name="T55" fmla="*/ 0 h 628"/>
                  <a:gd name="T56" fmla="*/ 0 w 536"/>
                  <a:gd name="T57" fmla="*/ 0 h 628"/>
                  <a:gd name="T58" fmla="*/ 0 w 536"/>
                  <a:gd name="T59" fmla="*/ 0 h 628"/>
                  <a:gd name="T60" fmla="*/ 0 w 536"/>
                  <a:gd name="T61" fmla="*/ 0 h 628"/>
                  <a:gd name="T62" fmla="*/ 0 w 536"/>
                  <a:gd name="T63" fmla="*/ 0 h 628"/>
                  <a:gd name="T64" fmla="*/ 0 w 536"/>
                  <a:gd name="T65" fmla="*/ 0 h 628"/>
                  <a:gd name="T66" fmla="*/ 0 w 536"/>
                  <a:gd name="T67" fmla="*/ 0 h 628"/>
                  <a:gd name="T68" fmla="*/ 0 w 536"/>
                  <a:gd name="T69" fmla="*/ 0 h 628"/>
                  <a:gd name="T70" fmla="*/ 0 w 536"/>
                  <a:gd name="T71" fmla="*/ 0 h 628"/>
                  <a:gd name="T72" fmla="*/ 0 w 536"/>
                  <a:gd name="T73" fmla="*/ 0 h 628"/>
                  <a:gd name="T74" fmla="*/ 0 w 536"/>
                  <a:gd name="T75" fmla="*/ 0 h 628"/>
                  <a:gd name="T76" fmla="*/ 0 w 536"/>
                  <a:gd name="T77" fmla="*/ 0 h 628"/>
                  <a:gd name="T78" fmla="*/ 0 w 536"/>
                  <a:gd name="T79" fmla="*/ 0 h 628"/>
                  <a:gd name="T80" fmla="*/ 0 w 536"/>
                  <a:gd name="T81" fmla="*/ 0 h 628"/>
                  <a:gd name="T82" fmla="*/ 0 w 536"/>
                  <a:gd name="T83" fmla="*/ 0 h 628"/>
                  <a:gd name="T84" fmla="*/ 0 w 536"/>
                  <a:gd name="T85" fmla="*/ 0 h 628"/>
                  <a:gd name="T86" fmla="*/ 0 w 536"/>
                  <a:gd name="T87" fmla="*/ 0 h 628"/>
                  <a:gd name="T88" fmla="*/ 0 w 536"/>
                  <a:gd name="T89" fmla="*/ 0 h 628"/>
                  <a:gd name="T90" fmla="*/ 0 w 536"/>
                  <a:gd name="T91" fmla="*/ 0 h 628"/>
                  <a:gd name="T92" fmla="*/ 0 w 536"/>
                  <a:gd name="T93" fmla="*/ 0 h 628"/>
                  <a:gd name="T94" fmla="*/ 0 w 536"/>
                  <a:gd name="T95" fmla="*/ 0 h 628"/>
                  <a:gd name="T96" fmla="*/ 0 w 536"/>
                  <a:gd name="T97" fmla="*/ 0 h 628"/>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536"/>
                  <a:gd name="T148" fmla="*/ 0 h 628"/>
                  <a:gd name="T149" fmla="*/ 536 w 536"/>
                  <a:gd name="T150" fmla="*/ 628 h 628"/>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536" h="628">
                    <a:moveTo>
                      <a:pt x="536" y="485"/>
                    </a:moveTo>
                    <a:lnTo>
                      <a:pt x="530" y="489"/>
                    </a:lnTo>
                    <a:lnTo>
                      <a:pt x="524" y="558"/>
                    </a:lnTo>
                    <a:lnTo>
                      <a:pt x="515" y="628"/>
                    </a:lnTo>
                    <a:lnTo>
                      <a:pt x="493" y="607"/>
                    </a:lnTo>
                    <a:lnTo>
                      <a:pt x="488" y="619"/>
                    </a:lnTo>
                    <a:lnTo>
                      <a:pt x="463" y="610"/>
                    </a:lnTo>
                    <a:lnTo>
                      <a:pt x="463" y="628"/>
                    </a:lnTo>
                    <a:lnTo>
                      <a:pt x="415" y="580"/>
                    </a:lnTo>
                    <a:lnTo>
                      <a:pt x="390" y="553"/>
                    </a:lnTo>
                    <a:lnTo>
                      <a:pt x="363" y="526"/>
                    </a:lnTo>
                    <a:lnTo>
                      <a:pt x="337" y="499"/>
                    </a:lnTo>
                    <a:lnTo>
                      <a:pt x="310" y="473"/>
                    </a:lnTo>
                    <a:lnTo>
                      <a:pt x="290" y="428"/>
                    </a:lnTo>
                    <a:lnTo>
                      <a:pt x="270" y="382"/>
                    </a:lnTo>
                    <a:lnTo>
                      <a:pt x="261" y="374"/>
                    </a:lnTo>
                    <a:lnTo>
                      <a:pt x="236" y="334"/>
                    </a:lnTo>
                    <a:lnTo>
                      <a:pt x="210" y="292"/>
                    </a:lnTo>
                    <a:lnTo>
                      <a:pt x="194" y="256"/>
                    </a:lnTo>
                    <a:lnTo>
                      <a:pt x="179" y="219"/>
                    </a:lnTo>
                    <a:lnTo>
                      <a:pt x="140" y="180"/>
                    </a:lnTo>
                    <a:lnTo>
                      <a:pt x="107" y="135"/>
                    </a:lnTo>
                    <a:lnTo>
                      <a:pt x="72" y="100"/>
                    </a:lnTo>
                    <a:lnTo>
                      <a:pt x="34" y="62"/>
                    </a:lnTo>
                    <a:lnTo>
                      <a:pt x="0" y="0"/>
                    </a:lnTo>
                    <a:lnTo>
                      <a:pt x="36" y="4"/>
                    </a:lnTo>
                    <a:lnTo>
                      <a:pt x="72" y="12"/>
                    </a:lnTo>
                    <a:lnTo>
                      <a:pt x="109" y="18"/>
                    </a:lnTo>
                    <a:lnTo>
                      <a:pt x="152" y="68"/>
                    </a:lnTo>
                    <a:lnTo>
                      <a:pt x="158" y="80"/>
                    </a:lnTo>
                    <a:lnTo>
                      <a:pt x="202" y="119"/>
                    </a:lnTo>
                    <a:lnTo>
                      <a:pt x="245" y="159"/>
                    </a:lnTo>
                    <a:lnTo>
                      <a:pt x="282" y="198"/>
                    </a:lnTo>
                    <a:lnTo>
                      <a:pt x="281" y="179"/>
                    </a:lnTo>
                    <a:lnTo>
                      <a:pt x="322" y="213"/>
                    </a:lnTo>
                    <a:lnTo>
                      <a:pt x="348" y="244"/>
                    </a:lnTo>
                    <a:lnTo>
                      <a:pt x="393" y="277"/>
                    </a:lnTo>
                    <a:lnTo>
                      <a:pt x="400" y="279"/>
                    </a:lnTo>
                    <a:lnTo>
                      <a:pt x="430" y="306"/>
                    </a:lnTo>
                    <a:lnTo>
                      <a:pt x="409" y="317"/>
                    </a:lnTo>
                    <a:lnTo>
                      <a:pt x="413" y="326"/>
                    </a:lnTo>
                    <a:lnTo>
                      <a:pt x="409" y="334"/>
                    </a:lnTo>
                    <a:lnTo>
                      <a:pt x="415" y="353"/>
                    </a:lnTo>
                    <a:lnTo>
                      <a:pt x="454" y="362"/>
                    </a:lnTo>
                    <a:lnTo>
                      <a:pt x="461" y="402"/>
                    </a:lnTo>
                    <a:lnTo>
                      <a:pt x="472" y="416"/>
                    </a:lnTo>
                    <a:lnTo>
                      <a:pt x="472" y="438"/>
                    </a:lnTo>
                    <a:lnTo>
                      <a:pt x="510" y="438"/>
                    </a:lnTo>
                    <a:lnTo>
                      <a:pt x="536" y="485"/>
                    </a:lnTo>
                    <a:close/>
                  </a:path>
                </a:pathLst>
              </a:custGeom>
              <a:blipFill dpi="0" rotWithShape="0">
                <a:blip r:embed="rId2" cstate="print"/>
                <a:srcRect/>
                <a:tile tx="0" ty="0" sx="100000" sy="100000" flip="none" algn="tl"/>
              </a:blipFill>
              <a:ln w="0">
                <a:noFill/>
                <a:prstDash val="solid"/>
                <a:round/>
                <a:headEnd/>
                <a:tailEnd/>
              </a:ln>
            </p:spPr>
            <p:txBody>
              <a:bodyPr/>
              <a:lstStyle/>
              <a:p>
                <a:endParaRPr lang="en-US" sz="2200" dirty="0">
                  <a:cs typeface="Calibri" pitchFamily="34" charset="0"/>
                </a:endParaRPr>
              </a:p>
            </p:txBody>
          </p:sp>
          <p:sp>
            <p:nvSpPr>
              <p:cNvPr id="24" name="Freeform 10"/>
              <p:cNvSpPr>
                <a:spLocks noChangeAspect="1"/>
              </p:cNvSpPr>
              <p:nvPr/>
            </p:nvSpPr>
            <p:spPr bwMode="auto">
              <a:xfrm>
                <a:off x="5026" y="2778"/>
                <a:ext cx="180" cy="182"/>
              </a:xfrm>
              <a:custGeom>
                <a:avLst/>
                <a:gdLst>
                  <a:gd name="T0" fmla="*/ 0 w 480"/>
                  <a:gd name="T1" fmla="*/ 0 h 481"/>
                  <a:gd name="T2" fmla="*/ 0 w 480"/>
                  <a:gd name="T3" fmla="*/ 0 h 481"/>
                  <a:gd name="T4" fmla="*/ 0 w 480"/>
                  <a:gd name="T5" fmla="*/ 0 h 481"/>
                  <a:gd name="T6" fmla="*/ 0 w 480"/>
                  <a:gd name="T7" fmla="*/ 0 h 481"/>
                  <a:gd name="T8" fmla="*/ 0 w 480"/>
                  <a:gd name="T9" fmla="*/ 0 h 481"/>
                  <a:gd name="T10" fmla="*/ 0 w 480"/>
                  <a:gd name="T11" fmla="*/ 0 h 481"/>
                  <a:gd name="T12" fmla="*/ 0 w 480"/>
                  <a:gd name="T13" fmla="*/ 0 h 481"/>
                  <a:gd name="T14" fmla="*/ 0 w 480"/>
                  <a:gd name="T15" fmla="*/ 0 h 481"/>
                  <a:gd name="T16" fmla="*/ 0 w 480"/>
                  <a:gd name="T17" fmla="*/ 0 h 481"/>
                  <a:gd name="T18" fmla="*/ 0 w 480"/>
                  <a:gd name="T19" fmla="*/ 0 h 481"/>
                  <a:gd name="T20" fmla="*/ 0 w 480"/>
                  <a:gd name="T21" fmla="*/ 0 h 481"/>
                  <a:gd name="T22" fmla="*/ 0 w 480"/>
                  <a:gd name="T23" fmla="*/ 0 h 481"/>
                  <a:gd name="T24" fmla="*/ 0 w 480"/>
                  <a:gd name="T25" fmla="*/ 0 h 481"/>
                  <a:gd name="T26" fmla="*/ 0 w 480"/>
                  <a:gd name="T27" fmla="*/ 0 h 481"/>
                  <a:gd name="T28" fmla="*/ 0 w 480"/>
                  <a:gd name="T29" fmla="*/ 0 h 481"/>
                  <a:gd name="T30" fmla="*/ 0 w 480"/>
                  <a:gd name="T31" fmla="*/ 0 h 481"/>
                  <a:gd name="T32" fmla="*/ 0 w 480"/>
                  <a:gd name="T33" fmla="*/ 0 h 481"/>
                  <a:gd name="T34" fmla="*/ 0 w 480"/>
                  <a:gd name="T35" fmla="*/ 0 h 481"/>
                  <a:gd name="T36" fmla="*/ 0 w 480"/>
                  <a:gd name="T37" fmla="*/ 0 h 481"/>
                  <a:gd name="T38" fmla="*/ 0 w 480"/>
                  <a:gd name="T39" fmla="*/ 0 h 481"/>
                  <a:gd name="T40" fmla="*/ 0 w 480"/>
                  <a:gd name="T41" fmla="*/ 0 h 481"/>
                  <a:gd name="T42" fmla="*/ 0 w 480"/>
                  <a:gd name="T43" fmla="*/ 0 h 481"/>
                  <a:gd name="T44" fmla="*/ 0 w 480"/>
                  <a:gd name="T45" fmla="*/ 0 h 481"/>
                  <a:gd name="T46" fmla="*/ 0 w 480"/>
                  <a:gd name="T47" fmla="*/ 0 h 481"/>
                  <a:gd name="T48" fmla="*/ 0 w 480"/>
                  <a:gd name="T49" fmla="*/ 0 h 481"/>
                  <a:gd name="T50" fmla="*/ 0 w 480"/>
                  <a:gd name="T51" fmla="*/ 0 h 481"/>
                  <a:gd name="T52" fmla="*/ 0 w 480"/>
                  <a:gd name="T53" fmla="*/ 0 h 481"/>
                  <a:gd name="T54" fmla="*/ 0 w 480"/>
                  <a:gd name="T55" fmla="*/ 0 h 481"/>
                  <a:gd name="T56" fmla="*/ 0 w 480"/>
                  <a:gd name="T57" fmla="*/ 0 h 481"/>
                  <a:gd name="T58" fmla="*/ 0 w 480"/>
                  <a:gd name="T59" fmla="*/ 0 h 481"/>
                  <a:gd name="T60" fmla="*/ 0 w 480"/>
                  <a:gd name="T61" fmla="*/ 0 h 481"/>
                  <a:gd name="T62" fmla="*/ 0 w 480"/>
                  <a:gd name="T63" fmla="*/ 0 h 481"/>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480"/>
                  <a:gd name="T97" fmla="*/ 0 h 481"/>
                  <a:gd name="T98" fmla="*/ 480 w 480"/>
                  <a:gd name="T99" fmla="*/ 481 h 481"/>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480" h="481">
                    <a:moveTo>
                      <a:pt x="366" y="402"/>
                    </a:moveTo>
                    <a:lnTo>
                      <a:pt x="366" y="405"/>
                    </a:lnTo>
                    <a:lnTo>
                      <a:pt x="363" y="430"/>
                    </a:lnTo>
                    <a:lnTo>
                      <a:pt x="376" y="426"/>
                    </a:lnTo>
                    <a:lnTo>
                      <a:pt x="416" y="418"/>
                    </a:lnTo>
                    <a:lnTo>
                      <a:pt x="430" y="448"/>
                    </a:lnTo>
                    <a:lnTo>
                      <a:pt x="457" y="481"/>
                    </a:lnTo>
                    <a:lnTo>
                      <a:pt x="461" y="436"/>
                    </a:lnTo>
                    <a:lnTo>
                      <a:pt x="464" y="391"/>
                    </a:lnTo>
                    <a:lnTo>
                      <a:pt x="467" y="345"/>
                    </a:lnTo>
                    <a:lnTo>
                      <a:pt x="471" y="300"/>
                    </a:lnTo>
                    <a:lnTo>
                      <a:pt x="474" y="256"/>
                    </a:lnTo>
                    <a:lnTo>
                      <a:pt x="476" y="211"/>
                    </a:lnTo>
                    <a:lnTo>
                      <a:pt x="479" y="166"/>
                    </a:lnTo>
                    <a:lnTo>
                      <a:pt x="480" y="120"/>
                    </a:lnTo>
                    <a:lnTo>
                      <a:pt x="448" y="112"/>
                    </a:lnTo>
                    <a:lnTo>
                      <a:pt x="388" y="85"/>
                    </a:lnTo>
                    <a:lnTo>
                      <a:pt x="328" y="57"/>
                    </a:lnTo>
                    <a:lnTo>
                      <a:pt x="295" y="84"/>
                    </a:lnTo>
                    <a:lnTo>
                      <a:pt x="251" y="111"/>
                    </a:lnTo>
                    <a:lnTo>
                      <a:pt x="200" y="163"/>
                    </a:lnTo>
                    <a:lnTo>
                      <a:pt x="179" y="144"/>
                    </a:lnTo>
                    <a:lnTo>
                      <a:pt x="161" y="118"/>
                    </a:lnTo>
                    <a:lnTo>
                      <a:pt x="158" y="129"/>
                    </a:lnTo>
                    <a:lnTo>
                      <a:pt x="146" y="68"/>
                    </a:lnTo>
                    <a:lnTo>
                      <a:pt x="148" y="41"/>
                    </a:lnTo>
                    <a:lnTo>
                      <a:pt x="142" y="17"/>
                    </a:lnTo>
                    <a:lnTo>
                      <a:pt x="97" y="9"/>
                    </a:lnTo>
                    <a:lnTo>
                      <a:pt x="52" y="0"/>
                    </a:lnTo>
                    <a:lnTo>
                      <a:pt x="7" y="30"/>
                    </a:lnTo>
                    <a:lnTo>
                      <a:pt x="0" y="57"/>
                    </a:lnTo>
                    <a:lnTo>
                      <a:pt x="37" y="69"/>
                    </a:lnTo>
                    <a:lnTo>
                      <a:pt x="61" y="102"/>
                    </a:lnTo>
                    <a:lnTo>
                      <a:pt x="97" y="100"/>
                    </a:lnTo>
                    <a:lnTo>
                      <a:pt x="133" y="99"/>
                    </a:lnTo>
                    <a:lnTo>
                      <a:pt x="131" y="109"/>
                    </a:lnTo>
                    <a:lnTo>
                      <a:pt x="127" y="115"/>
                    </a:lnTo>
                    <a:lnTo>
                      <a:pt x="121" y="117"/>
                    </a:lnTo>
                    <a:lnTo>
                      <a:pt x="106" y="115"/>
                    </a:lnTo>
                    <a:lnTo>
                      <a:pt x="61" y="127"/>
                    </a:lnTo>
                    <a:lnTo>
                      <a:pt x="43" y="138"/>
                    </a:lnTo>
                    <a:lnTo>
                      <a:pt x="85" y="172"/>
                    </a:lnTo>
                    <a:lnTo>
                      <a:pt x="77" y="196"/>
                    </a:lnTo>
                    <a:lnTo>
                      <a:pt x="103" y="199"/>
                    </a:lnTo>
                    <a:lnTo>
                      <a:pt x="133" y="147"/>
                    </a:lnTo>
                    <a:lnTo>
                      <a:pt x="124" y="179"/>
                    </a:lnTo>
                    <a:lnTo>
                      <a:pt x="165" y="194"/>
                    </a:lnTo>
                    <a:lnTo>
                      <a:pt x="177" y="194"/>
                    </a:lnTo>
                    <a:lnTo>
                      <a:pt x="174" y="211"/>
                    </a:lnTo>
                    <a:lnTo>
                      <a:pt x="210" y="226"/>
                    </a:lnTo>
                    <a:lnTo>
                      <a:pt x="246" y="239"/>
                    </a:lnTo>
                    <a:lnTo>
                      <a:pt x="282" y="253"/>
                    </a:lnTo>
                    <a:lnTo>
                      <a:pt x="318" y="266"/>
                    </a:lnTo>
                    <a:lnTo>
                      <a:pt x="337" y="290"/>
                    </a:lnTo>
                    <a:lnTo>
                      <a:pt x="361" y="353"/>
                    </a:lnTo>
                    <a:lnTo>
                      <a:pt x="374" y="363"/>
                    </a:lnTo>
                    <a:lnTo>
                      <a:pt x="351" y="363"/>
                    </a:lnTo>
                    <a:lnTo>
                      <a:pt x="377" y="376"/>
                    </a:lnTo>
                    <a:lnTo>
                      <a:pt x="355" y="376"/>
                    </a:lnTo>
                    <a:lnTo>
                      <a:pt x="361" y="394"/>
                    </a:lnTo>
                    <a:lnTo>
                      <a:pt x="330" y="388"/>
                    </a:lnTo>
                    <a:lnTo>
                      <a:pt x="300" y="441"/>
                    </a:lnTo>
                    <a:lnTo>
                      <a:pt x="345" y="432"/>
                    </a:lnTo>
                    <a:lnTo>
                      <a:pt x="366" y="402"/>
                    </a:lnTo>
                    <a:close/>
                  </a:path>
                </a:pathLst>
              </a:custGeom>
              <a:blipFill dpi="0" rotWithShape="0">
                <a:blip r:embed="rId2" cstate="print"/>
                <a:srcRect/>
                <a:tile tx="0" ty="0" sx="100000" sy="100000" flip="none" algn="tl"/>
              </a:blipFill>
              <a:ln w="0">
                <a:noFill/>
                <a:prstDash val="solid"/>
                <a:round/>
                <a:headEnd/>
                <a:tailEnd/>
              </a:ln>
            </p:spPr>
            <p:txBody>
              <a:bodyPr/>
              <a:lstStyle/>
              <a:p>
                <a:endParaRPr lang="en-US" sz="2200" dirty="0">
                  <a:cs typeface="Calibri" pitchFamily="34" charset="0"/>
                </a:endParaRPr>
              </a:p>
            </p:txBody>
          </p:sp>
          <p:sp>
            <p:nvSpPr>
              <p:cNvPr id="25" name="Freeform 11"/>
              <p:cNvSpPr>
                <a:spLocks noChangeAspect="1"/>
              </p:cNvSpPr>
              <p:nvPr/>
            </p:nvSpPr>
            <p:spPr bwMode="auto">
              <a:xfrm>
                <a:off x="4800" y="2735"/>
                <a:ext cx="117" cy="152"/>
              </a:xfrm>
              <a:custGeom>
                <a:avLst/>
                <a:gdLst>
                  <a:gd name="T0" fmla="*/ 0 w 313"/>
                  <a:gd name="T1" fmla="*/ 0 h 404"/>
                  <a:gd name="T2" fmla="*/ 0 w 313"/>
                  <a:gd name="T3" fmla="*/ 0 h 404"/>
                  <a:gd name="T4" fmla="*/ 0 w 313"/>
                  <a:gd name="T5" fmla="*/ 0 h 404"/>
                  <a:gd name="T6" fmla="*/ 0 w 313"/>
                  <a:gd name="T7" fmla="*/ 0 h 404"/>
                  <a:gd name="T8" fmla="*/ 0 w 313"/>
                  <a:gd name="T9" fmla="*/ 0 h 404"/>
                  <a:gd name="T10" fmla="*/ 0 w 313"/>
                  <a:gd name="T11" fmla="*/ 0 h 404"/>
                  <a:gd name="T12" fmla="*/ 0 w 313"/>
                  <a:gd name="T13" fmla="*/ 0 h 404"/>
                  <a:gd name="T14" fmla="*/ 0 w 313"/>
                  <a:gd name="T15" fmla="*/ 0 h 404"/>
                  <a:gd name="T16" fmla="*/ 0 w 313"/>
                  <a:gd name="T17" fmla="*/ 0 h 404"/>
                  <a:gd name="T18" fmla="*/ 0 w 313"/>
                  <a:gd name="T19" fmla="*/ 0 h 404"/>
                  <a:gd name="T20" fmla="*/ 0 w 313"/>
                  <a:gd name="T21" fmla="*/ 0 h 404"/>
                  <a:gd name="T22" fmla="*/ 0 w 313"/>
                  <a:gd name="T23" fmla="*/ 0 h 404"/>
                  <a:gd name="T24" fmla="*/ 0 w 313"/>
                  <a:gd name="T25" fmla="*/ 0 h 404"/>
                  <a:gd name="T26" fmla="*/ 0 w 313"/>
                  <a:gd name="T27" fmla="*/ 0 h 404"/>
                  <a:gd name="T28" fmla="*/ 0 w 313"/>
                  <a:gd name="T29" fmla="*/ 0 h 404"/>
                  <a:gd name="T30" fmla="*/ 0 w 313"/>
                  <a:gd name="T31" fmla="*/ 0 h 404"/>
                  <a:gd name="T32" fmla="*/ 0 w 313"/>
                  <a:gd name="T33" fmla="*/ 0 h 404"/>
                  <a:gd name="T34" fmla="*/ 0 w 313"/>
                  <a:gd name="T35" fmla="*/ 0 h 404"/>
                  <a:gd name="T36" fmla="*/ 0 w 313"/>
                  <a:gd name="T37" fmla="*/ 0 h 404"/>
                  <a:gd name="T38" fmla="*/ 0 w 313"/>
                  <a:gd name="T39" fmla="*/ 0 h 404"/>
                  <a:gd name="T40" fmla="*/ 0 w 313"/>
                  <a:gd name="T41" fmla="*/ 0 h 404"/>
                  <a:gd name="T42" fmla="*/ 0 w 313"/>
                  <a:gd name="T43" fmla="*/ 0 h 404"/>
                  <a:gd name="T44" fmla="*/ 0 w 313"/>
                  <a:gd name="T45" fmla="*/ 0 h 404"/>
                  <a:gd name="T46" fmla="*/ 0 w 313"/>
                  <a:gd name="T47" fmla="*/ 0 h 404"/>
                  <a:gd name="T48" fmla="*/ 0 w 313"/>
                  <a:gd name="T49" fmla="*/ 0 h 404"/>
                  <a:gd name="T50" fmla="*/ 0 w 313"/>
                  <a:gd name="T51" fmla="*/ 0 h 404"/>
                  <a:gd name="T52" fmla="*/ 0 w 313"/>
                  <a:gd name="T53" fmla="*/ 0 h 404"/>
                  <a:gd name="T54" fmla="*/ 0 w 313"/>
                  <a:gd name="T55" fmla="*/ 0 h 404"/>
                  <a:gd name="T56" fmla="*/ 0 w 313"/>
                  <a:gd name="T57" fmla="*/ 0 h 404"/>
                  <a:gd name="T58" fmla="*/ 0 w 313"/>
                  <a:gd name="T59" fmla="*/ 0 h 404"/>
                  <a:gd name="T60" fmla="*/ 0 w 313"/>
                  <a:gd name="T61" fmla="*/ 0 h 404"/>
                  <a:gd name="T62" fmla="*/ 0 w 313"/>
                  <a:gd name="T63" fmla="*/ 0 h 404"/>
                  <a:gd name="T64" fmla="*/ 0 w 313"/>
                  <a:gd name="T65" fmla="*/ 0 h 404"/>
                  <a:gd name="T66" fmla="*/ 0 w 313"/>
                  <a:gd name="T67" fmla="*/ 0 h 404"/>
                  <a:gd name="T68" fmla="*/ 0 w 313"/>
                  <a:gd name="T69" fmla="*/ 0 h 404"/>
                  <a:gd name="T70" fmla="*/ 0 w 313"/>
                  <a:gd name="T71" fmla="*/ 0 h 404"/>
                  <a:gd name="T72" fmla="*/ 0 w 313"/>
                  <a:gd name="T73" fmla="*/ 0 h 404"/>
                  <a:gd name="T74" fmla="*/ 0 w 313"/>
                  <a:gd name="T75" fmla="*/ 0 h 404"/>
                  <a:gd name="T76" fmla="*/ 0 w 313"/>
                  <a:gd name="T77" fmla="*/ 0 h 404"/>
                  <a:gd name="T78" fmla="*/ 0 w 313"/>
                  <a:gd name="T79" fmla="*/ 0 h 404"/>
                  <a:gd name="T80" fmla="*/ 0 w 313"/>
                  <a:gd name="T81" fmla="*/ 0 h 404"/>
                  <a:gd name="T82" fmla="*/ 0 w 313"/>
                  <a:gd name="T83" fmla="*/ 0 h 404"/>
                  <a:gd name="T84" fmla="*/ 0 w 313"/>
                  <a:gd name="T85" fmla="*/ 0 h 404"/>
                  <a:gd name="T86" fmla="*/ 0 w 313"/>
                  <a:gd name="T87" fmla="*/ 0 h 404"/>
                  <a:gd name="T88" fmla="*/ 0 w 313"/>
                  <a:gd name="T89" fmla="*/ 0 h 404"/>
                  <a:gd name="T90" fmla="*/ 0 w 313"/>
                  <a:gd name="T91" fmla="*/ 0 h 404"/>
                  <a:gd name="T92" fmla="*/ 0 w 313"/>
                  <a:gd name="T93" fmla="*/ 0 h 404"/>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313"/>
                  <a:gd name="T142" fmla="*/ 0 h 404"/>
                  <a:gd name="T143" fmla="*/ 313 w 313"/>
                  <a:gd name="T144" fmla="*/ 404 h 404"/>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313" h="404">
                    <a:moveTo>
                      <a:pt x="313" y="9"/>
                    </a:moveTo>
                    <a:lnTo>
                      <a:pt x="298" y="0"/>
                    </a:lnTo>
                    <a:lnTo>
                      <a:pt x="251" y="46"/>
                    </a:lnTo>
                    <a:lnTo>
                      <a:pt x="189" y="37"/>
                    </a:lnTo>
                    <a:lnTo>
                      <a:pt x="128" y="27"/>
                    </a:lnTo>
                    <a:lnTo>
                      <a:pt x="98" y="25"/>
                    </a:lnTo>
                    <a:lnTo>
                      <a:pt x="79" y="48"/>
                    </a:lnTo>
                    <a:lnTo>
                      <a:pt x="70" y="46"/>
                    </a:lnTo>
                    <a:lnTo>
                      <a:pt x="46" y="93"/>
                    </a:lnTo>
                    <a:lnTo>
                      <a:pt x="49" y="140"/>
                    </a:lnTo>
                    <a:lnTo>
                      <a:pt x="43" y="134"/>
                    </a:lnTo>
                    <a:lnTo>
                      <a:pt x="22" y="185"/>
                    </a:lnTo>
                    <a:lnTo>
                      <a:pt x="0" y="240"/>
                    </a:lnTo>
                    <a:lnTo>
                      <a:pt x="6" y="288"/>
                    </a:lnTo>
                    <a:lnTo>
                      <a:pt x="28" y="292"/>
                    </a:lnTo>
                    <a:lnTo>
                      <a:pt x="27" y="333"/>
                    </a:lnTo>
                    <a:lnTo>
                      <a:pt x="25" y="373"/>
                    </a:lnTo>
                    <a:lnTo>
                      <a:pt x="28" y="404"/>
                    </a:lnTo>
                    <a:lnTo>
                      <a:pt x="70" y="397"/>
                    </a:lnTo>
                    <a:lnTo>
                      <a:pt x="70" y="330"/>
                    </a:lnTo>
                    <a:lnTo>
                      <a:pt x="67" y="263"/>
                    </a:lnTo>
                    <a:lnTo>
                      <a:pt x="98" y="239"/>
                    </a:lnTo>
                    <a:lnTo>
                      <a:pt x="103" y="273"/>
                    </a:lnTo>
                    <a:lnTo>
                      <a:pt x="106" y="297"/>
                    </a:lnTo>
                    <a:lnTo>
                      <a:pt x="128" y="327"/>
                    </a:lnTo>
                    <a:lnTo>
                      <a:pt x="134" y="360"/>
                    </a:lnTo>
                    <a:lnTo>
                      <a:pt x="151" y="351"/>
                    </a:lnTo>
                    <a:lnTo>
                      <a:pt x="183" y="331"/>
                    </a:lnTo>
                    <a:lnTo>
                      <a:pt x="194" y="327"/>
                    </a:lnTo>
                    <a:lnTo>
                      <a:pt x="164" y="279"/>
                    </a:lnTo>
                    <a:lnTo>
                      <a:pt x="171" y="266"/>
                    </a:lnTo>
                    <a:lnTo>
                      <a:pt x="148" y="228"/>
                    </a:lnTo>
                    <a:lnTo>
                      <a:pt x="124" y="192"/>
                    </a:lnTo>
                    <a:lnTo>
                      <a:pt x="142" y="194"/>
                    </a:lnTo>
                    <a:lnTo>
                      <a:pt x="177" y="169"/>
                    </a:lnTo>
                    <a:lnTo>
                      <a:pt x="212" y="142"/>
                    </a:lnTo>
                    <a:lnTo>
                      <a:pt x="224" y="142"/>
                    </a:lnTo>
                    <a:lnTo>
                      <a:pt x="216" y="124"/>
                    </a:lnTo>
                    <a:lnTo>
                      <a:pt x="198" y="131"/>
                    </a:lnTo>
                    <a:lnTo>
                      <a:pt x="139" y="142"/>
                    </a:lnTo>
                    <a:lnTo>
                      <a:pt x="98" y="169"/>
                    </a:lnTo>
                    <a:lnTo>
                      <a:pt x="59" y="113"/>
                    </a:lnTo>
                    <a:lnTo>
                      <a:pt x="77" y="66"/>
                    </a:lnTo>
                    <a:lnTo>
                      <a:pt x="146" y="69"/>
                    </a:lnTo>
                    <a:lnTo>
                      <a:pt x="215" y="72"/>
                    </a:lnTo>
                    <a:lnTo>
                      <a:pt x="282" y="60"/>
                    </a:lnTo>
                    <a:lnTo>
                      <a:pt x="313" y="9"/>
                    </a:lnTo>
                    <a:close/>
                  </a:path>
                </a:pathLst>
              </a:custGeom>
              <a:blipFill dpi="0" rotWithShape="0">
                <a:blip r:embed="rId2" cstate="print"/>
                <a:srcRect/>
                <a:tile tx="0" ty="0" sx="100000" sy="100000" flip="none" algn="tl"/>
              </a:blipFill>
              <a:ln w="0">
                <a:noFill/>
                <a:prstDash val="solid"/>
                <a:round/>
                <a:headEnd/>
                <a:tailEnd/>
              </a:ln>
            </p:spPr>
            <p:txBody>
              <a:bodyPr/>
              <a:lstStyle/>
              <a:p>
                <a:endParaRPr lang="en-US" sz="2200" dirty="0">
                  <a:cs typeface="Calibri" pitchFamily="34" charset="0"/>
                </a:endParaRPr>
              </a:p>
            </p:txBody>
          </p:sp>
          <p:sp>
            <p:nvSpPr>
              <p:cNvPr id="26" name="Freeform 12"/>
              <p:cNvSpPr>
                <a:spLocks noChangeAspect="1"/>
              </p:cNvSpPr>
              <p:nvPr/>
            </p:nvSpPr>
            <p:spPr bwMode="auto">
              <a:xfrm>
                <a:off x="4549" y="2894"/>
                <a:ext cx="167" cy="58"/>
              </a:xfrm>
              <a:custGeom>
                <a:avLst/>
                <a:gdLst>
                  <a:gd name="T0" fmla="*/ 0 w 446"/>
                  <a:gd name="T1" fmla="*/ 0 h 153"/>
                  <a:gd name="T2" fmla="*/ 0 w 446"/>
                  <a:gd name="T3" fmla="*/ 0 h 153"/>
                  <a:gd name="T4" fmla="*/ 0 w 446"/>
                  <a:gd name="T5" fmla="*/ 0 h 153"/>
                  <a:gd name="T6" fmla="*/ 0 w 446"/>
                  <a:gd name="T7" fmla="*/ 0 h 153"/>
                  <a:gd name="T8" fmla="*/ 0 w 446"/>
                  <a:gd name="T9" fmla="*/ 0 h 153"/>
                  <a:gd name="T10" fmla="*/ 0 w 446"/>
                  <a:gd name="T11" fmla="*/ 0 h 153"/>
                  <a:gd name="T12" fmla="*/ 0 w 446"/>
                  <a:gd name="T13" fmla="*/ 0 h 153"/>
                  <a:gd name="T14" fmla="*/ 0 w 446"/>
                  <a:gd name="T15" fmla="*/ 0 h 153"/>
                  <a:gd name="T16" fmla="*/ 0 w 446"/>
                  <a:gd name="T17" fmla="*/ 0 h 153"/>
                  <a:gd name="T18" fmla="*/ 0 w 446"/>
                  <a:gd name="T19" fmla="*/ 0 h 153"/>
                  <a:gd name="T20" fmla="*/ 0 w 446"/>
                  <a:gd name="T21" fmla="*/ 0 h 153"/>
                  <a:gd name="T22" fmla="*/ 0 w 446"/>
                  <a:gd name="T23" fmla="*/ 0 h 153"/>
                  <a:gd name="T24" fmla="*/ 0 w 446"/>
                  <a:gd name="T25" fmla="*/ 0 h 153"/>
                  <a:gd name="T26" fmla="*/ 0 w 446"/>
                  <a:gd name="T27" fmla="*/ 0 h 153"/>
                  <a:gd name="T28" fmla="*/ 0 w 446"/>
                  <a:gd name="T29" fmla="*/ 0 h 153"/>
                  <a:gd name="T30" fmla="*/ 0 w 446"/>
                  <a:gd name="T31" fmla="*/ 0 h 153"/>
                  <a:gd name="T32" fmla="*/ 0 w 446"/>
                  <a:gd name="T33" fmla="*/ 0 h 153"/>
                  <a:gd name="T34" fmla="*/ 0 w 446"/>
                  <a:gd name="T35" fmla="*/ 0 h 153"/>
                  <a:gd name="T36" fmla="*/ 0 w 446"/>
                  <a:gd name="T37" fmla="*/ 0 h 153"/>
                  <a:gd name="T38" fmla="*/ 0 w 446"/>
                  <a:gd name="T39" fmla="*/ 0 h 153"/>
                  <a:gd name="T40" fmla="*/ 0 w 446"/>
                  <a:gd name="T41" fmla="*/ 0 h 153"/>
                  <a:gd name="T42" fmla="*/ 0 w 446"/>
                  <a:gd name="T43" fmla="*/ 0 h 153"/>
                  <a:gd name="T44" fmla="*/ 0 w 446"/>
                  <a:gd name="T45" fmla="*/ 0 h 153"/>
                  <a:gd name="T46" fmla="*/ 0 w 446"/>
                  <a:gd name="T47" fmla="*/ 0 h 153"/>
                  <a:gd name="T48" fmla="*/ 0 w 446"/>
                  <a:gd name="T49" fmla="*/ 0 h 153"/>
                  <a:gd name="T50" fmla="*/ 0 w 446"/>
                  <a:gd name="T51" fmla="*/ 0 h 153"/>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446"/>
                  <a:gd name="T79" fmla="*/ 0 h 153"/>
                  <a:gd name="T80" fmla="*/ 446 w 446"/>
                  <a:gd name="T81" fmla="*/ 153 h 153"/>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446" h="153">
                    <a:moveTo>
                      <a:pt x="446" y="153"/>
                    </a:moveTo>
                    <a:lnTo>
                      <a:pt x="440" y="145"/>
                    </a:lnTo>
                    <a:lnTo>
                      <a:pt x="441" y="101"/>
                    </a:lnTo>
                    <a:lnTo>
                      <a:pt x="406" y="97"/>
                    </a:lnTo>
                    <a:lnTo>
                      <a:pt x="370" y="91"/>
                    </a:lnTo>
                    <a:lnTo>
                      <a:pt x="356" y="58"/>
                    </a:lnTo>
                    <a:lnTo>
                      <a:pt x="298" y="39"/>
                    </a:lnTo>
                    <a:lnTo>
                      <a:pt x="276" y="24"/>
                    </a:lnTo>
                    <a:lnTo>
                      <a:pt x="255" y="48"/>
                    </a:lnTo>
                    <a:lnTo>
                      <a:pt x="216" y="48"/>
                    </a:lnTo>
                    <a:lnTo>
                      <a:pt x="179" y="48"/>
                    </a:lnTo>
                    <a:lnTo>
                      <a:pt x="158" y="28"/>
                    </a:lnTo>
                    <a:lnTo>
                      <a:pt x="103" y="1"/>
                    </a:lnTo>
                    <a:lnTo>
                      <a:pt x="41" y="0"/>
                    </a:lnTo>
                    <a:lnTo>
                      <a:pt x="16" y="34"/>
                    </a:lnTo>
                    <a:lnTo>
                      <a:pt x="0" y="40"/>
                    </a:lnTo>
                    <a:lnTo>
                      <a:pt x="50" y="55"/>
                    </a:lnTo>
                    <a:lnTo>
                      <a:pt x="50" y="68"/>
                    </a:lnTo>
                    <a:lnTo>
                      <a:pt x="101" y="82"/>
                    </a:lnTo>
                    <a:lnTo>
                      <a:pt x="152" y="95"/>
                    </a:lnTo>
                    <a:lnTo>
                      <a:pt x="197" y="104"/>
                    </a:lnTo>
                    <a:lnTo>
                      <a:pt x="241" y="115"/>
                    </a:lnTo>
                    <a:lnTo>
                      <a:pt x="304" y="122"/>
                    </a:lnTo>
                    <a:lnTo>
                      <a:pt x="367" y="130"/>
                    </a:lnTo>
                    <a:lnTo>
                      <a:pt x="406" y="142"/>
                    </a:lnTo>
                    <a:lnTo>
                      <a:pt x="446" y="153"/>
                    </a:lnTo>
                    <a:close/>
                  </a:path>
                </a:pathLst>
              </a:custGeom>
              <a:blipFill dpi="0" rotWithShape="0">
                <a:blip r:embed="rId2" cstate="print"/>
                <a:srcRect/>
                <a:tile tx="0" ty="0" sx="100000" sy="100000" flip="none" algn="tl"/>
              </a:blipFill>
              <a:ln w="0">
                <a:noFill/>
                <a:prstDash val="solid"/>
                <a:round/>
                <a:headEnd/>
                <a:tailEnd/>
              </a:ln>
            </p:spPr>
            <p:txBody>
              <a:bodyPr/>
              <a:lstStyle/>
              <a:p>
                <a:endParaRPr lang="en-US" sz="2200" dirty="0">
                  <a:cs typeface="Calibri" pitchFamily="34" charset="0"/>
                </a:endParaRPr>
              </a:p>
            </p:txBody>
          </p:sp>
          <p:sp>
            <p:nvSpPr>
              <p:cNvPr id="27" name="Freeform 13"/>
              <p:cNvSpPr>
                <a:spLocks noChangeAspect="1"/>
              </p:cNvSpPr>
              <p:nvPr/>
            </p:nvSpPr>
            <p:spPr bwMode="auto">
              <a:xfrm>
                <a:off x="4877" y="2945"/>
                <a:ext cx="71" cy="40"/>
              </a:xfrm>
              <a:custGeom>
                <a:avLst/>
                <a:gdLst>
                  <a:gd name="T0" fmla="*/ 0 w 191"/>
                  <a:gd name="T1" fmla="*/ 0 h 107"/>
                  <a:gd name="T2" fmla="*/ 0 w 191"/>
                  <a:gd name="T3" fmla="*/ 0 h 107"/>
                  <a:gd name="T4" fmla="*/ 0 w 191"/>
                  <a:gd name="T5" fmla="*/ 0 h 107"/>
                  <a:gd name="T6" fmla="*/ 0 w 191"/>
                  <a:gd name="T7" fmla="*/ 0 h 107"/>
                  <a:gd name="T8" fmla="*/ 0 w 191"/>
                  <a:gd name="T9" fmla="*/ 0 h 107"/>
                  <a:gd name="T10" fmla="*/ 0 w 191"/>
                  <a:gd name="T11" fmla="*/ 0 h 107"/>
                  <a:gd name="T12" fmla="*/ 0 w 191"/>
                  <a:gd name="T13" fmla="*/ 0 h 107"/>
                  <a:gd name="T14" fmla="*/ 0 w 191"/>
                  <a:gd name="T15" fmla="*/ 0 h 107"/>
                  <a:gd name="T16" fmla="*/ 0 w 191"/>
                  <a:gd name="T17" fmla="*/ 0 h 107"/>
                  <a:gd name="T18" fmla="*/ 0 w 191"/>
                  <a:gd name="T19" fmla="*/ 0 h 10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91"/>
                  <a:gd name="T31" fmla="*/ 0 h 107"/>
                  <a:gd name="T32" fmla="*/ 191 w 191"/>
                  <a:gd name="T33" fmla="*/ 107 h 10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91" h="107">
                    <a:moveTo>
                      <a:pt x="191" y="0"/>
                    </a:moveTo>
                    <a:lnTo>
                      <a:pt x="119" y="3"/>
                    </a:lnTo>
                    <a:lnTo>
                      <a:pt x="73" y="27"/>
                    </a:lnTo>
                    <a:lnTo>
                      <a:pt x="25" y="51"/>
                    </a:lnTo>
                    <a:lnTo>
                      <a:pt x="4" y="91"/>
                    </a:lnTo>
                    <a:lnTo>
                      <a:pt x="0" y="97"/>
                    </a:lnTo>
                    <a:lnTo>
                      <a:pt x="7" y="107"/>
                    </a:lnTo>
                    <a:lnTo>
                      <a:pt x="67" y="72"/>
                    </a:lnTo>
                    <a:lnTo>
                      <a:pt x="128" y="36"/>
                    </a:lnTo>
                    <a:lnTo>
                      <a:pt x="191" y="0"/>
                    </a:lnTo>
                    <a:close/>
                  </a:path>
                </a:pathLst>
              </a:custGeom>
              <a:blipFill dpi="0" rotWithShape="0">
                <a:blip r:embed="rId2" cstate="print"/>
                <a:srcRect/>
                <a:tile tx="0" ty="0" sx="100000" sy="100000" flip="none" algn="tl"/>
              </a:blipFill>
              <a:ln w="0">
                <a:noFill/>
                <a:prstDash val="solid"/>
                <a:round/>
                <a:headEnd/>
                <a:tailEnd/>
              </a:ln>
            </p:spPr>
            <p:txBody>
              <a:bodyPr/>
              <a:lstStyle/>
              <a:p>
                <a:endParaRPr lang="en-US" sz="2200" dirty="0">
                  <a:cs typeface="Calibri" pitchFamily="34" charset="0"/>
                </a:endParaRPr>
              </a:p>
            </p:txBody>
          </p:sp>
          <p:sp>
            <p:nvSpPr>
              <p:cNvPr id="28" name="Freeform 14"/>
              <p:cNvSpPr>
                <a:spLocks noChangeAspect="1"/>
              </p:cNvSpPr>
              <p:nvPr/>
            </p:nvSpPr>
            <p:spPr bwMode="auto">
              <a:xfrm>
                <a:off x="4959" y="2725"/>
                <a:ext cx="27" cy="63"/>
              </a:xfrm>
              <a:custGeom>
                <a:avLst/>
                <a:gdLst>
                  <a:gd name="T0" fmla="*/ 0 w 70"/>
                  <a:gd name="T1" fmla="*/ 0 h 167"/>
                  <a:gd name="T2" fmla="*/ 0 w 70"/>
                  <a:gd name="T3" fmla="*/ 0 h 167"/>
                  <a:gd name="T4" fmla="*/ 0 w 70"/>
                  <a:gd name="T5" fmla="*/ 0 h 167"/>
                  <a:gd name="T6" fmla="*/ 0 w 70"/>
                  <a:gd name="T7" fmla="*/ 0 h 167"/>
                  <a:gd name="T8" fmla="*/ 0 w 70"/>
                  <a:gd name="T9" fmla="*/ 0 h 167"/>
                  <a:gd name="T10" fmla="*/ 0 w 70"/>
                  <a:gd name="T11" fmla="*/ 0 h 167"/>
                  <a:gd name="T12" fmla="*/ 0 w 70"/>
                  <a:gd name="T13" fmla="*/ 0 h 167"/>
                  <a:gd name="T14" fmla="*/ 0 w 70"/>
                  <a:gd name="T15" fmla="*/ 0 h 167"/>
                  <a:gd name="T16" fmla="*/ 0 w 70"/>
                  <a:gd name="T17" fmla="*/ 0 h 167"/>
                  <a:gd name="T18" fmla="*/ 0 w 70"/>
                  <a:gd name="T19" fmla="*/ 0 h 167"/>
                  <a:gd name="T20" fmla="*/ 0 w 70"/>
                  <a:gd name="T21" fmla="*/ 0 h 167"/>
                  <a:gd name="T22" fmla="*/ 0 w 70"/>
                  <a:gd name="T23" fmla="*/ 0 h 167"/>
                  <a:gd name="T24" fmla="*/ 0 w 70"/>
                  <a:gd name="T25" fmla="*/ 0 h 167"/>
                  <a:gd name="T26" fmla="*/ 0 w 70"/>
                  <a:gd name="T27" fmla="*/ 0 h 167"/>
                  <a:gd name="T28" fmla="*/ 0 w 70"/>
                  <a:gd name="T29" fmla="*/ 0 h 167"/>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70"/>
                  <a:gd name="T46" fmla="*/ 0 h 167"/>
                  <a:gd name="T47" fmla="*/ 70 w 70"/>
                  <a:gd name="T48" fmla="*/ 167 h 167"/>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70" h="167">
                    <a:moveTo>
                      <a:pt x="70" y="107"/>
                    </a:moveTo>
                    <a:lnTo>
                      <a:pt x="40" y="68"/>
                    </a:lnTo>
                    <a:lnTo>
                      <a:pt x="61" y="43"/>
                    </a:lnTo>
                    <a:lnTo>
                      <a:pt x="46" y="32"/>
                    </a:lnTo>
                    <a:lnTo>
                      <a:pt x="31" y="46"/>
                    </a:lnTo>
                    <a:lnTo>
                      <a:pt x="15" y="73"/>
                    </a:lnTo>
                    <a:lnTo>
                      <a:pt x="13" y="58"/>
                    </a:lnTo>
                    <a:lnTo>
                      <a:pt x="24" y="21"/>
                    </a:lnTo>
                    <a:lnTo>
                      <a:pt x="24" y="0"/>
                    </a:lnTo>
                    <a:lnTo>
                      <a:pt x="0" y="38"/>
                    </a:lnTo>
                    <a:lnTo>
                      <a:pt x="6" y="79"/>
                    </a:lnTo>
                    <a:lnTo>
                      <a:pt x="10" y="119"/>
                    </a:lnTo>
                    <a:lnTo>
                      <a:pt x="40" y="167"/>
                    </a:lnTo>
                    <a:lnTo>
                      <a:pt x="21" y="100"/>
                    </a:lnTo>
                    <a:lnTo>
                      <a:pt x="70" y="107"/>
                    </a:lnTo>
                    <a:close/>
                  </a:path>
                </a:pathLst>
              </a:custGeom>
              <a:blipFill dpi="0" rotWithShape="0">
                <a:blip r:embed="rId2" cstate="print"/>
                <a:srcRect/>
                <a:tile tx="0" ty="0" sx="100000" sy="100000" flip="none" algn="tl"/>
              </a:blipFill>
              <a:ln w="0">
                <a:noFill/>
                <a:prstDash val="solid"/>
                <a:round/>
                <a:headEnd/>
                <a:tailEnd/>
              </a:ln>
            </p:spPr>
            <p:txBody>
              <a:bodyPr/>
              <a:lstStyle/>
              <a:p>
                <a:endParaRPr lang="en-US" sz="2200" dirty="0">
                  <a:cs typeface="Calibri" pitchFamily="34" charset="0"/>
                </a:endParaRPr>
              </a:p>
            </p:txBody>
          </p:sp>
          <p:sp>
            <p:nvSpPr>
              <p:cNvPr id="29" name="Freeform 15"/>
              <p:cNvSpPr>
                <a:spLocks noChangeAspect="1"/>
              </p:cNvSpPr>
              <p:nvPr/>
            </p:nvSpPr>
            <p:spPr bwMode="auto">
              <a:xfrm>
                <a:off x="4966" y="2829"/>
                <a:ext cx="53" cy="20"/>
              </a:xfrm>
              <a:custGeom>
                <a:avLst/>
                <a:gdLst>
                  <a:gd name="T0" fmla="*/ 0 w 143"/>
                  <a:gd name="T1" fmla="*/ 0 h 53"/>
                  <a:gd name="T2" fmla="*/ 0 w 143"/>
                  <a:gd name="T3" fmla="*/ 0 h 53"/>
                  <a:gd name="T4" fmla="*/ 0 w 143"/>
                  <a:gd name="T5" fmla="*/ 0 h 53"/>
                  <a:gd name="T6" fmla="*/ 0 w 143"/>
                  <a:gd name="T7" fmla="*/ 0 h 53"/>
                  <a:gd name="T8" fmla="*/ 0 w 143"/>
                  <a:gd name="T9" fmla="*/ 0 h 53"/>
                  <a:gd name="T10" fmla="*/ 0 w 143"/>
                  <a:gd name="T11" fmla="*/ 0 h 53"/>
                  <a:gd name="T12" fmla="*/ 0 w 143"/>
                  <a:gd name="T13" fmla="*/ 0 h 53"/>
                  <a:gd name="T14" fmla="*/ 0 w 143"/>
                  <a:gd name="T15" fmla="*/ 0 h 53"/>
                  <a:gd name="T16" fmla="*/ 0 w 143"/>
                  <a:gd name="T17" fmla="*/ 0 h 53"/>
                  <a:gd name="T18" fmla="*/ 0 w 143"/>
                  <a:gd name="T19" fmla="*/ 0 h 53"/>
                  <a:gd name="T20" fmla="*/ 0 w 143"/>
                  <a:gd name="T21" fmla="*/ 0 h 5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43"/>
                  <a:gd name="T34" fmla="*/ 0 h 53"/>
                  <a:gd name="T35" fmla="*/ 143 w 143"/>
                  <a:gd name="T36" fmla="*/ 53 h 53"/>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43" h="53">
                    <a:moveTo>
                      <a:pt x="143" y="43"/>
                    </a:moveTo>
                    <a:lnTo>
                      <a:pt x="136" y="53"/>
                    </a:lnTo>
                    <a:lnTo>
                      <a:pt x="78" y="25"/>
                    </a:lnTo>
                    <a:lnTo>
                      <a:pt x="37" y="28"/>
                    </a:lnTo>
                    <a:lnTo>
                      <a:pt x="8" y="19"/>
                    </a:lnTo>
                    <a:lnTo>
                      <a:pt x="0" y="31"/>
                    </a:lnTo>
                    <a:lnTo>
                      <a:pt x="5" y="12"/>
                    </a:lnTo>
                    <a:lnTo>
                      <a:pt x="33" y="0"/>
                    </a:lnTo>
                    <a:lnTo>
                      <a:pt x="76" y="3"/>
                    </a:lnTo>
                    <a:lnTo>
                      <a:pt x="121" y="6"/>
                    </a:lnTo>
                    <a:lnTo>
                      <a:pt x="143" y="43"/>
                    </a:lnTo>
                    <a:close/>
                  </a:path>
                </a:pathLst>
              </a:custGeom>
              <a:blipFill dpi="0" rotWithShape="0">
                <a:blip r:embed="rId2" cstate="print"/>
                <a:srcRect/>
                <a:tile tx="0" ty="0" sx="100000" sy="100000" flip="none" algn="tl"/>
              </a:blipFill>
              <a:ln w="0">
                <a:noFill/>
                <a:prstDash val="solid"/>
                <a:round/>
                <a:headEnd/>
                <a:tailEnd/>
              </a:ln>
            </p:spPr>
            <p:txBody>
              <a:bodyPr/>
              <a:lstStyle/>
              <a:p>
                <a:endParaRPr lang="en-US" sz="2200" dirty="0">
                  <a:cs typeface="Calibri" pitchFamily="34" charset="0"/>
                </a:endParaRPr>
              </a:p>
            </p:txBody>
          </p:sp>
          <p:sp>
            <p:nvSpPr>
              <p:cNvPr id="30" name="Freeform 16"/>
              <p:cNvSpPr>
                <a:spLocks noChangeAspect="1"/>
              </p:cNvSpPr>
              <p:nvPr/>
            </p:nvSpPr>
            <p:spPr bwMode="auto">
              <a:xfrm>
                <a:off x="4810" y="2941"/>
                <a:ext cx="60" cy="12"/>
              </a:xfrm>
              <a:custGeom>
                <a:avLst/>
                <a:gdLst>
                  <a:gd name="T0" fmla="*/ 0 w 158"/>
                  <a:gd name="T1" fmla="*/ 0 h 32"/>
                  <a:gd name="T2" fmla="*/ 0 w 158"/>
                  <a:gd name="T3" fmla="*/ 0 h 32"/>
                  <a:gd name="T4" fmla="*/ 0 w 158"/>
                  <a:gd name="T5" fmla="*/ 0 h 32"/>
                  <a:gd name="T6" fmla="*/ 0 w 158"/>
                  <a:gd name="T7" fmla="*/ 0 h 32"/>
                  <a:gd name="T8" fmla="*/ 0 w 158"/>
                  <a:gd name="T9" fmla="*/ 0 h 32"/>
                  <a:gd name="T10" fmla="*/ 0 w 158"/>
                  <a:gd name="T11" fmla="*/ 0 h 32"/>
                  <a:gd name="T12" fmla="*/ 0 w 158"/>
                  <a:gd name="T13" fmla="*/ 0 h 32"/>
                  <a:gd name="T14" fmla="*/ 0 w 158"/>
                  <a:gd name="T15" fmla="*/ 0 h 32"/>
                  <a:gd name="T16" fmla="*/ 0 w 158"/>
                  <a:gd name="T17" fmla="*/ 0 h 32"/>
                  <a:gd name="T18" fmla="*/ 0 w 158"/>
                  <a:gd name="T19" fmla="*/ 0 h 32"/>
                  <a:gd name="T20" fmla="*/ 0 w 158"/>
                  <a:gd name="T21" fmla="*/ 0 h 32"/>
                  <a:gd name="T22" fmla="*/ 0 w 158"/>
                  <a:gd name="T23" fmla="*/ 0 h 3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58"/>
                  <a:gd name="T37" fmla="*/ 0 h 32"/>
                  <a:gd name="T38" fmla="*/ 158 w 158"/>
                  <a:gd name="T39" fmla="*/ 32 h 32"/>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58" h="32">
                    <a:moveTo>
                      <a:pt x="158" y="4"/>
                    </a:moveTo>
                    <a:lnTo>
                      <a:pt x="157" y="0"/>
                    </a:lnTo>
                    <a:lnTo>
                      <a:pt x="146" y="0"/>
                    </a:lnTo>
                    <a:lnTo>
                      <a:pt x="131" y="15"/>
                    </a:lnTo>
                    <a:lnTo>
                      <a:pt x="105" y="13"/>
                    </a:lnTo>
                    <a:lnTo>
                      <a:pt x="64" y="7"/>
                    </a:lnTo>
                    <a:lnTo>
                      <a:pt x="26" y="1"/>
                    </a:lnTo>
                    <a:lnTo>
                      <a:pt x="0" y="25"/>
                    </a:lnTo>
                    <a:lnTo>
                      <a:pt x="21" y="32"/>
                    </a:lnTo>
                    <a:lnTo>
                      <a:pt x="70" y="31"/>
                    </a:lnTo>
                    <a:lnTo>
                      <a:pt x="118" y="28"/>
                    </a:lnTo>
                    <a:lnTo>
                      <a:pt x="158" y="4"/>
                    </a:lnTo>
                    <a:close/>
                  </a:path>
                </a:pathLst>
              </a:custGeom>
              <a:blipFill dpi="0" rotWithShape="0">
                <a:blip r:embed="rId2" cstate="print"/>
                <a:srcRect/>
                <a:tile tx="0" ty="0" sx="100000" sy="100000" flip="none" algn="tl"/>
              </a:blipFill>
              <a:ln w="0">
                <a:noFill/>
                <a:prstDash val="solid"/>
                <a:round/>
                <a:headEnd/>
                <a:tailEnd/>
              </a:ln>
            </p:spPr>
            <p:txBody>
              <a:bodyPr/>
              <a:lstStyle/>
              <a:p>
                <a:endParaRPr lang="en-US" sz="2200" dirty="0">
                  <a:cs typeface="Calibri" pitchFamily="34" charset="0"/>
                </a:endParaRPr>
              </a:p>
            </p:txBody>
          </p:sp>
          <p:sp>
            <p:nvSpPr>
              <p:cNvPr id="31" name="Freeform 17"/>
              <p:cNvSpPr>
                <a:spLocks noChangeAspect="1"/>
              </p:cNvSpPr>
              <p:nvPr/>
            </p:nvSpPr>
            <p:spPr bwMode="auto">
              <a:xfrm>
                <a:off x="4550" y="2802"/>
                <a:ext cx="29" cy="32"/>
              </a:xfrm>
              <a:custGeom>
                <a:avLst/>
                <a:gdLst>
                  <a:gd name="T0" fmla="*/ 0 w 80"/>
                  <a:gd name="T1" fmla="*/ 0 h 85"/>
                  <a:gd name="T2" fmla="*/ 0 w 80"/>
                  <a:gd name="T3" fmla="*/ 0 h 85"/>
                  <a:gd name="T4" fmla="*/ 0 w 80"/>
                  <a:gd name="T5" fmla="*/ 0 h 85"/>
                  <a:gd name="T6" fmla="*/ 0 w 80"/>
                  <a:gd name="T7" fmla="*/ 0 h 85"/>
                  <a:gd name="T8" fmla="*/ 0 w 80"/>
                  <a:gd name="T9" fmla="*/ 0 h 85"/>
                  <a:gd name="T10" fmla="*/ 0 w 80"/>
                  <a:gd name="T11" fmla="*/ 0 h 85"/>
                  <a:gd name="T12" fmla="*/ 0 w 80"/>
                  <a:gd name="T13" fmla="*/ 0 h 85"/>
                  <a:gd name="T14" fmla="*/ 0 w 80"/>
                  <a:gd name="T15" fmla="*/ 0 h 85"/>
                  <a:gd name="T16" fmla="*/ 0 w 80"/>
                  <a:gd name="T17" fmla="*/ 0 h 8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80"/>
                  <a:gd name="T28" fmla="*/ 0 h 85"/>
                  <a:gd name="T29" fmla="*/ 80 w 80"/>
                  <a:gd name="T30" fmla="*/ 85 h 8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80" h="85">
                    <a:moveTo>
                      <a:pt x="80" y="58"/>
                    </a:moveTo>
                    <a:lnTo>
                      <a:pt x="74" y="85"/>
                    </a:lnTo>
                    <a:lnTo>
                      <a:pt x="34" y="58"/>
                    </a:lnTo>
                    <a:lnTo>
                      <a:pt x="19" y="29"/>
                    </a:lnTo>
                    <a:lnTo>
                      <a:pt x="0" y="20"/>
                    </a:lnTo>
                    <a:lnTo>
                      <a:pt x="23" y="4"/>
                    </a:lnTo>
                    <a:lnTo>
                      <a:pt x="32" y="0"/>
                    </a:lnTo>
                    <a:lnTo>
                      <a:pt x="52" y="44"/>
                    </a:lnTo>
                    <a:lnTo>
                      <a:pt x="80" y="58"/>
                    </a:lnTo>
                    <a:close/>
                  </a:path>
                </a:pathLst>
              </a:custGeom>
              <a:blipFill dpi="0" rotWithShape="0">
                <a:blip r:embed="rId2" cstate="print"/>
                <a:srcRect/>
                <a:tile tx="0" ty="0" sx="100000" sy="100000" flip="none" algn="tl"/>
              </a:blipFill>
              <a:ln w="0">
                <a:noFill/>
                <a:prstDash val="solid"/>
                <a:round/>
                <a:headEnd/>
                <a:tailEnd/>
              </a:ln>
            </p:spPr>
            <p:txBody>
              <a:bodyPr/>
              <a:lstStyle/>
              <a:p>
                <a:endParaRPr lang="en-US" sz="2200" dirty="0">
                  <a:cs typeface="Calibri" pitchFamily="34" charset="0"/>
                </a:endParaRPr>
              </a:p>
            </p:txBody>
          </p:sp>
          <p:sp>
            <p:nvSpPr>
              <p:cNvPr id="32" name="Freeform 18"/>
              <p:cNvSpPr>
                <a:spLocks noChangeAspect="1"/>
              </p:cNvSpPr>
              <p:nvPr/>
            </p:nvSpPr>
            <p:spPr bwMode="auto">
              <a:xfrm>
                <a:off x="4754" y="2938"/>
                <a:ext cx="45" cy="20"/>
              </a:xfrm>
              <a:custGeom>
                <a:avLst/>
                <a:gdLst>
                  <a:gd name="T0" fmla="*/ 0 w 121"/>
                  <a:gd name="T1" fmla="*/ 0 h 49"/>
                  <a:gd name="T2" fmla="*/ 0 w 121"/>
                  <a:gd name="T3" fmla="*/ 0 h 49"/>
                  <a:gd name="T4" fmla="*/ 0 w 121"/>
                  <a:gd name="T5" fmla="*/ 0 h 49"/>
                  <a:gd name="T6" fmla="*/ 0 w 121"/>
                  <a:gd name="T7" fmla="*/ 0 h 49"/>
                  <a:gd name="T8" fmla="*/ 0 w 121"/>
                  <a:gd name="T9" fmla="*/ 0 h 49"/>
                  <a:gd name="T10" fmla="*/ 0 w 121"/>
                  <a:gd name="T11" fmla="*/ 0 h 49"/>
                  <a:gd name="T12" fmla="*/ 0 w 121"/>
                  <a:gd name="T13" fmla="*/ 0 h 49"/>
                  <a:gd name="T14" fmla="*/ 0 w 121"/>
                  <a:gd name="T15" fmla="*/ 0 h 49"/>
                  <a:gd name="T16" fmla="*/ 0 w 121"/>
                  <a:gd name="T17" fmla="*/ 0 h 49"/>
                  <a:gd name="T18" fmla="*/ 0 w 121"/>
                  <a:gd name="T19" fmla="*/ 0 h 49"/>
                  <a:gd name="T20" fmla="*/ 0 w 121"/>
                  <a:gd name="T21" fmla="*/ 0 h 49"/>
                  <a:gd name="T22" fmla="*/ 0 w 121"/>
                  <a:gd name="T23" fmla="*/ 0 h 49"/>
                  <a:gd name="T24" fmla="*/ 0 w 121"/>
                  <a:gd name="T25" fmla="*/ 0 h 49"/>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21"/>
                  <a:gd name="T40" fmla="*/ 0 h 49"/>
                  <a:gd name="T41" fmla="*/ 121 w 121"/>
                  <a:gd name="T42" fmla="*/ 49 h 49"/>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21" h="49">
                    <a:moveTo>
                      <a:pt x="121" y="28"/>
                    </a:moveTo>
                    <a:lnTo>
                      <a:pt x="114" y="13"/>
                    </a:lnTo>
                    <a:lnTo>
                      <a:pt x="97" y="18"/>
                    </a:lnTo>
                    <a:lnTo>
                      <a:pt x="56" y="0"/>
                    </a:lnTo>
                    <a:lnTo>
                      <a:pt x="78" y="25"/>
                    </a:lnTo>
                    <a:lnTo>
                      <a:pt x="51" y="25"/>
                    </a:lnTo>
                    <a:lnTo>
                      <a:pt x="12" y="21"/>
                    </a:lnTo>
                    <a:lnTo>
                      <a:pt x="0" y="49"/>
                    </a:lnTo>
                    <a:lnTo>
                      <a:pt x="42" y="41"/>
                    </a:lnTo>
                    <a:lnTo>
                      <a:pt x="84" y="32"/>
                    </a:lnTo>
                    <a:lnTo>
                      <a:pt x="100" y="37"/>
                    </a:lnTo>
                    <a:lnTo>
                      <a:pt x="99" y="35"/>
                    </a:lnTo>
                    <a:lnTo>
                      <a:pt x="121" y="28"/>
                    </a:lnTo>
                    <a:close/>
                  </a:path>
                </a:pathLst>
              </a:custGeom>
              <a:blipFill dpi="0" rotWithShape="0">
                <a:blip r:embed="rId2" cstate="print"/>
                <a:srcRect/>
                <a:tile tx="0" ty="0" sx="100000" sy="100000" flip="none" algn="tl"/>
              </a:blipFill>
              <a:ln w="0">
                <a:noFill/>
                <a:prstDash val="solid"/>
                <a:round/>
                <a:headEnd/>
                <a:tailEnd/>
              </a:ln>
            </p:spPr>
            <p:txBody>
              <a:bodyPr/>
              <a:lstStyle/>
              <a:p>
                <a:endParaRPr lang="en-US" sz="2200" dirty="0">
                  <a:cs typeface="Calibri" pitchFamily="34" charset="0"/>
                </a:endParaRPr>
              </a:p>
            </p:txBody>
          </p:sp>
          <p:sp>
            <p:nvSpPr>
              <p:cNvPr id="33" name="Freeform 19"/>
              <p:cNvSpPr>
                <a:spLocks noChangeAspect="1"/>
              </p:cNvSpPr>
              <p:nvPr/>
            </p:nvSpPr>
            <p:spPr bwMode="auto">
              <a:xfrm>
                <a:off x="4796" y="2965"/>
                <a:ext cx="31" cy="17"/>
              </a:xfrm>
              <a:custGeom>
                <a:avLst/>
                <a:gdLst>
                  <a:gd name="T0" fmla="*/ 0 w 85"/>
                  <a:gd name="T1" fmla="*/ 0 h 45"/>
                  <a:gd name="T2" fmla="*/ 0 w 85"/>
                  <a:gd name="T3" fmla="*/ 0 h 45"/>
                  <a:gd name="T4" fmla="*/ 0 w 85"/>
                  <a:gd name="T5" fmla="*/ 0 h 45"/>
                  <a:gd name="T6" fmla="*/ 0 w 85"/>
                  <a:gd name="T7" fmla="*/ 0 h 45"/>
                  <a:gd name="T8" fmla="*/ 0 w 85"/>
                  <a:gd name="T9" fmla="*/ 0 h 45"/>
                  <a:gd name="T10" fmla="*/ 0 w 85"/>
                  <a:gd name="T11" fmla="*/ 0 h 45"/>
                  <a:gd name="T12" fmla="*/ 0 60000 65536"/>
                  <a:gd name="T13" fmla="*/ 0 60000 65536"/>
                  <a:gd name="T14" fmla="*/ 0 60000 65536"/>
                  <a:gd name="T15" fmla="*/ 0 60000 65536"/>
                  <a:gd name="T16" fmla="*/ 0 60000 65536"/>
                  <a:gd name="T17" fmla="*/ 0 60000 65536"/>
                  <a:gd name="T18" fmla="*/ 0 w 85"/>
                  <a:gd name="T19" fmla="*/ 0 h 45"/>
                  <a:gd name="T20" fmla="*/ 85 w 85"/>
                  <a:gd name="T21" fmla="*/ 45 h 45"/>
                </a:gdLst>
                <a:ahLst/>
                <a:cxnLst>
                  <a:cxn ang="T12">
                    <a:pos x="T0" y="T1"/>
                  </a:cxn>
                  <a:cxn ang="T13">
                    <a:pos x="T2" y="T3"/>
                  </a:cxn>
                  <a:cxn ang="T14">
                    <a:pos x="T4" y="T5"/>
                  </a:cxn>
                  <a:cxn ang="T15">
                    <a:pos x="T6" y="T7"/>
                  </a:cxn>
                  <a:cxn ang="T16">
                    <a:pos x="T8" y="T9"/>
                  </a:cxn>
                  <a:cxn ang="T17">
                    <a:pos x="T10" y="T11"/>
                  </a:cxn>
                </a:cxnLst>
                <a:rect l="T18" t="T19" r="T20" b="T21"/>
                <a:pathLst>
                  <a:path w="85" h="45">
                    <a:moveTo>
                      <a:pt x="85" y="36"/>
                    </a:moveTo>
                    <a:lnTo>
                      <a:pt x="51" y="45"/>
                    </a:lnTo>
                    <a:lnTo>
                      <a:pt x="10" y="18"/>
                    </a:lnTo>
                    <a:lnTo>
                      <a:pt x="0" y="0"/>
                    </a:lnTo>
                    <a:lnTo>
                      <a:pt x="51" y="2"/>
                    </a:lnTo>
                    <a:lnTo>
                      <a:pt x="85" y="36"/>
                    </a:lnTo>
                    <a:close/>
                  </a:path>
                </a:pathLst>
              </a:custGeom>
              <a:blipFill dpi="0" rotWithShape="0">
                <a:blip r:embed="rId2" cstate="print"/>
                <a:srcRect/>
                <a:tile tx="0" ty="0" sx="100000" sy="100000" flip="none" algn="tl"/>
              </a:blipFill>
              <a:ln w="0">
                <a:noFill/>
                <a:prstDash val="solid"/>
                <a:round/>
                <a:headEnd/>
                <a:tailEnd/>
              </a:ln>
            </p:spPr>
            <p:txBody>
              <a:bodyPr/>
              <a:lstStyle/>
              <a:p>
                <a:endParaRPr lang="en-US" sz="2200" dirty="0">
                  <a:cs typeface="Calibri" pitchFamily="34" charset="0"/>
                </a:endParaRPr>
              </a:p>
            </p:txBody>
          </p:sp>
          <p:sp>
            <p:nvSpPr>
              <p:cNvPr id="34" name="Freeform 20"/>
              <p:cNvSpPr>
                <a:spLocks noChangeAspect="1"/>
              </p:cNvSpPr>
              <p:nvPr/>
            </p:nvSpPr>
            <p:spPr bwMode="auto">
              <a:xfrm>
                <a:off x="4931" y="2834"/>
                <a:ext cx="22" cy="15"/>
              </a:xfrm>
              <a:custGeom>
                <a:avLst/>
                <a:gdLst>
                  <a:gd name="T0" fmla="*/ 0 w 61"/>
                  <a:gd name="T1" fmla="*/ 0 h 40"/>
                  <a:gd name="T2" fmla="*/ 0 w 61"/>
                  <a:gd name="T3" fmla="*/ 0 h 40"/>
                  <a:gd name="T4" fmla="*/ 0 w 61"/>
                  <a:gd name="T5" fmla="*/ 0 h 40"/>
                  <a:gd name="T6" fmla="*/ 0 w 61"/>
                  <a:gd name="T7" fmla="*/ 0 h 40"/>
                  <a:gd name="T8" fmla="*/ 0 w 61"/>
                  <a:gd name="T9" fmla="*/ 0 h 40"/>
                  <a:gd name="T10" fmla="*/ 0 60000 65536"/>
                  <a:gd name="T11" fmla="*/ 0 60000 65536"/>
                  <a:gd name="T12" fmla="*/ 0 60000 65536"/>
                  <a:gd name="T13" fmla="*/ 0 60000 65536"/>
                  <a:gd name="T14" fmla="*/ 0 60000 65536"/>
                  <a:gd name="T15" fmla="*/ 0 w 61"/>
                  <a:gd name="T16" fmla="*/ 0 h 40"/>
                  <a:gd name="T17" fmla="*/ 61 w 61"/>
                  <a:gd name="T18" fmla="*/ 40 h 40"/>
                </a:gdLst>
                <a:ahLst/>
                <a:cxnLst>
                  <a:cxn ang="T10">
                    <a:pos x="T0" y="T1"/>
                  </a:cxn>
                  <a:cxn ang="T11">
                    <a:pos x="T2" y="T3"/>
                  </a:cxn>
                  <a:cxn ang="T12">
                    <a:pos x="T4" y="T5"/>
                  </a:cxn>
                  <a:cxn ang="T13">
                    <a:pos x="T6" y="T7"/>
                  </a:cxn>
                  <a:cxn ang="T14">
                    <a:pos x="T8" y="T9"/>
                  </a:cxn>
                </a:cxnLst>
                <a:rect l="T15" t="T16" r="T17" b="T18"/>
                <a:pathLst>
                  <a:path w="61" h="40">
                    <a:moveTo>
                      <a:pt x="61" y="16"/>
                    </a:moveTo>
                    <a:lnTo>
                      <a:pt x="37" y="40"/>
                    </a:lnTo>
                    <a:lnTo>
                      <a:pt x="0" y="15"/>
                    </a:lnTo>
                    <a:lnTo>
                      <a:pt x="19" y="0"/>
                    </a:lnTo>
                    <a:lnTo>
                      <a:pt x="61" y="16"/>
                    </a:lnTo>
                    <a:close/>
                  </a:path>
                </a:pathLst>
              </a:custGeom>
              <a:blipFill dpi="0" rotWithShape="0">
                <a:blip r:embed="rId2" cstate="print"/>
                <a:srcRect/>
                <a:tile tx="0" ty="0" sx="100000" sy="100000" flip="none" algn="tl"/>
              </a:blipFill>
              <a:ln w="0">
                <a:noFill/>
                <a:prstDash val="solid"/>
                <a:round/>
                <a:headEnd/>
                <a:tailEnd/>
              </a:ln>
            </p:spPr>
            <p:txBody>
              <a:bodyPr/>
              <a:lstStyle/>
              <a:p>
                <a:endParaRPr lang="en-US" sz="2200" dirty="0">
                  <a:cs typeface="Calibri" pitchFamily="34" charset="0"/>
                </a:endParaRPr>
              </a:p>
            </p:txBody>
          </p:sp>
          <p:sp>
            <p:nvSpPr>
              <p:cNvPr id="35" name="Freeform 21"/>
              <p:cNvSpPr>
                <a:spLocks noChangeAspect="1"/>
              </p:cNvSpPr>
              <p:nvPr/>
            </p:nvSpPr>
            <p:spPr bwMode="auto">
              <a:xfrm>
                <a:off x="4716" y="2938"/>
                <a:ext cx="20" cy="13"/>
              </a:xfrm>
              <a:custGeom>
                <a:avLst/>
                <a:gdLst>
                  <a:gd name="T0" fmla="*/ 0 w 56"/>
                  <a:gd name="T1" fmla="*/ 0 h 31"/>
                  <a:gd name="T2" fmla="*/ 0 w 56"/>
                  <a:gd name="T3" fmla="*/ 0 h 31"/>
                  <a:gd name="T4" fmla="*/ 0 w 56"/>
                  <a:gd name="T5" fmla="*/ 0 h 31"/>
                  <a:gd name="T6" fmla="*/ 0 w 56"/>
                  <a:gd name="T7" fmla="*/ 0 h 31"/>
                  <a:gd name="T8" fmla="*/ 0 w 56"/>
                  <a:gd name="T9" fmla="*/ 0 h 31"/>
                  <a:gd name="T10" fmla="*/ 0 60000 65536"/>
                  <a:gd name="T11" fmla="*/ 0 60000 65536"/>
                  <a:gd name="T12" fmla="*/ 0 60000 65536"/>
                  <a:gd name="T13" fmla="*/ 0 60000 65536"/>
                  <a:gd name="T14" fmla="*/ 0 60000 65536"/>
                  <a:gd name="T15" fmla="*/ 0 w 56"/>
                  <a:gd name="T16" fmla="*/ 0 h 31"/>
                  <a:gd name="T17" fmla="*/ 56 w 56"/>
                  <a:gd name="T18" fmla="*/ 31 h 31"/>
                </a:gdLst>
                <a:ahLst/>
                <a:cxnLst>
                  <a:cxn ang="T10">
                    <a:pos x="T0" y="T1"/>
                  </a:cxn>
                  <a:cxn ang="T11">
                    <a:pos x="T2" y="T3"/>
                  </a:cxn>
                  <a:cxn ang="T12">
                    <a:pos x="T4" y="T5"/>
                  </a:cxn>
                  <a:cxn ang="T13">
                    <a:pos x="T6" y="T7"/>
                  </a:cxn>
                  <a:cxn ang="T14">
                    <a:pos x="T8" y="T9"/>
                  </a:cxn>
                </a:cxnLst>
                <a:rect l="T15" t="T16" r="T17" b="T18"/>
                <a:pathLst>
                  <a:path w="56" h="31">
                    <a:moveTo>
                      <a:pt x="56" y="15"/>
                    </a:moveTo>
                    <a:lnTo>
                      <a:pt x="48" y="4"/>
                    </a:lnTo>
                    <a:lnTo>
                      <a:pt x="0" y="0"/>
                    </a:lnTo>
                    <a:lnTo>
                      <a:pt x="29" y="31"/>
                    </a:lnTo>
                    <a:lnTo>
                      <a:pt x="56" y="15"/>
                    </a:lnTo>
                    <a:close/>
                  </a:path>
                </a:pathLst>
              </a:custGeom>
              <a:blipFill dpi="0" rotWithShape="0">
                <a:blip r:embed="rId2" cstate="print"/>
                <a:srcRect/>
                <a:tile tx="0" ty="0" sx="100000" sy="100000" flip="none" algn="tl"/>
              </a:blipFill>
              <a:ln w="0">
                <a:noFill/>
                <a:prstDash val="solid"/>
                <a:round/>
                <a:headEnd/>
                <a:tailEnd/>
              </a:ln>
            </p:spPr>
            <p:txBody>
              <a:bodyPr/>
              <a:lstStyle/>
              <a:p>
                <a:endParaRPr lang="en-US" sz="2200" dirty="0">
                  <a:cs typeface="Calibri" pitchFamily="34" charset="0"/>
                </a:endParaRPr>
              </a:p>
            </p:txBody>
          </p:sp>
          <p:sp>
            <p:nvSpPr>
              <p:cNvPr id="36" name="Freeform 22"/>
              <p:cNvSpPr>
                <a:spLocks noChangeAspect="1"/>
              </p:cNvSpPr>
              <p:nvPr/>
            </p:nvSpPr>
            <p:spPr bwMode="auto">
              <a:xfrm>
                <a:off x="4402" y="2739"/>
                <a:ext cx="15" cy="20"/>
              </a:xfrm>
              <a:custGeom>
                <a:avLst/>
                <a:gdLst>
                  <a:gd name="T0" fmla="*/ 0 w 40"/>
                  <a:gd name="T1" fmla="*/ 0 h 53"/>
                  <a:gd name="T2" fmla="*/ 0 w 40"/>
                  <a:gd name="T3" fmla="*/ 0 h 53"/>
                  <a:gd name="T4" fmla="*/ 0 w 40"/>
                  <a:gd name="T5" fmla="*/ 0 h 53"/>
                  <a:gd name="T6" fmla="*/ 0 w 40"/>
                  <a:gd name="T7" fmla="*/ 0 h 53"/>
                  <a:gd name="T8" fmla="*/ 0 w 40"/>
                  <a:gd name="T9" fmla="*/ 0 h 53"/>
                  <a:gd name="T10" fmla="*/ 0 60000 65536"/>
                  <a:gd name="T11" fmla="*/ 0 60000 65536"/>
                  <a:gd name="T12" fmla="*/ 0 60000 65536"/>
                  <a:gd name="T13" fmla="*/ 0 60000 65536"/>
                  <a:gd name="T14" fmla="*/ 0 60000 65536"/>
                  <a:gd name="T15" fmla="*/ 0 w 40"/>
                  <a:gd name="T16" fmla="*/ 0 h 53"/>
                  <a:gd name="T17" fmla="*/ 40 w 40"/>
                  <a:gd name="T18" fmla="*/ 53 h 53"/>
                </a:gdLst>
                <a:ahLst/>
                <a:cxnLst>
                  <a:cxn ang="T10">
                    <a:pos x="T0" y="T1"/>
                  </a:cxn>
                  <a:cxn ang="T11">
                    <a:pos x="T2" y="T3"/>
                  </a:cxn>
                  <a:cxn ang="T12">
                    <a:pos x="T4" y="T5"/>
                  </a:cxn>
                  <a:cxn ang="T13">
                    <a:pos x="T6" y="T7"/>
                  </a:cxn>
                  <a:cxn ang="T14">
                    <a:pos x="T8" y="T9"/>
                  </a:cxn>
                </a:cxnLst>
                <a:rect l="T15" t="T16" r="T17" b="T18"/>
                <a:pathLst>
                  <a:path w="40" h="53">
                    <a:moveTo>
                      <a:pt x="40" y="29"/>
                    </a:moveTo>
                    <a:lnTo>
                      <a:pt x="36" y="53"/>
                    </a:lnTo>
                    <a:lnTo>
                      <a:pt x="0" y="5"/>
                    </a:lnTo>
                    <a:lnTo>
                      <a:pt x="10" y="0"/>
                    </a:lnTo>
                    <a:lnTo>
                      <a:pt x="40" y="29"/>
                    </a:lnTo>
                    <a:close/>
                  </a:path>
                </a:pathLst>
              </a:custGeom>
              <a:blipFill dpi="0" rotWithShape="0">
                <a:blip r:embed="rId2" cstate="print"/>
                <a:srcRect/>
                <a:tile tx="0" ty="0" sx="100000" sy="100000" flip="none" algn="tl"/>
              </a:blipFill>
              <a:ln w="0">
                <a:noFill/>
                <a:prstDash val="solid"/>
                <a:round/>
                <a:headEnd/>
                <a:tailEnd/>
              </a:ln>
            </p:spPr>
            <p:txBody>
              <a:bodyPr/>
              <a:lstStyle/>
              <a:p>
                <a:endParaRPr lang="en-US" sz="2200" dirty="0">
                  <a:cs typeface="Calibri" pitchFamily="34" charset="0"/>
                </a:endParaRPr>
              </a:p>
            </p:txBody>
          </p:sp>
          <p:sp>
            <p:nvSpPr>
              <p:cNvPr id="37" name="Freeform 23"/>
              <p:cNvSpPr>
                <a:spLocks noChangeAspect="1"/>
              </p:cNvSpPr>
              <p:nvPr/>
            </p:nvSpPr>
            <p:spPr bwMode="auto">
              <a:xfrm>
                <a:off x="4742" y="2941"/>
                <a:ext cx="13" cy="14"/>
              </a:xfrm>
              <a:custGeom>
                <a:avLst/>
                <a:gdLst>
                  <a:gd name="T0" fmla="*/ 0 w 36"/>
                  <a:gd name="T1" fmla="*/ 0 h 39"/>
                  <a:gd name="T2" fmla="*/ 0 w 36"/>
                  <a:gd name="T3" fmla="*/ 0 h 39"/>
                  <a:gd name="T4" fmla="*/ 0 w 36"/>
                  <a:gd name="T5" fmla="*/ 0 h 39"/>
                  <a:gd name="T6" fmla="*/ 0 w 36"/>
                  <a:gd name="T7" fmla="*/ 0 h 39"/>
                  <a:gd name="T8" fmla="*/ 0 w 36"/>
                  <a:gd name="T9" fmla="*/ 0 h 39"/>
                  <a:gd name="T10" fmla="*/ 0 60000 65536"/>
                  <a:gd name="T11" fmla="*/ 0 60000 65536"/>
                  <a:gd name="T12" fmla="*/ 0 60000 65536"/>
                  <a:gd name="T13" fmla="*/ 0 60000 65536"/>
                  <a:gd name="T14" fmla="*/ 0 60000 65536"/>
                  <a:gd name="T15" fmla="*/ 0 w 36"/>
                  <a:gd name="T16" fmla="*/ 0 h 39"/>
                  <a:gd name="T17" fmla="*/ 36 w 36"/>
                  <a:gd name="T18" fmla="*/ 39 h 39"/>
                </a:gdLst>
                <a:ahLst/>
                <a:cxnLst>
                  <a:cxn ang="T10">
                    <a:pos x="T0" y="T1"/>
                  </a:cxn>
                  <a:cxn ang="T11">
                    <a:pos x="T2" y="T3"/>
                  </a:cxn>
                  <a:cxn ang="T12">
                    <a:pos x="T4" y="T5"/>
                  </a:cxn>
                  <a:cxn ang="T13">
                    <a:pos x="T6" y="T7"/>
                  </a:cxn>
                  <a:cxn ang="T14">
                    <a:pos x="T8" y="T9"/>
                  </a:cxn>
                </a:cxnLst>
                <a:rect l="T15" t="T16" r="T17" b="T18"/>
                <a:pathLst>
                  <a:path w="36" h="39">
                    <a:moveTo>
                      <a:pt x="36" y="11"/>
                    </a:moveTo>
                    <a:lnTo>
                      <a:pt x="24" y="0"/>
                    </a:lnTo>
                    <a:lnTo>
                      <a:pt x="0" y="30"/>
                    </a:lnTo>
                    <a:lnTo>
                      <a:pt x="18" y="39"/>
                    </a:lnTo>
                    <a:lnTo>
                      <a:pt x="36" y="11"/>
                    </a:lnTo>
                    <a:close/>
                  </a:path>
                </a:pathLst>
              </a:custGeom>
              <a:blipFill dpi="0" rotWithShape="0">
                <a:blip r:embed="rId2" cstate="print"/>
                <a:srcRect/>
                <a:tile tx="0" ty="0" sx="100000" sy="100000" flip="none" algn="tl"/>
              </a:blipFill>
              <a:ln w="0">
                <a:noFill/>
                <a:prstDash val="solid"/>
                <a:round/>
                <a:headEnd/>
                <a:tailEnd/>
              </a:ln>
            </p:spPr>
            <p:txBody>
              <a:bodyPr/>
              <a:lstStyle/>
              <a:p>
                <a:endParaRPr lang="en-US" sz="2200" dirty="0">
                  <a:cs typeface="Calibri" pitchFamily="34" charset="0"/>
                </a:endParaRPr>
              </a:p>
            </p:txBody>
          </p:sp>
          <p:sp>
            <p:nvSpPr>
              <p:cNvPr id="38" name="Freeform 24"/>
              <p:cNvSpPr>
                <a:spLocks noChangeAspect="1"/>
              </p:cNvSpPr>
              <p:nvPr/>
            </p:nvSpPr>
            <p:spPr bwMode="auto">
              <a:xfrm>
                <a:off x="4594" y="2825"/>
                <a:ext cx="12" cy="12"/>
              </a:xfrm>
              <a:custGeom>
                <a:avLst/>
                <a:gdLst>
                  <a:gd name="T0" fmla="*/ 0 w 33"/>
                  <a:gd name="T1" fmla="*/ 0 h 33"/>
                  <a:gd name="T2" fmla="*/ 0 w 33"/>
                  <a:gd name="T3" fmla="*/ 0 h 33"/>
                  <a:gd name="T4" fmla="*/ 0 w 33"/>
                  <a:gd name="T5" fmla="*/ 0 h 33"/>
                  <a:gd name="T6" fmla="*/ 0 w 33"/>
                  <a:gd name="T7" fmla="*/ 0 h 33"/>
                  <a:gd name="T8" fmla="*/ 0 w 33"/>
                  <a:gd name="T9" fmla="*/ 0 h 33"/>
                  <a:gd name="T10" fmla="*/ 0 60000 65536"/>
                  <a:gd name="T11" fmla="*/ 0 60000 65536"/>
                  <a:gd name="T12" fmla="*/ 0 60000 65536"/>
                  <a:gd name="T13" fmla="*/ 0 60000 65536"/>
                  <a:gd name="T14" fmla="*/ 0 60000 65536"/>
                  <a:gd name="T15" fmla="*/ 0 w 33"/>
                  <a:gd name="T16" fmla="*/ 0 h 33"/>
                  <a:gd name="T17" fmla="*/ 33 w 33"/>
                  <a:gd name="T18" fmla="*/ 33 h 33"/>
                </a:gdLst>
                <a:ahLst/>
                <a:cxnLst>
                  <a:cxn ang="T10">
                    <a:pos x="T0" y="T1"/>
                  </a:cxn>
                  <a:cxn ang="T11">
                    <a:pos x="T2" y="T3"/>
                  </a:cxn>
                  <a:cxn ang="T12">
                    <a:pos x="T4" y="T5"/>
                  </a:cxn>
                  <a:cxn ang="T13">
                    <a:pos x="T6" y="T7"/>
                  </a:cxn>
                  <a:cxn ang="T14">
                    <a:pos x="T8" y="T9"/>
                  </a:cxn>
                </a:cxnLst>
                <a:rect l="T15" t="T16" r="T17" b="T18"/>
                <a:pathLst>
                  <a:path w="33" h="33">
                    <a:moveTo>
                      <a:pt x="33" y="12"/>
                    </a:moveTo>
                    <a:lnTo>
                      <a:pt x="15" y="28"/>
                    </a:lnTo>
                    <a:lnTo>
                      <a:pt x="0" y="33"/>
                    </a:lnTo>
                    <a:lnTo>
                      <a:pt x="1" y="0"/>
                    </a:lnTo>
                    <a:lnTo>
                      <a:pt x="33" y="12"/>
                    </a:lnTo>
                    <a:close/>
                  </a:path>
                </a:pathLst>
              </a:custGeom>
              <a:blipFill dpi="0" rotWithShape="0">
                <a:blip r:embed="rId2" cstate="print"/>
                <a:srcRect/>
                <a:tile tx="0" ty="0" sx="100000" sy="100000" flip="none" algn="tl"/>
              </a:blipFill>
              <a:ln w="0">
                <a:noFill/>
                <a:prstDash val="solid"/>
                <a:round/>
                <a:headEnd/>
                <a:tailEnd/>
              </a:ln>
            </p:spPr>
            <p:txBody>
              <a:bodyPr/>
              <a:lstStyle/>
              <a:p>
                <a:endParaRPr lang="en-US" sz="2200" dirty="0">
                  <a:cs typeface="Calibri" pitchFamily="34" charset="0"/>
                </a:endParaRPr>
              </a:p>
            </p:txBody>
          </p:sp>
          <p:sp>
            <p:nvSpPr>
              <p:cNvPr id="39" name="Freeform 25"/>
              <p:cNvSpPr>
                <a:spLocks noChangeAspect="1"/>
              </p:cNvSpPr>
              <p:nvPr/>
            </p:nvSpPr>
            <p:spPr bwMode="auto">
              <a:xfrm>
                <a:off x="4867" y="2863"/>
                <a:ext cx="11" cy="25"/>
              </a:xfrm>
              <a:custGeom>
                <a:avLst/>
                <a:gdLst>
                  <a:gd name="T0" fmla="*/ 0 w 30"/>
                  <a:gd name="T1" fmla="*/ 0 h 67"/>
                  <a:gd name="T2" fmla="*/ 0 w 30"/>
                  <a:gd name="T3" fmla="*/ 0 h 67"/>
                  <a:gd name="T4" fmla="*/ 0 w 30"/>
                  <a:gd name="T5" fmla="*/ 0 h 67"/>
                  <a:gd name="T6" fmla="*/ 0 w 30"/>
                  <a:gd name="T7" fmla="*/ 0 h 67"/>
                  <a:gd name="T8" fmla="*/ 0 w 30"/>
                  <a:gd name="T9" fmla="*/ 0 h 67"/>
                  <a:gd name="T10" fmla="*/ 0 w 30"/>
                  <a:gd name="T11" fmla="*/ 0 h 67"/>
                  <a:gd name="T12" fmla="*/ 0 60000 65536"/>
                  <a:gd name="T13" fmla="*/ 0 60000 65536"/>
                  <a:gd name="T14" fmla="*/ 0 60000 65536"/>
                  <a:gd name="T15" fmla="*/ 0 60000 65536"/>
                  <a:gd name="T16" fmla="*/ 0 60000 65536"/>
                  <a:gd name="T17" fmla="*/ 0 60000 65536"/>
                  <a:gd name="T18" fmla="*/ 0 w 30"/>
                  <a:gd name="T19" fmla="*/ 0 h 67"/>
                  <a:gd name="T20" fmla="*/ 30 w 30"/>
                  <a:gd name="T21" fmla="*/ 67 h 67"/>
                </a:gdLst>
                <a:ahLst/>
                <a:cxnLst>
                  <a:cxn ang="T12">
                    <a:pos x="T0" y="T1"/>
                  </a:cxn>
                  <a:cxn ang="T13">
                    <a:pos x="T2" y="T3"/>
                  </a:cxn>
                  <a:cxn ang="T14">
                    <a:pos x="T4" y="T5"/>
                  </a:cxn>
                  <a:cxn ang="T15">
                    <a:pos x="T6" y="T7"/>
                  </a:cxn>
                  <a:cxn ang="T16">
                    <a:pos x="T8" y="T9"/>
                  </a:cxn>
                  <a:cxn ang="T17">
                    <a:pos x="T10" y="T11"/>
                  </a:cxn>
                </a:cxnLst>
                <a:rect l="T18" t="T19" r="T20" b="T21"/>
                <a:pathLst>
                  <a:path w="30" h="67">
                    <a:moveTo>
                      <a:pt x="30" y="46"/>
                    </a:moveTo>
                    <a:lnTo>
                      <a:pt x="24" y="41"/>
                    </a:lnTo>
                    <a:lnTo>
                      <a:pt x="26" y="16"/>
                    </a:lnTo>
                    <a:lnTo>
                      <a:pt x="26" y="0"/>
                    </a:lnTo>
                    <a:lnTo>
                      <a:pt x="0" y="67"/>
                    </a:lnTo>
                    <a:lnTo>
                      <a:pt x="30" y="46"/>
                    </a:lnTo>
                    <a:close/>
                  </a:path>
                </a:pathLst>
              </a:custGeom>
              <a:blipFill dpi="0" rotWithShape="0">
                <a:blip r:embed="rId2" cstate="print"/>
                <a:srcRect/>
                <a:tile tx="0" ty="0" sx="100000" sy="100000" flip="none" algn="tl"/>
              </a:blipFill>
              <a:ln w="0">
                <a:noFill/>
                <a:prstDash val="solid"/>
                <a:round/>
                <a:headEnd/>
                <a:tailEnd/>
              </a:ln>
            </p:spPr>
            <p:txBody>
              <a:bodyPr/>
              <a:lstStyle/>
              <a:p>
                <a:endParaRPr lang="en-US" sz="2200" dirty="0">
                  <a:cs typeface="Calibri" pitchFamily="34" charset="0"/>
                </a:endParaRPr>
              </a:p>
            </p:txBody>
          </p:sp>
          <p:sp>
            <p:nvSpPr>
              <p:cNvPr id="40" name="Freeform 26"/>
              <p:cNvSpPr>
                <a:spLocks noChangeAspect="1"/>
              </p:cNvSpPr>
              <p:nvPr/>
            </p:nvSpPr>
            <p:spPr bwMode="auto">
              <a:xfrm>
                <a:off x="5081" y="2885"/>
                <a:ext cx="8" cy="15"/>
              </a:xfrm>
              <a:custGeom>
                <a:avLst/>
                <a:gdLst>
                  <a:gd name="T0" fmla="*/ 0 w 19"/>
                  <a:gd name="T1" fmla="*/ 0 h 39"/>
                  <a:gd name="T2" fmla="*/ 0 w 19"/>
                  <a:gd name="T3" fmla="*/ 0 h 39"/>
                  <a:gd name="T4" fmla="*/ 0 w 19"/>
                  <a:gd name="T5" fmla="*/ 0 h 39"/>
                  <a:gd name="T6" fmla="*/ 0 w 19"/>
                  <a:gd name="T7" fmla="*/ 0 h 39"/>
                  <a:gd name="T8" fmla="*/ 0 w 19"/>
                  <a:gd name="T9" fmla="*/ 0 h 39"/>
                  <a:gd name="T10" fmla="*/ 0 60000 65536"/>
                  <a:gd name="T11" fmla="*/ 0 60000 65536"/>
                  <a:gd name="T12" fmla="*/ 0 60000 65536"/>
                  <a:gd name="T13" fmla="*/ 0 60000 65536"/>
                  <a:gd name="T14" fmla="*/ 0 60000 65536"/>
                  <a:gd name="T15" fmla="*/ 0 w 19"/>
                  <a:gd name="T16" fmla="*/ 0 h 39"/>
                  <a:gd name="T17" fmla="*/ 19 w 19"/>
                  <a:gd name="T18" fmla="*/ 39 h 39"/>
                </a:gdLst>
                <a:ahLst/>
                <a:cxnLst>
                  <a:cxn ang="T10">
                    <a:pos x="T0" y="T1"/>
                  </a:cxn>
                  <a:cxn ang="T11">
                    <a:pos x="T2" y="T3"/>
                  </a:cxn>
                  <a:cxn ang="T12">
                    <a:pos x="T4" y="T5"/>
                  </a:cxn>
                  <a:cxn ang="T13">
                    <a:pos x="T6" y="T7"/>
                  </a:cxn>
                  <a:cxn ang="T14">
                    <a:pos x="T8" y="T9"/>
                  </a:cxn>
                </a:cxnLst>
                <a:rect l="T15" t="T16" r="T17" b="T18"/>
                <a:pathLst>
                  <a:path w="19" h="39">
                    <a:moveTo>
                      <a:pt x="19" y="30"/>
                    </a:moveTo>
                    <a:lnTo>
                      <a:pt x="16" y="0"/>
                    </a:lnTo>
                    <a:lnTo>
                      <a:pt x="0" y="6"/>
                    </a:lnTo>
                    <a:lnTo>
                      <a:pt x="0" y="39"/>
                    </a:lnTo>
                    <a:lnTo>
                      <a:pt x="19" y="30"/>
                    </a:lnTo>
                    <a:close/>
                  </a:path>
                </a:pathLst>
              </a:custGeom>
              <a:blipFill dpi="0" rotWithShape="0">
                <a:blip r:embed="rId2" cstate="print"/>
                <a:srcRect/>
                <a:tile tx="0" ty="0" sx="100000" sy="100000" flip="none" algn="tl"/>
              </a:blipFill>
              <a:ln w="0">
                <a:noFill/>
                <a:prstDash val="solid"/>
                <a:round/>
                <a:headEnd/>
                <a:tailEnd/>
              </a:ln>
            </p:spPr>
            <p:txBody>
              <a:bodyPr/>
              <a:lstStyle/>
              <a:p>
                <a:endParaRPr lang="en-US" sz="2200" dirty="0">
                  <a:cs typeface="Calibri" pitchFamily="34" charset="0"/>
                </a:endParaRPr>
              </a:p>
            </p:txBody>
          </p:sp>
          <p:sp>
            <p:nvSpPr>
              <p:cNvPr id="41" name="Freeform 27"/>
              <p:cNvSpPr>
                <a:spLocks noChangeAspect="1"/>
              </p:cNvSpPr>
              <p:nvPr/>
            </p:nvSpPr>
            <p:spPr bwMode="auto">
              <a:xfrm>
                <a:off x="4432" y="2790"/>
                <a:ext cx="10" cy="15"/>
              </a:xfrm>
              <a:custGeom>
                <a:avLst/>
                <a:gdLst>
                  <a:gd name="T0" fmla="*/ 0 w 29"/>
                  <a:gd name="T1" fmla="*/ 0 h 42"/>
                  <a:gd name="T2" fmla="*/ 0 w 29"/>
                  <a:gd name="T3" fmla="*/ 0 h 42"/>
                  <a:gd name="T4" fmla="*/ 0 w 29"/>
                  <a:gd name="T5" fmla="*/ 0 h 42"/>
                  <a:gd name="T6" fmla="*/ 0 w 29"/>
                  <a:gd name="T7" fmla="*/ 0 h 42"/>
                  <a:gd name="T8" fmla="*/ 0 60000 65536"/>
                  <a:gd name="T9" fmla="*/ 0 60000 65536"/>
                  <a:gd name="T10" fmla="*/ 0 60000 65536"/>
                  <a:gd name="T11" fmla="*/ 0 60000 65536"/>
                  <a:gd name="T12" fmla="*/ 0 w 29"/>
                  <a:gd name="T13" fmla="*/ 0 h 42"/>
                  <a:gd name="T14" fmla="*/ 29 w 29"/>
                  <a:gd name="T15" fmla="*/ 42 h 42"/>
                </a:gdLst>
                <a:ahLst/>
                <a:cxnLst>
                  <a:cxn ang="T8">
                    <a:pos x="T0" y="T1"/>
                  </a:cxn>
                  <a:cxn ang="T9">
                    <a:pos x="T2" y="T3"/>
                  </a:cxn>
                  <a:cxn ang="T10">
                    <a:pos x="T4" y="T5"/>
                  </a:cxn>
                  <a:cxn ang="T11">
                    <a:pos x="T6" y="T7"/>
                  </a:cxn>
                </a:cxnLst>
                <a:rect l="T12" t="T13" r="T14" b="T15"/>
                <a:pathLst>
                  <a:path w="29" h="42">
                    <a:moveTo>
                      <a:pt x="29" y="42"/>
                    </a:moveTo>
                    <a:lnTo>
                      <a:pt x="7" y="40"/>
                    </a:lnTo>
                    <a:lnTo>
                      <a:pt x="0" y="0"/>
                    </a:lnTo>
                    <a:lnTo>
                      <a:pt x="29" y="42"/>
                    </a:lnTo>
                    <a:close/>
                  </a:path>
                </a:pathLst>
              </a:custGeom>
              <a:blipFill dpi="0" rotWithShape="0">
                <a:blip r:embed="rId2" cstate="print"/>
                <a:srcRect/>
                <a:tile tx="0" ty="0" sx="100000" sy="100000" flip="none" algn="tl"/>
              </a:blipFill>
              <a:ln w="0">
                <a:noFill/>
                <a:prstDash val="solid"/>
                <a:round/>
                <a:headEnd/>
                <a:tailEnd/>
              </a:ln>
            </p:spPr>
            <p:txBody>
              <a:bodyPr/>
              <a:lstStyle/>
              <a:p>
                <a:endParaRPr lang="en-US" sz="2200" dirty="0">
                  <a:cs typeface="Calibri" pitchFamily="34" charset="0"/>
                </a:endParaRPr>
              </a:p>
            </p:txBody>
          </p:sp>
          <p:sp>
            <p:nvSpPr>
              <p:cNvPr id="42" name="Freeform 28"/>
              <p:cNvSpPr>
                <a:spLocks noChangeAspect="1"/>
              </p:cNvSpPr>
              <p:nvPr/>
            </p:nvSpPr>
            <p:spPr bwMode="auto">
              <a:xfrm>
                <a:off x="4863" y="2866"/>
                <a:ext cx="8" cy="15"/>
              </a:xfrm>
              <a:custGeom>
                <a:avLst/>
                <a:gdLst>
                  <a:gd name="T0" fmla="*/ 0 w 20"/>
                  <a:gd name="T1" fmla="*/ 0 h 40"/>
                  <a:gd name="T2" fmla="*/ 0 w 20"/>
                  <a:gd name="T3" fmla="*/ 0 h 40"/>
                  <a:gd name="T4" fmla="*/ 0 w 20"/>
                  <a:gd name="T5" fmla="*/ 0 h 40"/>
                  <a:gd name="T6" fmla="*/ 0 w 20"/>
                  <a:gd name="T7" fmla="*/ 0 h 40"/>
                  <a:gd name="T8" fmla="*/ 0 w 20"/>
                  <a:gd name="T9" fmla="*/ 0 h 40"/>
                  <a:gd name="T10" fmla="*/ 0 60000 65536"/>
                  <a:gd name="T11" fmla="*/ 0 60000 65536"/>
                  <a:gd name="T12" fmla="*/ 0 60000 65536"/>
                  <a:gd name="T13" fmla="*/ 0 60000 65536"/>
                  <a:gd name="T14" fmla="*/ 0 60000 65536"/>
                  <a:gd name="T15" fmla="*/ 0 w 20"/>
                  <a:gd name="T16" fmla="*/ 0 h 40"/>
                  <a:gd name="T17" fmla="*/ 20 w 20"/>
                  <a:gd name="T18" fmla="*/ 40 h 40"/>
                </a:gdLst>
                <a:ahLst/>
                <a:cxnLst>
                  <a:cxn ang="T10">
                    <a:pos x="T0" y="T1"/>
                  </a:cxn>
                  <a:cxn ang="T11">
                    <a:pos x="T2" y="T3"/>
                  </a:cxn>
                  <a:cxn ang="T12">
                    <a:pos x="T4" y="T5"/>
                  </a:cxn>
                  <a:cxn ang="T13">
                    <a:pos x="T6" y="T7"/>
                  </a:cxn>
                  <a:cxn ang="T14">
                    <a:pos x="T8" y="T9"/>
                  </a:cxn>
                </a:cxnLst>
                <a:rect l="T15" t="T16" r="T17" b="T18"/>
                <a:pathLst>
                  <a:path w="20" h="40">
                    <a:moveTo>
                      <a:pt x="20" y="17"/>
                    </a:moveTo>
                    <a:lnTo>
                      <a:pt x="17" y="0"/>
                    </a:lnTo>
                    <a:lnTo>
                      <a:pt x="6" y="5"/>
                    </a:lnTo>
                    <a:lnTo>
                      <a:pt x="0" y="40"/>
                    </a:lnTo>
                    <a:lnTo>
                      <a:pt x="20" y="17"/>
                    </a:lnTo>
                    <a:close/>
                  </a:path>
                </a:pathLst>
              </a:custGeom>
              <a:blipFill dpi="0" rotWithShape="0">
                <a:blip r:embed="rId2" cstate="print"/>
                <a:srcRect/>
                <a:tile tx="0" ty="0" sx="100000" sy="100000" flip="none" algn="tl"/>
              </a:blipFill>
              <a:ln w="0">
                <a:noFill/>
                <a:prstDash val="solid"/>
                <a:round/>
                <a:headEnd/>
                <a:tailEnd/>
              </a:ln>
            </p:spPr>
            <p:txBody>
              <a:bodyPr/>
              <a:lstStyle/>
              <a:p>
                <a:endParaRPr lang="en-US" sz="2200" dirty="0">
                  <a:cs typeface="Calibri" pitchFamily="34" charset="0"/>
                </a:endParaRPr>
              </a:p>
            </p:txBody>
          </p:sp>
          <p:sp>
            <p:nvSpPr>
              <p:cNvPr id="43" name="Freeform 29"/>
              <p:cNvSpPr>
                <a:spLocks noChangeAspect="1"/>
              </p:cNvSpPr>
              <p:nvPr/>
            </p:nvSpPr>
            <p:spPr bwMode="auto">
              <a:xfrm>
                <a:off x="4900" y="2804"/>
                <a:ext cx="18" cy="5"/>
              </a:xfrm>
              <a:custGeom>
                <a:avLst/>
                <a:gdLst>
                  <a:gd name="T0" fmla="*/ 0 w 48"/>
                  <a:gd name="T1" fmla="*/ 0 h 12"/>
                  <a:gd name="T2" fmla="*/ 0 w 48"/>
                  <a:gd name="T3" fmla="*/ 0 h 12"/>
                  <a:gd name="T4" fmla="*/ 0 w 48"/>
                  <a:gd name="T5" fmla="*/ 0 h 12"/>
                  <a:gd name="T6" fmla="*/ 0 w 48"/>
                  <a:gd name="T7" fmla="*/ 0 h 12"/>
                  <a:gd name="T8" fmla="*/ 0 60000 65536"/>
                  <a:gd name="T9" fmla="*/ 0 60000 65536"/>
                  <a:gd name="T10" fmla="*/ 0 60000 65536"/>
                  <a:gd name="T11" fmla="*/ 0 60000 65536"/>
                  <a:gd name="T12" fmla="*/ 0 w 48"/>
                  <a:gd name="T13" fmla="*/ 0 h 12"/>
                  <a:gd name="T14" fmla="*/ 48 w 48"/>
                  <a:gd name="T15" fmla="*/ 12 h 12"/>
                </a:gdLst>
                <a:ahLst/>
                <a:cxnLst>
                  <a:cxn ang="T8">
                    <a:pos x="T0" y="T1"/>
                  </a:cxn>
                  <a:cxn ang="T9">
                    <a:pos x="T2" y="T3"/>
                  </a:cxn>
                  <a:cxn ang="T10">
                    <a:pos x="T4" y="T5"/>
                  </a:cxn>
                  <a:cxn ang="T11">
                    <a:pos x="T6" y="T7"/>
                  </a:cxn>
                </a:cxnLst>
                <a:rect l="T12" t="T13" r="T14" b="T15"/>
                <a:pathLst>
                  <a:path w="48" h="12">
                    <a:moveTo>
                      <a:pt x="48" y="12"/>
                    </a:moveTo>
                    <a:lnTo>
                      <a:pt x="21" y="0"/>
                    </a:lnTo>
                    <a:lnTo>
                      <a:pt x="0" y="12"/>
                    </a:lnTo>
                    <a:lnTo>
                      <a:pt x="48" y="12"/>
                    </a:lnTo>
                    <a:close/>
                  </a:path>
                </a:pathLst>
              </a:custGeom>
              <a:blipFill dpi="0" rotWithShape="0">
                <a:blip r:embed="rId2" cstate="print"/>
                <a:srcRect/>
                <a:tile tx="0" ty="0" sx="100000" sy="100000" flip="none" algn="tl"/>
              </a:blipFill>
              <a:ln w="0">
                <a:noFill/>
                <a:prstDash val="solid"/>
                <a:round/>
                <a:headEnd/>
                <a:tailEnd/>
              </a:ln>
            </p:spPr>
            <p:txBody>
              <a:bodyPr/>
              <a:lstStyle/>
              <a:p>
                <a:endParaRPr lang="en-US" sz="2200" dirty="0">
                  <a:cs typeface="Calibri" pitchFamily="34" charset="0"/>
                </a:endParaRPr>
              </a:p>
            </p:txBody>
          </p:sp>
          <p:sp>
            <p:nvSpPr>
              <p:cNvPr id="44" name="Freeform 30"/>
              <p:cNvSpPr>
                <a:spLocks noChangeAspect="1"/>
              </p:cNvSpPr>
              <p:nvPr/>
            </p:nvSpPr>
            <p:spPr bwMode="auto">
              <a:xfrm>
                <a:off x="5076" y="2900"/>
                <a:ext cx="7" cy="12"/>
              </a:xfrm>
              <a:custGeom>
                <a:avLst/>
                <a:gdLst>
                  <a:gd name="T0" fmla="*/ 0 w 18"/>
                  <a:gd name="T1" fmla="*/ 0 h 33"/>
                  <a:gd name="T2" fmla="*/ 0 w 18"/>
                  <a:gd name="T3" fmla="*/ 0 h 33"/>
                  <a:gd name="T4" fmla="*/ 0 w 18"/>
                  <a:gd name="T5" fmla="*/ 0 h 33"/>
                  <a:gd name="T6" fmla="*/ 0 w 18"/>
                  <a:gd name="T7" fmla="*/ 0 h 33"/>
                  <a:gd name="T8" fmla="*/ 0 60000 65536"/>
                  <a:gd name="T9" fmla="*/ 0 60000 65536"/>
                  <a:gd name="T10" fmla="*/ 0 60000 65536"/>
                  <a:gd name="T11" fmla="*/ 0 60000 65536"/>
                  <a:gd name="T12" fmla="*/ 0 w 18"/>
                  <a:gd name="T13" fmla="*/ 0 h 33"/>
                  <a:gd name="T14" fmla="*/ 18 w 18"/>
                  <a:gd name="T15" fmla="*/ 33 h 33"/>
                </a:gdLst>
                <a:ahLst/>
                <a:cxnLst>
                  <a:cxn ang="T8">
                    <a:pos x="T0" y="T1"/>
                  </a:cxn>
                  <a:cxn ang="T9">
                    <a:pos x="T2" y="T3"/>
                  </a:cxn>
                  <a:cxn ang="T10">
                    <a:pos x="T4" y="T5"/>
                  </a:cxn>
                  <a:cxn ang="T11">
                    <a:pos x="T6" y="T7"/>
                  </a:cxn>
                </a:cxnLst>
                <a:rect l="T12" t="T13" r="T14" b="T15"/>
                <a:pathLst>
                  <a:path w="18" h="33">
                    <a:moveTo>
                      <a:pt x="18" y="17"/>
                    </a:moveTo>
                    <a:lnTo>
                      <a:pt x="5" y="33"/>
                    </a:lnTo>
                    <a:lnTo>
                      <a:pt x="0" y="0"/>
                    </a:lnTo>
                    <a:lnTo>
                      <a:pt x="18" y="17"/>
                    </a:lnTo>
                    <a:close/>
                  </a:path>
                </a:pathLst>
              </a:custGeom>
              <a:blipFill dpi="0" rotWithShape="0">
                <a:blip r:embed="rId2" cstate="print"/>
                <a:srcRect/>
                <a:tile tx="0" ty="0" sx="100000" sy="100000" flip="none" algn="tl"/>
              </a:blipFill>
              <a:ln w="0">
                <a:noFill/>
                <a:prstDash val="solid"/>
                <a:round/>
                <a:headEnd/>
                <a:tailEnd/>
              </a:ln>
            </p:spPr>
            <p:txBody>
              <a:bodyPr/>
              <a:lstStyle/>
              <a:p>
                <a:endParaRPr lang="en-US" sz="2200" dirty="0">
                  <a:cs typeface="Calibri" pitchFamily="34" charset="0"/>
                </a:endParaRPr>
              </a:p>
            </p:txBody>
          </p:sp>
          <p:sp>
            <p:nvSpPr>
              <p:cNvPr id="45" name="Freeform 31"/>
              <p:cNvSpPr>
                <a:spLocks noChangeAspect="1"/>
              </p:cNvSpPr>
              <p:nvPr/>
            </p:nvSpPr>
            <p:spPr bwMode="auto">
              <a:xfrm>
                <a:off x="4684" y="2915"/>
                <a:ext cx="25" cy="3"/>
              </a:xfrm>
              <a:custGeom>
                <a:avLst/>
                <a:gdLst>
                  <a:gd name="T0" fmla="*/ 0 w 67"/>
                  <a:gd name="T1" fmla="*/ 0 h 9"/>
                  <a:gd name="T2" fmla="*/ 0 w 67"/>
                  <a:gd name="T3" fmla="*/ 0 h 9"/>
                  <a:gd name="T4" fmla="*/ 0 w 67"/>
                  <a:gd name="T5" fmla="*/ 0 h 9"/>
                  <a:gd name="T6" fmla="*/ 0 w 67"/>
                  <a:gd name="T7" fmla="*/ 0 h 9"/>
                  <a:gd name="T8" fmla="*/ 0 60000 65536"/>
                  <a:gd name="T9" fmla="*/ 0 60000 65536"/>
                  <a:gd name="T10" fmla="*/ 0 60000 65536"/>
                  <a:gd name="T11" fmla="*/ 0 60000 65536"/>
                  <a:gd name="T12" fmla="*/ 0 w 67"/>
                  <a:gd name="T13" fmla="*/ 0 h 9"/>
                  <a:gd name="T14" fmla="*/ 67 w 67"/>
                  <a:gd name="T15" fmla="*/ 9 h 9"/>
                </a:gdLst>
                <a:ahLst/>
                <a:cxnLst>
                  <a:cxn ang="T8">
                    <a:pos x="T0" y="T1"/>
                  </a:cxn>
                  <a:cxn ang="T9">
                    <a:pos x="T2" y="T3"/>
                  </a:cxn>
                  <a:cxn ang="T10">
                    <a:pos x="T4" y="T5"/>
                  </a:cxn>
                  <a:cxn ang="T11">
                    <a:pos x="T6" y="T7"/>
                  </a:cxn>
                </a:cxnLst>
                <a:rect l="T12" t="T13" r="T14" b="T15"/>
                <a:pathLst>
                  <a:path w="67" h="9">
                    <a:moveTo>
                      <a:pt x="67" y="0"/>
                    </a:moveTo>
                    <a:lnTo>
                      <a:pt x="19" y="9"/>
                    </a:lnTo>
                    <a:lnTo>
                      <a:pt x="0" y="1"/>
                    </a:lnTo>
                    <a:lnTo>
                      <a:pt x="67" y="0"/>
                    </a:lnTo>
                    <a:close/>
                  </a:path>
                </a:pathLst>
              </a:custGeom>
              <a:blipFill dpi="0" rotWithShape="0">
                <a:blip r:embed="rId2" cstate="print"/>
                <a:srcRect/>
                <a:tile tx="0" ty="0" sx="100000" sy="100000" flip="none" algn="tl"/>
              </a:blipFill>
              <a:ln w="0">
                <a:noFill/>
                <a:prstDash val="solid"/>
                <a:round/>
                <a:headEnd/>
                <a:tailEnd/>
              </a:ln>
            </p:spPr>
            <p:txBody>
              <a:bodyPr/>
              <a:lstStyle/>
              <a:p>
                <a:endParaRPr lang="en-US" sz="2200" dirty="0">
                  <a:cs typeface="Calibri" pitchFamily="34" charset="0"/>
                </a:endParaRPr>
              </a:p>
            </p:txBody>
          </p:sp>
          <p:sp>
            <p:nvSpPr>
              <p:cNvPr id="46" name="Freeform 32"/>
              <p:cNvSpPr>
                <a:spLocks noChangeAspect="1"/>
              </p:cNvSpPr>
              <p:nvPr/>
            </p:nvSpPr>
            <p:spPr bwMode="auto">
              <a:xfrm>
                <a:off x="4711" y="2667"/>
                <a:ext cx="17" cy="19"/>
              </a:xfrm>
              <a:custGeom>
                <a:avLst/>
                <a:gdLst>
                  <a:gd name="T0" fmla="*/ 0 w 45"/>
                  <a:gd name="T1" fmla="*/ 0 h 50"/>
                  <a:gd name="T2" fmla="*/ 0 w 45"/>
                  <a:gd name="T3" fmla="*/ 0 h 50"/>
                  <a:gd name="T4" fmla="*/ 0 w 45"/>
                  <a:gd name="T5" fmla="*/ 0 h 50"/>
                  <a:gd name="T6" fmla="*/ 0 w 45"/>
                  <a:gd name="T7" fmla="*/ 0 h 50"/>
                  <a:gd name="T8" fmla="*/ 0 w 45"/>
                  <a:gd name="T9" fmla="*/ 0 h 50"/>
                  <a:gd name="T10" fmla="*/ 0 w 45"/>
                  <a:gd name="T11" fmla="*/ 0 h 50"/>
                  <a:gd name="T12" fmla="*/ 0 60000 65536"/>
                  <a:gd name="T13" fmla="*/ 0 60000 65536"/>
                  <a:gd name="T14" fmla="*/ 0 60000 65536"/>
                  <a:gd name="T15" fmla="*/ 0 60000 65536"/>
                  <a:gd name="T16" fmla="*/ 0 60000 65536"/>
                  <a:gd name="T17" fmla="*/ 0 60000 65536"/>
                  <a:gd name="T18" fmla="*/ 0 w 45"/>
                  <a:gd name="T19" fmla="*/ 0 h 50"/>
                  <a:gd name="T20" fmla="*/ 45 w 45"/>
                  <a:gd name="T21" fmla="*/ 50 h 50"/>
                </a:gdLst>
                <a:ahLst/>
                <a:cxnLst>
                  <a:cxn ang="T12">
                    <a:pos x="T0" y="T1"/>
                  </a:cxn>
                  <a:cxn ang="T13">
                    <a:pos x="T2" y="T3"/>
                  </a:cxn>
                  <a:cxn ang="T14">
                    <a:pos x="T4" y="T5"/>
                  </a:cxn>
                  <a:cxn ang="T15">
                    <a:pos x="T6" y="T7"/>
                  </a:cxn>
                  <a:cxn ang="T16">
                    <a:pos x="T8" y="T9"/>
                  </a:cxn>
                  <a:cxn ang="T17">
                    <a:pos x="T10" y="T11"/>
                  </a:cxn>
                </a:cxnLst>
                <a:rect l="T18" t="T19" r="T20" b="T21"/>
                <a:pathLst>
                  <a:path w="45" h="50">
                    <a:moveTo>
                      <a:pt x="25" y="50"/>
                    </a:moveTo>
                    <a:lnTo>
                      <a:pt x="0" y="20"/>
                    </a:lnTo>
                    <a:lnTo>
                      <a:pt x="45" y="0"/>
                    </a:lnTo>
                    <a:lnTo>
                      <a:pt x="45" y="3"/>
                    </a:lnTo>
                    <a:lnTo>
                      <a:pt x="36" y="29"/>
                    </a:lnTo>
                    <a:lnTo>
                      <a:pt x="25" y="50"/>
                    </a:lnTo>
                    <a:close/>
                  </a:path>
                </a:pathLst>
              </a:custGeom>
              <a:blipFill dpi="0" rotWithShape="0">
                <a:blip r:embed="rId2" cstate="print"/>
                <a:srcRect/>
                <a:tile tx="0" ty="0" sx="100000" sy="100000" flip="none" algn="tl"/>
              </a:blipFill>
              <a:ln w="0">
                <a:noFill/>
                <a:prstDash val="solid"/>
                <a:round/>
                <a:headEnd/>
                <a:tailEnd/>
              </a:ln>
            </p:spPr>
            <p:txBody>
              <a:bodyPr/>
              <a:lstStyle/>
              <a:p>
                <a:endParaRPr lang="en-US" sz="2200" dirty="0">
                  <a:cs typeface="Calibri" pitchFamily="34" charset="0"/>
                </a:endParaRPr>
              </a:p>
            </p:txBody>
          </p:sp>
          <p:sp>
            <p:nvSpPr>
              <p:cNvPr id="47" name="Freeform 33"/>
              <p:cNvSpPr>
                <a:spLocks noChangeAspect="1"/>
              </p:cNvSpPr>
              <p:nvPr/>
            </p:nvSpPr>
            <p:spPr bwMode="auto">
              <a:xfrm>
                <a:off x="5514" y="2625"/>
                <a:ext cx="4" cy="5"/>
              </a:xfrm>
              <a:custGeom>
                <a:avLst/>
                <a:gdLst>
                  <a:gd name="T0" fmla="*/ 0 w 10"/>
                  <a:gd name="T1" fmla="*/ 0 h 10"/>
                  <a:gd name="T2" fmla="*/ 0 w 10"/>
                  <a:gd name="T3" fmla="*/ 1 h 10"/>
                  <a:gd name="T4" fmla="*/ 0 w 10"/>
                  <a:gd name="T5" fmla="*/ 1 h 10"/>
                  <a:gd name="T6" fmla="*/ 0 w 10"/>
                  <a:gd name="T7" fmla="*/ 1 h 10"/>
                  <a:gd name="T8" fmla="*/ 0 w 10"/>
                  <a:gd name="T9" fmla="*/ 1 h 10"/>
                  <a:gd name="T10" fmla="*/ 0 w 10"/>
                  <a:gd name="T11" fmla="*/ 1 h 10"/>
                  <a:gd name="T12" fmla="*/ 0 w 10"/>
                  <a:gd name="T13" fmla="*/ 1 h 10"/>
                  <a:gd name="T14" fmla="*/ 0 w 10"/>
                  <a:gd name="T15" fmla="*/ 1 h 10"/>
                  <a:gd name="T16" fmla="*/ 0 w 10"/>
                  <a:gd name="T17" fmla="*/ 1 h 10"/>
                  <a:gd name="T18" fmla="*/ 0 w 10"/>
                  <a:gd name="T19" fmla="*/ 1 h 10"/>
                  <a:gd name="T20" fmla="*/ 0 w 10"/>
                  <a:gd name="T21" fmla="*/ 1 h 10"/>
                  <a:gd name="T22" fmla="*/ 0 w 10"/>
                  <a:gd name="T23" fmla="*/ 1 h 10"/>
                  <a:gd name="T24" fmla="*/ 0 w 10"/>
                  <a:gd name="T25" fmla="*/ 0 h 1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0"/>
                  <a:gd name="T40" fmla="*/ 0 h 10"/>
                  <a:gd name="T41" fmla="*/ 10 w 10"/>
                  <a:gd name="T42" fmla="*/ 10 h 10"/>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0" h="10">
                    <a:moveTo>
                      <a:pt x="3" y="0"/>
                    </a:moveTo>
                    <a:lnTo>
                      <a:pt x="0" y="3"/>
                    </a:lnTo>
                    <a:lnTo>
                      <a:pt x="3" y="5"/>
                    </a:lnTo>
                    <a:lnTo>
                      <a:pt x="3" y="8"/>
                    </a:lnTo>
                    <a:lnTo>
                      <a:pt x="6" y="10"/>
                    </a:lnTo>
                    <a:lnTo>
                      <a:pt x="10" y="8"/>
                    </a:lnTo>
                    <a:lnTo>
                      <a:pt x="10" y="7"/>
                    </a:lnTo>
                    <a:lnTo>
                      <a:pt x="10" y="5"/>
                    </a:lnTo>
                    <a:lnTo>
                      <a:pt x="10" y="4"/>
                    </a:lnTo>
                    <a:lnTo>
                      <a:pt x="10" y="3"/>
                    </a:lnTo>
                    <a:lnTo>
                      <a:pt x="9" y="1"/>
                    </a:lnTo>
                    <a:lnTo>
                      <a:pt x="7" y="1"/>
                    </a:lnTo>
                    <a:lnTo>
                      <a:pt x="3" y="0"/>
                    </a:lnTo>
                    <a:close/>
                  </a:path>
                </a:pathLst>
              </a:custGeom>
              <a:blipFill dpi="0" rotWithShape="0">
                <a:blip r:embed="rId2" cstate="print"/>
                <a:srcRect/>
                <a:tile tx="0" ty="0" sx="100000" sy="100000" flip="none" algn="tl"/>
              </a:blipFill>
              <a:ln w="0">
                <a:noFill/>
                <a:prstDash val="solid"/>
                <a:round/>
                <a:headEnd/>
                <a:tailEnd/>
              </a:ln>
            </p:spPr>
            <p:txBody>
              <a:bodyPr/>
              <a:lstStyle/>
              <a:p>
                <a:endParaRPr lang="en-US" sz="2200" dirty="0">
                  <a:cs typeface="Calibri" pitchFamily="34" charset="0"/>
                </a:endParaRPr>
              </a:p>
            </p:txBody>
          </p:sp>
          <p:sp>
            <p:nvSpPr>
              <p:cNvPr id="48" name="Freeform 34"/>
              <p:cNvSpPr>
                <a:spLocks noChangeAspect="1"/>
              </p:cNvSpPr>
              <p:nvPr/>
            </p:nvSpPr>
            <p:spPr bwMode="auto">
              <a:xfrm>
                <a:off x="5605" y="2659"/>
                <a:ext cx="2" cy="2"/>
              </a:xfrm>
              <a:custGeom>
                <a:avLst/>
                <a:gdLst>
                  <a:gd name="T0" fmla="*/ 0 w 6"/>
                  <a:gd name="T1" fmla="*/ 0 h 6"/>
                  <a:gd name="T2" fmla="*/ 0 w 6"/>
                  <a:gd name="T3" fmla="*/ 0 h 6"/>
                  <a:gd name="T4" fmla="*/ 0 w 6"/>
                  <a:gd name="T5" fmla="*/ 0 h 6"/>
                  <a:gd name="T6" fmla="*/ 0 w 6"/>
                  <a:gd name="T7" fmla="*/ 0 h 6"/>
                  <a:gd name="T8" fmla="*/ 0 w 6"/>
                  <a:gd name="T9" fmla="*/ 0 h 6"/>
                  <a:gd name="T10" fmla="*/ 0 w 6"/>
                  <a:gd name="T11" fmla="*/ 0 h 6"/>
                  <a:gd name="T12" fmla="*/ 0 w 6"/>
                  <a:gd name="T13" fmla="*/ 0 h 6"/>
                  <a:gd name="T14" fmla="*/ 0 60000 65536"/>
                  <a:gd name="T15" fmla="*/ 0 60000 65536"/>
                  <a:gd name="T16" fmla="*/ 0 60000 65536"/>
                  <a:gd name="T17" fmla="*/ 0 60000 65536"/>
                  <a:gd name="T18" fmla="*/ 0 60000 65536"/>
                  <a:gd name="T19" fmla="*/ 0 60000 65536"/>
                  <a:gd name="T20" fmla="*/ 0 60000 65536"/>
                  <a:gd name="T21" fmla="*/ 0 w 6"/>
                  <a:gd name="T22" fmla="*/ 0 h 6"/>
                  <a:gd name="T23" fmla="*/ 6 w 6"/>
                  <a:gd name="T24" fmla="*/ 6 h 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 h="6">
                    <a:moveTo>
                      <a:pt x="6" y="6"/>
                    </a:moveTo>
                    <a:lnTo>
                      <a:pt x="3" y="6"/>
                    </a:lnTo>
                    <a:lnTo>
                      <a:pt x="0" y="4"/>
                    </a:lnTo>
                    <a:lnTo>
                      <a:pt x="1" y="3"/>
                    </a:lnTo>
                    <a:lnTo>
                      <a:pt x="4" y="0"/>
                    </a:lnTo>
                    <a:lnTo>
                      <a:pt x="6" y="3"/>
                    </a:lnTo>
                    <a:lnTo>
                      <a:pt x="6" y="6"/>
                    </a:lnTo>
                    <a:close/>
                  </a:path>
                </a:pathLst>
              </a:custGeom>
              <a:blipFill dpi="0" rotWithShape="0">
                <a:blip r:embed="rId2" cstate="print"/>
                <a:srcRect/>
                <a:tile tx="0" ty="0" sx="100000" sy="100000" flip="none" algn="tl"/>
              </a:blipFill>
              <a:ln w="0">
                <a:noFill/>
                <a:prstDash val="solid"/>
                <a:round/>
                <a:headEnd/>
                <a:tailEnd/>
              </a:ln>
            </p:spPr>
            <p:txBody>
              <a:bodyPr/>
              <a:lstStyle/>
              <a:p>
                <a:endParaRPr lang="en-US" sz="2200" dirty="0">
                  <a:cs typeface="Calibri" pitchFamily="34" charset="0"/>
                </a:endParaRPr>
              </a:p>
            </p:txBody>
          </p:sp>
          <p:sp>
            <p:nvSpPr>
              <p:cNvPr id="49" name="Freeform 35"/>
              <p:cNvSpPr>
                <a:spLocks noChangeAspect="1"/>
              </p:cNvSpPr>
              <p:nvPr/>
            </p:nvSpPr>
            <p:spPr bwMode="auto">
              <a:xfrm>
                <a:off x="5143" y="2571"/>
                <a:ext cx="3" cy="3"/>
              </a:xfrm>
              <a:custGeom>
                <a:avLst/>
                <a:gdLst>
                  <a:gd name="T0" fmla="*/ 0 w 8"/>
                  <a:gd name="T1" fmla="*/ 0 h 9"/>
                  <a:gd name="T2" fmla="*/ 0 w 8"/>
                  <a:gd name="T3" fmla="*/ 0 h 9"/>
                  <a:gd name="T4" fmla="*/ 0 w 8"/>
                  <a:gd name="T5" fmla="*/ 0 h 9"/>
                  <a:gd name="T6" fmla="*/ 0 w 8"/>
                  <a:gd name="T7" fmla="*/ 0 h 9"/>
                  <a:gd name="T8" fmla="*/ 0 w 8"/>
                  <a:gd name="T9" fmla="*/ 0 h 9"/>
                  <a:gd name="T10" fmla="*/ 0 w 8"/>
                  <a:gd name="T11" fmla="*/ 0 h 9"/>
                  <a:gd name="T12" fmla="*/ 0 w 8"/>
                  <a:gd name="T13" fmla="*/ 0 h 9"/>
                  <a:gd name="T14" fmla="*/ 0 w 8"/>
                  <a:gd name="T15" fmla="*/ 0 h 9"/>
                  <a:gd name="T16" fmla="*/ 0 w 8"/>
                  <a:gd name="T17" fmla="*/ 0 h 9"/>
                  <a:gd name="T18" fmla="*/ 0 w 8"/>
                  <a:gd name="T19" fmla="*/ 0 h 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8"/>
                  <a:gd name="T31" fmla="*/ 0 h 9"/>
                  <a:gd name="T32" fmla="*/ 8 w 8"/>
                  <a:gd name="T33" fmla="*/ 9 h 9"/>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8" h="9">
                    <a:moveTo>
                      <a:pt x="5" y="4"/>
                    </a:moveTo>
                    <a:lnTo>
                      <a:pt x="3" y="4"/>
                    </a:lnTo>
                    <a:lnTo>
                      <a:pt x="0" y="9"/>
                    </a:lnTo>
                    <a:lnTo>
                      <a:pt x="2" y="4"/>
                    </a:lnTo>
                    <a:lnTo>
                      <a:pt x="3" y="1"/>
                    </a:lnTo>
                    <a:lnTo>
                      <a:pt x="6" y="0"/>
                    </a:lnTo>
                    <a:lnTo>
                      <a:pt x="6" y="3"/>
                    </a:lnTo>
                    <a:lnTo>
                      <a:pt x="8" y="3"/>
                    </a:lnTo>
                    <a:lnTo>
                      <a:pt x="6" y="3"/>
                    </a:lnTo>
                    <a:lnTo>
                      <a:pt x="5" y="4"/>
                    </a:lnTo>
                    <a:close/>
                  </a:path>
                </a:pathLst>
              </a:custGeom>
              <a:blipFill dpi="0" rotWithShape="0">
                <a:blip r:embed="rId2" cstate="print"/>
                <a:srcRect/>
                <a:tile tx="0" ty="0" sx="100000" sy="100000" flip="none" algn="tl"/>
              </a:blipFill>
              <a:ln w="0">
                <a:noFill/>
                <a:prstDash val="solid"/>
                <a:round/>
                <a:headEnd/>
                <a:tailEnd/>
              </a:ln>
            </p:spPr>
            <p:txBody>
              <a:bodyPr/>
              <a:lstStyle/>
              <a:p>
                <a:endParaRPr lang="en-US" sz="2200" dirty="0">
                  <a:cs typeface="Calibri" pitchFamily="34" charset="0"/>
                </a:endParaRPr>
              </a:p>
            </p:txBody>
          </p:sp>
          <p:sp>
            <p:nvSpPr>
              <p:cNvPr id="50" name="Freeform 36"/>
              <p:cNvSpPr>
                <a:spLocks noChangeAspect="1"/>
              </p:cNvSpPr>
              <p:nvPr/>
            </p:nvSpPr>
            <p:spPr bwMode="auto">
              <a:xfrm>
                <a:off x="5394" y="2617"/>
                <a:ext cx="1" cy="1"/>
              </a:xfrm>
              <a:custGeom>
                <a:avLst/>
                <a:gdLst>
                  <a:gd name="T0" fmla="*/ 0 w 3"/>
                  <a:gd name="T1" fmla="*/ 0 h 3"/>
                  <a:gd name="T2" fmla="*/ 0 w 3"/>
                  <a:gd name="T3" fmla="*/ 0 h 3"/>
                  <a:gd name="T4" fmla="*/ 0 w 3"/>
                  <a:gd name="T5" fmla="*/ 0 h 3"/>
                  <a:gd name="T6" fmla="*/ 0 w 3"/>
                  <a:gd name="T7" fmla="*/ 0 h 3"/>
                  <a:gd name="T8" fmla="*/ 0 w 3"/>
                  <a:gd name="T9" fmla="*/ 0 h 3"/>
                  <a:gd name="T10" fmla="*/ 0 w 3"/>
                  <a:gd name="T11" fmla="*/ 0 h 3"/>
                  <a:gd name="T12" fmla="*/ 0 w 3"/>
                  <a:gd name="T13" fmla="*/ 0 h 3"/>
                  <a:gd name="T14" fmla="*/ 0 60000 65536"/>
                  <a:gd name="T15" fmla="*/ 0 60000 65536"/>
                  <a:gd name="T16" fmla="*/ 0 60000 65536"/>
                  <a:gd name="T17" fmla="*/ 0 60000 65536"/>
                  <a:gd name="T18" fmla="*/ 0 60000 65536"/>
                  <a:gd name="T19" fmla="*/ 0 60000 65536"/>
                  <a:gd name="T20" fmla="*/ 0 60000 65536"/>
                  <a:gd name="T21" fmla="*/ 0 w 3"/>
                  <a:gd name="T22" fmla="*/ 0 h 3"/>
                  <a:gd name="T23" fmla="*/ 3 w 3"/>
                  <a:gd name="T24" fmla="*/ 3 h 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 h="3">
                    <a:moveTo>
                      <a:pt x="3" y="0"/>
                    </a:moveTo>
                    <a:lnTo>
                      <a:pt x="2" y="3"/>
                    </a:lnTo>
                    <a:lnTo>
                      <a:pt x="0" y="2"/>
                    </a:lnTo>
                    <a:lnTo>
                      <a:pt x="2" y="0"/>
                    </a:lnTo>
                    <a:lnTo>
                      <a:pt x="0" y="0"/>
                    </a:lnTo>
                    <a:lnTo>
                      <a:pt x="2" y="0"/>
                    </a:lnTo>
                    <a:lnTo>
                      <a:pt x="3" y="0"/>
                    </a:lnTo>
                    <a:close/>
                  </a:path>
                </a:pathLst>
              </a:custGeom>
              <a:blipFill dpi="0" rotWithShape="0">
                <a:blip r:embed="rId2" cstate="print"/>
                <a:srcRect/>
                <a:tile tx="0" ty="0" sx="100000" sy="100000" flip="none" algn="tl"/>
              </a:blipFill>
              <a:ln w="0">
                <a:noFill/>
                <a:prstDash val="solid"/>
                <a:round/>
                <a:headEnd/>
                <a:tailEnd/>
              </a:ln>
            </p:spPr>
            <p:txBody>
              <a:bodyPr/>
              <a:lstStyle/>
              <a:p>
                <a:endParaRPr lang="en-US" sz="2200" dirty="0">
                  <a:cs typeface="Calibri" pitchFamily="34" charset="0"/>
                </a:endParaRPr>
              </a:p>
            </p:txBody>
          </p:sp>
          <p:sp>
            <p:nvSpPr>
              <p:cNvPr id="51" name="Freeform 37"/>
              <p:cNvSpPr>
                <a:spLocks noChangeAspect="1"/>
              </p:cNvSpPr>
              <p:nvPr/>
            </p:nvSpPr>
            <p:spPr bwMode="auto">
              <a:xfrm>
                <a:off x="4632" y="2626"/>
                <a:ext cx="174" cy="125"/>
              </a:xfrm>
              <a:custGeom>
                <a:avLst/>
                <a:gdLst>
                  <a:gd name="T0" fmla="*/ 0 w 463"/>
                  <a:gd name="T1" fmla="*/ 0 h 332"/>
                  <a:gd name="T2" fmla="*/ 0 w 463"/>
                  <a:gd name="T3" fmla="*/ 0 h 332"/>
                  <a:gd name="T4" fmla="*/ 0 w 463"/>
                  <a:gd name="T5" fmla="*/ 0 h 332"/>
                  <a:gd name="T6" fmla="*/ 0 w 463"/>
                  <a:gd name="T7" fmla="*/ 0 h 332"/>
                  <a:gd name="T8" fmla="*/ 0 w 463"/>
                  <a:gd name="T9" fmla="*/ 0 h 332"/>
                  <a:gd name="T10" fmla="*/ 0 w 463"/>
                  <a:gd name="T11" fmla="*/ 0 h 332"/>
                  <a:gd name="T12" fmla="*/ 0 w 463"/>
                  <a:gd name="T13" fmla="*/ 0 h 332"/>
                  <a:gd name="T14" fmla="*/ 0 w 463"/>
                  <a:gd name="T15" fmla="*/ 0 h 332"/>
                  <a:gd name="T16" fmla="*/ 0 w 463"/>
                  <a:gd name="T17" fmla="*/ 0 h 332"/>
                  <a:gd name="T18" fmla="*/ 0 w 463"/>
                  <a:gd name="T19" fmla="*/ 0 h 332"/>
                  <a:gd name="T20" fmla="*/ 0 w 463"/>
                  <a:gd name="T21" fmla="*/ 0 h 332"/>
                  <a:gd name="T22" fmla="*/ 0 w 463"/>
                  <a:gd name="T23" fmla="*/ 0 h 332"/>
                  <a:gd name="T24" fmla="*/ 0 w 463"/>
                  <a:gd name="T25" fmla="*/ 0 h 332"/>
                  <a:gd name="T26" fmla="*/ 0 w 463"/>
                  <a:gd name="T27" fmla="*/ 0 h 332"/>
                  <a:gd name="T28" fmla="*/ 0 w 463"/>
                  <a:gd name="T29" fmla="*/ 0 h 332"/>
                  <a:gd name="T30" fmla="*/ 0 w 463"/>
                  <a:gd name="T31" fmla="*/ 0 h 332"/>
                  <a:gd name="T32" fmla="*/ 0 w 463"/>
                  <a:gd name="T33" fmla="*/ 0 h 332"/>
                  <a:gd name="T34" fmla="*/ 0 w 463"/>
                  <a:gd name="T35" fmla="*/ 0 h 332"/>
                  <a:gd name="T36" fmla="*/ 0 w 463"/>
                  <a:gd name="T37" fmla="*/ 0 h 332"/>
                  <a:gd name="T38" fmla="*/ 0 w 463"/>
                  <a:gd name="T39" fmla="*/ 0 h 332"/>
                  <a:gd name="T40" fmla="*/ 0 w 463"/>
                  <a:gd name="T41" fmla="*/ 0 h 332"/>
                  <a:gd name="T42" fmla="*/ 0 w 463"/>
                  <a:gd name="T43" fmla="*/ 0 h 332"/>
                  <a:gd name="T44" fmla="*/ 0 w 463"/>
                  <a:gd name="T45" fmla="*/ 0 h 332"/>
                  <a:gd name="T46" fmla="*/ 0 w 463"/>
                  <a:gd name="T47" fmla="*/ 0 h 332"/>
                  <a:gd name="T48" fmla="*/ 0 w 463"/>
                  <a:gd name="T49" fmla="*/ 0 h 332"/>
                  <a:gd name="T50" fmla="*/ 0 w 463"/>
                  <a:gd name="T51" fmla="*/ 0 h 332"/>
                  <a:gd name="T52" fmla="*/ 0 w 463"/>
                  <a:gd name="T53" fmla="*/ 0 h 332"/>
                  <a:gd name="T54" fmla="*/ 0 w 463"/>
                  <a:gd name="T55" fmla="*/ 0 h 332"/>
                  <a:gd name="T56" fmla="*/ 0 w 463"/>
                  <a:gd name="T57" fmla="*/ 0 h 332"/>
                  <a:gd name="T58" fmla="*/ 0 w 463"/>
                  <a:gd name="T59" fmla="*/ 0 h 332"/>
                  <a:gd name="T60" fmla="*/ 0 w 463"/>
                  <a:gd name="T61" fmla="*/ 0 h 332"/>
                  <a:gd name="T62" fmla="*/ 0 w 463"/>
                  <a:gd name="T63" fmla="*/ 0 h 332"/>
                  <a:gd name="T64" fmla="*/ 0 w 463"/>
                  <a:gd name="T65" fmla="*/ 0 h 332"/>
                  <a:gd name="T66" fmla="*/ 0 w 463"/>
                  <a:gd name="T67" fmla="*/ 0 h 332"/>
                  <a:gd name="T68" fmla="*/ 0 w 463"/>
                  <a:gd name="T69" fmla="*/ 0 h 332"/>
                  <a:gd name="T70" fmla="*/ 0 w 463"/>
                  <a:gd name="T71" fmla="*/ 0 h 332"/>
                  <a:gd name="T72" fmla="*/ 0 w 463"/>
                  <a:gd name="T73" fmla="*/ 0 h 332"/>
                  <a:gd name="T74" fmla="*/ 0 w 463"/>
                  <a:gd name="T75" fmla="*/ 0 h 332"/>
                  <a:gd name="T76" fmla="*/ 0 w 463"/>
                  <a:gd name="T77" fmla="*/ 0 h 332"/>
                  <a:gd name="T78" fmla="*/ 0 w 463"/>
                  <a:gd name="T79" fmla="*/ 0 h 332"/>
                  <a:gd name="T80" fmla="*/ 0 w 463"/>
                  <a:gd name="T81" fmla="*/ 0 h 332"/>
                  <a:gd name="T82" fmla="*/ 0 w 463"/>
                  <a:gd name="T83" fmla="*/ 0 h 332"/>
                  <a:gd name="T84" fmla="*/ 0 w 463"/>
                  <a:gd name="T85" fmla="*/ 0 h 332"/>
                  <a:gd name="T86" fmla="*/ 0 w 463"/>
                  <a:gd name="T87" fmla="*/ 0 h 332"/>
                  <a:gd name="T88" fmla="*/ 0 w 463"/>
                  <a:gd name="T89" fmla="*/ 0 h 332"/>
                  <a:gd name="T90" fmla="*/ 0 w 463"/>
                  <a:gd name="T91" fmla="*/ 0 h 332"/>
                  <a:gd name="T92" fmla="*/ 0 w 463"/>
                  <a:gd name="T93" fmla="*/ 0 h 332"/>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463"/>
                  <a:gd name="T142" fmla="*/ 0 h 332"/>
                  <a:gd name="T143" fmla="*/ 463 w 463"/>
                  <a:gd name="T144" fmla="*/ 332 h 332"/>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463" h="332">
                    <a:moveTo>
                      <a:pt x="348" y="0"/>
                    </a:moveTo>
                    <a:lnTo>
                      <a:pt x="376" y="22"/>
                    </a:lnTo>
                    <a:lnTo>
                      <a:pt x="375" y="56"/>
                    </a:lnTo>
                    <a:lnTo>
                      <a:pt x="397" y="46"/>
                    </a:lnTo>
                    <a:lnTo>
                      <a:pt x="397" y="61"/>
                    </a:lnTo>
                    <a:lnTo>
                      <a:pt x="406" y="65"/>
                    </a:lnTo>
                    <a:lnTo>
                      <a:pt x="463" y="91"/>
                    </a:lnTo>
                    <a:lnTo>
                      <a:pt x="413" y="105"/>
                    </a:lnTo>
                    <a:lnTo>
                      <a:pt x="427" y="132"/>
                    </a:lnTo>
                    <a:lnTo>
                      <a:pt x="393" y="143"/>
                    </a:lnTo>
                    <a:lnTo>
                      <a:pt x="382" y="152"/>
                    </a:lnTo>
                    <a:lnTo>
                      <a:pt x="340" y="146"/>
                    </a:lnTo>
                    <a:lnTo>
                      <a:pt x="299" y="140"/>
                    </a:lnTo>
                    <a:lnTo>
                      <a:pt x="287" y="179"/>
                    </a:lnTo>
                    <a:lnTo>
                      <a:pt x="276" y="217"/>
                    </a:lnTo>
                    <a:lnTo>
                      <a:pt x="266" y="246"/>
                    </a:lnTo>
                    <a:lnTo>
                      <a:pt x="243" y="293"/>
                    </a:lnTo>
                    <a:lnTo>
                      <a:pt x="203" y="310"/>
                    </a:lnTo>
                    <a:lnTo>
                      <a:pt x="139" y="295"/>
                    </a:lnTo>
                    <a:lnTo>
                      <a:pt x="122" y="317"/>
                    </a:lnTo>
                    <a:lnTo>
                      <a:pt x="57" y="332"/>
                    </a:lnTo>
                    <a:lnTo>
                      <a:pt x="10" y="304"/>
                    </a:lnTo>
                    <a:lnTo>
                      <a:pt x="0" y="267"/>
                    </a:lnTo>
                    <a:lnTo>
                      <a:pt x="3" y="271"/>
                    </a:lnTo>
                    <a:lnTo>
                      <a:pt x="40" y="292"/>
                    </a:lnTo>
                    <a:lnTo>
                      <a:pt x="78" y="305"/>
                    </a:lnTo>
                    <a:lnTo>
                      <a:pt x="69" y="301"/>
                    </a:lnTo>
                    <a:lnTo>
                      <a:pt x="76" y="290"/>
                    </a:lnTo>
                    <a:lnTo>
                      <a:pt x="81" y="262"/>
                    </a:lnTo>
                    <a:lnTo>
                      <a:pt x="82" y="252"/>
                    </a:lnTo>
                    <a:lnTo>
                      <a:pt x="87" y="234"/>
                    </a:lnTo>
                    <a:lnTo>
                      <a:pt x="119" y="222"/>
                    </a:lnTo>
                    <a:lnTo>
                      <a:pt x="154" y="210"/>
                    </a:lnTo>
                    <a:lnTo>
                      <a:pt x="182" y="170"/>
                    </a:lnTo>
                    <a:lnTo>
                      <a:pt x="212" y="128"/>
                    </a:lnTo>
                    <a:lnTo>
                      <a:pt x="237" y="158"/>
                    </a:lnTo>
                    <a:lnTo>
                      <a:pt x="248" y="137"/>
                    </a:lnTo>
                    <a:lnTo>
                      <a:pt x="257" y="111"/>
                    </a:lnTo>
                    <a:lnTo>
                      <a:pt x="269" y="141"/>
                    </a:lnTo>
                    <a:lnTo>
                      <a:pt x="267" y="119"/>
                    </a:lnTo>
                    <a:lnTo>
                      <a:pt x="279" y="104"/>
                    </a:lnTo>
                    <a:lnTo>
                      <a:pt x="275" y="89"/>
                    </a:lnTo>
                    <a:lnTo>
                      <a:pt x="285" y="76"/>
                    </a:lnTo>
                    <a:lnTo>
                      <a:pt x="309" y="38"/>
                    </a:lnTo>
                    <a:lnTo>
                      <a:pt x="333" y="0"/>
                    </a:lnTo>
                    <a:lnTo>
                      <a:pt x="336" y="14"/>
                    </a:lnTo>
                    <a:lnTo>
                      <a:pt x="348" y="0"/>
                    </a:lnTo>
                    <a:close/>
                  </a:path>
                </a:pathLst>
              </a:custGeom>
              <a:solidFill>
                <a:srgbClr val="FF8080"/>
              </a:solidFill>
              <a:ln w="0" cap="flat" cmpd="sng">
                <a:noFill/>
                <a:prstDash val="solid"/>
                <a:round/>
                <a:headEnd type="none" w="med" len="med"/>
                <a:tailEnd type="none" w="med" len="med"/>
              </a:ln>
            </p:spPr>
            <p:txBody>
              <a:bodyPr/>
              <a:lstStyle/>
              <a:p>
                <a:endParaRPr lang="en-US" sz="2200" dirty="0">
                  <a:cs typeface="Calibri" pitchFamily="34" charset="0"/>
                </a:endParaRPr>
              </a:p>
            </p:txBody>
          </p:sp>
          <p:sp>
            <p:nvSpPr>
              <p:cNvPr id="52" name="Freeform 38"/>
              <p:cNvSpPr>
                <a:spLocks noChangeAspect="1"/>
              </p:cNvSpPr>
              <p:nvPr/>
            </p:nvSpPr>
            <p:spPr bwMode="auto">
              <a:xfrm>
                <a:off x="4454" y="2634"/>
                <a:ext cx="80" cy="107"/>
              </a:xfrm>
              <a:custGeom>
                <a:avLst/>
                <a:gdLst>
                  <a:gd name="T0" fmla="*/ 0 w 212"/>
                  <a:gd name="T1" fmla="*/ 0 h 286"/>
                  <a:gd name="T2" fmla="*/ 0 w 212"/>
                  <a:gd name="T3" fmla="*/ 0 h 286"/>
                  <a:gd name="T4" fmla="*/ 0 w 212"/>
                  <a:gd name="T5" fmla="*/ 0 h 286"/>
                  <a:gd name="T6" fmla="*/ 0 w 212"/>
                  <a:gd name="T7" fmla="*/ 0 h 286"/>
                  <a:gd name="T8" fmla="*/ 0 w 212"/>
                  <a:gd name="T9" fmla="*/ 0 h 286"/>
                  <a:gd name="T10" fmla="*/ 0 w 212"/>
                  <a:gd name="T11" fmla="*/ 0 h 286"/>
                  <a:gd name="T12" fmla="*/ 0 w 212"/>
                  <a:gd name="T13" fmla="*/ 0 h 286"/>
                  <a:gd name="T14" fmla="*/ 0 w 212"/>
                  <a:gd name="T15" fmla="*/ 0 h 286"/>
                  <a:gd name="T16" fmla="*/ 0 w 212"/>
                  <a:gd name="T17" fmla="*/ 0 h 286"/>
                  <a:gd name="T18" fmla="*/ 0 w 212"/>
                  <a:gd name="T19" fmla="*/ 0 h 286"/>
                  <a:gd name="T20" fmla="*/ 0 w 212"/>
                  <a:gd name="T21" fmla="*/ 0 h 286"/>
                  <a:gd name="T22" fmla="*/ 0 w 212"/>
                  <a:gd name="T23" fmla="*/ 0 h 286"/>
                  <a:gd name="T24" fmla="*/ 0 w 212"/>
                  <a:gd name="T25" fmla="*/ 0 h 286"/>
                  <a:gd name="T26" fmla="*/ 0 w 212"/>
                  <a:gd name="T27" fmla="*/ 0 h 286"/>
                  <a:gd name="T28" fmla="*/ 0 w 212"/>
                  <a:gd name="T29" fmla="*/ 0 h 286"/>
                  <a:gd name="T30" fmla="*/ 0 w 212"/>
                  <a:gd name="T31" fmla="*/ 0 h 286"/>
                  <a:gd name="T32" fmla="*/ 0 w 212"/>
                  <a:gd name="T33" fmla="*/ 0 h 286"/>
                  <a:gd name="T34" fmla="*/ 0 w 212"/>
                  <a:gd name="T35" fmla="*/ 0 h 286"/>
                  <a:gd name="T36" fmla="*/ 0 w 212"/>
                  <a:gd name="T37" fmla="*/ 0 h 28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212"/>
                  <a:gd name="T58" fmla="*/ 0 h 286"/>
                  <a:gd name="T59" fmla="*/ 212 w 212"/>
                  <a:gd name="T60" fmla="*/ 286 h 28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212" h="286">
                    <a:moveTo>
                      <a:pt x="179" y="286"/>
                    </a:moveTo>
                    <a:lnTo>
                      <a:pt x="122" y="245"/>
                    </a:lnTo>
                    <a:lnTo>
                      <a:pt x="64" y="203"/>
                    </a:lnTo>
                    <a:lnTo>
                      <a:pt x="37" y="140"/>
                    </a:lnTo>
                    <a:lnTo>
                      <a:pt x="19" y="75"/>
                    </a:lnTo>
                    <a:lnTo>
                      <a:pt x="0" y="7"/>
                    </a:lnTo>
                    <a:lnTo>
                      <a:pt x="1" y="0"/>
                    </a:lnTo>
                    <a:lnTo>
                      <a:pt x="40" y="18"/>
                    </a:lnTo>
                    <a:lnTo>
                      <a:pt x="43" y="43"/>
                    </a:lnTo>
                    <a:lnTo>
                      <a:pt x="76" y="42"/>
                    </a:lnTo>
                    <a:lnTo>
                      <a:pt x="95" y="18"/>
                    </a:lnTo>
                    <a:lnTo>
                      <a:pt x="127" y="49"/>
                    </a:lnTo>
                    <a:lnTo>
                      <a:pt x="157" y="82"/>
                    </a:lnTo>
                    <a:lnTo>
                      <a:pt x="163" y="134"/>
                    </a:lnTo>
                    <a:lnTo>
                      <a:pt x="169" y="186"/>
                    </a:lnTo>
                    <a:lnTo>
                      <a:pt x="189" y="234"/>
                    </a:lnTo>
                    <a:lnTo>
                      <a:pt x="212" y="282"/>
                    </a:lnTo>
                    <a:lnTo>
                      <a:pt x="195" y="274"/>
                    </a:lnTo>
                    <a:lnTo>
                      <a:pt x="179" y="286"/>
                    </a:lnTo>
                    <a:close/>
                  </a:path>
                </a:pathLst>
              </a:custGeom>
              <a:solidFill>
                <a:srgbClr val="FF8080"/>
              </a:solidFill>
              <a:ln w="0" cap="flat" cmpd="sng">
                <a:noFill/>
                <a:prstDash val="solid"/>
                <a:round/>
                <a:headEnd type="none" w="med" len="med"/>
                <a:tailEnd type="none" w="med" len="med"/>
              </a:ln>
            </p:spPr>
            <p:txBody>
              <a:bodyPr/>
              <a:lstStyle/>
              <a:p>
                <a:endParaRPr lang="en-US" sz="2200" dirty="0">
                  <a:cs typeface="Calibri" pitchFamily="34" charset="0"/>
                </a:endParaRPr>
              </a:p>
            </p:txBody>
          </p:sp>
          <p:sp>
            <p:nvSpPr>
              <p:cNvPr id="53" name="Freeform 39"/>
              <p:cNvSpPr>
                <a:spLocks noChangeAspect="1"/>
              </p:cNvSpPr>
              <p:nvPr/>
            </p:nvSpPr>
            <p:spPr bwMode="auto">
              <a:xfrm>
                <a:off x="5081" y="2609"/>
                <a:ext cx="3" cy="8"/>
              </a:xfrm>
              <a:custGeom>
                <a:avLst/>
                <a:gdLst>
                  <a:gd name="T0" fmla="*/ 0 w 7"/>
                  <a:gd name="T1" fmla="*/ 0 h 21"/>
                  <a:gd name="T2" fmla="*/ 0 w 7"/>
                  <a:gd name="T3" fmla="*/ 0 h 21"/>
                  <a:gd name="T4" fmla="*/ 0 w 7"/>
                  <a:gd name="T5" fmla="*/ 0 h 21"/>
                  <a:gd name="T6" fmla="*/ 0 w 7"/>
                  <a:gd name="T7" fmla="*/ 0 h 21"/>
                  <a:gd name="T8" fmla="*/ 0 w 7"/>
                  <a:gd name="T9" fmla="*/ 0 h 21"/>
                  <a:gd name="T10" fmla="*/ 0 w 7"/>
                  <a:gd name="T11" fmla="*/ 0 h 21"/>
                  <a:gd name="T12" fmla="*/ 0 w 7"/>
                  <a:gd name="T13" fmla="*/ 0 h 21"/>
                  <a:gd name="T14" fmla="*/ 0 w 7"/>
                  <a:gd name="T15" fmla="*/ 0 h 21"/>
                  <a:gd name="T16" fmla="*/ 0 w 7"/>
                  <a:gd name="T17" fmla="*/ 0 h 21"/>
                  <a:gd name="T18" fmla="*/ 0 w 7"/>
                  <a:gd name="T19" fmla="*/ 0 h 21"/>
                  <a:gd name="T20" fmla="*/ 0 w 7"/>
                  <a:gd name="T21" fmla="*/ 0 h 21"/>
                  <a:gd name="T22" fmla="*/ 0 w 7"/>
                  <a:gd name="T23" fmla="*/ 0 h 21"/>
                  <a:gd name="T24" fmla="*/ 0 w 7"/>
                  <a:gd name="T25" fmla="*/ 0 h 21"/>
                  <a:gd name="T26" fmla="*/ 0 w 7"/>
                  <a:gd name="T27" fmla="*/ 0 h 21"/>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7"/>
                  <a:gd name="T43" fmla="*/ 0 h 21"/>
                  <a:gd name="T44" fmla="*/ 7 w 7"/>
                  <a:gd name="T45" fmla="*/ 21 h 21"/>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7" h="21">
                    <a:moveTo>
                      <a:pt x="1" y="13"/>
                    </a:moveTo>
                    <a:lnTo>
                      <a:pt x="1" y="10"/>
                    </a:lnTo>
                    <a:lnTo>
                      <a:pt x="1" y="7"/>
                    </a:lnTo>
                    <a:lnTo>
                      <a:pt x="4" y="6"/>
                    </a:lnTo>
                    <a:lnTo>
                      <a:pt x="6" y="4"/>
                    </a:lnTo>
                    <a:lnTo>
                      <a:pt x="6" y="0"/>
                    </a:lnTo>
                    <a:lnTo>
                      <a:pt x="7" y="4"/>
                    </a:lnTo>
                    <a:lnTo>
                      <a:pt x="6" y="12"/>
                    </a:lnTo>
                    <a:lnTo>
                      <a:pt x="7" y="13"/>
                    </a:lnTo>
                    <a:lnTo>
                      <a:pt x="4" y="18"/>
                    </a:lnTo>
                    <a:lnTo>
                      <a:pt x="4" y="21"/>
                    </a:lnTo>
                    <a:lnTo>
                      <a:pt x="1" y="19"/>
                    </a:lnTo>
                    <a:lnTo>
                      <a:pt x="0" y="16"/>
                    </a:lnTo>
                    <a:lnTo>
                      <a:pt x="1" y="13"/>
                    </a:lnTo>
                    <a:close/>
                  </a:path>
                </a:pathLst>
              </a:custGeom>
              <a:blipFill dpi="0" rotWithShape="0">
                <a:blip r:embed="rId2" cstate="print"/>
                <a:srcRect/>
                <a:tile tx="0" ty="0" sx="100000" sy="100000" flip="none" algn="tl"/>
              </a:blipFill>
              <a:ln w="0">
                <a:noFill/>
                <a:prstDash val="solid"/>
                <a:round/>
                <a:headEnd/>
                <a:tailEnd/>
              </a:ln>
            </p:spPr>
            <p:txBody>
              <a:bodyPr/>
              <a:lstStyle/>
              <a:p>
                <a:endParaRPr lang="en-US" sz="2200" dirty="0">
                  <a:cs typeface="Calibri" pitchFamily="34" charset="0"/>
                </a:endParaRPr>
              </a:p>
            </p:txBody>
          </p:sp>
          <p:sp>
            <p:nvSpPr>
              <p:cNvPr id="54" name="Freeform 40"/>
              <p:cNvSpPr>
                <a:spLocks noChangeAspect="1"/>
              </p:cNvSpPr>
              <p:nvPr/>
            </p:nvSpPr>
            <p:spPr bwMode="auto">
              <a:xfrm>
                <a:off x="5079" y="2618"/>
                <a:ext cx="2" cy="2"/>
              </a:xfrm>
              <a:custGeom>
                <a:avLst/>
                <a:gdLst>
                  <a:gd name="T0" fmla="*/ 1 w 4"/>
                  <a:gd name="T1" fmla="*/ 0 h 6"/>
                  <a:gd name="T2" fmla="*/ 0 w 4"/>
                  <a:gd name="T3" fmla="*/ 0 h 6"/>
                  <a:gd name="T4" fmla="*/ 0 w 4"/>
                  <a:gd name="T5" fmla="*/ 0 h 6"/>
                  <a:gd name="T6" fmla="*/ 0 w 4"/>
                  <a:gd name="T7" fmla="*/ 0 h 6"/>
                  <a:gd name="T8" fmla="*/ 1 w 4"/>
                  <a:gd name="T9" fmla="*/ 0 h 6"/>
                  <a:gd name="T10" fmla="*/ 1 w 4"/>
                  <a:gd name="T11" fmla="*/ 0 h 6"/>
                  <a:gd name="T12" fmla="*/ 1 w 4"/>
                  <a:gd name="T13" fmla="*/ 0 h 6"/>
                  <a:gd name="T14" fmla="*/ 1 w 4"/>
                  <a:gd name="T15" fmla="*/ 0 h 6"/>
                  <a:gd name="T16" fmla="*/ 0 60000 65536"/>
                  <a:gd name="T17" fmla="*/ 0 60000 65536"/>
                  <a:gd name="T18" fmla="*/ 0 60000 65536"/>
                  <a:gd name="T19" fmla="*/ 0 60000 65536"/>
                  <a:gd name="T20" fmla="*/ 0 60000 65536"/>
                  <a:gd name="T21" fmla="*/ 0 60000 65536"/>
                  <a:gd name="T22" fmla="*/ 0 60000 65536"/>
                  <a:gd name="T23" fmla="*/ 0 60000 65536"/>
                  <a:gd name="T24" fmla="*/ 0 w 4"/>
                  <a:gd name="T25" fmla="*/ 0 h 6"/>
                  <a:gd name="T26" fmla="*/ 4 w 4"/>
                  <a:gd name="T27" fmla="*/ 6 h 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4" h="6">
                    <a:moveTo>
                      <a:pt x="1" y="5"/>
                    </a:moveTo>
                    <a:lnTo>
                      <a:pt x="0" y="3"/>
                    </a:lnTo>
                    <a:lnTo>
                      <a:pt x="0" y="5"/>
                    </a:lnTo>
                    <a:lnTo>
                      <a:pt x="0" y="6"/>
                    </a:lnTo>
                    <a:lnTo>
                      <a:pt x="4" y="5"/>
                    </a:lnTo>
                    <a:lnTo>
                      <a:pt x="4" y="0"/>
                    </a:lnTo>
                    <a:lnTo>
                      <a:pt x="4" y="2"/>
                    </a:lnTo>
                    <a:lnTo>
                      <a:pt x="1" y="5"/>
                    </a:lnTo>
                    <a:close/>
                  </a:path>
                </a:pathLst>
              </a:custGeom>
              <a:blipFill dpi="0" rotWithShape="0">
                <a:blip r:embed="rId2" cstate="print"/>
                <a:srcRect/>
                <a:tile tx="0" ty="0" sx="100000" sy="100000" flip="none" algn="tl"/>
              </a:blipFill>
              <a:ln w="0">
                <a:noFill/>
                <a:prstDash val="solid"/>
                <a:round/>
                <a:headEnd/>
                <a:tailEnd/>
              </a:ln>
            </p:spPr>
            <p:txBody>
              <a:bodyPr/>
              <a:lstStyle/>
              <a:p>
                <a:endParaRPr lang="en-US" sz="2200" dirty="0">
                  <a:cs typeface="Calibri" pitchFamily="34" charset="0"/>
                </a:endParaRPr>
              </a:p>
            </p:txBody>
          </p:sp>
          <p:sp>
            <p:nvSpPr>
              <p:cNvPr id="55" name="Freeform 41"/>
              <p:cNvSpPr>
                <a:spLocks noChangeAspect="1"/>
              </p:cNvSpPr>
              <p:nvPr/>
            </p:nvSpPr>
            <p:spPr bwMode="auto">
              <a:xfrm>
                <a:off x="5075" y="2626"/>
                <a:ext cx="1" cy="1"/>
              </a:xfrm>
              <a:custGeom>
                <a:avLst/>
                <a:gdLst>
                  <a:gd name="T0" fmla="*/ 1 w 1"/>
                  <a:gd name="T1" fmla="*/ 0 h 1"/>
                  <a:gd name="T2" fmla="*/ 1 w 1"/>
                  <a:gd name="T3" fmla="*/ 1 h 1"/>
                  <a:gd name="T4" fmla="*/ 0 w 1"/>
                  <a:gd name="T5" fmla="*/ 0 h 1"/>
                  <a:gd name="T6" fmla="*/ 1 w 1"/>
                  <a:gd name="T7" fmla="*/ 0 h 1"/>
                  <a:gd name="T8" fmla="*/ 0 60000 65536"/>
                  <a:gd name="T9" fmla="*/ 0 60000 65536"/>
                  <a:gd name="T10" fmla="*/ 0 60000 65536"/>
                  <a:gd name="T11" fmla="*/ 0 60000 65536"/>
                  <a:gd name="T12" fmla="*/ 0 w 1"/>
                  <a:gd name="T13" fmla="*/ 0 h 1"/>
                  <a:gd name="T14" fmla="*/ 1 w 1"/>
                  <a:gd name="T15" fmla="*/ 1 h 1"/>
                </a:gdLst>
                <a:ahLst/>
                <a:cxnLst>
                  <a:cxn ang="T8">
                    <a:pos x="T0" y="T1"/>
                  </a:cxn>
                  <a:cxn ang="T9">
                    <a:pos x="T2" y="T3"/>
                  </a:cxn>
                  <a:cxn ang="T10">
                    <a:pos x="T4" y="T5"/>
                  </a:cxn>
                  <a:cxn ang="T11">
                    <a:pos x="T6" y="T7"/>
                  </a:cxn>
                </a:cxnLst>
                <a:rect l="T12" t="T13" r="T14" b="T15"/>
                <a:pathLst>
                  <a:path w="1" h="1">
                    <a:moveTo>
                      <a:pt x="1" y="0"/>
                    </a:moveTo>
                    <a:lnTo>
                      <a:pt x="1" y="1"/>
                    </a:lnTo>
                    <a:lnTo>
                      <a:pt x="0" y="0"/>
                    </a:lnTo>
                    <a:lnTo>
                      <a:pt x="1" y="0"/>
                    </a:lnTo>
                    <a:close/>
                  </a:path>
                </a:pathLst>
              </a:custGeom>
              <a:blipFill dpi="0" rotWithShape="0">
                <a:blip r:embed="rId2" cstate="print"/>
                <a:srcRect/>
                <a:tile tx="0" ty="0" sx="100000" sy="100000" flip="none" algn="tl"/>
              </a:blipFill>
              <a:ln w="0">
                <a:noFill/>
                <a:prstDash val="solid"/>
                <a:round/>
                <a:headEnd/>
                <a:tailEnd/>
              </a:ln>
            </p:spPr>
            <p:txBody>
              <a:bodyPr/>
              <a:lstStyle/>
              <a:p>
                <a:endParaRPr lang="en-US" sz="2200" dirty="0">
                  <a:cs typeface="Calibri" pitchFamily="34" charset="0"/>
                </a:endParaRPr>
              </a:p>
            </p:txBody>
          </p:sp>
          <p:sp>
            <p:nvSpPr>
              <p:cNvPr id="56" name="Freeform 42"/>
              <p:cNvSpPr>
                <a:spLocks noChangeAspect="1"/>
              </p:cNvSpPr>
              <p:nvPr/>
            </p:nvSpPr>
            <p:spPr bwMode="auto">
              <a:xfrm>
                <a:off x="5077" y="2623"/>
                <a:ext cx="2" cy="2"/>
              </a:xfrm>
              <a:custGeom>
                <a:avLst/>
                <a:gdLst>
                  <a:gd name="T0" fmla="*/ 2 w 2"/>
                  <a:gd name="T1" fmla="*/ 1 h 4"/>
                  <a:gd name="T2" fmla="*/ 2 w 2"/>
                  <a:gd name="T3" fmla="*/ 0 h 4"/>
                  <a:gd name="T4" fmla="*/ 0 w 2"/>
                  <a:gd name="T5" fmla="*/ 1 h 4"/>
                  <a:gd name="T6" fmla="*/ 2 w 2"/>
                  <a:gd name="T7" fmla="*/ 1 h 4"/>
                  <a:gd name="T8" fmla="*/ 0 60000 65536"/>
                  <a:gd name="T9" fmla="*/ 0 60000 65536"/>
                  <a:gd name="T10" fmla="*/ 0 60000 65536"/>
                  <a:gd name="T11" fmla="*/ 0 60000 65536"/>
                  <a:gd name="T12" fmla="*/ 0 w 2"/>
                  <a:gd name="T13" fmla="*/ 0 h 4"/>
                  <a:gd name="T14" fmla="*/ 2 w 2"/>
                  <a:gd name="T15" fmla="*/ 4 h 4"/>
                </a:gdLst>
                <a:ahLst/>
                <a:cxnLst>
                  <a:cxn ang="T8">
                    <a:pos x="T0" y="T1"/>
                  </a:cxn>
                  <a:cxn ang="T9">
                    <a:pos x="T2" y="T3"/>
                  </a:cxn>
                  <a:cxn ang="T10">
                    <a:pos x="T4" y="T5"/>
                  </a:cxn>
                  <a:cxn ang="T11">
                    <a:pos x="T6" y="T7"/>
                  </a:cxn>
                </a:cxnLst>
                <a:rect l="T12" t="T13" r="T14" b="T15"/>
                <a:pathLst>
                  <a:path w="2" h="4">
                    <a:moveTo>
                      <a:pt x="2" y="3"/>
                    </a:moveTo>
                    <a:lnTo>
                      <a:pt x="2" y="0"/>
                    </a:lnTo>
                    <a:lnTo>
                      <a:pt x="0" y="4"/>
                    </a:lnTo>
                    <a:lnTo>
                      <a:pt x="2" y="3"/>
                    </a:lnTo>
                    <a:close/>
                  </a:path>
                </a:pathLst>
              </a:custGeom>
              <a:blipFill dpi="0" rotWithShape="0">
                <a:blip r:embed="rId2" cstate="print"/>
                <a:srcRect/>
                <a:tile tx="0" ty="0" sx="100000" sy="100000" flip="none" algn="tl"/>
              </a:blipFill>
              <a:ln w="0">
                <a:noFill/>
                <a:prstDash val="solid"/>
                <a:round/>
                <a:headEnd/>
                <a:tailEnd/>
              </a:ln>
            </p:spPr>
            <p:txBody>
              <a:bodyPr/>
              <a:lstStyle/>
              <a:p>
                <a:endParaRPr lang="en-US" sz="2200" dirty="0">
                  <a:cs typeface="Calibri" pitchFamily="34" charset="0"/>
                </a:endParaRPr>
              </a:p>
            </p:txBody>
          </p:sp>
          <p:sp>
            <p:nvSpPr>
              <p:cNvPr id="57" name="Freeform 43"/>
              <p:cNvSpPr>
                <a:spLocks noChangeAspect="1"/>
              </p:cNvSpPr>
              <p:nvPr/>
            </p:nvSpPr>
            <p:spPr bwMode="auto">
              <a:xfrm>
                <a:off x="5197" y="2823"/>
                <a:ext cx="178" cy="167"/>
              </a:xfrm>
              <a:custGeom>
                <a:avLst/>
                <a:gdLst>
                  <a:gd name="T0" fmla="*/ 0 w 474"/>
                  <a:gd name="T1" fmla="*/ 0 h 443"/>
                  <a:gd name="T2" fmla="*/ 0 w 474"/>
                  <a:gd name="T3" fmla="*/ 0 h 443"/>
                  <a:gd name="T4" fmla="*/ 0 w 474"/>
                  <a:gd name="T5" fmla="*/ 0 h 443"/>
                  <a:gd name="T6" fmla="*/ 0 w 474"/>
                  <a:gd name="T7" fmla="*/ 0 h 443"/>
                  <a:gd name="T8" fmla="*/ 0 w 474"/>
                  <a:gd name="T9" fmla="*/ 0 h 443"/>
                  <a:gd name="T10" fmla="*/ 0 w 474"/>
                  <a:gd name="T11" fmla="*/ 0 h 443"/>
                  <a:gd name="T12" fmla="*/ 0 w 474"/>
                  <a:gd name="T13" fmla="*/ 0 h 443"/>
                  <a:gd name="T14" fmla="*/ 0 w 474"/>
                  <a:gd name="T15" fmla="*/ 0 h 443"/>
                  <a:gd name="T16" fmla="*/ 0 w 474"/>
                  <a:gd name="T17" fmla="*/ 0 h 443"/>
                  <a:gd name="T18" fmla="*/ 0 w 474"/>
                  <a:gd name="T19" fmla="*/ 0 h 443"/>
                  <a:gd name="T20" fmla="*/ 0 w 474"/>
                  <a:gd name="T21" fmla="*/ 0 h 443"/>
                  <a:gd name="T22" fmla="*/ 0 w 474"/>
                  <a:gd name="T23" fmla="*/ 0 h 443"/>
                  <a:gd name="T24" fmla="*/ 0 w 474"/>
                  <a:gd name="T25" fmla="*/ 0 h 443"/>
                  <a:gd name="T26" fmla="*/ 0 w 474"/>
                  <a:gd name="T27" fmla="*/ 0 h 443"/>
                  <a:gd name="T28" fmla="*/ 0 w 474"/>
                  <a:gd name="T29" fmla="*/ 0 h 443"/>
                  <a:gd name="T30" fmla="*/ 0 w 474"/>
                  <a:gd name="T31" fmla="*/ 0 h 443"/>
                  <a:gd name="T32" fmla="*/ 0 w 474"/>
                  <a:gd name="T33" fmla="*/ 0 h 443"/>
                  <a:gd name="T34" fmla="*/ 0 w 474"/>
                  <a:gd name="T35" fmla="*/ 0 h 443"/>
                  <a:gd name="T36" fmla="*/ 0 w 474"/>
                  <a:gd name="T37" fmla="*/ 0 h 443"/>
                  <a:gd name="T38" fmla="*/ 0 w 474"/>
                  <a:gd name="T39" fmla="*/ 0 h 443"/>
                  <a:gd name="T40" fmla="*/ 0 w 474"/>
                  <a:gd name="T41" fmla="*/ 0 h 443"/>
                  <a:gd name="T42" fmla="*/ 0 w 474"/>
                  <a:gd name="T43" fmla="*/ 0 h 443"/>
                  <a:gd name="T44" fmla="*/ 0 w 474"/>
                  <a:gd name="T45" fmla="*/ 0 h 443"/>
                  <a:gd name="T46" fmla="*/ 0 w 474"/>
                  <a:gd name="T47" fmla="*/ 0 h 443"/>
                  <a:gd name="T48" fmla="*/ 0 w 474"/>
                  <a:gd name="T49" fmla="*/ 0 h 443"/>
                  <a:gd name="T50" fmla="*/ 0 w 474"/>
                  <a:gd name="T51" fmla="*/ 0 h 443"/>
                  <a:gd name="T52" fmla="*/ 0 w 474"/>
                  <a:gd name="T53" fmla="*/ 0 h 443"/>
                  <a:gd name="T54" fmla="*/ 0 w 474"/>
                  <a:gd name="T55" fmla="*/ 0 h 443"/>
                  <a:gd name="T56" fmla="*/ 0 w 474"/>
                  <a:gd name="T57" fmla="*/ 0 h 443"/>
                  <a:gd name="T58" fmla="*/ 0 w 474"/>
                  <a:gd name="T59" fmla="*/ 0 h 443"/>
                  <a:gd name="T60" fmla="*/ 0 w 474"/>
                  <a:gd name="T61" fmla="*/ 0 h 443"/>
                  <a:gd name="T62" fmla="*/ 0 w 474"/>
                  <a:gd name="T63" fmla="*/ 0 h 443"/>
                  <a:gd name="T64" fmla="*/ 0 w 474"/>
                  <a:gd name="T65" fmla="*/ 0 h 443"/>
                  <a:gd name="T66" fmla="*/ 0 w 474"/>
                  <a:gd name="T67" fmla="*/ 0 h 443"/>
                  <a:gd name="T68" fmla="*/ 0 w 474"/>
                  <a:gd name="T69" fmla="*/ 0 h 443"/>
                  <a:gd name="T70" fmla="*/ 0 w 474"/>
                  <a:gd name="T71" fmla="*/ 0 h 443"/>
                  <a:gd name="T72" fmla="*/ 0 w 474"/>
                  <a:gd name="T73" fmla="*/ 0 h 443"/>
                  <a:gd name="T74" fmla="*/ 0 w 474"/>
                  <a:gd name="T75" fmla="*/ 0 h 443"/>
                  <a:gd name="T76" fmla="*/ 0 w 474"/>
                  <a:gd name="T77" fmla="*/ 0 h 443"/>
                  <a:gd name="T78" fmla="*/ 0 w 474"/>
                  <a:gd name="T79" fmla="*/ 0 h 443"/>
                  <a:gd name="T80" fmla="*/ 0 w 474"/>
                  <a:gd name="T81" fmla="*/ 0 h 443"/>
                  <a:gd name="T82" fmla="*/ 0 w 474"/>
                  <a:gd name="T83" fmla="*/ 0 h 443"/>
                  <a:gd name="T84" fmla="*/ 0 w 474"/>
                  <a:gd name="T85" fmla="*/ 0 h 443"/>
                  <a:gd name="T86" fmla="*/ 0 w 474"/>
                  <a:gd name="T87" fmla="*/ 0 h 443"/>
                  <a:gd name="T88" fmla="*/ 0 w 474"/>
                  <a:gd name="T89" fmla="*/ 0 h 443"/>
                  <a:gd name="T90" fmla="*/ 0 w 474"/>
                  <a:gd name="T91" fmla="*/ 0 h 443"/>
                  <a:gd name="T92" fmla="*/ 0 w 474"/>
                  <a:gd name="T93" fmla="*/ 0 h 443"/>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474"/>
                  <a:gd name="T142" fmla="*/ 0 h 443"/>
                  <a:gd name="T143" fmla="*/ 474 w 474"/>
                  <a:gd name="T144" fmla="*/ 443 h 443"/>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474" h="443">
                    <a:moveTo>
                      <a:pt x="474" y="422"/>
                    </a:moveTo>
                    <a:lnTo>
                      <a:pt x="455" y="432"/>
                    </a:lnTo>
                    <a:lnTo>
                      <a:pt x="456" y="443"/>
                    </a:lnTo>
                    <a:lnTo>
                      <a:pt x="428" y="437"/>
                    </a:lnTo>
                    <a:lnTo>
                      <a:pt x="383" y="427"/>
                    </a:lnTo>
                    <a:lnTo>
                      <a:pt x="335" y="416"/>
                    </a:lnTo>
                    <a:lnTo>
                      <a:pt x="312" y="389"/>
                    </a:lnTo>
                    <a:lnTo>
                      <a:pt x="286" y="361"/>
                    </a:lnTo>
                    <a:lnTo>
                      <a:pt x="261" y="328"/>
                    </a:lnTo>
                    <a:lnTo>
                      <a:pt x="235" y="295"/>
                    </a:lnTo>
                    <a:lnTo>
                      <a:pt x="173" y="271"/>
                    </a:lnTo>
                    <a:lnTo>
                      <a:pt x="170" y="285"/>
                    </a:lnTo>
                    <a:lnTo>
                      <a:pt x="141" y="274"/>
                    </a:lnTo>
                    <a:lnTo>
                      <a:pt x="143" y="301"/>
                    </a:lnTo>
                    <a:lnTo>
                      <a:pt x="125" y="298"/>
                    </a:lnTo>
                    <a:lnTo>
                      <a:pt x="131" y="312"/>
                    </a:lnTo>
                    <a:lnTo>
                      <a:pt x="64" y="310"/>
                    </a:lnTo>
                    <a:lnTo>
                      <a:pt x="119" y="341"/>
                    </a:lnTo>
                    <a:lnTo>
                      <a:pt x="94" y="364"/>
                    </a:lnTo>
                    <a:lnTo>
                      <a:pt x="47" y="362"/>
                    </a:lnTo>
                    <a:lnTo>
                      <a:pt x="0" y="361"/>
                    </a:lnTo>
                    <a:lnTo>
                      <a:pt x="4" y="316"/>
                    </a:lnTo>
                    <a:lnTo>
                      <a:pt x="7" y="271"/>
                    </a:lnTo>
                    <a:lnTo>
                      <a:pt x="10" y="225"/>
                    </a:lnTo>
                    <a:lnTo>
                      <a:pt x="14" y="180"/>
                    </a:lnTo>
                    <a:lnTo>
                      <a:pt x="17" y="136"/>
                    </a:lnTo>
                    <a:lnTo>
                      <a:pt x="19" y="91"/>
                    </a:lnTo>
                    <a:lnTo>
                      <a:pt x="22" y="46"/>
                    </a:lnTo>
                    <a:lnTo>
                      <a:pt x="23" y="0"/>
                    </a:lnTo>
                    <a:lnTo>
                      <a:pt x="70" y="21"/>
                    </a:lnTo>
                    <a:lnTo>
                      <a:pt x="116" y="42"/>
                    </a:lnTo>
                    <a:lnTo>
                      <a:pt x="162" y="62"/>
                    </a:lnTo>
                    <a:lnTo>
                      <a:pt x="210" y="83"/>
                    </a:lnTo>
                    <a:lnTo>
                      <a:pt x="252" y="137"/>
                    </a:lnTo>
                    <a:lnTo>
                      <a:pt x="255" y="161"/>
                    </a:lnTo>
                    <a:lnTo>
                      <a:pt x="297" y="180"/>
                    </a:lnTo>
                    <a:lnTo>
                      <a:pt x="338" y="198"/>
                    </a:lnTo>
                    <a:lnTo>
                      <a:pt x="343" y="228"/>
                    </a:lnTo>
                    <a:lnTo>
                      <a:pt x="300" y="234"/>
                    </a:lnTo>
                    <a:lnTo>
                      <a:pt x="323" y="280"/>
                    </a:lnTo>
                    <a:lnTo>
                      <a:pt x="355" y="312"/>
                    </a:lnTo>
                    <a:lnTo>
                      <a:pt x="376" y="359"/>
                    </a:lnTo>
                    <a:lnTo>
                      <a:pt x="406" y="362"/>
                    </a:lnTo>
                    <a:lnTo>
                      <a:pt x="404" y="382"/>
                    </a:lnTo>
                    <a:lnTo>
                      <a:pt x="431" y="397"/>
                    </a:lnTo>
                    <a:lnTo>
                      <a:pt x="425" y="407"/>
                    </a:lnTo>
                    <a:lnTo>
                      <a:pt x="474" y="422"/>
                    </a:lnTo>
                    <a:close/>
                  </a:path>
                </a:pathLst>
              </a:custGeom>
              <a:blipFill dpi="0" rotWithShape="0">
                <a:blip r:embed="rId2" cstate="print"/>
                <a:srcRect/>
                <a:tile tx="0" ty="0" sx="100000" sy="100000" flip="none" algn="tl"/>
              </a:blipFill>
              <a:ln w="0">
                <a:noFill/>
                <a:prstDash val="solid"/>
                <a:round/>
                <a:headEnd/>
                <a:tailEnd/>
              </a:ln>
            </p:spPr>
            <p:txBody>
              <a:bodyPr/>
              <a:lstStyle/>
              <a:p>
                <a:endParaRPr lang="en-US" sz="2200" dirty="0">
                  <a:cs typeface="Calibri" pitchFamily="34" charset="0"/>
                </a:endParaRPr>
              </a:p>
            </p:txBody>
          </p:sp>
          <p:sp>
            <p:nvSpPr>
              <p:cNvPr id="58" name="Freeform 44"/>
              <p:cNvSpPr>
                <a:spLocks noChangeAspect="1"/>
              </p:cNvSpPr>
              <p:nvPr/>
            </p:nvSpPr>
            <p:spPr bwMode="auto">
              <a:xfrm>
                <a:off x="5339" y="2858"/>
                <a:ext cx="74" cy="42"/>
              </a:xfrm>
              <a:custGeom>
                <a:avLst/>
                <a:gdLst>
                  <a:gd name="T0" fmla="*/ 0 w 200"/>
                  <a:gd name="T1" fmla="*/ 0 h 112"/>
                  <a:gd name="T2" fmla="*/ 0 w 200"/>
                  <a:gd name="T3" fmla="*/ 0 h 112"/>
                  <a:gd name="T4" fmla="*/ 0 w 200"/>
                  <a:gd name="T5" fmla="*/ 0 h 112"/>
                  <a:gd name="T6" fmla="*/ 0 w 200"/>
                  <a:gd name="T7" fmla="*/ 0 h 112"/>
                  <a:gd name="T8" fmla="*/ 0 w 200"/>
                  <a:gd name="T9" fmla="*/ 0 h 112"/>
                  <a:gd name="T10" fmla="*/ 0 w 200"/>
                  <a:gd name="T11" fmla="*/ 0 h 112"/>
                  <a:gd name="T12" fmla="*/ 0 w 200"/>
                  <a:gd name="T13" fmla="*/ 0 h 112"/>
                  <a:gd name="T14" fmla="*/ 0 w 200"/>
                  <a:gd name="T15" fmla="*/ 0 h 112"/>
                  <a:gd name="T16" fmla="*/ 0 w 200"/>
                  <a:gd name="T17" fmla="*/ 0 h 112"/>
                  <a:gd name="T18" fmla="*/ 0 w 200"/>
                  <a:gd name="T19" fmla="*/ 0 h 112"/>
                  <a:gd name="T20" fmla="*/ 0 w 200"/>
                  <a:gd name="T21" fmla="*/ 0 h 112"/>
                  <a:gd name="T22" fmla="*/ 0 w 200"/>
                  <a:gd name="T23" fmla="*/ 0 h 112"/>
                  <a:gd name="T24" fmla="*/ 0 w 200"/>
                  <a:gd name="T25" fmla="*/ 0 h 112"/>
                  <a:gd name="T26" fmla="*/ 0 w 200"/>
                  <a:gd name="T27" fmla="*/ 0 h 112"/>
                  <a:gd name="T28" fmla="*/ 0 w 200"/>
                  <a:gd name="T29" fmla="*/ 0 h 112"/>
                  <a:gd name="T30" fmla="*/ 0 w 200"/>
                  <a:gd name="T31" fmla="*/ 0 h 112"/>
                  <a:gd name="T32" fmla="*/ 0 w 200"/>
                  <a:gd name="T33" fmla="*/ 0 h 11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00"/>
                  <a:gd name="T52" fmla="*/ 0 h 112"/>
                  <a:gd name="T53" fmla="*/ 200 w 200"/>
                  <a:gd name="T54" fmla="*/ 112 h 112"/>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00" h="112">
                    <a:moveTo>
                      <a:pt x="200" y="3"/>
                    </a:moveTo>
                    <a:lnTo>
                      <a:pt x="186" y="41"/>
                    </a:lnTo>
                    <a:lnTo>
                      <a:pt x="176" y="50"/>
                    </a:lnTo>
                    <a:lnTo>
                      <a:pt x="179" y="66"/>
                    </a:lnTo>
                    <a:lnTo>
                      <a:pt x="146" y="82"/>
                    </a:lnTo>
                    <a:lnTo>
                      <a:pt x="79" y="112"/>
                    </a:lnTo>
                    <a:lnTo>
                      <a:pt x="40" y="102"/>
                    </a:lnTo>
                    <a:lnTo>
                      <a:pt x="9" y="85"/>
                    </a:lnTo>
                    <a:lnTo>
                      <a:pt x="0" y="67"/>
                    </a:lnTo>
                    <a:lnTo>
                      <a:pt x="65" y="72"/>
                    </a:lnTo>
                    <a:lnTo>
                      <a:pt x="82" y="42"/>
                    </a:lnTo>
                    <a:lnTo>
                      <a:pt x="82" y="58"/>
                    </a:lnTo>
                    <a:lnTo>
                      <a:pt x="109" y="72"/>
                    </a:lnTo>
                    <a:lnTo>
                      <a:pt x="156" y="36"/>
                    </a:lnTo>
                    <a:lnTo>
                      <a:pt x="156" y="3"/>
                    </a:lnTo>
                    <a:lnTo>
                      <a:pt x="182" y="0"/>
                    </a:lnTo>
                    <a:lnTo>
                      <a:pt x="200" y="3"/>
                    </a:lnTo>
                    <a:close/>
                  </a:path>
                </a:pathLst>
              </a:custGeom>
              <a:blipFill dpi="0" rotWithShape="0">
                <a:blip r:embed="rId2" cstate="print"/>
                <a:srcRect/>
                <a:tile tx="0" ty="0" sx="100000" sy="100000" flip="none" algn="tl"/>
              </a:blipFill>
              <a:ln w="0">
                <a:noFill/>
                <a:prstDash val="solid"/>
                <a:round/>
                <a:headEnd/>
                <a:tailEnd/>
              </a:ln>
            </p:spPr>
            <p:txBody>
              <a:bodyPr/>
              <a:lstStyle/>
              <a:p>
                <a:endParaRPr lang="en-US" sz="2200" dirty="0">
                  <a:cs typeface="Calibri" pitchFamily="34" charset="0"/>
                </a:endParaRPr>
              </a:p>
            </p:txBody>
          </p:sp>
          <p:sp>
            <p:nvSpPr>
              <p:cNvPr id="59" name="Freeform 45"/>
              <p:cNvSpPr>
                <a:spLocks noChangeAspect="1"/>
              </p:cNvSpPr>
              <p:nvPr/>
            </p:nvSpPr>
            <p:spPr bwMode="auto">
              <a:xfrm>
                <a:off x="5455" y="2882"/>
                <a:ext cx="20" cy="30"/>
              </a:xfrm>
              <a:custGeom>
                <a:avLst/>
                <a:gdLst>
                  <a:gd name="T0" fmla="*/ 0 w 55"/>
                  <a:gd name="T1" fmla="*/ 0 h 81"/>
                  <a:gd name="T2" fmla="*/ 0 w 55"/>
                  <a:gd name="T3" fmla="*/ 0 h 81"/>
                  <a:gd name="T4" fmla="*/ 0 w 55"/>
                  <a:gd name="T5" fmla="*/ 0 h 81"/>
                  <a:gd name="T6" fmla="*/ 0 w 55"/>
                  <a:gd name="T7" fmla="*/ 0 h 81"/>
                  <a:gd name="T8" fmla="*/ 0 w 55"/>
                  <a:gd name="T9" fmla="*/ 0 h 81"/>
                  <a:gd name="T10" fmla="*/ 0 w 55"/>
                  <a:gd name="T11" fmla="*/ 0 h 81"/>
                  <a:gd name="T12" fmla="*/ 0 60000 65536"/>
                  <a:gd name="T13" fmla="*/ 0 60000 65536"/>
                  <a:gd name="T14" fmla="*/ 0 60000 65536"/>
                  <a:gd name="T15" fmla="*/ 0 60000 65536"/>
                  <a:gd name="T16" fmla="*/ 0 60000 65536"/>
                  <a:gd name="T17" fmla="*/ 0 60000 65536"/>
                  <a:gd name="T18" fmla="*/ 0 w 55"/>
                  <a:gd name="T19" fmla="*/ 0 h 81"/>
                  <a:gd name="T20" fmla="*/ 55 w 55"/>
                  <a:gd name="T21" fmla="*/ 81 h 81"/>
                </a:gdLst>
                <a:ahLst/>
                <a:cxnLst>
                  <a:cxn ang="T12">
                    <a:pos x="T0" y="T1"/>
                  </a:cxn>
                  <a:cxn ang="T13">
                    <a:pos x="T2" y="T3"/>
                  </a:cxn>
                  <a:cxn ang="T14">
                    <a:pos x="T4" y="T5"/>
                  </a:cxn>
                  <a:cxn ang="T15">
                    <a:pos x="T6" y="T7"/>
                  </a:cxn>
                  <a:cxn ang="T16">
                    <a:pos x="T8" y="T9"/>
                  </a:cxn>
                  <a:cxn ang="T17">
                    <a:pos x="T10" y="T11"/>
                  </a:cxn>
                </a:cxnLst>
                <a:rect l="T18" t="T19" r="T20" b="T21"/>
                <a:pathLst>
                  <a:path w="55" h="81">
                    <a:moveTo>
                      <a:pt x="55" y="72"/>
                    </a:moveTo>
                    <a:lnTo>
                      <a:pt x="41" y="81"/>
                    </a:lnTo>
                    <a:lnTo>
                      <a:pt x="9" y="44"/>
                    </a:lnTo>
                    <a:lnTo>
                      <a:pt x="0" y="0"/>
                    </a:lnTo>
                    <a:lnTo>
                      <a:pt x="27" y="36"/>
                    </a:lnTo>
                    <a:lnTo>
                      <a:pt x="55" y="72"/>
                    </a:lnTo>
                    <a:close/>
                  </a:path>
                </a:pathLst>
              </a:custGeom>
              <a:blipFill dpi="0" rotWithShape="0">
                <a:blip r:embed="rId2" cstate="print"/>
                <a:srcRect/>
                <a:tile tx="0" ty="0" sx="100000" sy="100000" flip="none" algn="tl"/>
              </a:blipFill>
              <a:ln w="0">
                <a:noFill/>
                <a:prstDash val="solid"/>
                <a:round/>
                <a:headEnd/>
                <a:tailEnd/>
              </a:ln>
            </p:spPr>
            <p:txBody>
              <a:bodyPr/>
              <a:lstStyle/>
              <a:p>
                <a:endParaRPr lang="en-US" sz="2200" dirty="0">
                  <a:cs typeface="Calibri" pitchFamily="34" charset="0"/>
                </a:endParaRPr>
              </a:p>
            </p:txBody>
          </p:sp>
          <p:sp>
            <p:nvSpPr>
              <p:cNvPr id="60" name="Freeform 46"/>
              <p:cNvSpPr>
                <a:spLocks noChangeAspect="1"/>
              </p:cNvSpPr>
              <p:nvPr/>
            </p:nvSpPr>
            <p:spPr bwMode="auto">
              <a:xfrm>
                <a:off x="5386" y="2826"/>
                <a:ext cx="41" cy="42"/>
              </a:xfrm>
              <a:custGeom>
                <a:avLst/>
                <a:gdLst>
                  <a:gd name="T0" fmla="*/ 0 w 108"/>
                  <a:gd name="T1" fmla="*/ 0 h 112"/>
                  <a:gd name="T2" fmla="*/ 0 w 108"/>
                  <a:gd name="T3" fmla="*/ 0 h 112"/>
                  <a:gd name="T4" fmla="*/ 0 w 108"/>
                  <a:gd name="T5" fmla="*/ 0 h 112"/>
                  <a:gd name="T6" fmla="*/ 0 w 108"/>
                  <a:gd name="T7" fmla="*/ 0 h 112"/>
                  <a:gd name="T8" fmla="*/ 0 w 108"/>
                  <a:gd name="T9" fmla="*/ 0 h 112"/>
                  <a:gd name="T10" fmla="*/ 0 w 108"/>
                  <a:gd name="T11" fmla="*/ 0 h 112"/>
                  <a:gd name="T12" fmla="*/ 0 w 108"/>
                  <a:gd name="T13" fmla="*/ 0 h 112"/>
                  <a:gd name="T14" fmla="*/ 0 w 108"/>
                  <a:gd name="T15" fmla="*/ 0 h 112"/>
                  <a:gd name="T16" fmla="*/ 0 w 108"/>
                  <a:gd name="T17" fmla="*/ 0 h 11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08"/>
                  <a:gd name="T28" fmla="*/ 0 h 112"/>
                  <a:gd name="T29" fmla="*/ 108 w 108"/>
                  <a:gd name="T30" fmla="*/ 112 h 11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08" h="112">
                    <a:moveTo>
                      <a:pt x="108" y="92"/>
                    </a:moveTo>
                    <a:lnTo>
                      <a:pt x="91" y="112"/>
                    </a:lnTo>
                    <a:lnTo>
                      <a:pt x="58" y="46"/>
                    </a:lnTo>
                    <a:lnTo>
                      <a:pt x="30" y="24"/>
                    </a:lnTo>
                    <a:lnTo>
                      <a:pt x="0" y="0"/>
                    </a:lnTo>
                    <a:lnTo>
                      <a:pt x="2" y="0"/>
                    </a:lnTo>
                    <a:lnTo>
                      <a:pt x="40" y="28"/>
                    </a:lnTo>
                    <a:lnTo>
                      <a:pt x="81" y="58"/>
                    </a:lnTo>
                    <a:lnTo>
                      <a:pt x="108" y="92"/>
                    </a:lnTo>
                    <a:close/>
                  </a:path>
                </a:pathLst>
              </a:custGeom>
              <a:blipFill dpi="0" rotWithShape="0">
                <a:blip r:embed="rId2" cstate="print"/>
                <a:srcRect/>
                <a:tile tx="0" ty="0" sx="100000" sy="100000" flip="none" algn="tl"/>
              </a:blipFill>
              <a:ln w="0">
                <a:noFill/>
                <a:prstDash val="solid"/>
                <a:round/>
                <a:headEnd/>
                <a:tailEnd/>
              </a:ln>
            </p:spPr>
            <p:txBody>
              <a:bodyPr/>
              <a:lstStyle/>
              <a:p>
                <a:endParaRPr lang="en-US" sz="2200" dirty="0">
                  <a:cs typeface="Calibri" pitchFamily="34" charset="0"/>
                </a:endParaRPr>
              </a:p>
            </p:txBody>
          </p:sp>
          <p:sp>
            <p:nvSpPr>
              <p:cNvPr id="61" name="Freeform 47"/>
              <p:cNvSpPr>
                <a:spLocks noChangeAspect="1"/>
              </p:cNvSpPr>
              <p:nvPr/>
            </p:nvSpPr>
            <p:spPr bwMode="auto">
              <a:xfrm>
                <a:off x="5376" y="2973"/>
                <a:ext cx="8" cy="7"/>
              </a:xfrm>
              <a:custGeom>
                <a:avLst/>
                <a:gdLst>
                  <a:gd name="T0" fmla="*/ 0 w 20"/>
                  <a:gd name="T1" fmla="*/ 0 h 18"/>
                  <a:gd name="T2" fmla="*/ 0 w 20"/>
                  <a:gd name="T3" fmla="*/ 0 h 18"/>
                  <a:gd name="T4" fmla="*/ 0 w 20"/>
                  <a:gd name="T5" fmla="*/ 0 h 18"/>
                  <a:gd name="T6" fmla="*/ 0 w 20"/>
                  <a:gd name="T7" fmla="*/ 0 h 18"/>
                  <a:gd name="T8" fmla="*/ 0 60000 65536"/>
                  <a:gd name="T9" fmla="*/ 0 60000 65536"/>
                  <a:gd name="T10" fmla="*/ 0 60000 65536"/>
                  <a:gd name="T11" fmla="*/ 0 60000 65536"/>
                  <a:gd name="T12" fmla="*/ 0 w 20"/>
                  <a:gd name="T13" fmla="*/ 0 h 18"/>
                  <a:gd name="T14" fmla="*/ 20 w 20"/>
                  <a:gd name="T15" fmla="*/ 18 h 18"/>
                </a:gdLst>
                <a:ahLst/>
                <a:cxnLst>
                  <a:cxn ang="T8">
                    <a:pos x="T0" y="T1"/>
                  </a:cxn>
                  <a:cxn ang="T9">
                    <a:pos x="T2" y="T3"/>
                  </a:cxn>
                  <a:cxn ang="T10">
                    <a:pos x="T4" y="T5"/>
                  </a:cxn>
                  <a:cxn ang="T11">
                    <a:pos x="T6" y="T7"/>
                  </a:cxn>
                </a:cxnLst>
                <a:rect l="T12" t="T13" r="T14" b="T15"/>
                <a:pathLst>
                  <a:path w="20" h="18">
                    <a:moveTo>
                      <a:pt x="20" y="9"/>
                    </a:moveTo>
                    <a:lnTo>
                      <a:pt x="6" y="18"/>
                    </a:lnTo>
                    <a:lnTo>
                      <a:pt x="0" y="0"/>
                    </a:lnTo>
                    <a:lnTo>
                      <a:pt x="20" y="9"/>
                    </a:lnTo>
                    <a:close/>
                  </a:path>
                </a:pathLst>
              </a:custGeom>
              <a:blipFill dpi="0" rotWithShape="0">
                <a:blip r:embed="rId2" cstate="print"/>
                <a:srcRect/>
                <a:tile tx="0" ty="0" sx="100000" sy="100000" flip="none" algn="tl"/>
              </a:blipFill>
              <a:ln w="0">
                <a:noFill/>
                <a:prstDash val="solid"/>
                <a:round/>
                <a:headEnd/>
                <a:tailEnd/>
              </a:ln>
            </p:spPr>
            <p:txBody>
              <a:bodyPr/>
              <a:lstStyle/>
              <a:p>
                <a:endParaRPr lang="en-US" sz="2200" dirty="0">
                  <a:cs typeface="Calibri" pitchFamily="34" charset="0"/>
                </a:endParaRPr>
              </a:p>
            </p:txBody>
          </p:sp>
          <p:sp>
            <p:nvSpPr>
              <p:cNvPr id="62" name="Freeform 48"/>
              <p:cNvSpPr>
                <a:spLocks noChangeAspect="1"/>
              </p:cNvSpPr>
              <p:nvPr/>
            </p:nvSpPr>
            <p:spPr bwMode="auto">
              <a:xfrm>
                <a:off x="5266" y="2453"/>
                <a:ext cx="2" cy="3"/>
              </a:xfrm>
              <a:custGeom>
                <a:avLst/>
                <a:gdLst>
                  <a:gd name="T0" fmla="*/ 0 w 6"/>
                  <a:gd name="T1" fmla="*/ 0 h 9"/>
                  <a:gd name="T2" fmla="*/ 0 w 6"/>
                  <a:gd name="T3" fmla="*/ 0 h 9"/>
                  <a:gd name="T4" fmla="*/ 0 w 6"/>
                  <a:gd name="T5" fmla="*/ 0 h 9"/>
                  <a:gd name="T6" fmla="*/ 0 w 6"/>
                  <a:gd name="T7" fmla="*/ 0 h 9"/>
                  <a:gd name="T8" fmla="*/ 0 w 6"/>
                  <a:gd name="T9" fmla="*/ 0 h 9"/>
                  <a:gd name="T10" fmla="*/ 0 w 6"/>
                  <a:gd name="T11" fmla="*/ 0 h 9"/>
                  <a:gd name="T12" fmla="*/ 0 w 6"/>
                  <a:gd name="T13" fmla="*/ 0 h 9"/>
                  <a:gd name="T14" fmla="*/ 0 w 6"/>
                  <a:gd name="T15" fmla="*/ 0 h 9"/>
                  <a:gd name="T16" fmla="*/ 0 w 6"/>
                  <a:gd name="T17" fmla="*/ 0 h 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
                  <a:gd name="T28" fmla="*/ 0 h 9"/>
                  <a:gd name="T29" fmla="*/ 6 w 6"/>
                  <a:gd name="T30" fmla="*/ 9 h 9"/>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 h="9">
                    <a:moveTo>
                      <a:pt x="6" y="0"/>
                    </a:moveTo>
                    <a:lnTo>
                      <a:pt x="3" y="0"/>
                    </a:lnTo>
                    <a:lnTo>
                      <a:pt x="0" y="3"/>
                    </a:lnTo>
                    <a:lnTo>
                      <a:pt x="2" y="9"/>
                    </a:lnTo>
                    <a:lnTo>
                      <a:pt x="5" y="9"/>
                    </a:lnTo>
                    <a:lnTo>
                      <a:pt x="5" y="6"/>
                    </a:lnTo>
                    <a:lnTo>
                      <a:pt x="5" y="5"/>
                    </a:lnTo>
                    <a:lnTo>
                      <a:pt x="5" y="3"/>
                    </a:lnTo>
                    <a:lnTo>
                      <a:pt x="6" y="0"/>
                    </a:lnTo>
                    <a:close/>
                  </a:path>
                </a:pathLst>
              </a:custGeom>
              <a:blipFill dpi="0" rotWithShape="0">
                <a:blip r:embed="rId2" cstate="print"/>
                <a:srcRect/>
                <a:tile tx="0" ty="0" sx="100000" sy="100000" flip="none" algn="tl"/>
              </a:blipFill>
              <a:ln w="0">
                <a:noFill/>
                <a:prstDash val="solid"/>
                <a:round/>
                <a:headEnd/>
                <a:tailEnd/>
              </a:ln>
            </p:spPr>
            <p:txBody>
              <a:bodyPr/>
              <a:lstStyle/>
              <a:p>
                <a:endParaRPr lang="en-US" sz="2200" dirty="0">
                  <a:cs typeface="Calibri" pitchFamily="34" charset="0"/>
                </a:endParaRPr>
              </a:p>
            </p:txBody>
          </p:sp>
          <p:sp>
            <p:nvSpPr>
              <p:cNvPr id="63" name="Freeform 49"/>
              <p:cNvSpPr>
                <a:spLocks noChangeAspect="1"/>
              </p:cNvSpPr>
              <p:nvPr/>
            </p:nvSpPr>
            <p:spPr bwMode="auto">
              <a:xfrm>
                <a:off x="5265" y="2457"/>
                <a:ext cx="2" cy="3"/>
              </a:xfrm>
              <a:custGeom>
                <a:avLst/>
                <a:gdLst>
                  <a:gd name="T0" fmla="*/ 0 w 5"/>
                  <a:gd name="T1" fmla="*/ 0 h 9"/>
                  <a:gd name="T2" fmla="*/ 0 w 5"/>
                  <a:gd name="T3" fmla="*/ 0 h 9"/>
                  <a:gd name="T4" fmla="*/ 0 w 5"/>
                  <a:gd name="T5" fmla="*/ 0 h 9"/>
                  <a:gd name="T6" fmla="*/ 0 w 5"/>
                  <a:gd name="T7" fmla="*/ 0 h 9"/>
                  <a:gd name="T8" fmla="*/ 0 w 5"/>
                  <a:gd name="T9" fmla="*/ 0 h 9"/>
                  <a:gd name="T10" fmla="*/ 0 w 5"/>
                  <a:gd name="T11" fmla="*/ 0 h 9"/>
                  <a:gd name="T12" fmla="*/ 0 60000 65536"/>
                  <a:gd name="T13" fmla="*/ 0 60000 65536"/>
                  <a:gd name="T14" fmla="*/ 0 60000 65536"/>
                  <a:gd name="T15" fmla="*/ 0 60000 65536"/>
                  <a:gd name="T16" fmla="*/ 0 60000 65536"/>
                  <a:gd name="T17" fmla="*/ 0 60000 65536"/>
                  <a:gd name="T18" fmla="*/ 0 w 5"/>
                  <a:gd name="T19" fmla="*/ 0 h 9"/>
                  <a:gd name="T20" fmla="*/ 5 w 5"/>
                  <a:gd name="T21" fmla="*/ 9 h 9"/>
                </a:gdLst>
                <a:ahLst/>
                <a:cxnLst>
                  <a:cxn ang="T12">
                    <a:pos x="T0" y="T1"/>
                  </a:cxn>
                  <a:cxn ang="T13">
                    <a:pos x="T2" y="T3"/>
                  </a:cxn>
                  <a:cxn ang="T14">
                    <a:pos x="T4" y="T5"/>
                  </a:cxn>
                  <a:cxn ang="T15">
                    <a:pos x="T6" y="T7"/>
                  </a:cxn>
                  <a:cxn ang="T16">
                    <a:pos x="T8" y="T9"/>
                  </a:cxn>
                  <a:cxn ang="T17">
                    <a:pos x="T10" y="T11"/>
                  </a:cxn>
                </a:cxnLst>
                <a:rect l="T18" t="T19" r="T20" b="T21"/>
                <a:pathLst>
                  <a:path w="5" h="9">
                    <a:moveTo>
                      <a:pt x="2" y="0"/>
                    </a:moveTo>
                    <a:lnTo>
                      <a:pt x="0" y="1"/>
                    </a:lnTo>
                    <a:lnTo>
                      <a:pt x="0" y="4"/>
                    </a:lnTo>
                    <a:lnTo>
                      <a:pt x="3" y="9"/>
                    </a:lnTo>
                    <a:lnTo>
                      <a:pt x="5" y="7"/>
                    </a:lnTo>
                    <a:lnTo>
                      <a:pt x="2" y="0"/>
                    </a:lnTo>
                    <a:close/>
                  </a:path>
                </a:pathLst>
              </a:custGeom>
              <a:blipFill dpi="0" rotWithShape="0">
                <a:blip r:embed="rId2" cstate="print"/>
                <a:srcRect/>
                <a:tile tx="0" ty="0" sx="100000" sy="100000" flip="none" algn="tl"/>
              </a:blipFill>
              <a:ln w="0">
                <a:noFill/>
                <a:prstDash val="solid"/>
                <a:round/>
                <a:headEnd/>
                <a:tailEnd/>
              </a:ln>
            </p:spPr>
            <p:txBody>
              <a:bodyPr/>
              <a:lstStyle/>
              <a:p>
                <a:endParaRPr lang="en-US" sz="2200" dirty="0">
                  <a:cs typeface="Calibri" pitchFamily="34" charset="0"/>
                </a:endParaRPr>
              </a:p>
            </p:txBody>
          </p:sp>
          <p:sp>
            <p:nvSpPr>
              <p:cNvPr id="64" name="Freeform 50"/>
              <p:cNvSpPr>
                <a:spLocks noChangeAspect="1"/>
              </p:cNvSpPr>
              <p:nvPr/>
            </p:nvSpPr>
            <p:spPr bwMode="auto">
              <a:xfrm>
                <a:off x="5259" y="2475"/>
                <a:ext cx="3" cy="2"/>
              </a:xfrm>
              <a:custGeom>
                <a:avLst/>
                <a:gdLst>
                  <a:gd name="T0" fmla="*/ 0 w 8"/>
                  <a:gd name="T1" fmla="*/ 0 h 6"/>
                  <a:gd name="T2" fmla="*/ 0 w 8"/>
                  <a:gd name="T3" fmla="*/ 0 h 6"/>
                  <a:gd name="T4" fmla="*/ 0 w 8"/>
                  <a:gd name="T5" fmla="*/ 0 h 6"/>
                  <a:gd name="T6" fmla="*/ 0 w 8"/>
                  <a:gd name="T7" fmla="*/ 0 h 6"/>
                  <a:gd name="T8" fmla="*/ 0 w 8"/>
                  <a:gd name="T9" fmla="*/ 0 h 6"/>
                  <a:gd name="T10" fmla="*/ 0 w 8"/>
                  <a:gd name="T11" fmla="*/ 0 h 6"/>
                  <a:gd name="T12" fmla="*/ 0 60000 65536"/>
                  <a:gd name="T13" fmla="*/ 0 60000 65536"/>
                  <a:gd name="T14" fmla="*/ 0 60000 65536"/>
                  <a:gd name="T15" fmla="*/ 0 60000 65536"/>
                  <a:gd name="T16" fmla="*/ 0 60000 65536"/>
                  <a:gd name="T17" fmla="*/ 0 60000 65536"/>
                  <a:gd name="T18" fmla="*/ 0 w 8"/>
                  <a:gd name="T19" fmla="*/ 0 h 6"/>
                  <a:gd name="T20" fmla="*/ 8 w 8"/>
                  <a:gd name="T21" fmla="*/ 6 h 6"/>
                </a:gdLst>
                <a:ahLst/>
                <a:cxnLst>
                  <a:cxn ang="T12">
                    <a:pos x="T0" y="T1"/>
                  </a:cxn>
                  <a:cxn ang="T13">
                    <a:pos x="T2" y="T3"/>
                  </a:cxn>
                  <a:cxn ang="T14">
                    <a:pos x="T4" y="T5"/>
                  </a:cxn>
                  <a:cxn ang="T15">
                    <a:pos x="T6" y="T7"/>
                  </a:cxn>
                  <a:cxn ang="T16">
                    <a:pos x="T8" y="T9"/>
                  </a:cxn>
                  <a:cxn ang="T17">
                    <a:pos x="T10" y="T11"/>
                  </a:cxn>
                </a:cxnLst>
                <a:rect l="T18" t="T19" r="T20" b="T21"/>
                <a:pathLst>
                  <a:path w="8" h="6">
                    <a:moveTo>
                      <a:pt x="3" y="6"/>
                    </a:moveTo>
                    <a:lnTo>
                      <a:pt x="3" y="4"/>
                    </a:lnTo>
                    <a:lnTo>
                      <a:pt x="0" y="4"/>
                    </a:lnTo>
                    <a:lnTo>
                      <a:pt x="6" y="0"/>
                    </a:lnTo>
                    <a:lnTo>
                      <a:pt x="8" y="1"/>
                    </a:lnTo>
                    <a:lnTo>
                      <a:pt x="3" y="6"/>
                    </a:lnTo>
                    <a:close/>
                  </a:path>
                </a:pathLst>
              </a:custGeom>
              <a:blipFill dpi="0" rotWithShape="0">
                <a:blip r:embed="rId2" cstate="print"/>
                <a:srcRect/>
                <a:tile tx="0" ty="0" sx="100000" sy="100000" flip="none" algn="tl"/>
              </a:blipFill>
              <a:ln w="0">
                <a:noFill/>
                <a:prstDash val="solid"/>
                <a:round/>
                <a:headEnd/>
                <a:tailEnd/>
              </a:ln>
            </p:spPr>
            <p:txBody>
              <a:bodyPr/>
              <a:lstStyle/>
              <a:p>
                <a:endParaRPr lang="en-US" sz="2200" dirty="0">
                  <a:cs typeface="Calibri" pitchFamily="34" charset="0"/>
                </a:endParaRPr>
              </a:p>
            </p:txBody>
          </p:sp>
          <p:sp>
            <p:nvSpPr>
              <p:cNvPr id="65" name="Freeform 51"/>
              <p:cNvSpPr>
                <a:spLocks noChangeAspect="1"/>
              </p:cNvSpPr>
              <p:nvPr/>
            </p:nvSpPr>
            <p:spPr bwMode="auto">
              <a:xfrm>
                <a:off x="5254" y="2393"/>
                <a:ext cx="3" cy="2"/>
              </a:xfrm>
              <a:custGeom>
                <a:avLst/>
                <a:gdLst>
                  <a:gd name="T0" fmla="*/ 1 w 5"/>
                  <a:gd name="T1" fmla="*/ 0 h 8"/>
                  <a:gd name="T2" fmla="*/ 1 w 5"/>
                  <a:gd name="T3" fmla="*/ 0 h 8"/>
                  <a:gd name="T4" fmla="*/ 0 w 5"/>
                  <a:gd name="T5" fmla="*/ 0 h 8"/>
                  <a:gd name="T6" fmla="*/ 1 w 5"/>
                  <a:gd name="T7" fmla="*/ 0 h 8"/>
                  <a:gd name="T8" fmla="*/ 1 w 5"/>
                  <a:gd name="T9" fmla="*/ 0 h 8"/>
                  <a:gd name="T10" fmla="*/ 1 w 5"/>
                  <a:gd name="T11" fmla="*/ 0 h 8"/>
                  <a:gd name="T12" fmla="*/ 0 60000 65536"/>
                  <a:gd name="T13" fmla="*/ 0 60000 65536"/>
                  <a:gd name="T14" fmla="*/ 0 60000 65536"/>
                  <a:gd name="T15" fmla="*/ 0 60000 65536"/>
                  <a:gd name="T16" fmla="*/ 0 60000 65536"/>
                  <a:gd name="T17" fmla="*/ 0 60000 65536"/>
                  <a:gd name="T18" fmla="*/ 0 w 5"/>
                  <a:gd name="T19" fmla="*/ 0 h 8"/>
                  <a:gd name="T20" fmla="*/ 5 w 5"/>
                  <a:gd name="T21" fmla="*/ 8 h 8"/>
                </a:gdLst>
                <a:ahLst/>
                <a:cxnLst>
                  <a:cxn ang="T12">
                    <a:pos x="T0" y="T1"/>
                  </a:cxn>
                  <a:cxn ang="T13">
                    <a:pos x="T2" y="T3"/>
                  </a:cxn>
                  <a:cxn ang="T14">
                    <a:pos x="T4" y="T5"/>
                  </a:cxn>
                  <a:cxn ang="T15">
                    <a:pos x="T6" y="T7"/>
                  </a:cxn>
                  <a:cxn ang="T16">
                    <a:pos x="T8" y="T9"/>
                  </a:cxn>
                  <a:cxn ang="T17">
                    <a:pos x="T10" y="T11"/>
                  </a:cxn>
                </a:cxnLst>
                <a:rect l="T18" t="T19" r="T20" b="T21"/>
                <a:pathLst>
                  <a:path w="5" h="8">
                    <a:moveTo>
                      <a:pt x="5" y="3"/>
                    </a:moveTo>
                    <a:lnTo>
                      <a:pt x="2" y="6"/>
                    </a:lnTo>
                    <a:lnTo>
                      <a:pt x="0" y="8"/>
                    </a:lnTo>
                    <a:lnTo>
                      <a:pt x="2" y="2"/>
                    </a:lnTo>
                    <a:lnTo>
                      <a:pt x="3" y="0"/>
                    </a:lnTo>
                    <a:lnTo>
                      <a:pt x="5" y="3"/>
                    </a:lnTo>
                    <a:close/>
                  </a:path>
                </a:pathLst>
              </a:custGeom>
              <a:blipFill dpi="0" rotWithShape="0">
                <a:blip r:embed="rId2" cstate="print"/>
                <a:srcRect/>
                <a:tile tx="0" ty="0" sx="100000" sy="100000" flip="none" algn="tl"/>
              </a:blipFill>
              <a:ln w="0">
                <a:noFill/>
                <a:prstDash val="solid"/>
                <a:round/>
                <a:headEnd/>
                <a:tailEnd/>
              </a:ln>
            </p:spPr>
            <p:txBody>
              <a:bodyPr/>
              <a:lstStyle/>
              <a:p>
                <a:endParaRPr lang="en-US" sz="2200" dirty="0">
                  <a:cs typeface="Calibri" pitchFamily="34" charset="0"/>
                </a:endParaRPr>
              </a:p>
            </p:txBody>
          </p:sp>
          <p:sp>
            <p:nvSpPr>
              <p:cNvPr id="66" name="Freeform 52"/>
              <p:cNvSpPr>
                <a:spLocks noChangeAspect="1"/>
              </p:cNvSpPr>
              <p:nvPr/>
            </p:nvSpPr>
            <p:spPr bwMode="auto">
              <a:xfrm>
                <a:off x="5250" y="2379"/>
                <a:ext cx="1" cy="3"/>
              </a:xfrm>
              <a:custGeom>
                <a:avLst/>
                <a:gdLst>
                  <a:gd name="T0" fmla="*/ 0 w 3"/>
                  <a:gd name="T1" fmla="*/ 2 h 4"/>
                  <a:gd name="T2" fmla="*/ 0 w 3"/>
                  <a:gd name="T3" fmla="*/ 0 h 4"/>
                  <a:gd name="T4" fmla="*/ 0 w 3"/>
                  <a:gd name="T5" fmla="*/ 0 h 4"/>
                  <a:gd name="T6" fmla="*/ 0 w 3"/>
                  <a:gd name="T7" fmla="*/ 2 h 4"/>
                  <a:gd name="T8" fmla="*/ 0 w 3"/>
                  <a:gd name="T9" fmla="*/ 2 h 4"/>
                  <a:gd name="T10" fmla="*/ 0 60000 65536"/>
                  <a:gd name="T11" fmla="*/ 0 60000 65536"/>
                  <a:gd name="T12" fmla="*/ 0 60000 65536"/>
                  <a:gd name="T13" fmla="*/ 0 60000 65536"/>
                  <a:gd name="T14" fmla="*/ 0 60000 65536"/>
                  <a:gd name="T15" fmla="*/ 0 w 3"/>
                  <a:gd name="T16" fmla="*/ 0 h 4"/>
                  <a:gd name="T17" fmla="*/ 3 w 3"/>
                  <a:gd name="T18" fmla="*/ 4 h 4"/>
                </a:gdLst>
                <a:ahLst/>
                <a:cxnLst>
                  <a:cxn ang="T10">
                    <a:pos x="T0" y="T1"/>
                  </a:cxn>
                  <a:cxn ang="T11">
                    <a:pos x="T2" y="T3"/>
                  </a:cxn>
                  <a:cxn ang="T12">
                    <a:pos x="T4" y="T5"/>
                  </a:cxn>
                  <a:cxn ang="T13">
                    <a:pos x="T6" y="T7"/>
                  </a:cxn>
                  <a:cxn ang="T14">
                    <a:pos x="T8" y="T9"/>
                  </a:cxn>
                </a:cxnLst>
                <a:rect l="T15" t="T16" r="T17" b="T18"/>
                <a:pathLst>
                  <a:path w="3" h="4">
                    <a:moveTo>
                      <a:pt x="3" y="3"/>
                    </a:moveTo>
                    <a:lnTo>
                      <a:pt x="2" y="0"/>
                    </a:lnTo>
                    <a:lnTo>
                      <a:pt x="0" y="0"/>
                    </a:lnTo>
                    <a:lnTo>
                      <a:pt x="2" y="4"/>
                    </a:lnTo>
                    <a:lnTo>
                      <a:pt x="3" y="3"/>
                    </a:lnTo>
                    <a:close/>
                  </a:path>
                </a:pathLst>
              </a:custGeom>
              <a:blipFill dpi="0" rotWithShape="0">
                <a:blip r:embed="rId2" cstate="print"/>
                <a:srcRect/>
                <a:tile tx="0" ty="0" sx="100000" sy="100000" flip="none" algn="tl"/>
              </a:blipFill>
              <a:ln w="0">
                <a:noFill/>
                <a:prstDash val="solid"/>
                <a:round/>
                <a:headEnd/>
                <a:tailEnd/>
              </a:ln>
            </p:spPr>
            <p:txBody>
              <a:bodyPr/>
              <a:lstStyle/>
              <a:p>
                <a:endParaRPr lang="en-US" sz="2200" dirty="0">
                  <a:cs typeface="Calibri" pitchFamily="34" charset="0"/>
                </a:endParaRPr>
              </a:p>
            </p:txBody>
          </p:sp>
          <p:sp>
            <p:nvSpPr>
              <p:cNvPr id="67" name="Freeform 53"/>
              <p:cNvSpPr>
                <a:spLocks noChangeAspect="1"/>
              </p:cNvSpPr>
              <p:nvPr/>
            </p:nvSpPr>
            <p:spPr bwMode="auto">
              <a:xfrm>
                <a:off x="5260" y="2430"/>
                <a:ext cx="2" cy="1"/>
              </a:xfrm>
              <a:custGeom>
                <a:avLst/>
                <a:gdLst>
                  <a:gd name="T0" fmla="*/ 0 w 6"/>
                  <a:gd name="T1" fmla="*/ 0 h 2"/>
                  <a:gd name="T2" fmla="*/ 0 w 6"/>
                  <a:gd name="T3" fmla="*/ 0 h 2"/>
                  <a:gd name="T4" fmla="*/ 0 w 6"/>
                  <a:gd name="T5" fmla="*/ 1 h 2"/>
                  <a:gd name="T6" fmla="*/ 0 w 6"/>
                  <a:gd name="T7" fmla="*/ 0 h 2"/>
                  <a:gd name="T8" fmla="*/ 0 w 6"/>
                  <a:gd name="T9" fmla="*/ 0 h 2"/>
                  <a:gd name="T10" fmla="*/ 0 60000 65536"/>
                  <a:gd name="T11" fmla="*/ 0 60000 65536"/>
                  <a:gd name="T12" fmla="*/ 0 60000 65536"/>
                  <a:gd name="T13" fmla="*/ 0 60000 65536"/>
                  <a:gd name="T14" fmla="*/ 0 60000 65536"/>
                  <a:gd name="T15" fmla="*/ 0 w 6"/>
                  <a:gd name="T16" fmla="*/ 0 h 2"/>
                  <a:gd name="T17" fmla="*/ 6 w 6"/>
                  <a:gd name="T18" fmla="*/ 2 h 2"/>
                </a:gdLst>
                <a:ahLst/>
                <a:cxnLst>
                  <a:cxn ang="T10">
                    <a:pos x="T0" y="T1"/>
                  </a:cxn>
                  <a:cxn ang="T11">
                    <a:pos x="T2" y="T3"/>
                  </a:cxn>
                  <a:cxn ang="T12">
                    <a:pos x="T4" y="T5"/>
                  </a:cxn>
                  <a:cxn ang="T13">
                    <a:pos x="T6" y="T7"/>
                  </a:cxn>
                  <a:cxn ang="T14">
                    <a:pos x="T8" y="T9"/>
                  </a:cxn>
                </a:cxnLst>
                <a:rect l="T15" t="T16" r="T17" b="T18"/>
                <a:pathLst>
                  <a:path w="6" h="2">
                    <a:moveTo>
                      <a:pt x="4" y="0"/>
                    </a:moveTo>
                    <a:lnTo>
                      <a:pt x="6" y="0"/>
                    </a:lnTo>
                    <a:lnTo>
                      <a:pt x="3" y="2"/>
                    </a:lnTo>
                    <a:lnTo>
                      <a:pt x="0" y="0"/>
                    </a:lnTo>
                    <a:lnTo>
                      <a:pt x="4" y="0"/>
                    </a:lnTo>
                    <a:close/>
                  </a:path>
                </a:pathLst>
              </a:custGeom>
              <a:blipFill dpi="0" rotWithShape="0">
                <a:blip r:embed="rId2" cstate="print"/>
                <a:srcRect/>
                <a:tile tx="0" ty="0" sx="100000" sy="100000" flip="none" algn="tl"/>
              </a:blipFill>
              <a:ln w="0">
                <a:noFill/>
                <a:prstDash val="solid"/>
                <a:round/>
                <a:headEnd/>
                <a:tailEnd/>
              </a:ln>
            </p:spPr>
            <p:txBody>
              <a:bodyPr/>
              <a:lstStyle/>
              <a:p>
                <a:endParaRPr lang="en-US" sz="2200" dirty="0">
                  <a:cs typeface="Calibri" pitchFamily="34" charset="0"/>
                </a:endParaRPr>
              </a:p>
            </p:txBody>
          </p:sp>
          <p:sp>
            <p:nvSpPr>
              <p:cNvPr id="68" name="Freeform 54"/>
              <p:cNvSpPr>
                <a:spLocks noChangeAspect="1"/>
              </p:cNvSpPr>
              <p:nvPr/>
            </p:nvSpPr>
            <p:spPr bwMode="auto">
              <a:xfrm>
                <a:off x="4193" y="2219"/>
                <a:ext cx="92" cy="117"/>
              </a:xfrm>
              <a:custGeom>
                <a:avLst/>
                <a:gdLst>
                  <a:gd name="T0" fmla="*/ 0 w 245"/>
                  <a:gd name="T1" fmla="*/ 0 h 313"/>
                  <a:gd name="T2" fmla="*/ 0 w 245"/>
                  <a:gd name="T3" fmla="*/ 0 h 313"/>
                  <a:gd name="T4" fmla="*/ 0 w 245"/>
                  <a:gd name="T5" fmla="*/ 0 h 313"/>
                  <a:gd name="T6" fmla="*/ 0 w 245"/>
                  <a:gd name="T7" fmla="*/ 0 h 313"/>
                  <a:gd name="T8" fmla="*/ 0 w 245"/>
                  <a:gd name="T9" fmla="*/ 0 h 313"/>
                  <a:gd name="T10" fmla="*/ 0 w 245"/>
                  <a:gd name="T11" fmla="*/ 0 h 313"/>
                  <a:gd name="T12" fmla="*/ 0 w 245"/>
                  <a:gd name="T13" fmla="*/ 0 h 313"/>
                  <a:gd name="T14" fmla="*/ 0 w 245"/>
                  <a:gd name="T15" fmla="*/ 0 h 313"/>
                  <a:gd name="T16" fmla="*/ 0 w 245"/>
                  <a:gd name="T17" fmla="*/ 0 h 313"/>
                  <a:gd name="T18" fmla="*/ 0 w 245"/>
                  <a:gd name="T19" fmla="*/ 0 h 313"/>
                  <a:gd name="T20" fmla="*/ 0 w 245"/>
                  <a:gd name="T21" fmla="*/ 0 h 313"/>
                  <a:gd name="T22" fmla="*/ 0 w 245"/>
                  <a:gd name="T23" fmla="*/ 0 h 313"/>
                  <a:gd name="T24" fmla="*/ 0 w 245"/>
                  <a:gd name="T25" fmla="*/ 0 h 313"/>
                  <a:gd name="T26" fmla="*/ 0 w 245"/>
                  <a:gd name="T27" fmla="*/ 0 h 313"/>
                  <a:gd name="T28" fmla="*/ 0 w 245"/>
                  <a:gd name="T29" fmla="*/ 0 h 313"/>
                  <a:gd name="T30" fmla="*/ 0 w 245"/>
                  <a:gd name="T31" fmla="*/ 0 h 313"/>
                  <a:gd name="T32" fmla="*/ 0 w 245"/>
                  <a:gd name="T33" fmla="*/ 0 h 313"/>
                  <a:gd name="T34" fmla="*/ 0 w 245"/>
                  <a:gd name="T35" fmla="*/ 0 h 313"/>
                  <a:gd name="T36" fmla="*/ 0 w 245"/>
                  <a:gd name="T37" fmla="*/ 0 h 313"/>
                  <a:gd name="T38" fmla="*/ 0 w 245"/>
                  <a:gd name="T39" fmla="*/ 0 h 313"/>
                  <a:gd name="T40" fmla="*/ 0 w 245"/>
                  <a:gd name="T41" fmla="*/ 0 h 313"/>
                  <a:gd name="T42" fmla="*/ 0 w 245"/>
                  <a:gd name="T43" fmla="*/ 0 h 313"/>
                  <a:gd name="T44" fmla="*/ 0 w 245"/>
                  <a:gd name="T45" fmla="*/ 0 h 313"/>
                  <a:gd name="T46" fmla="*/ 0 w 245"/>
                  <a:gd name="T47" fmla="*/ 0 h 313"/>
                  <a:gd name="T48" fmla="*/ 0 w 245"/>
                  <a:gd name="T49" fmla="*/ 0 h 313"/>
                  <a:gd name="T50" fmla="*/ 0 w 245"/>
                  <a:gd name="T51" fmla="*/ 0 h 313"/>
                  <a:gd name="T52" fmla="*/ 0 w 245"/>
                  <a:gd name="T53" fmla="*/ 0 h 313"/>
                  <a:gd name="T54" fmla="*/ 0 w 245"/>
                  <a:gd name="T55" fmla="*/ 0 h 313"/>
                  <a:gd name="T56" fmla="*/ 0 w 245"/>
                  <a:gd name="T57" fmla="*/ 0 h 313"/>
                  <a:gd name="T58" fmla="*/ 0 w 245"/>
                  <a:gd name="T59" fmla="*/ 0 h 313"/>
                  <a:gd name="T60" fmla="*/ 0 w 245"/>
                  <a:gd name="T61" fmla="*/ 0 h 313"/>
                  <a:gd name="T62" fmla="*/ 0 w 245"/>
                  <a:gd name="T63" fmla="*/ 0 h 313"/>
                  <a:gd name="T64" fmla="*/ 0 w 245"/>
                  <a:gd name="T65" fmla="*/ 0 h 313"/>
                  <a:gd name="T66" fmla="*/ 0 w 245"/>
                  <a:gd name="T67" fmla="*/ 0 h 313"/>
                  <a:gd name="T68" fmla="*/ 0 w 245"/>
                  <a:gd name="T69" fmla="*/ 0 h 313"/>
                  <a:gd name="T70" fmla="*/ 0 w 245"/>
                  <a:gd name="T71" fmla="*/ 0 h 313"/>
                  <a:gd name="T72" fmla="*/ 0 w 245"/>
                  <a:gd name="T73" fmla="*/ 0 h 313"/>
                  <a:gd name="T74" fmla="*/ 0 w 245"/>
                  <a:gd name="T75" fmla="*/ 0 h 313"/>
                  <a:gd name="T76" fmla="*/ 0 w 245"/>
                  <a:gd name="T77" fmla="*/ 0 h 313"/>
                  <a:gd name="T78" fmla="*/ 0 w 245"/>
                  <a:gd name="T79" fmla="*/ 0 h 313"/>
                  <a:gd name="T80" fmla="*/ 0 w 245"/>
                  <a:gd name="T81" fmla="*/ 0 h 313"/>
                  <a:gd name="T82" fmla="*/ 0 w 245"/>
                  <a:gd name="T83" fmla="*/ 0 h 313"/>
                  <a:gd name="T84" fmla="*/ 0 w 245"/>
                  <a:gd name="T85" fmla="*/ 0 h 313"/>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245"/>
                  <a:gd name="T130" fmla="*/ 0 h 313"/>
                  <a:gd name="T131" fmla="*/ 245 w 245"/>
                  <a:gd name="T132" fmla="*/ 313 h 313"/>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245" h="313">
                    <a:moveTo>
                      <a:pt x="88" y="261"/>
                    </a:moveTo>
                    <a:lnTo>
                      <a:pt x="85" y="265"/>
                    </a:lnTo>
                    <a:lnTo>
                      <a:pt x="73" y="250"/>
                    </a:lnTo>
                    <a:lnTo>
                      <a:pt x="73" y="255"/>
                    </a:lnTo>
                    <a:lnTo>
                      <a:pt x="60" y="213"/>
                    </a:lnTo>
                    <a:lnTo>
                      <a:pt x="47" y="170"/>
                    </a:lnTo>
                    <a:lnTo>
                      <a:pt x="42" y="138"/>
                    </a:lnTo>
                    <a:lnTo>
                      <a:pt x="6" y="107"/>
                    </a:lnTo>
                    <a:lnTo>
                      <a:pt x="18" y="85"/>
                    </a:lnTo>
                    <a:lnTo>
                      <a:pt x="38" y="76"/>
                    </a:lnTo>
                    <a:lnTo>
                      <a:pt x="0" y="40"/>
                    </a:lnTo>
                    <a:lnTo>
                      <a:pt x="2" y="0"/>
                    </a:lnTo>
                    <a:lnTo>
                      <a:pt x="33" y="13"/>
                    </a:lnTo>
                    <a:lnTo>
                      <a:pt x="50" y="30"/>
                    </a:lnTo>
                    <a:lnTo>
                      <a:pt x="61" y="21"/>
                    </a:lnTo>
                    <a:lnTo>
                      <a:pt x="81" y="65"/>
                    </a:lnTo>
                    <a:lnTo>
                      <a:pt x="132" y="70"/>
                    </a:lnTo>
                    <a:lnTo>
                      <a:pt x="182" y="76"/>
                    </a:lnTo>
                    <a:lnTo>
                      <a:pt x="208" y="94"/>
                    </a:lnTo>
                    <a:lnTo>
                      <a:pt x="199" y="116"/>
                    </a:lnTo>
                    <a:lnTo>
                      <a:pt x="164" y="140"/>
                    </a:lnTo>
                    <a:lnTo>
                      <a:pt x="173" y="185"/>
                    </a:lnTo>
                    <a:lnTo>
                      <a:pt x="184" y="195"/>
                    </a:lnTo>
                    <a:lnTo>
                      <a:pt x="205" y="155"/>
                    </a:lnTo>
                    <a:lnTo>
                      <a:pt x="224" y="204"/>
                    </a:lnTo>
                    <a:lnTo>
                      <a:pt x="242" y="252"/>
                    </a:lnTo>
                    <a:lnTo>
                      <a:pt x="245" y="285"/>
                    </a:lnTo>
                    <a:lnTo>
                      <a:pt x="230" y="297"/>
                    </a:lnTo>
                    <a:lnTo>
                      <a:pt x="236" y="313"/>
                    </a:lnTo>
                    <a:lnTo>
                      <a:pt x="208" y="261"/>
                    </a:lnTo>
                    <a:lnTo>
                      <a:pt x="181" y="207"/>
                    </a:lnTo>
                    <a:lnTo>
                      <a:pt x="150" y="203"/>
                    </a:lnTo>
                    <a:lnTo>
                      <a:pt x="133" y="170"/>
                    </a:lnTo>
                    <a:lnTo>
                      <a:pt x="87" y="143"/>
                    </a:lnTo>
                    <a:lnTo>
                      <a:pt x="70" y="143"/>
                    </a:lnTo>
                    <a:lnTo>
                      <a:pt x="123" y="174"/>
                    </a:lnTo>
                    <a:lnTo>
                      <a:pt x="138" y="206"/>
                    </a:lnTo>
                    <a:lnTo>
                      <a:pt x="141" y="221"/>
                    </a:lnTo>
                    <a:lnTo>
                      <a:pt x="129" y="262"/>
                    </a:lnTo>
                    <a:lnTo>
                      <a:pt x="121" y="247"/>
                    </a:lnTo>
                    <a:lnTo>
                      <a:pt x="111" y="249"/>
                    </a:lnTo>
                    <a:lnTo>
                      <a:pt x="100" y="259"/>
                    </a:lnTo>
                    <a:lnTo>
                      <a:pt x="88" y="261"/>
                    </a:lnTo>
                    <a:close/>
                  </a:path>
                </a:pathLst>
              </a:custGeom>
              <a:blipFill dpi="0" rotWithShape="0">
                <a:blip r:embed="rId2" cstate="print"/>
                <a:srcRect/>
                <a:tile tx="0" ty="0" sx="100000" sy="100000" flip="none" algn="tl"/>
              </a:blipFill>
              <a:ln w="0">
                <a:noFill/>
                <a:prstDash val="solid"/>
                <a:round/>
                <a:headEnd/>
                <a:tailEnd/>
              </a:ln>
            </p:spPr>
            <p:txBody>
              <a:bodyPr/>
              <a:lstStyle/>
              <a:p>
                <a:endParaRPr lang="en-US" sz="2200" dirty="0">
                  <a:cs typeface="Calibri" pitchFamily="34" charset="0"/>
                </a:endParaRPr>
              </a:p>
            </p:txBody>
          </p:sp>
          <p:sp>
            <p:nvSpPr>
              <p:cNvPr id="69" name="Freeform 55"/>
              <p:cNvSpPr>
                <a:spLocks noChangeAspect="1"/>
              </p:cNvSpPr>
              <p:nvPr/>
            </p:nvSpPr>
            <p:spPr bwMode="auto">
              <a:xfrm>
                <a:off x="4198" y="2184"/>
                <a:ext cx="59" cy="30"/>
              </a:xfrm>
              <a:custGeom>
                <a:avLst/>
                <a:gdLst>
                  <a:gd name="T0" fmla="*/ 0 w 157"/>
                  <a:gd name="T1" fmla="*/ 0 h 76"/>
                  <a:gd name="T2" fmla="*/ 0 w 157"/>
                  <a:gd name="T3" fmla="*/ 0 h 76"/>
                  <a:gd name="T4" fmla="*/ 0 w 157"/>
                  <a:gd name="T5" fmla="*/ 0 h 76"/>
                  <a:gd name="T6" fmla="*/ 0 w 157"/>
                  <a:gd name="T7" fmla="*/ 0 h 76"/>
                  <a:gd name="T8" fmla="*/ 0 w 157"/>
                  <a:gd name="T9" fmla="*/ 0 h 76"/>
                  <a:gd name="T10" fmla="*/ 0 w 157"/>
                  <a:gd name="T11" fmla="*/ 0 h 76"/>
                  <a:gd name="T12" fmla="*/ 0 w 157"/>
                  <a:gd name="T13" fmla="*/ 0 h 76"/>
                  <a:gd name="T14" fmla="*/ 0 w 157"/>
                  <a:gd name="T15" fmla="*/ 0 h 76"/>
                  <a:gd name="T16" fmla="*/ 0 w 157"/>
                  <a:gd name="T17" fmla="*/ 0 h 76"/>
                  <a:gd name="T18" fmla="*/ 0 w 157"/>
                  <a:gd name="T19" fmla="*/ 0 h 7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57"/>
                  <a:gd name="T31" fmla="*/ 0 h 76"/>
                  <a:gd name="T32" fmla="*/ 157 w 157"/>
                  <a:gd name="T33" fmla="*/ 76 h 7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57" h="76">
                    <a:moveTo>
                      <a:pt x="100" y="7"/>
                    </a:moveTo>
                    <a:lnTo>
                      <a:pt x="33" y="0"/>
                    </a:lnTo>
                    <a:lnTo>
                      <a:pt x="0" y="49"/>
                    </a:lnTo>
                    <a:lnTo>
                      <a:pt x="8" y="70"/>
                    </a:lnTo>
                    <a:lnTo>
                      <a:pt x="66" y="76"/>
                    </a:lnTo>
                    <a:lnTo>
                      <a:pt x="111" y="73"/>
                    </a:lnTo>
                    <a:lnTo>
                      <a:pt x="157" y="70"/>
                    </a:lnTo>
                    <a:lnTo>
                      <a:pt x="139" y="41"/>
                    </a:lnTo>
                    <a:lnTo>
                      <a:pt x="124" y="24"/>
                    </a:lnTo>
                    <a:lnTo>
                      <a:pt x="100" y="7"/>
                    </a:lnTo>
                    <a:close/>
                  </a:path>
                </a:pathLst>
              </a:custGeom>
              <a:blipFill dpi="0" rotWithShape="0">
                <a:blip r:embed="rId2" cstate="print"/>
                <a:srcRect/>
                <a:tile tx="0" ty="0" sx="100000" sy="100000" flip="none" algn="tl"/>
              </a:blipFill>
              <a:ln w="0">
                <a:noFill/>
                <a:prstDash val="solid"/>
                <a:round/>
                <a:headEnd/>
                <a:tailEnd/>
              </a:ln>
            </p:spPr>
            <p:txBody>
              <a:bodyPr/>
              <a:lstStyle/>
              <a:p>
                <a:endParaRPr lang="en-US" sz="2200" dirty="0">
                  <a:cs typeface="Calibri" pitchFamily="34" charset="0"/>
                </a:endParaRPr>
              </a:p>
            </p:txBody>
          </p:sp>
          <p:sp>
            <p:nvSpPr>
              <p:cNvPr id="70" name="Freeform 56"/>
              <p:cNvSpPr>
                <a:spLocks noChangeAspect="1"/>
              </p:cNvSpPr>
              <p:nvPr/>
            </p:nvSpPr>
            <p:spPr bwMode="auto">
              <a:xfrm>
                <a:off x="4483" y="2465"/>
                <a:ext cx="95" cy="89"/>
              </a:xfrm>
              <a:custGeom>
                <a:avLst/>
                <a:gdLst>
                  <a:gd name="T0" fmla="*/ 0 w 253"/>
                  <a:gd name="T1" fmla="*/ 0 h 236"/>
                  <a:gd name="T2" fmla="*/ 0 w 253"/>
                  <a:gd name="T3" fmla="*/ 0 h 236"/>
                  <a:gd name="T4" fmla="*/ 0 w 253"/>
                  <a:gd name="T5" fmla="*/ 0 h 236"/>
                  <a:gd name="T6" fmla="*/ 0 w 253"/>
                  <a:gd name="T7" fmla="*/ 0 h 236"/>
                  <a:gd name="T8" fmla="*/ 0 w 253"/>
                  <a:gd name="T9" fmla="*/ 0 h 236"/>
                  <a:gd name="T10" fmla="*/ 0 w 253"/>
                  <a:gd name="T11" fmla="*/ 0 h 236"/>
                  <a:gd name="T12" fmla="*/ 0 w 253"/>
                  <a:gd name="T13" fmla="*/ 0 h 236"/>
                  <a:gd name="T14" fmla="*/ 0 w 253"/>
                  <a:gd name="T15" fmla="*/ 0 h 236"/>
                  <a:gd name="T16" fmla="*/ 0 w 253"/>
                  <a:gd name="T17" fmla="*/ 0 h 236"/>
                  <a:gd name="T18" fmla="*/ 0 w 253"/>
                  <a:gd name="T19" fmla="*/ 0 h 236"/>
                  <a:gd name="T20" fmla="*/ 0 w 253"/>
                  <a:gd name="T21" fmla="*/ 0 h 236"/>
                  <a:gd name="T22" fmla="*/ 0 w 253"/>
                  <a:gd name="T23" fmla="*/ 0 h 236"/>
                  <a:gd name="T24" fmla="*/ 0 w 253"/>
                  <a:gd name="T25" fmla="*/ 0 h 236"/>
                  <a:gd name="T26" fmla="*/ 0 w 253"/>
                  <a:gd name="T27" fmla="*/ 0 h 236"/>
                  <a:gd name="T28" fmla="*/ 0 w 253"/>
                  <a:gd name="T29" fmla="*/ 0 h 236"/>
                  <a:gd name="T30" fmla="*/ 0 w 253"/>
                  <a:gd name="T31" fmla="*/ 0 h 236"/>
                  <a:gd name="T32" fmla="*/ 0 w 253"/>
                  <a:gd name="T33" fmla="*/ 0 h 236"/>
                  <a:gd name="T34" fmla="*/ 0 w 253"/>
                  <a:gd name="T35" fmla="*/ 0 h 236"/>
                  <a:gd name="T36" fmla="*/ 0 w 253"/>
                  <a:gd name="T37" fmla="*/ 0 h 236"/>
                  <a:gd name="T38" fmla="*/ 0 w 253"/>
                  <a:gd name="T39" fmla="*/ 0 h 236"/>
                  <a:gd name="T40" fmla="*/ 0 w 253"/>
                  <a:gd name="T41" fmla="*/ 0 h 236"/>
                  <a:gd name="T42" fmla="*/ 0 w 253"/>
                  <a:gd name="T43" fmla="*/ 0 h 236"/>
                  <a:gd name="T44" fmla="*/ 0 w 253"/>
                  <a:gd name="T45" fmla="*/ 0 h 236"/>
                  <a:gd name="T46" fmla="*/ 0 w 253"/>
                  <a:gd name="T47" fmla="*/ 0 h 236"/>
                  <a:gd name="T48" fmla="*/ 0 w 253"/>
                  <a:gd name="T49" fmla="*/ 0 h 236"/>
                  <a:gd name="T50" fmla="*/ 0 w 253"/>
                  <a:gd name="T51" fmla="*/ 0 h 2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253"/>
                  <a:gd name="T79" fmla="*/ 0 h 236"/>
                  <a:gd name="T80" fmla="*/ 253 w 253"/>
                  <a:gd name="T81" fmla="*/ 236 h 2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253" h="236">
                    <a:moveTo>
                      <a:pt x="183" y="173"/>
                    </a:moveTo>
                    <a:lnTo>
                      <a:pt x="196" y="215"/>
                    </a:lnTo>
                    <a:lnTo>
                      <a:pt x="160" y="209"/>
                    </a:lnTo>
                    <a:lnTo>
                      <a:pt x="147" y="216"/>
                    </a:lnTo>
                    <a:lnTo>
                      <a:pt x="118" y="236"/>
                    </a:lnTo>
                    <a:lnTo>
                      <a:pt x="89" y="228"/>
                    </a:lnTo>
                    <a:lnTo>
                      <a:pt x="74" y="219"/>
                    </a:lnTo>
                    <a:lnTo>
                      <a:pt x="68" y="197"/>
                    </a:lnTo>
                    <a:lnTo>
                      <a:pt x="53" y="209"/>
                    </a:lnTo>
                    <a:lnTo>
                      <a:pt x="39" y="173"/>
                    </a:lnTo>
                    <a:lnTo>
                      <a:pt x="38" y="168"/>
                    </a:lnTo>
                    <a:lnTo>
                      <a:pt x="20" y="124"/>
                    </a:lnTo>
                    <a:lnTo>
                      <a:pt x="0" y="77"/>
                    </a:lnTo>
                    <a:lnTo>
                      <a:pt x="32" y="22"/>
                    </a:lnTo>
                    <a:lnTo>
                      <a:pt x="83" y="21"/>
                    </a:lnTo>
                    <a:lnTo>
                      <a:pt x="135" y="19"/>
                    </a:lnTo>
                    <a:lnTo>
                      <a:pt x="175" y="42"/>
                    </a:lnTo>
                    <a:lnTo>
                      <a:pt x="174" y="25"/>
                    </a:lnTo>
                    <a:lnTo>
                      <a:pt x="193" y="12"/>
                    </a:lnTo>
                    <a:lnTo>
                      <a:pt x="211" y="19"/>
                    </a:lnTo>
                    <a:lnTo>
                      <a:pt x="245" y="0"/>
                    </a:lnTo>
                    <a:lnTo>
                      <a:pt x="247" y="49"/>
                    </a:lnTo>
                    <a:lnTo>
                      <a:pt x="250" y="92"/>
                    </a:lnTo>
                    <a:lnTo>
                      <a:pt x="253" y="134"/>
                    </a:lnTo>
                    <a:lnTo>
                      <a:pt x="208" y="158"/>
                    </a:lnTo>
                    <a:lnTo>
                      <a:pt x="183" y="173"/>
                    </a:lnTo>
                    <a:close/>
                  </a:path>
                </a:pathLst>
              </a:custGeom>
              <a:blipFill dpi="0" rotWithShape="0">
                <a:blip r:embed="rId2" cstate="print"/>
                <a:srcRect/>
                <a:tile tx="0" ty="0" sx="100000" sy="100000" flip="none" algn="tl"/>
              </a:blipFill>
              <a:ln w="0">
                <a:noFill/>
                <a:prstDash val="solid"/>
                <a:round/>
                <a:headEnd/>
                <a:tailEnd/>
              </a:ln>
            </p:spPr>
            <p:txBody>
              <a:bodyPr/>
              <a:lstStyle/>
              <a:p>
                <a:endParaRPr lang="en-US" sz="2200" dirty="0">
                  <a:cs typeface="Calibri" pitchFamily="34" charset="0"/>
                </a:endParaRPr>
              </a:p>
            </p:txBody>
          </p:sp>
          <p:sp>
            <p:nvSpPr>
              <p:cNvPr id="71" name="Freeform 57"/>
              <p:cNvSpPr>
                <a:spLocks noChangeAspect="1"/>
              </p:cNvSpPr>
              <p:nvPr/>
            </p:nvSpPr>
            <p:spPr bwMode="auto">
              <a:xfrm>
                <a:off x="5253" y="2487"/>
                <a:ext cx="5" cy="7"/>
              </a:xfrm>
              <a:custGeom>
                <a:avLst/>
                <a:gdLst>
                  <a:gd name="T0" fmla="*/ 0 w 12"/>
                  <a:gd name="T1" fmla="*/ 0 h 20"/>
                  <a:gd name="T2" fmla="*/ 0 w 12"/>
                  <a:gd name="T3" fmla="*/ 0 h 20"/>
                  <a:gd name="T4" fmla="*/ 0 w 12"/>
                  <a:gd name="T5" fmla="*/ 0 h 20"/>
                  <a:gd name="T6" fmla="*/ 0 w 12"/>
                  <a:gd name="T7" fmla="*/ 0 h 20"/>
                  <a:gd name="T8" fmla="*/ 0 w 12"/>
                  <a:gd name="T9" fmla="*/ 0 h 20"/>
                  <a:gd name="T10" fmla="*/ 0 60000 65536"/>
                  <a:gd name="T11" fmla="*/ 0 60000 65536"/>
                  <a:gd name="T12" fmla="*/ 0 60000 65536"/>
                  <a:gd name="T13" fmla="*/ 0 60000 65536"/>
                  <a:gd name="T14" fmla="*/ 0 60000 65536"/>
                  <a:gd name="T15" fmla="*/ 0 w 12"/>
                  <a:gd name="T16" fmla="*/ 0 h 20"/>
                  <a:gd name="T17" fmla="*/ 12 w 12"/>
                  <a:gd name="T18" fmla="*/ 20 h 20"/>
                </a:gdLst>
                <a:ahLst/>
                <a:cxnLst>
                  <a:cxn ang="T10">
                    <a:pos x="T0" y="T1"/>
                  </a:cxn>
                  <a:cxn ang="T11">
                    <a:pos x="T2" y="T3"/>
                  </a:cxn>
                  <a:cxn ang="T12">
                    <a:pos x="T4" y="T5"/>
                  </a:cxn>
                  <a:cxn ang="T13">
                    <a:pos x="T6" y="T7"/>
                  </a:cxn>
                  <a:cxn ang="T14">
                    <a:pos x="T8" y="T9"/>
                  </a:cxn>
                </a:cxnLst>
                <a:rect l="T15" t="T16" r="T17" b="T18"/>
                <a:pathLst>
                  <a:path w="12" h="20">
                    <a:moveTo>
                      <a:pt x="1" y="20"/>
                    </a:moveTo>
                    <a:lnTo>
                      <a:pt x="0" y="11"/>
                    </a:lnTo>
                    <a:lnTo>
                      <a:pt x="9" y="0"/>
                    </a:lnTo>
                    <a:lnTo>
                      <a:pt x="12" y="2"/>
                    </a:lnTo>
                    <a:lnTo>
                      <a:pt x="1" y="20"/>
                    </a:lnTo>
                    <a:close/>
                  </a:path>
                </a:pathLst>
              </a:custGeom>
              <a:blipFill dpi="0" rotWithShape="0">
                <a:blip r:embed="rId2" cstate="print"/>
                <a:srcRect/>
                <a:tile tx="0" ty="0" sx="100000" sy="100000" flip="none" algn="tl"/>
              </a:blipFill>
              <a:ln w="0">
                <a:noFill/>
                <a:prstDash val="solid"/>
                <a:round/>
                <a:headEnd/>
                <a:tailEnd/>
              </a:ln>
            </p:spPr>
            <p:txBody>
              <a:bodyPr/>
              <a:lstStyle/>
              <a:p>
                <a:endParaRPr lang="en-US" sz="2200" dirty="0">
                  <a:cs typeface="Calibri" pitchFamily="34" charset="0"/>
                </a:endParaRPr>
              </a:p>
            </p:txBody>
          </p:sp>
          <p:sp>
            <p:nvSpPr>
              <p:cNvPr id="72" name="Freeform 58"/>
              <p:cNvSpPr>
                <a:spLocks noChangeAspect="1"/>
              </p:cNvSpPr>
              <p:nvPr/>
            </p:nvSpPr>
            <p:spPr bwMode="auto">
              <a:xfrm>
                <a:off x="4424" y="2305"/>
                <a:ext cx="151" cy="176"/>
              </a:xfrm>
              <a:custGeom>
                <a:avLst/>
                <a:gdLst>
                  <a:gd name="T0" fmla="*/ 0 w 404"/>
                  <a:gd name="T1" fmla="*/ 0 h 468"/>
                  <a:gd name="T2" fmla="*/ 0 w 404"/>
                  <a:gd name="T3" fmla="*/ 0 h 468"/>
                  <a:gd name="T4" fmla="*/ 0 w 404"/>
                  <a:gd name="T5" fmla="*/ 0 h 468"/>
                  <a:gd name="T6" fmla="*/ 0 w 404"/>
                  <a:gd name="T7" fmla="*/ 0 h 468"/>
                  <a:gd name="T8" fmla="*/ 0 w 404"/>
                  <a:gd name="T9" fmla="*/ 0 h 468"/>
                  <a:gd name="T10" fmla="*/ 0 w 404"/>
                  <a:gd name="T11" fmla="*/ 0 h 468"/>
                  <a:gd name="T12" fmla="*/ 0 w 404"/>
                  <a:gd name="T13" fmla="*/ 0 h 468"/>
                  <a:gd name="T14" fmla="*/ 0 w 404"/>
                  <a:gd name="T15" fmla="*/ 0 h 468"/>
                  <a:gd name="T16" fmla="*/ 0 w 404"/>
                  <a:gd name="T17" fmla="*/ 0 h 468"/>
                  <a:gd name="T18" fmla="*/ 0 w 404"/>
                  <a:gd name="T19" fmla="*/ 0 h 468"/>
                  <a:gd name="T20" fmla="*/ 0 w 404"/>
                  <a:gd name="T21" fmla="*/ 0 h 468"/>
                  <a:gd name="T22" fmla="*/ 0 w 404"/>
                  <a:gd name="T23" fmla="*/ 0 h 468"/>
                  <a:gd name="T24" fmla="*/ 0 w 404"/>
                  <a:gd name="T25" fmla="*/ 0 h 468"/>
                  <a:gd name="T26" fmla="*/ 0 w 404"/>
                  <a:gd name="T27" fmla="*/ 0 h 468"/>
                  <a:gd name="T28" fmla="*/ 0 w 404"/>
                  <a:gd name="T29" fmla="*/ 0 h 468"/>
                  <a:gd name="T30" fmla="*/ 0 w 404"/>
                  <a:gd name="T31" fmla="*/ 0 h 468"/>
                  <a:gd name="T32" fmla="*/ 0 w 404"/>
                  <a:gd name="T33" fmla="*/ 0 h 468"/>
                  <a:gd name="T34" fmla="*/ 0 w 404"/>
                  <a:gd name="T35" fmla="*/ 0 h 468"/>
                  <a:gd name="T36" fmla="*/ 0 w 404"/>
                  <a:gd name="T37" fmla="*/ 0 h 468"/>
                  <a:gd name="T38" fmla="*/ 0 w 404"/>
                  <a:gd name="T39" fmla="*/ 0 h 468"/>
                  <a:gd name="T40" fmla="*/ 0 w 404"/>
                  <a:gd name="T41" fmla="*/ 0 h 468"/>
                  <a:gd name="T42" fmla="*/ 0 w 404"/>
                  <a:gd name="T43" fmla="*/ 0 h 468"/>
                  <a:gd name="T44" fmla="*/ 0 w 404"/>
                  <a:gd name="T45" fmla="*/ 0 h 468"/>
                  <a:gd name="T46" fmla="*/ 0 w 404"/>
                  <a:gd name="T47" fmla="*/ 0 h 468"/>
                  <a:gd name="T48" fmla="*/ 0 w 404"/>
                  <a:gd name="T49" fmla="*/ 0 h 468"/>
                  <a:gd name="T50" fmla="*/ 0 w 404"/>
                  <a:gd name="T51" fmla="*/ 0 h 468"/>
                  <a:gd name="T52" fmla="*/ 0 w 404"/>
                  <a:gd name="T53" fmla="*/ 0 h 468"/>
                  <a:gd name="T54" fmla="*/ 0 w 404"/>
                  <a:gd name="T55" fmla="*/ 0 h 468"/>
                  <a:gd name="T56" fmla="*/ 0 w 404"/>
                  <a:gd name="T57" fmla="*/ 0 h 468"/>
                  <a:gd name="T58" fmla="*/ 0 w 404"/>
                  <a:gd name="T59" fmla="*/ 0 h 468"/>
                  <a:gd name="T60" fmla="*/ 0 w 404"/>
                  <a:gd name="T61" fmla="*/ 0 h 468"/>
                  <a:gd name="T62" fmla="*/ 0 w 404"/>
                  <a:gd name="T63" fmla="*/ 0 h 468"/>
                  <a:gd name="T64" fmla="*/ 0 w 404"/>
                  <a:gd name="T65" fmla="*/ 0 h 468"/>
                  <a:gd name="T66" fmla="*/ 0 w 404"/>
                  <a:gd name="T67" fmla="*/ 0 h 468"/>
                  <a:gd name="T68" fmla="*/ 0 w 404"/>
                  <a:gd name="T69" fmla="*/ 0 h 468"/>
                  <a:gd name="T70" fmla="*/ 0 w 404"/>
                  <a:gd name="T71" fmla="*/ 0 h 468"/>
                  <a:gd name="T72" fmla="*/ 0 w 404"/>
                  <a:gd name="T73" fmla="*/ 0 h 468"/>
                  <a:gd name="T74" fmla="*/ 0 w 404"/>
                  <a:gd name="T75" fmla="*/ 0 h 468"/>
                  <a:gd name="T76" fmla="*/ 0 w 404"/>
                  <a:gd name="T77" fmla="*/ 0 h 468"/>
                  <a:gd name="T78" fmla="*/ 0 w 404"/>
                  <a:gd name="T79" fmla="*/ 0 h 468"/>
                  <a:gd name="T80" fmla="*/ 0 w 404"/>
                  <a:gd name="T81" fmla="*/ 0 h 468"/>
                  <a:gd name="T82" fmla="*/ 0 w 404"/>
                  <a:gd name="T83" fmla="*/ 0 h 468"/>
                  <a:gd name="T84" fmla="*/ 0 w 404"/>
                  <a:gd name="T85" fmla="*/ 0 h 468"/>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404"/>
                  <a:gd name="T130" fmla="*/ 0 h 468"/>
                  <a:gd name="T131" fmla="*/ 404 w 404"/>
                  <a:gd name="T132" fmla="*/ 468 h 468"/>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404" h="468">
                    <a:moveTo>
                      <a:pt x="227" y="120"/>
                    </a:moveTo>
                    <a:lnTo>
                      <a:pt x="213" y="103"/>
                    </a:lnTo>
                    <a:lnTo>
                      <a:pt x="185" y="80"/>
                    </a:lnTo>
                    <a:lnTo>
                      <a:pt x="161" y="92"/>
                    </a:lnTo>
                    <a:lnTo>
                      <a:pt x="127" y="60"/>
                    </a:lnTo>
                    <a:lnTo>
                      <a:pt x="118" y="36"/>
                    </a:lnTo>
                    <a:lnTo>
                      <a:pt x="79" y="0"/>
                    </a:lnTo>
                    <a:lnTo>
                      <a:pt x="56" y="2"/>
                    </a:lnTo>
                    <a:lnTo>
                      <a:pt x="68" y="66"/>
                    </a:lnTo>
                    <a:lnTo>
                      <a:pt x="48" y="56"/>
                    </a:lnTo>
                    <a:lnTo>
                      <a:pt x="40" y="45"/>
                    </a:lnTo>
                    <a:lnTo>
                      <a:pt x="18" y="84"/>
                    </a:lnTo>
                    <a:lnTo>
                      <a:pt x="0" y="114"/>
                    </a:lnTo>
                    <a:lnTo>
                      <a:pt x="18" y="120"/>
                    </a:lnTo>
                    <a:lnTo>
                      <a:pt x="24" y="153"/>
                    </a:lnTo>
                    <a:lnTo>
                      <a:pt x="61" y="154"/>
                    </a:lnTo>
                    <a:lnTo>
                      <a:pt x="64" y="211"/>
                    </a:lnTo>
                    <a:lnTo>
                      <a:pt x="67" y="268"/>
                    </a:lnTo>
                    <a:lnTo>
                      <a:pt x="110" y="235"/>
                    </a:lnTo>
                    <a:lnTo>
                      <a:pt x="140" y="245"/>
                    </a:lnTo>
                    <a:lnTo>
                      <a:pt x="161" y="236"/>
                    </a:lnTo>
                    <a:lnTo>
                      <a:pt x="185" y="221"/>
                    </a:lnTo>
                    <a:lnTo>
                      <a:pt x="243" y="269"/>
                    </a:lnTo>
                    <a:lnTo>
                      <a:pt x="252" y="309"/>
                    </a:lnTo>
                    <a:lnTo>
                      <a:pt x="295" y="368"/>
                    </a:lnTo>
                    <a:lnTo>
                      <a:pt x="307" y="414"/>
                    </a:lnTo>
                    <a:lnTo>
                      <a:pt x="294" y="445"/>
                    </a:lnTo>
                    <a:lnTo>
                      <a:pt x="334" y="468"/>
                    </a:lnTo>
                    <a:lnTo>
                      <a:pt x="333" y="451"/>
                    </a:lnTo>
                    <a:lnTo>
                      <a:pt x="352" y="438"/>
                    </a:lnTo>
                    <a:lnTo>
                      <a:pt x="370" y="445"/>
                    </a:lnTo>
                    <a:lnTo>
                      <a:pt x="404" y="426"/>
                    </a:lnTo>
                    <a:lnTo>
                      <a:pt x="397" y="381"/>
                    </a:lnTo>
                    <a:lnTo>
                      <a:pt x="382" y="362"/>
                    </a:lnTo>
                    <a:lnTo>
                      <a:pt x="383" y="350"/>
                    </a:lnTo>
                    <a:lnTo>
                      <a:pt x="342" y="315"/>
                    </a:lnTo>
                    <a:lnTo>
                      <a:pt x="319" y="284"/>
                    </a:lnTo>
                    <a:lnTo>
                      <a:pt x="289" y="247"/>
                    </a:lnTo>
                    <a:lnTo>
                      <a:pt x="259" y="209"/>
                    </a:lnTo>
                    <a:lnTo>
                      <a:pt x="197" y="165"/>
                    </a:lnTo>
                    <a:lnTo>
                      <a:pt x="206" y="150"/>
                    </a:lnTo>
                    <a:lnTo>
                      <a:pt x="233" y="141"/>
                    </a:lnTo>
                    <a:lnTo>
                      <a:pt x="227" y="120"/>
                    </a:lnTo>
                    <a:close/>
                  </a:path>
                </a:pathLst>
              </a:custGeom>
              <a:blipFill dpi="0" rotWithShape="0">
                <a:blip r:embed="rId2" cstate="print"/>
                <a:srcRect/>
                <a:tile tx="0" ty="0" sx="100000" sy="100000" flip="none" algn="tl"/>
              </a:blipFill>
              <a:ln w="0">
                <a:noFill/>
                <a:prstDash val="solid"/>
                <a:round/>
                <a:headEnd/>
                <a:tailEnd/>
              </a:ln>
            </p:spPr>
            <p:txBody>
              <a:bodyPr/>
              <a:lstStyle/>
              <a:p>
                <a:endParaRPr lang="en-US" sz="2200" dirty="0">
                  <a:cs typeface="Calibri" pitchFamily="34" charset="0"/>
                </a:endParaRPr>
              </a:p>
            </p:txBody>
          </p:sp>
          <p:sp>
            <p:nvSpPr>
              <p:cNvPr id="73" name="Freeform 59"/>
              <p:cNvSpPr>
                <a:spLocks noChangeAspect="1"/>
              </p:cNvSpPr>
              <p:nvPr/>
            </p:nvSpPr>
            <p:spPr bwMode="auto">
              <a:xfrm>
                <a:off x="4279" y="2178"/>
                <a:ext cx="159" cy="380"/>
              </a:xfrm>
              <a:custGeom>
                <a:avLst/>
                <a:gdLst>
                  <a:gd name="T0" fmla="*/ 0 w 424"/>
                  <a:gd name="T1" fmla="*/ 0 h 1016"/>
                  <a:gd name="T2" fmla="*/ 0 w 424"/>
                  <a:gd name="T3" fmla="*/ 0 h 1016"/>
                  <a:gd name="T4" fmla="*/ 0 w 424"/>
                  <a:gd name="T5" fmla="*/ 0 h 1016"/>
                  <a:gd name="T6" fmla="*/ 0 w 424"/>
                  <a:gd name="T7" fmla="*/ 0 h 1016"/>
                  <a:gd name="T8" fmla="*/ 0 w 424"/>
                  <a:gd name="T9" fmla="*/ 0 h 1016"/>
                  <a:gd name="T10" fmla="*/ 0 w 424"/>
                  <a:gd name="T11" fmla="*/ 0 h 1016"/>
                  <a:gd name="T12" fmla="*/ 0 w 424"/>
                  <a:gd name="T13" fmla="*/ 0 h 1016"/>
                  <a:gd name="T14" fmla="*/ 0 w 424"/>
                  <a:gd name="T15" fmla="*/ 0 h 1016"/>
                  <a:gd name="T16" fmla="*/ 0 w 424"/>
                  <a:gd name="T17" fmla="*/ 0 h 1016"/>
                  <a:gd name="T18" fmla="*/ 0 w 424"/>
                  <a:gd name="T19" fmla="*/ 0 h 1016"/>
                  <a:gd name="T20" fmla="*/ 0 w 424"/>
                  <a:gd name="T21" fmla="*/ 0 h 1016"/>
                  <a:gd name="T22" fmla="*/ 0 w 424"/>
                  <a:gd name="T23" fmla="*/ 0 h 1016"/>
                  <a:gd name="T24" fmla="*/ 0 w 424"/>
                  <a:gd name="T25" fmla="*/ 0 h 1016"/>
                  <a:gd name="T26" fmla="*/ 0 w 424"/>
                  <a:gd name="T27" fmla="*/ 0 h 1016"/>
                  <a:gd name="T28" fmla="*/ 0 w 424"/>
                  <a:gd name="T29" fmla="*/ 0 h 1016"/>
                  <a:gd name="T30" fmla="*/ 0 w 424"/>
                  <a:gd name="T31" fmla="*/ 0 h 1016"/>
                  <a:gd name="T32" fmla="*/ 0 w 424"/>
                  <a:gd name="T33" fmla="*/ 0 h 1016"/>
                  <a:gd name="T34" fmla="*/ 0 w 424"/>
                  <a:gd name="T35" fmla="*/ 0 h 1016"/>
                  <a:gd name="T36" fmla="*/ 0 w 424"/>
                  <a:gd name="T37" fmla="*/ 0 h 1016"/>
                  <a:gd name="T38" fmla="*/ 0 w 424"/>
                  <a:gd name="T39" fmla="*/ 0 h 1016"/>
                  <a:gd name="T40" fmla="*/ 0 w 424"/>
                  <a:gd name="T41" fmla="*/ 0 h 1016"/>
                  <a:gd name="T42" fmla="*/ 0 w 424"/>
                  <a:gd name="T43" fmla="*/ 0 h 1016"/>
                  <a:gd name="T44" fmla="*/ 0 w 424"/>
                  <a:gd name="T45" fmla="*/ 0 h 1016"/>
                  <a:gd name="T46" fmla="*/ 0 w 424"/>
                  <a:gd name="T47" fmla="*/ 0 h 1016"/>
                  <a:gd name="T48" fmla="*/ 0 w 424"/>
                  <a:gd name="T49" fmla="*/ 0 h 1016"/>
                  <a:gd name="T50" fmla="*/ 0 w 424"/>
                  <a:gd name="T51" fmla="*/ 0 h 1016"/>
                  <a:gd name="T52" fmla="*/ 0 w 424"/>
                  <a:gd name="T53" fmla="*/ 0 h 1016"/>
                  <a:gd name="T54" fmla="*/ 0 w 424"/>
                  <a:gd name="T55" fmla="*/ 0 h 1016"/>
                  <a:gd name="T56" fmla="*/ 0 w 424"/>
                  <a:gd name="T57" fmla="*/ 0 h 1016"/>
                  <a:gd name="T58" fmla="*/ 0 w 424"/>
                  <a:gd name="T59" fmla="*/ 0 h 1016"/>
                  <a:gd name="T60" fmla="*/ 0 w 424"/>
                  <a:gd name="T61" fmla="*/ 0 h 1016"/>
                  <a:gd name="T62" fmla="*/ 0 w 424"/>
                  <a:gd name="T63" fmla="*/ 0 h 1016"/>
                  <a:gd name="T64" fmla="*/ 0 w 424"/>
                  <a:gd name="T65" fmla="*/ 0 h 1016"/>
                  <a:gd name="T66" fmla="*/ 0 w 424"/>
                  <a:gd name="T67" fmla="*/ 0 h 1016"/>
                  <a:gd name="T68" fmla="*/ 0 w 424"/>
                  <a:gd name="T69" fmla="*/ 0 h 1016"/>
                  <a:gd name="T70" fmla="*/ 0 w 424"/>
                  <a:gd name="T71" fmla="*/ 0 h 1016"/>
                  <a:gd name="T72" fmla="*/ 0 w 424"/>
                  <a:gd name="T73" fmla="*/ 0 h 1016"/>
                  <a:gd name="T74" fmla="*/ 0 w 424"/>
                  <a:gd name="T75" fmla="*/ 0 h 1016"/>
                  <a:gd name="T76" fmla="*/ 0 w 424"/>
                  <a:gd name="T77" fmla="*/ 0 h 1016"/>
                  <a:gd name="T78" fmla="*/ 0 w 424"/>
                  <a:gd name="T79" fmla="*/ 0 h 1016"/>
                  <a:gd name="T80" fmla="*/ 0 w 424"/>
                  <a:gd name="T81" fmla="*/ 0 h 1016"/>
                  <a:gd name="T82" fmla="*/ 0 w 424"/>
                  <a:gd name="T83" fmla="*/ 0 h 1016"/>
                  <a:gd name="T84" fmla="*/ 0 w 424"/>
                  <a:gd name="T85" fmla="*/ 0 h 1016"/>
                  <a:gd name="T86" fmla="*/ 0 w 424"/>
                  <a:gd name="T87" fmla="*/ 0 h 101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424"/>
                  <a:gd name="T133" fmla="*/ 0 h 1016"/>
                  <a:gd name="T134" fmla="*/ 424 w 424"/>
                  <a:gd name="T135" fmla="*/ 1016 h 101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424" h="1016">
                    <a:moveTo>
                      <a:pt x="285" y="245"/>
                    </a:moveTo>
                    <a:lnTo>
                      <a:pt x="234" y="251"/>
                    </a:lnTo>
                    <a:lnTo>
                      <a:pt x="233" y="227"/>
                    </a:lnTo>
                    <a:lnTo>
                      <a:pt x="230" y="206"/>
                    </a:lnTo>
                    <a:lnTo>
                      <a:pt x="252" y="166"/>
                    </a:lnTo>
                    <a:lnTo>
                      <a:pt x="260" y="141"/>
                    </a:lnTo>
                    <a:lnTo>
                      <a:pt x="249" y="97"/>
                    </a:lnTo>
                    <a:lnTo>
                      <a:pt x="239" y="52"/>
                    </a:lnTo>
                    <a:lnTo>
                      <a:pt x="218" y="42"/>
                    </a:lnTo>
                    <a:lnTo>
                      <a:pt x="179" y="0"/>
                    </a:lnTo>
                    <a:lnTo>
                      <a:pt x="173" y="18"/>
                    </a:lnTo>
                    <a:lnTo>
                      <a:pt x="166" y="45"/>
                    </a:lnTo>
                    <a:lnTo>
                      <a:pt x="161" y="61"/>
                    </a:lnTo>
                    <a:lnTo>
                      <a:pt x="170" y="78"/>
                    </a:lnTo>
                    <a:lnTo>
                      <a:pt x="134" y="70"/>
                    </a:lnTo>
                    <a:lnTo>
                      <a:pt x="88" y="118"/>
                    </a:lnTo>
                    <a:lnTo>
                      <a:pt x="87" y="164"/>
                    </a:lnTo>
                    <a:lnTo>
                      <a:pt x="87" y="188"/>
                    </a:lnTo>
                    <a:lnTo>
                      <a:pt x="64" y="255"/>
                    </a:lnTo>
                    <a:lnTo>
                      <a:pt x="33" y="255"/>
                    </a:lnTo>
                    <a:lnTo>
                      <a:pt x="31" y="303"/>
                    </a:lnTo>
                    <a:lnTo>
                      <a:pt x="31" y="361"/>
                    </a:lnTo>
                    <a:lnTo>
                      <a:pt x="14" y="361"/>
                    </a:lnTo>
                    <a:lnTo>
                      <a:pt x="12" y="363"/>
                    </a:lnTo>
                    <a:lnTo>
                      <a:pt x="15" y="396"/>
                    </a:lnTo>
                    <a:lnTo>
                      <a:pt x="0" y="408"/>
                    </a:lnTo>
                    <a:lnTo>
                      <a:pt x="31" y="457"/>
                    </a:lnTo>
                    <a:lnTo>
                      <a:pt x="34" y="460"/>
                    </a:lnTo>
                    <a:lnTo>
                      <a:pt x="45" y="448"/>
                    </a:lnTo>
                    <a:lnTo>
                      <a:pt x="55" y="481"/>
                    </a:lnTo>
                    <a:lnTo>
                      <a:pt x="60" y="482"/>
                    </a:lnTo>
                    <a:lnTo>
                      <a:pt x="79" y="479"/>
                    </a:lnTo>
                    <a:lnTo>
                      <a:pt x="96" y="502"/>
                    </a:lnTo>
                    <a:lnTo>
                      <a:pt x="82" y="509"/>
                    </a:lnTo>
                    <a:lnTo>
                      <a:pt x="96" y="531"/>
                    </a:lnTo>
                    <a:lnTo>
                      <a:pt x="103" y="511"/>
                    </a:lnTo>
                    <a:lnTo>
                      <a:pt x="121" y="554"/>
                    </a:lnTo>
                    <a:lnTo>
                      <a:pt x="139" y="597"/>
                    </a:lnTo>
                    <a:lnTo>
                      <a:pt x="136" y="645"/>
                    </a:lnTo>
                    <a:lnTo>
                      <a:pt x="133" y="691"/>
                    </a:lnTo>
                    <a:lnTo>
                      <a:pt x="152" y="664"/>
                    </a:lnTo>
                    <a:lnTo>
                      <a:pt x="160" y="694"/>
                    </a:lnTo>
                    <a:lnTo>
                      <a:pt x="166" y="702"/>
                    </a:lnTo>
                    <a:lnTo>
                      <a:pt x="179" y="699"/>
                    </a:lnTo>
                    <a:lnTo>
                      <a:pt x="188" y="694"/>
                    </a:lnTo>
                    <a:lnTo>
                      <a:pt x="188" y="702"/>
                    </a:lnTo>
                    <a:lnTo>
                      <a:pt x="223" y="675"/>
                    </a:lnTo>
                    <a:lnTo>
                      <a:pt x="229" y="658"/>
                    </a:lnTo>
                    <a:lnTo>
                      <a:pt x="240" y="666"/>
                    </a:lnTo>
                    <a:lnTo>
                      <a:pt x="255" y="621"/>
                    </a:lnTo>
                    <a:lnTo>
                      <a:pt x="273" y="648"/>
                    </a:lnTo>
                    <a:lnTo>
                      <a:pt x="296" y="667"/>
                    </a:lnTo>
                    <a:lnTo>
                      <a:pt x="318" y="745"/>
                    </a:lnTo>
                    <a:lnTo>
                      <a:pt x="337" y="821"/>
                    </a:lnTo>
                    <a:lnTo>
                      <a:pt x="339" y="808"/>
                    </a:lnTo>
                    <a:lnTo>
                      <a:pt x="352" y="848"/>
                    </a:lnTo>
                    <a:lnTo>
                      <a:pt x="367" y="888"/>
                    </a:lnTo>
                    <a:lnTo>
                      <a:pt x="376" y="930"/>
                    </a:lnTo>
                    <a:lnTo>
                      <a:pt x="376" y="975"/>
                    </a:lnTo>
                    <a:lnTo>
                      <a:pt x="375" y="1016"/>
                    </a:lnTo>
                    <a:lnTo>
                      <a:pt x="385" y="1006"/>
                    </a:lnTo>
                    <a:lnTo>
                      <a:pt x="402" y="970"/>
                    </a:lnTo>
                    <a:lnTo>
                      <a:pt x="418" y="934"/>
                    </a:lnTo>
                    <a:lnTo>
                      <a:pt x="405" y="881"/>
                    </a:lnTo>
                    <a:lnTo>
                      <a:pt x="391" y="833"/>
                    </a:lnTo>
                    <a:lnTo>
                      <a:pt x="366" y="799"/>
                    </a:lnTo>
                    <a:lnTo>
                      <a:pt x="342" y="764"/>
                    </a:lnTo>
                    <a:lnTo>
                      <a:pt x="340" y="733"/>
                    </a:lnTo>
                    <a:lnTo>
                      <a:pt x="346" y="709"/>
                    </a:lnTo>
                    <a:lnTo>
                      <a:pt x="358" y="676"/>
                    </a:lnTo>
                    <a:lnTo>
                      <a:pt x="346" y="672"/>
                    </a:lnTo>
                    <a:lnTo>
                      <a:pt x="306" y="612"/>
                    </a:lnTo>
                    <a:lnTo>
                      <a:pt x="267" y="552"/>
                    </a:lnTo>
                    <a:lnTo>
                      <a:pt x="279" y="554"/>
                    </a:lnTo>
                    <a:lnTo>
                      <a:pt x="290" y="493"/>
                    </a:lnTo>
                    <a:lnTo>
                      <a:pt x="336" y="484"/>
                    </a:lnTo>
                    <a:lnTo>
                      <a:pt x="358" y="458"/>
                    </a:lnTo>
                    <a:lnTo>
                      <a:pt x="384" y="454"/>
                    </a:lnTo>
                    <a:lnTo>
                      <a:pt x="402" y="424"/>
                    </a:lnTo>
                    <a:lnTo>
                      <a:pt x="424" y="385"/>
                    </a:lnTo>
                    <a:lnTo>
                      <a:pt x="411" y="379"/>
                    </a:lnTo>
                    <a:lnTo>
                      <a:pt x="375" y="390"/>
                    </a:lnTo>
                    <a:lnTo>
                      <a:pt x="352" y="358"/>
                    </a:lnTo>
                    <a:lnTo>
                      <a:pt x="327" y="348"/>
                    </a:lnTo>
                    <a:lnTo>
                      <a:pt x="332" y="302"/>
                    </a:lnTo>
                    <a:lnTo>
                      <a:pt x="300" y="288"/>
                    </a:lnTo>
                    <a:lnTo>
                      <a:pt x="288" y="251"/>
                    </a:lnTo>
                    <a:lnTo>
                      <a:pt x="285" y="245"/>
                    </a:lnTo>
                    <a:close/>
                  </a:path>
                </a:pathLst>
              </a:custGeom>
              <a:blipFill dpi="0" rotWithShape="0">
                <a:blip r:embed="rId2" cstate="print"/>
                <a:srcRect/>
                <a:tile tx="0" ty="0" sx="100000" sy="100000" flip="none" algn="tl"/>
              </a:blipFill>
              <a:ln w="0">
                <a:noFill/>
                <a:prstDash val="solid"/>
                <a:round/>
                <a:headEnd/>
                <a:tailEnd/>
              </a:ln>
            </p:spPr>
            <p:txBody>
              <a:bodyPr/>
              <a:lstStyle/>
              <a:p>
                <a:endParaRPr lang="en-US" sz="2200" dirty="0">
                  <a:cs typeface="Calibri" pitchFamily="34" charset="0"/>
                </a:endParaRPr>
              </a:p>
            </p:txBody>
          </p:sp>
          <p:sp>
            <p:nvSpPr>
              <p:cNvPr id="74" name="Freeform 60"/>
              <p:cNvSpPr>
                <a:spLocks noChangeAspect="1"/>
              </p:cNvSpPr>
              <p:nvPr/>
            </p:nvSpPr>
            <p:spPr bwMode="auto">
              <a:xfrm>
                <a:off x="4794" y="2383"/>
                <a:ext cx="87" cy="125"/>
              </a:xfrm>
              <a:custGeom>
                <a:avLst/>
                <a:gdLst>
                  <a:gd name="T0" fmla="*/ 0 w 231"/>
                  <a:gd name="T1" fmla="*/ 0 h 335"/>
                  <a:gd name="T2" fmla="*/ 0 w 231"/>
                  <a:gd name="T3" fmla="*/ 0 h 335"/>
                  <a:gd name="T4" fmla="*/ 0 w 231"/>
                  <a:gd name="T5" fmla="*/ 0 h 335"/>
                  <a:gd name="T6" fmla="*/ 0 w 231"/>
                  <a:gd name="T7" fmla="*/ 0 h 335"/>
                  <a:gd name="T8" fmla="*/ 0 w 231"/>
                  <a:gd name="T9" fmla="*/ 0 h 335"/>
                  <a:gd name="T10" fmla="*/ 0 w 231"/>
                  <a:gd name="T11" fmla="*/ 0 h 335"/>
                  <a:gd name="T12" fmla="*/ 0 w 231"/>
                  <a:gd name="T13" fmla="*/ 0 h 335"/>
                  <a:gd name="T14" fmla="*/ 0 w 231"/>
                  <a:gd name="T15" fmla="*/ 0 h 335"/>
                  <a:gd name="T16" fmla="*/ 0 w 231"/>
                  <a:gd name="T17" fmla="*/ 0 h 335"/>
                  <a:gd name="T18" fmla="*/ 0 w 231"/>
                  <a:gd name="T19" fmla="*/ 0 h 335"/>
                  <a:gd name="T20" fmla="*/ 0 w 231"/>
                  <a:gd name="T21" fmla="*/ 0 h 335"/>
                  <a:gd name="T22" fmla="*/ 0 w 231"/>
                  <a:gd name="T23" fmla="*/ 0 h 335"/>
                  <a:gd name="T24" fmla="*/ 0 w 231"/>
                  <a:gd name="T25" fmla="*/ 0 h 335"/>
                  <a:gd name="T26" fmla="*/ 0 w 231"/>
                  <a:gd name="T27" fmla="*/ 0 h 335"/>
                  <a:gd name="T28" fmla="*/ 0 w 231"/>
                  <a:gd name="T29" fmla="*/ 0 h 335"/>
                  <a:gd name="T30" fmla="*/ 0 w 231"/>
                  <a:gd name="T31" fmla="*/ 0 h 335"/>
                  <a:gd name="T32" fmla="*/ 0 w 231"/>
                  <a:gd name="T33" fmla="*/ 0 h 335"/>
                  <a:gd name="T34" fmla="*/ 0 w 231"/>
                  <a:gd name="T35" fmla="*/ 0 h 335"/>
                  <a:gd name="T36" fmla="*/ 0 w 231"/>
                  <a:gd name="T37" fmla="*/ 0 h 335"/>
                  <a:gd name="T38" fmla="*/ 0 w 231"/>
                  <a:gd name="T39" fmla="*/ 0 h 335"/>
                  <a:gd name="T40" fmla="*/ 0 w 231"/>
                  <a:gd name="T41" fmla="*/ 0 h 335"/>
                  <a:gd name="T42" fmla="*/ 0 w 231"/>
                  <a:gd name="T43" fmla="*/ 0 h 335"/>
                  <a:gd name="T44" fmla="*/ 0 w 231"/>
                  <a:gd name="T45" fmla="*/ 0 h 335"/>
                  <a:gd name="T46" fmla="*/ 0 w 231"/>
                  <a:gd name="T47" fmla="*/ 0 h 335"/>
                  <a:gd name="T48" fmla="*/ 0 w 231"/>
                  <a:gd name="T49" fmla="*/ 0 h 335"/>
                  <a:gd name="T50" fmla="*/ 0 w 231"/>
                  <a:gd name="T51" fmla="*/ 0 h 335"/>
                  <a:gd name="T52" fmla="*/ 0 w 231"/>
                  <a:gd name="T53" fmla="*/ 0 h 335"/>
                  <a:gd name="T54" fmla="*/ 0 w 231"/>
                  <a:gd name="T55" fmla="*/ 0 h 335"/>
                  <a:gd name="T56" fmla="*/ 0 w 231"/>
                  <a:gd name="T57" fmla="*/ 0 h 335"/>
                  <a:gd name="T58" fmla="*/ 0 w 231"/>
                  <a:gd name="T59" fmla="*/ 0 h 335"/>
                  <a:gd name="T60" fmla="*/ 0 w 231"/>
                  <a:gd name="T61" fmla="*/ 0 h 335"/>
                  <a:gd name="T62" fmla="*/ 0 w 231"/>
                  <a:gd name="T63" fmla="*/ 0 h 335"/>
                  <a:gd name="T64" fmla="*/ 0 w 231"/>
                  <a:gd name="T65" fmla="*/ 0 h 335"/>
                  <a:gd name="T66" fmla="*/ 0 w 231"/>
                  <a:gd name="T67" fmla="*/ 0 h 335"/>
                  <a:gd name="T68" fmla="*/ 0 w 231"/>
                  <a:gd name="T69" fmla="*/ 0 h 335"/>
                  <a:gd name="T70" fmla="*/ 0 w 231"/>
                  <a:gd name="T71" fmla="*/ 0 h 335"/>
                  <a:gd name="T72" fmla="*/ 0 w 231"/>
                  <a:gd name="T73" fmla="*/ 0 h 335"/>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231"/>
                  <a:gd name="T112" fmla="*/ 0 h 335"/>
                  <a:gd name="T113" fmla="*/ 231 w 231"/>
                  <a:gd name="T114" fmla="*/ 335 h 335"/>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231" h="335">
                    <a:moveTo>
                      <a:pt x="43" y="212"/>
                    </a:moveTo>
                    <a:lnTo>
                      <a:pt x="43" y="235"/>
                    </a:lnTo>
                    <a:lnTo>
                      <a:pt x="7" y="176"/>
                    </a:lnTo>
                    <a:lnTo>
                      <a:pt x="0" y="135"/>
                    </a:lnTo>
                    <a:lnTo>
                      <a:pt x="25" y="139"/>
                    </a:lnTo>
                    <a:lnTo>
                      <a:pt x="18" y="82"/>
                    </a:lnTo>
                    <a:lnTo>
                      <a:pt x="12" y="26"/>
                    </a:lnTo>
                    <a:lnTo>
                      <a:pt x="22" y="0"/>
                    </a:lnTo>
                    <a:lnTo>
                      <a:pt x="86" y="15"/>
                    </a:lnTo>
                    <a:lnTo>
                      <a:pt x="95" y="27"/>
                    </a:lnTo>
                    <a:lnTo>
                      <a:pt x="109" y="74"/>
                    </a:lnTo>
                    <a:lnTo>
                      <a:pt x="116" y="103"/>
                    </a:lnTo>
                    <a:lnTo>
                      <a:pt x="106" y="139"/>
                    </a:lnTo>
                    <a:lnTo>
                      <a:pt x="85" y="160"/>
                    </a:lnTo>
                    <a:lnTo>
                      <a:pt x="88" y="199"/>
                    </a:lnTo>
                    <a:lnTo>
                      <a:pt x="116" y="259"/>
                    </a:lnTo>
                    <a:lnTo>
                      <a:pt x="133" y="256"/>
                    </a:lnTo>
                    <a:lnTo>
                      <a:pt x="133" y="251"/>
                    </a:lnTo>
                    <a:lnTo>
                      <a:pt x="160" y="244"/>
                    </a:lnTo>
                    <a:lnTo>
                      <a:pt x="182" y="272"/>
                    </a:lnTo>
                    <a:lnTo>
                      <a:pt x="186" y="259"/>
                    </a:lnTo>
                    <a:lnTo>
                      <a:pt x="209" y="275"/>
                    </a:lnTo>
                    <a:lnTo>
                      <a:pt x="198" y="282"/>
                    </a:lnTo>
                    <a:lnTo>
                      <a:pt x="219" y="308"/>
                    </a:lnTo>
                    <a:lnTo>
                      <a:pt x="231" y="312"/>
                    </a:lnTo>
                    <a:lnTo>
                      <a:pt x="221" y="335"/>
                    </a:lnTo>
                    <a:lnTo>
                      <a:pt x="221" y="321"/>
                    </a:lnTo>
                    <a:lnTo>
                      <a:pt x="188" y="302"/>
                    </a:lnTo>
                    <a:lnTo>
                      <a:pt x="163" y="275"/>
                    </a:lnTo>
                    <a:lnTo>
                      <a:pt x="145" y="268"/>
                    </a:lnTo>
                    <a:lnTo>
                      <a:pt x="154" y="303"/>
                    </a:lnTo>
                    <a:lnTo>
                      <a:pt x="104" y="263"/>
                    </a:lnTo>
                    <a:lnTo>
                      <a:pt x="74" y="278"/>
                    </a:lnTo>
                    <a:lnTo>
                      <a:pt x="55" y="266"/>
                    </a:lnTo>
                    <a:lnTo>
                      <a:pt x="55" y="242"/>
                    </a:lnTo>
                    <a:lnTo>
                      <a:pt x="61" y="218"/>
                    </a:lnTo>
                    <a:lnTo>
                      <a:pt x="43" y="212"/>
                    </a:lnTo>
                    <a:close/>
                  </a:path>
                </a:pathLst>
              </a:custGeom>
              <a:solidFill>
                <a:srgbClr val="FF8080"/>
              </a:solidFill>
              <a:ln w="0" cap="flat" cmpd="sng">
                <a:noFill/>
                <a:prstDash val="solid"/>
                <a:round/>
                <a:headEnd type="none" w="med" len="med"/>
                <a:tailEnd type="none" w="med" len="med"/>
              </a:ln>
            </p:spPr>
            <p:txBody>
              <a:bodyPr/>
              <a:lstStyle/>
              <a:p>
                <a:endParaRPr lang="en-US" sz="2200" dirty="0">
                  <a:cs typeface="Calibri" pitchFamily="34" charset="0"/>
                </a:endParaRPr>
              </a:p>
            </p:txBody>
          </p:sp>
          <p:sp>
            <p:nvSpPr>
              <p:cNvPr id="75" name="Freeform 61"/>
              <p:cNvSpPr>
                <a:spLocks noChangeAspect="1"/>
              </p:cNvSpPr>
              <p:nvPr/>
            </p:nvSpPr>
            <p:spPr bwMode="auto">
              <a:xfrm>
                <a:off x="4852" y="2568"/>
                <a:ext cx="86" cy="86"/>
              </a:xfrm>
              <a:custGeom>
                <a:avLst/>
                <a:gdLst>
                  <a:gd name="T0" fmla="*/ 0 w 226"/>
                  <a:gd name="T1" fmla="*/ 0 h 229"/>
                  <a:gd name="T2" fmla="*/ 0 w 226"/>
                  <a:gd name="T3" fmla="*/ 0 h 229"/>
                  <a:gd name="T4" fmla="*/ 0 w 226"/>
                  <a:gd name="T5" fmla="*/ 0 h 229"/>
                  <a:gd name="T6" fmla="*/ 0 w 226"/>
                  <a:gd name="T7" fmla="*/ 0 h 229"/>
                  <a:gd name="T8" fmla="*/ 0 w 226"/>
                  <a:gd name="T9" fmla="*/ 0 h 229"/>
                  <a:gd name="T10" fmla="*/ 0 w 226"/>
                  <a:gd name="T11" fmla="*/ 0 h 229"/>
                  <a:gd name="T12" fmla="*/ 0 w 226"/>
                  <a:gd name="T13" fmla="*/ 0 h 229"/>
                  <a:gd name="T14" fmla="*/ 0 w 226"/>
                  <a:gd name="T15" fmla="*/ 0 h 229"/>
                  <a:gd name="T16" fmla="*/ 0 w 226"/>
                  <a:gd name="T17" fmla="*/ 0 h 229"/>
                  <a:gd name="T18" fmla="*/ 0 w 226"/>
                  <a:gd name="T19" fmla="*/ 0 h 229"/>
                  <a:gd name="T20" fmla="*/ 0 w 226"/>
                  <a:gd name="T21" fmla="*/ 0 h 229"/>
                  <a:gd name="T22" fmla="*/ 0 w 226"/>
                  <a:gd name="T23" fmla="*/ 0 h 229"/>
                  <a:gd name="T24" fmla="*/ 0 w 226"/>
                  <a:gd name="T25" fmla="*/ 0 h 229"/>
                  <a:gd name="T26" fmla="*/ 0 w 226"/>
                  <a:gd name="T27" fmla="*/ 0 h 229"/>
                  <a:gd name="T28" fmla="*/ 0 w 226"/>
                  <a:gd name="T29" fmla="*/ 0 h 229"/>
                  <a:gd name="T30" fmla="*/ 0 w 226"/>
                  <a:gd name="T31" fmla="*/ 0 h 229"/>
                  <a:gd name="T32" fmla="*/ 0 w 226"/>
                  <a:gd name="T33" fmla="*/ 0 h 229"/>
                  <a:gd name="T34" fmla="*/ 0 w 226"/>
                  <a:gd name="T35" fmla="*/ 0 h 229"/>
                  <a:gd name="T36" fmla="*/ 0 w 226"/>
                  <a:gd name="T37" fmla="*/ 0 h 229"/>
                  <a:gd name="T38" fmla="*/ 0 w 226"/>
                  <a:gd name="T39" fmla="*/ 0 h 229"/>
                  <a:gd name="T40" fmla="*/ 0 w 226"/>
                  <a:gd name="T41" fmla="*/ 0 h 229"/>
                  <a:gd name="T42" fmla="*/ 0 w 226"/>
                  <a:gd name="T43" fmla="*/ 0 h 229"/>
                  <a:gd name="T44" fmla="*/ 0 w 226"/>
                  <a:gd name="T45" fmla="*/ 0 h 229"/>
                  <a:gd name="T46" fmla="*/ 0 w 226"/>
                  <a:gd name="T47" fmla="*/ 0 h 229"/>
                  <a:gd name="T48" fmla="*/ 0 w 226"/>
                  <a:gd name="T49" fmla="*/ 0 h 229"/>
                  <a:gd name="T50" fmla="*/ 0 w 226"/>
                  <a:gd name="T51" fmla="*/ 0 h 229"/>
                  <a:gd name="T52" fmla="*/ 0 w 226"/>
                  <a:gd name="T53" fmla="*/ 0 h 229"/>
                  <a:gd name="T54" fmla="*/ 0 w 226"/>
                  <a:gd name="T55" fmla="*/ 0 h 229"/>
                  <a:gd name="T56" fmla="*/ 0 w 226"/>
                  <a:gd name="T57" fmla="*/ 0 h 229"/>
                  <a:gd name="T58" fmla="*/ 0 w 226"/>
                  <a:gd name="T59" fmla="*/ 0 h 229"/>
                  <a:gd name="T60" fmla="*/ 0 w 226"/>
                  <a:gd name="T61" fmla="*/ 0 h 229"/>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226"/>
                  <a:gd name="T94" fmla="*/ 0 h 229"/>
                  <a:gd name="T95" fmla="*/ 226 w 226"/>
                  <a:gd name="T96" fmla="*/ 229 h 229"/>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226" h="229">
                    <a:moveTo>
                      <a:pt x="173" y="229"/>
                    </a:moveTo>
                    <a:lnTo>
                      <a:pt x="167" y="206"/>
                    </a:lnTo>
                    <a:lnTo>
                      <a:pt x="156" y="212"/>
                    </a:lnTo>
                    <a:lnTo>
                      <a:pt x="104" y="181"/>
                    </a:lnTo>
                    <a:lnTo>
                      <a:pt x="109" y="135"/>
                    </a:lnTo>
                    <a:lnTo>
                      <a:pt x="80" y="106"/>
                    </a:lnTo>
                    <a:lnTo>
                      <a:pt x="68" y="123"/>
                    </a:lnTo>
                    <a:lnTo>
                      <a:pt x="58" y="117"/>
                    </a:lnTo>
                    <a:lnTo>
                      <a:pt x="50" y="126"/>
                    </a:lnTo>
                    <a:lnTo>
                      <a:pt x="35" y="109"/>
                    </a:lnTo>
                    <a:lnTo>
                      <a:pt x="15" y="141"/>
                    </a:lnTo>
                    <a:lnTo>
                      <a:pt x="0" y="153"/>
                    </a:lnTo>
                    <a:lnTo>
                      <a:pt x="6" y="114"/>
                    </a:lnTo>
                    <a:lnTo>
                      <a:pt x="44" y="81"/>
                    </a:lnTo>
                    <a:lnTo>
                      <a:pt x="74" y="60"/>
                    </a:lnTo>
                    <a:lnTo>
                      <a:pt x="85" y="91"/>
                    </a:lnTo>
                    <a:lnTo>
                      <a:pt x="107" y="78"/>
                    </a:lnTo>
                    <a:lnTo>
                      <a:pt x="122" y="67"/>
                    </a:lnTo>
                    <a:lnTo>
                      <a:pt x="129" y="42"/>
                    </a:lnTo>
                    <a:lnTo>
                      <a:pt x="150" y="44"/>
                    </a:lnTo>
                    <a:lnTo>
                      <a:pt x="162" y="42"/>
                    </a:lnTo>
                    <a:lnTo>
                      <a:pt x="158" y="0"/>
                    </a:lnTo>
                    <a:lnTo>
                      <a:pt x="194" y="27"/>
                    </a:lnTo>
                    <a:lnTo>
                      <a:pt x="203" y="67"/>
                    </a:lnTo>
                    <a:lnTo>
                      <a:pt x="226" y="136"/>
                    </a:lnTo>
                    <a:lnTo>
                      <a:pt x="213" y="161"/>
                    </a:lnTo>
                    <a:lnTo>
                      <a:pt x="209" y="184"/>
                    </a:lnTo>
                    <a:lnTo>
                      <a:pt x="189" y="139"/>
                    </a:lnTo>
                    <a:lnTo>
                      <a:pt x="171" y="151"/>
                    </a:lnTo>
                    <a:lnTo>
                      <a:pt x="182" y="187"/>
                    </a:lnTo>
                    <a:lnTo>
                      <a:pt x="173" y="229"/>
                    </a:lnTo>
                    <a:close/>
                  </a:path>
                </a:pathLst>
              </a:custGeom>
              <a:solidFill>
                <a:srgbClr val="FF8080"/>
              </a:solidFill>
              <a:ln w="0" cap="flat" cmpd="sng">
                <a:noFill/>
                <a:prstDash val="solid"/>
                <a:round/>
                <a:headEnd type="none" w="med" len="med"/>
                <a:tailEnd type="none" w="med" len="med"/>
              </a:ln>
            </p:spPr>
            <p:txBody>
              <a:bodyPr/>
              <a:lstStyle/>
              <a:p>
                <a:endParaRPr lang="en-US" sz="2200" dirty="0">
                  <a:cs typeface="Calibri" pitchFamily="34" charset="0"/>
                </a:endParaRPr>
              </a:p>
            </p:txBody>
          </p:sp>
          <p:sp>
            <p:nvSpPr>
              <p:cNvPr id="76" name="Freeform 62"/>
              <p:cNvSpPr>
                <a:spLocks noChangeAspect="1"/>
              </p:cNvSpPr>
              <p:nvPr/>
            </p:nvSpPr>
            <p:spPr bwMode="auto">
              <a:xfrm>
                <a:off x="4858" y="2545"/>
                <a:ext cx="18" cy="36"/>
              </a:xfrm>
              <a:custGeom>
                <a:avLst/>
                <a:gdLst>
                  <a:gd name="T0" fmla="*/ 0 w 47"/>
                  <a:gd name="T1" fmla="*/ 0 h 97"/>
                  <a:gd name="T2" fmla="*/ 0 w 47"/>
                  <a:gd name="T3" fmla="*/ 0 h 97"/>
                  <a:gd name="T4" fmla="*/ 0 w 47"/>
                  <a:gd name="T5" fmla="*/ 0 h 97"/>
                  <a:gd name="T6" fmla="*/ 0 w 47"/>
                  <a:gd name="T7" fmla="*/ 0 h 97"/>
                  <a:gd name="T8" fmla="*/ 0 w 47"/>
                  <a:gd name="T9" fmla="*/ 0 h 97"/>
                  <a:gd name="T10" fmla="*/ 0 w 47"/>
                  <a:gd name="T11" fmla="*/ 0 h 97"/>
                  <a:gd name="T12" fmla="*/ 0 w 47"/>
                  <a:gd name="T13" fmla="*/ 0 h 97"/>
                  <a:gd name="T14" fmla="*/ 0 60000 65536"/>
                  <a:gd name="T15" fmla="*/ 0 60000 65536"/>
                  <a:gd name="T16" fmla="*/ 0 60000 65536"/>
                  <a:gd name="T17" fmla="*/ 0 60000 65536"/>
                  <a:gd name="T18" fmla="*/ 0 60000 65536"/>
                  <a:gd name="T19" fmla="*/ 0 60000 65536"/>
                  <a:gd name="T20" fmla="*/ 0 60000 65536"/>
                  <a:gd name="T21" fmla="*/ 0 w 47"/>
                  <a:gd name="T22" fmla="*/ 0 h 97"/>
                  <a:gd name="T23" fmla="*/ 47 w 47"/>
                  <a:gd name="T24" fmla="*/ 97 h 9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7" h="97">
                    <a:moveTo>
                      <a:pt x="47" y="0"/>
                    </a:moveTo>
                    <a:lnTo>
                      <a:pt x="35" y="72"/>
                    </a:lnTo>
                    <a:lnTo>
                      <a:pt x="35" y="97"/>
                    </a:lnTo>
                    <a:lnTo>
                      <a:pt x="0" y="64"/>
                    </a:lnTo>
                    <a:lnTo>
                      <a:pt x="8" y="48"/>
                    </a:lnTo>
                    <a:lnTo>
                      <a:pt x="17" y="0"/>
                    </a:lnTo>
                    <a:lnTo>
                      <a:pt x="47" y="0"/>
                    </a:lnTo>
                    <a:close/>
                  </a:path>
                </a:pathLst>
              </a:custGeom>
              <a:solidFill>
                <a:srgbClr val="FF8080"/>
              </a:solidFill>
              <a:ln w="0" cap="flat" cmpd="sng">
                <a:noFill/>
                <a:prstDash val="solid"/>
                <a:round/>
                <a:headEnd type="none" w="med" len="med"/>
                <a:tailEnd type="none" w="med" len="med"/>
              </a:ln>
            </p:spPr>
            <p:txBody>
              <a:bodyPr/>
              <a:lstStyle/>
              <a:p>
                <a:endParaRPr lang="en-US" sz="2200" dirty="0">
                  <a:cs typeface="Calibri" pitchFamily="34" charset="0"/>
                </a:endParaRPr>
              </a:p>
            </p:txBody>
          </p:sp>
          <p:sp>
            <p:nvSpPr>
              <p:cNvPr id="77" name="Freeform 63"/>
              <p:cNvSpPr>
                <a:spLocks noChangeAspect="1"/>
              </p:cNvSpPr>
              <p:nvPr/>
            </p:nvSpPr>
            <p:spPr bwMode="auto">
              <a:xfrm>
                <a:off x="4886" y="2509"/>
                <a:ext cx="29" cy="31"/>
              </a:xfrm>
              <a:custGeom>
                <a:avLst/>
                <a:gdLst>
                  <a:gd name="T0" fmla="*/ 0 w 80"/>
                  <a:gd name="T1" fmla="*/ 0 h 83"/>
                  <a:gd name="T2" fmla="*/ 0 w 80"/>
                  <a:gd name="T3" fmla="*/ 0 h 83"/>
                  <a:gd name="T4" fmla="*/ 0 w 80"/>
                  <a:gd name="T5" fmla="*/ 0 h 83"/>
                  <a:gd name="T6" fmla="*/ 0 w 80"/>
                  <a:gd name="T7" fmla="*/ 0 h 83"/>
                  <a:gd name="T8" fmla="*/ 0 w 80"/>
                  <a:gd name="T9" fmla="*/ 0 h 83"/>
                  <a:gd name="T10" fmla="*/ 0 w 80"/>
                  <a:gd name="T11" fmla="*/ 0 h 83"/>
                  <a:gd name="T12" fmla="*/ 0 w 80"/>
                  <a:gd name="T13" fmla="*/ 0 h 83"/>
                  <a:gd name="T14" fmla="*/ 0 60000 65536"/>
                  <a:gd name="T15" fmla="*/ 0 60000 65536"/>
                  <a:gd name="T16" fmla="*/ 0 60000 65536"/>
                  <a:gd name="T17" fmla="*/ 0 60000 65536"/>
                  <a:gd name="T18" fmla="*/ 0 60000 65536"/>
                  <a:gd name="T19" fmla="*/ 0 60000 65536"/>
                  <a:gd name="T20" fmla="*/ 0 60000 65536"/>
                  <a:gd name="T21" fmla="*/ 0 w 80"/>
                  <a:gd name="T22" fmla="*/ 0 h 83"/>
                  <a:gd name="T23" fmla="*/ 80 w 80"/>
                  <a:gd name="T24" fmla="*/ 83 h 8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80" h="83">
                    <a:moveTo>
                      <a:pt x="59" y="79"/>
                    </a:moveTo>
                    <a:lnTo>
                      <a:pt x="37" y="53"/>
                    </a:lnTo>
                    <a:lnTo>
                      <a:pt x="0" y="7"/>
                    </a:lnTo>
                    <a:lnTo>
                      <a:pt x="40" y="0"/>
                    </a:lnTo>
                    <a:lnTo>
                      <a:pt x="58" y="34"/>
                    </a:lnTo>
                    <a:lnTo>
                      <a:pt x="80" y="83"/>
                    </a:lnTo>
                    <a:lnTo>
                      <a:pt x="59" y="79"/>
                    </a:lnTo>
                    <a:close/>
                  </a:path>
                </a:pathLst>
              </a:custGeom>
              <a:solidFill>
                <a:srgbClr val="FF8080"/>
              </a:solidFill>
              <a:ln w="0" cap="flat" cmpd="sng">
                <a:noFill/>
                <a:prstDash val="solid"/>
                <a:round/>
                <a:headEnd type="none" w="med" len="med"/>
                <a:tailEnd type="none" w="med" len="med"/>
              </a:ln>
            </p:spPr>
            <p:txBody>
              <a:bodyPr/>
              <a:lstStyle/>
              <a:p>
                <a:endParaRPr lang="en-US" sz="2200" dirty="0">
                  <a:cs typeface="Calibri" pitchFamily="34" charset="0"/>
                </a:endParaRPr>
              </a:p>
            </p:txBody>
          </p:sp>
          <p:sp>
            <p:nvSpPr>
              <p:cNvPr id="78" name="Freeform 64"/>
              <p:cNvSpPr>
                <a:spLocks noChangeAspect="1"/>
              </p:cNvSpPr>
              <p:nvPr/>
            </p:nvSpPr>
            <p:spPr bwMode="auto">
              <a:xfrm>
                <a:off x="4844" y="2525"/>
                <a:ext cx="23" cy="28"/>
              </a:xfrm>
              <a:custGeom>
                <a:avLst/>
                <a:gdLst>
                  <a:gd name="T0" fmla="*/ 0 w 61"/>
                  <a:gd name="T1" fmla="*/ 0 h 75"/>
                  <a:gd name="T2" fmla="*/ 0 w 61"/>
                  <a:gd name="T3" fmla="*/ 0 h 75"/>
                  <a:gd name="T4" fmla="*/ 0 w 61"/>
                  <a:gd name="T5" fmla="*/ 0 h 75"/>
                  <a:gd name="T6" fmla="*/ 0 w 61"/>
                  <a:gd name="T7" fmla="*/ 0 h 75"/>
                  <a:gd name="T8" fmla="*/ 0 w 61"/>
                  <a:gd name="T9" fmla="*/ 0 h 75"/>
                  <a:gd name="T10" fmla="*/ 0 w 61"/>
                  <a:gd name="T11" fmla="*/ 0 h 75"/>
                  <a:gd name="T12" fmla="*/ 0 w 61"/>
                  <a:gd name="T13" fmla="*/ 0 h 75"/>
                  <a:gd name="T14" fmla="*/ 0 60000 65536"/>
                  <a:gd name="T15" fmla="*/ 0 60000 65536"/>
                  <a:gd name="T16" fmla="*/ 0 60000 65536"/>
                  <a:gd name="T17" fmla="*/ 0 60000 65536"/>
                  <a:gd name="T18" fmla="*/ 0 60000 65536"/>
                  <a:gd name="T19" fmla="*/ 0 60000 65536"/>
                  <a:gd name="T20" fmla="*/ 0 60000 65536"/>
                  <a:gd name="T21" fmla="*/ 0 w 61"/>
                  <a:gd name="T22" fmla="*/ 0 h 75"/>
                  <a:gd name="T23" fmla="*/ 61 w 61"/>
                  <a:gd name="T24" fmla="*/ 75 h 7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1" h="75">
                    <a:moveTo>
                      <a:pt x="57" y="16"/>
                    </a:moveTo>
                    <a:lnTo>
                      <a:pt x="6" y="0"/>
                    </a:lnTo>
                    <a:lnTo>
                      <a:pt x="0" y="3"/>
                    </a:lnTo>
                    <a:lnTo>
                      <a:pt x="14" y="75"/>
                    </a:lnTo>
                    <a:lnTo>
                      <a:pt x="60" y="28"/>
                    </a:lnTo>
                    <a:lnTo>
                      <a:pt x="61" y="25"/>
                    </a:lnTo>
                    <a:lnTo>
                      <a:pt x="57" y="16"/>
                    </a:lnTo>
                    <a:close/>
                  </a:path>
                </a:pathLst>
              </a:custGeom>
              <a:solidFill>
                <a:srgbClr val="FF8080"/>
              </a:solidFill>
              <a:ln w="0" cap="flat" cmpd="sng">
                <a:noFill/>
                <a:prstDash val="solid"/>
                <a:round/>
                <a:headEnd type="none" w="med" len="med"/>
                <a:tailEnd type="none" w="med" len="med"/>
              </a:ln>
            </p:spPr>
            <p:txBody>
              <a:bodyPr/>
              <a:lstStyle/>
              <a:p>
                <a:endParaRPr lang="en-US" sz="2200" dirty="0">
                  <a:cs typeface="Calibri" pitchFamily="34" charset="0"/>
                </a:endParaRPr>
              </a:p>
            </p:txBody>
          </p:sp>
          <p:sp>
            <p:nvSpPr>
              <p:cNvPr id="79" name="Freeform 65"/>
              <p:cNvSpPr>
                <a:spLocks noChangeAspect="1"/>
              </p:cNvSpPr>
              <p:nvPr/>
            </p:nvSpPr>
            <p:spPr bwMode="auto">
              <a:xfrm>
                <a:off x="4764" y="2536"/>
                <a:ext cx="42" cy="59"/>
              </a:xfrm>
              <a:custGeom>
                <a:avLst/>
                <a:gdLst>
                  <a:gd name="T0" fmla="*/ 0 w 113"/>
                  <a:gd name="T1" fmla="*/ 0 h 158"/>
                  <a:gd name="T2" fmla="*/ 0 w 113"/>
                  <a:gd name="T3" fmla="*/ 0 h 158"/>
                  <a:gd name="T4" fmla="*/ 0 w 113"/>
                  <a:gd name="T5" fmla="*/ 0 h 158"/>
                  <a:gd name="T6" fmla="*/ 0 w 113"/>
                  <a:gd name="T7" fmla="*/ 0 h 158"/>
                  <a:gd name="T8" fmla="*/ 0 w 113"/>
                  <a:gd name="T9" fmla="*/ 0 h 158"/>
                  <a:gd name="T10" fmla="*/ 0 w 113"/>
                  <a:gd name="T11" fmla="*/ 0 h 158"/>
                  <a:gd name="T12" fmla="*/ 0 w 113"/>
                  <a:gd name="T13" fmla="*/ 0 h 158"/>
                  <a:gd name="T14" fmla="*/ 0 w 113"/>
                  <a:gd name="T15" fmla="*/ 0 h 158"/>
                  <a:gd name="T16" fmla="*/ 0 w 113"/>
                  <a:gd name="T17" fmla="*/ 0 h 158"/>
                  <a:gd name="T18" fmla="*/ 0 w 113"/>
                  <a:gd name="T19" fmla="*/ 0 h 158"/>
                  <a:gd name="T20" fmla="*/ 0 w 113"/>
                  <a:gd name="T21" fmla="*/ 0 h 15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13"/>
                  <a:gd name="T34" fmla="*/ 0 h 158"/>
                  <a:gd name="T35" fmla="*/ 113 w 113"/>
                  <a:gd name="T36" fmla="*/ 158 h 158"/>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13" h="158">
                    <a:moveTo>
                      <a:pt x="113" y="43"/>
                    </a:moveTo>
                    <a:lnTo>
                      <a:pt x="68" y="88"/>
                    </a:lnTo>
                    <a:lnTo>
                      <a:pt x="34" y="122"/>
                    </a:lnTo>
                    <a:lnTo>
                      <a:pt x="0" y="158"/>
                    </a:lnTo>
                    <a:lnTo>
                      <a:pt x="3" y="146"/>
                    </a:lnTo>
                    <a:lnTo>
                      <a:pt x="39" y="103"/>
                    </a:lnTo>
                    <a:lnTo>
                      <a:pt x="73" y="61"/>
                    </a:lnTo>
                    <a:lnTo>
                      <a:pt x="89" y="25"/>
                    </a:lnTo>
                    <a:lnTo>
                      <a:pt x="92" y="25"/>
                    </a:lnTo>
                    <a:lnTo>
                      <a:pt x="94" y="0"/>
                    </a:lnTo>
                    <a:lnTo>
                      <a:pt x="113" y="43"/>
                    </a:lnTo>
                    <a:close/>
                  </a:path>
                </a:pathLst>
              </a:custGeom>
              <a:solidFill>
                <a:srgbClr val="FF8080"/>
              </a:solidFill>
              <a:ln w="0" cap="flat" cmpd="sng">
                <a:noFill/>
                <a:prstDash val="solid"/>
                <a:round/>
                <a:headEnd type="none" w="med" len="med"/>
                <a:tailEnd type="none" w="med" len="med"/>
              </a:ln>
            </p:spPr>
            <p:txBody>
              <a:bodyPr/>
              <a:lstStyle/>
              <a:p>
                <a:endParaRPr lang="en-US" sz="2200" dirty="0">
                  <a:cs typeface="Calibri" pitchFamily="34" charset="0"/>
                </a:endParaRPr>
              </a:p>
            </p:txBody>
          </p:sp>
          <p:sp>
            <p:nvSpPr>
              <p:cNvPr id="80" name="Freeform 66"/>
              <p:cNvSpPr>
                <a:spLocks noChangeAspect="1"/>
              </p:cNvSpPr>
              <p:nvPr/>
            </p:nvSpPr>
            <p:spPr bwMode="auto">
              <a:xfrm>
                <a:off x="4809" y="2491"/>
                <a:ext cx="25" cy="24"/>
              </a:xfrm>
              <a:custGeom>
                <a:avLst/>
                <a:gdLst>
                  <a:gd name="T0" fmla="*/ 0 w 66"/>
                  <a:gd name="T1" fmla="*/ 0 h 63"/>
                  <a:gd name="T2" fmla="*/ 0 w 66"/>
                  <a:gd name="T3" fmla="*/ 0 h 63"/>
                  <a:gd name="T4" fmla="*/ 0 w 66"/>
                  <a:gd name="T5" fmla="*/ 0 h 63"/>
                  <a:gd name="T6" fmla="*/ 0 w 66"/>
                  <a:gd name="T7" fmla="*/ 0 h 63"/>
                  <a:gd name="T8" fmla="*/ 0 w 66"/>
                  <a:gd name="T9" fmla="*/ 0 h 63"/>
                  <a:gd name="T10" fmla="*/ 0 w 66"/>
                  <a:gd name="T11" fmla="*/ 0 h 63"/>
                  <a:gd name="T12" fmla="*/ 0 60000 65536"/>
                  <a:gd name="T13" fmla="*/ 0 60000 65536"/>
                  <a:gd name="T14" fmla="*/ 0 60000 65536"/>
                  <a:gd name="T15" fmla="*/ 0 60000 65536"/>
                  <a:gd name="T16" fmla="*/ 0 60000 65536"/>
                  <a:gd name="T17" fmla="*/ 0 60000 65536"/>
                  <a:gd name="T18" fmla="*/ 0 w 66"/>
                  <a:gd name="T19" fmla="*/ 0 h 63"/>
                  <a:gd name="T20" fmla="*/ 66 w 66"/>
                  <a:gd name="T21" fmla="*/ 63 h 63"/>
                </a:gdLst>
                <a:ahLst/>
                <a:cxnLst>
                  <a:cxn ang="T12">
                    <a:pos x="T0" y="T1"/>
                  </a:cxn>
                  <a:cxn ang="T13">
                    <a:pos x="T2" y="T3"/>
                  </a:cxn>
                  <a:cxn ang="T14">
                    <a:pos x="T4" y="T5"/>
                  </a:cxn>
                  <a:cxn ang="T15">
                    <a:pos x="T6" y="T7"/>
                  </a:cxn>
                  <a:cxn ang="T16">
                    <a:pos x="T8" y="T9"/>
                  </a:cxn>
                  <a:cxn ang="T17">
                    <a:pos x="T10" y="T11"/>
                  </a:cxn>
                </a:cxnLst>
                <a:rect l="T18" t="T19" r="T20" b="T21"/>
                <a:pathLst>
                  <a:path w="66" h="63">
                    <a:moveTo>
                      <a:pt x="66" y="45"/>
                    </a:moveTo>
                    <a:lnTo>
                      <a:pt x="55" y="63"/>
                    </a:lnTo>
                    <a:lnTo>
                      <a:pt x="29" y="31"/>
                    </a:lnTo>
                    <a:lnTo>
                      <a:pt x="0" y="0"/>
                    </a:lnTo>
                    <a:lnTo>
                      <a:pt x="51" y="6"/>
                    </a:lnTo>
                    <a:lnTo>
                      <a:pt x="66" y="45"/>
                    </a:lnTo>
                    <a:close/>
                  </a:path>
                </a:pathLst>
              </a:custGeom>
              <a:solidFill>
                <a:srgbClr val="FF8080"/>
              </a:solidFill>
              <a:ln w="0" cap="flat" cmpd="sng">
                <a:noFill/>
                <a:prstDash val="solid"/>
                <a:round/>
                <a:headEnd type="none" w="med" len="med"/>
                <a:tailEnd type="none" w="med" len="med"/>
              </a:ln>
            </p:spPr>
            <p:txBody>
              <a:bodyPr/>
              <a:lstStyle/>
              <a:p>
                <a:endParaRPr lang="en-US" sz="2200" dirty="0">
                  <a:cs typeface="Calibri" pitchFamily="34" charset="0"/>
                </a:endParaRPr>
              </a:p>
            </p:txBody>
          </p:sp>
          <p:sp>
            <p:nvSpPr>
              <p:cNvPr id="81" name="Freeform 67"/>
              <p:cNvSpPr>
                <a:spLocks noChangeAspect="1"/>
              </p:cNvSpPr>
              <p:nvPr/>
            </p:nvSpPr>
            <p:spPr bwMode="auto">
              <a:xfrm>
                <a:off x="4889" y="2531"/>
                <a:ext cx="19" cy="29"/>
              </a:xfrm>
              <a:custGeom>
                <a:avLst/>
                <a:gdLst>
                  <a:gd name="T0" fmla="*/ 0 w 51"/>
                  <a:gd name="T1" fmla="*/ 0 h 76"/>
                  <a:gd name="T2" fmla="*/ 0 w 51"/>
                  <a:gd name="T3" fmla="*/ 0 h 76"/>
                  <a:gd name="T4" fmla="*/ 0 w 51"/>
                  <a:gd name="T5" fmla="*/ 0 h 76"/>
                  <a:gd name="T6" fmla="*/ 0 w 51"/>
                  <a:gd name="T7" fmla="*/ 0 h 76"/>
                  <a:gd name="T8" fmla="*/ 0 w 51"/>
                  <a:gd name="T9" fmla="*/ 0 h 76"/>
                  <a:gd name="T10" fmla="*/ 0 w 51"/>
                  <a:gd name="T11" fmla="*/ 0 h 76"/>
                  <a:gd name="T12" fmla="*/ 0 w 51"/>
                  <a:gd name="T13" fmla="*/ 0 h 76"/>
                  <a:gd name="T14" fmla="*/ 0 60000 65536"/>
                  <a:gd name="T15" fmla="*/ 0 60000 65536"/>
                  <a:gd name="T16" fmla="*/ 0 60000 65536"/>
                  <a:gd name="T17" fmla="*/ 0 60000 65536"/>
                  <a:gd name="T18" fmla="*/ 0 60000 65536"/>
                  <a:gd name="T19" fmla="*/ 0 60000 65536"/>
                  <a:gd name="T20" fmla="*/ 0 60000 65536"/>
                  <a:gd name="T21" fmla="*/ 0 w 51"/>
                  <a:gd name="T22" fmla="*/ 0 h 76"/>
                  <a:gd name="T23" fmla="*/ 51 w 51"/>
                  <a:gd name="T24" fmla="*/ 76 h 7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1" h="76">
                    <a:moveTo>
                      <a:pt x="31" y="12"/>
                    </a:moveTo>
                    <a:lnTo>
                      <a:pt x="51" y="66"/>
                    </a:lnTo>
                    <a:lnTo>
                      <a:pt x="37" y="70"/>
                    </a:lnTo>
                    <a:lnTo>
                      <a:pt x="34" y="76"/>
                    </a:lnTo>
                    <a:lnTo>
                      <a:pt x="11" y="32"/>
                    </a:lnTo>
                    <a:lnTo>
                      <a:pt x="0" y="0"/>
                    </a:lnTo>
                    <a:lnTo>
                      <a:pt x="31" y="12"/>
                    </a:lnTo>
                    <a:close/>
                  </a:path>
                </a:pathLst>
              </a:custGeom>
              <a:solidFill>
                <a:srgbClr val="FF8080"/>
              </a:solidFill>
              <a:ln w="0" cap="flat" cmpd="sng">
                <a:noFill/>
                <a:prstDash val="solid"/>
                <a:round/>
                <a:headEnd type="none" w="med" len="med"/>
                <a:tailEnd type="none" w="med" len="med"/>
              </a:ln>
            </p:spPr>
            <p:txBody>
              <a:bodyPr/>
              <a:lstStyle/>
              <a:p>
                <a:endParaRPr lang="en-US" sz="2200" dirty="0">
                  <a:cs typeface="Calibri" pitchFamily="34" charset="0"/>
                </a:endParaRPr>
              </a:p>
            </p:txBody>
          </p:sp>
          <p:sp>
            <p:nvSpPr>
              <p:cNvPr id="82" name="Freeform 68"/>
              <p:cNvSpPr>
                <a:spLocks noChangeAspect="1"/>
              </p:cNvSpPr>
              <p:nvPr/>
            </p:nvSpPr>
            <p:spPr bwMode="auto">
              <a:xfrm>
                <a:off x="4866" y="2512"/>
                <a:ext cx="16" cy="15"/>
              </a:xfrm>
              <a:custGeom>
                <a:avLst/>
                <a:gdLst>
                  <a:gd name="T0" fmla="*/ 0 w 45"/>
                  <a:gd name="T1" fmla="*/ 0 h 39"/>
                  <a:gd name="T2" fmla="*/ 0 w 45"/>
                  <a:gd name="T3" fmla="*/ 0 h 39"/>
                  <a:gd name="T4" fmla="*/ 0 w 45"/>
                  <a:gd name="T5" fmla="*/ 0 h 39"/>
                  <a:gd name="T6" fmla="*/ 0 w 45"/>
                  <a:gd name="T7" fmla="*/ 0 h 39"/>
                  <a:gd name="T8" fmla="*/ 0 w 45"/>
                  <a:gd name="T9" fmla="*/ 0 h 39"/>
                  <a:gd name="T10" fmla="*/ 0 w 45"/>
                  <a:gd name="T11" fmla="*/ 0 h 39"/>
                  <a:gd name="T12" fmla="*/ 0 60000 65536"/>
                  <a:gd name="T13" fmla="*/ 0 60000 65536"/>
                  <a:gd name="T14" fmla="*/ 0 60000 65536"/>
                  <a:gd name="T15" fmla="*/ 0 60000 65536"/>
                  <a:gd name="T16" fmla="*/ 0 60000 65536"/>
                  <a:gd name="T17" fmla="*/ 0 60000 65536"/>
                  <a:gd name="T18" fmla="*/ 0 w 45"/>
                  <a:gd name="T19" fmla="*/ 0 h 39"/>
                  <a:gd name="T20" fmla="*/ 45 w 45"/>
                  <a:gd name="T21" fmla="*/ 39 h 39"/>
                </a:gdLst>
                <a:ahLst/>
                <a:cxnLst>
                  <a:cxn ang="T12">
                    <a:pos x="T0" y="T1"/>
                  </a:cxn>
                  <a:cxn ang="T13">
                    <a:pos x="T2" y="T3"/>
                  </a:cxn>
                  <a:cxn ang="T14">
                    <a:pos x="T4" y="T5"/>
                  </a:cxn>
                  <a:cxn ang="T15">
                    <a:pos x="T6" y="T7"/>
                  </a:cxn>
                  <a:cxn ang="T16">
                    <a:pos x="T8" y="T9"/>
                  </a:cxn>
                  <a:cxn ang="T17">
                    <a:pos x="T10" y="T11"/>
                  </a:cxn>
                </a:cxnLst>
                <a:rect l="T18" t="T19" r="T20" b="T21"/>
                <a:pathLst>
                  <a:path w="45" h="39">
                    <a:moveTo>
                      <a:pt x="45" y="39"/>
                    </a:moveTo>
                    <a:lnTo>
                      <a:pt x="8" y="18"/>
                    </a:lnTo>
                    <a:lnTo>
                      <a:pt x="0" y="22"/>
                    </a:lnTo>
                    <a:lnTo>
                      <a:pt x="3" y="0"/>
                    </a:lnTo>
                    <a:lnTo>
                      <a:pt x="44" y="31"/>
                    </a:lnTo>
                    <a:lnTo>
                      <a:pt x="45" y="39"/>
                    </a:lnTo>
                    <a:close/>
                  </a:path>
                </a:pathLst>
              </a:custGeom>
              <a:solidFill>
                <a:srgbClr val="FF8080"/>
              </a:solidFill>
              <a:ln w="0" cap="flat" cmpd="sng">
                <a:noFill/>
                <a:prstDash val="solid"/>
                <a:round/>
                <a:headEnd type="none" w="med" len="med"/>
                <a:tailEnd type="none" w="med" len="med"/>
              </a:ln>
            </p:spPr>
            <p:txBody>
              <a:bodyPr/>
              <a:lstStyle/>
              <a:p>
                <a:endParaRPr lang="en-US" sz="2200" dirty="0">
                  <a:cs typeface="Calibri" pitchFamily="34" charset="0"/>
                </a:endParaRPr>
              </a:p>
            </p:txBody>
          </p:sp>
          <p:sp>
            <p:nvSpPr>
              <p:cNvPr id="83" name="Freeform 69"/>
              <p:cNvSpPr>
                <a:spLocks noChangeAspect="1"/>
              </p:cNvSpPr>
              <p:nvPr/>
            </p:nvSpPr>
            <p:spPr bwMode="auto">
              <a:xfrm>
                <a:off x="4882" y="2560"/>
                <a:ext cx="15" cy="8"/>
              </a:xfrm>
              <a:custGeom>
                <a:avLst/>
                <a:gdLst>
                  <a:gd name="T0" fmla="*/ 0 w 40"/>
                  <a:gd name="T1" fmla="*/ 0 h 20"/>
                  <a:gd name="T2" fmla="*/ 0 w 40"/>
                  <a:gd name="T3" fmla="*/ 0 h 20"/>
                  <a:gd name="T4" fmla="*/ 0 w 40"/>
                  <a:gd name="T5" fmla="*/ 0 h 20"/>
                  <a:gd name="T6" fmla="*/ 0 w 40"/>
                  <a:gd name="T7" fmla="*/ 0 h 20"/>
                  <a:gd name="T8" fmla="*/ 0 60000 65536"/>
                  <a:gd name="T9" fmla="*/ 0 60000 65536"/>
                  <a:gd name="T10" fmla="*/ 0 60000 65536"/>
                  <a:gd name="T11" fmla="*/ 0 60000 65536"/>
                  <a:gd name="T12" fmla="*/ 0 w 40"/>
                  <a:gd name="T13" fmla="*/ 0 h 20"/>
                  <a:gd name="T14" fmla="*/ 40 w 40"/>
                  <a:gd name="T15" fmla="*/ 20 h 20"/>
                </a:gdLst>
                <a:ahLst/>
                <a:cxnLst>
                  <a:cxn ang="T8">
                    <a:pos x="T0" y="T1"/>
                  </a:cxn>
                  <a:cxn ang="T9">
                    <a:pos x="T2" y="T3"/>
                  </a:cxn>
                  <a:cxn ang="T10">
                    <a:pos x="T4" y="T5"/>
                  </a:cxn>
                  <a:cxn ang="T11">
                    <a:pos x="T6" y="T7"/>
                  </a:cxn>
                </a:cxnLst>
                <a:rect l="T12" t="T13" r="T14" b="T15"/>
                <a:pathLst>
                  <a:path w="40" h="20">
                    <a:moveTo>
                      <a:pt x="40" y="18"/>
                    </a:moveTo>
                    <a:lnTo>
                      <a:pt x="30" y="0"/>
                    </a:lnTo>
                    <a:lnTo>
                      <a:pt x="0" y="20"/>
                    </a:lnTo>
                    <a:lnTo>
                      <a:pt x="40" y="18"/>
                    </a:lnTo>
                    <a:close/>
                  </a:path>
                </a:pathLst>
              </a:custGeom>
              <a:solidFill>
                <a:srgbClr val="FF8080"/>
              </a:solidFill>
              <a:ln w="0" cap="flat" cmpd="sng">
                <a:noFill/>
                <a:prstDash val="solid"/>
                <a:round/>
                <a:headEnd type="none" w="med" len="med"/>
                <a:tailEnd type="none" w="med" len="med"/>
              </a:ln>
            </p:spPr>
            <p:txBody>
              <a:bodyPr/>
              <a:lstStyle/>
              <a:p>
                <a:endParaRPr lang="en-US" sz="2200" dirty="0">
                  <a:cs typeface="Calibri" pitchFamily="34" charset="0"/>
                </a:endParaRPr>
              </a:p>
            </p:txBody>
          </p:sp>
          <p:sp>
            <p:nvSpPr>
              <p:cNvPr id="84" name="Freeform 70"/>
              <p:cNvSpPr>
                <a:spLocks noChangeAspect="1"/>
              </p:cNvSpPr>
              <p:nvPr/>
            </p:nvSpPr>
            <p:spPr bwMode="auto">
              <a:xfrm>
                <a:off x="4873" y="2536"/>
                <a:ext cx="11" cy="38"/>
              </a:xfrm>
              <a:custGeom>
                <a:avLst/>
                <a:gdLst>
                  <a:gd name="T0" fmla="*/ 0 w 27"/>
                  <a:gd name="T1" fmla="*/ 0 h 102"/>
                  <a:gd name="T2" fmla="*/ 0 w 27"/>
                  <a:gd name="T3" fmla="*/ 0 h 102"/>
                  <a:gd name="T4" fmla="*/ 0 w 27"/>
                  <a:gd name="T5" fmla="*/ 0 h 102"/>
                  <a:gd name="T6" fmla="*/ 0 w 27"/>
                  <a:gd name="T7" fmla="*/ 0 h 102"/>
                  <a:gd name="T8" fmla="*/ 0 w 27"/>
                  <a:gd name="T9" fmla="*/ 0 h 102"/>
                  <a:gd name="T10" fmla="*/ 0 w 27"/>
                  <a:gd name="T11" fmla="*/ 0 h 102"/>
                  <a:gd name="T12" fmla="*/ 0 60000 65536"/>
                  <a:gd name="T13" fmla="*/ 0 60000 65536"/>
                  <a:gd name="T14" fmla="*/ 0 60000 65536"/>
                  <a:gd name="T15" fmla="*/ 0 60000 65536"/>
                  <a:gd name="T16" fmla="*/ 0 60000 65536"/>
                  <a:gd name="T17" fmla="*/ 0 60000 65536"/>
                  <a:gd name="T18" fmla="*/ 0 w 27"/>
                  <a:gd name="T19" fmla="*/ 0 h 102"/>
                  <a:gd name="T20" fmla="*/ 27 w 27"/>
                  <a:gd name="T21" fmla="*/ 102 h 102"/>
                </a:gdLst>
                <a:ahLst/>
                <a:cxnLst>
                  <a:cxn ang="T12">
                    <a:pos x="T0" y="T1"/>
                  </a:cxn>
                  <a:cxn ang="T13">
                    <a:pos x="T2" y="T3"/>
                  </a:cxn>
                  <a:cxn ang="T14">
                    <a:pos x="T4" y="T5"/>
                  </a:cxn>
                  <a:cxn ang="T15">
                    <a:pos x="T6" y="T7"/>
                  </a:cxn>
                  <a:cxn ang="T16">
                    <a:pos x="T8" y="T9"/>
                  </a:cxn>
                  <a:cxn ang="T17">
                    <a:pos x="T10" y="T11"/>
                  </a:cxn>
                </a:cxnLst>
                <a:rect l="T18" t="T19" r="T20" b="T21"/>
                <a:pathLst>
                  <a:path w="27" h="102">
                    <a:moveTo>
                      <a:pt x="27" y="0"/>
                    </a:moveTo>
                    <a:lnTo>
                      <a:pt x="27" y="29"/>
                    </a:lnTo>
                    <a:lnTo>
                      <a:pt x="15" y="66"/>
                    </a:lnTo>
                    <a:lnTo>
                      <a:pt x="0" y="102"/>
                    </a:lnTo>
                    <a:lnTo>
                      <a:pt x="15" y="51"/>
                    </a:lnTo>
                    <a:lnTo>
                      <a:pt x="27" y="0"/>
                    </a:lnTo>
                    <a:close/>
                  </a:path>
                </a:pathLst>
              </a:custGeom>
              <a:solidFill>
                <a:srgbClr val="FF8080"/>
              </a:solidFill>
              <a:ln w="0" cap="flat" cmpd="sng">
                <a:noFill/>
                <a:prstDash val="solid"/>
                <a:round/>
                <a:headEnd type="none" w="med" len="med"/>
                <a:tailEnd type="none" w="med" len="med"/>
              </a:ln>
            </p:spPr>
            <p:txBody>
              <a:bodyPr/>
              <a:lstStyle/>
              <a:p>
                <a:endParaRPr lang="en-US" sz="2200" dirty="0">
                  <a:cs typeface="Calibri" pitchFamily="34" charset="0"/>
                </a:endParaRPr>
              </a:p>
            </p:txBody>
          </p:sp>
          <p:sp>
            <p:nvSpPr>
              <p:cNvPr id="85" name="Freeform 71"/>
              <p:cNvSpPr>
                <a:spLocks noChangeAspect="1"/>
              </p:cNvSpPr>
              <p:nvPr/>
            </p:nvSpPr>
            <p:spPr bwMode="auto">
              <a:xfrm>
                <a:off x="4380" y="2348"/>
                <a:ext cx="159" cy="302"/>
              </a:xfrm>
              <a:custGeom>
                <a:avLst/>
                <a:gdLst>
                  <a:gd name="T0" fmla="*/ 0 w 424"/>
                  <a:gd name="T1" fmla="*/ 0 h 804"/>
                  <a:gd name="T2" fmla="*/ 0 w 424"/>
                  <a:gd name="T3" fmla="*/ 0 h 804"/>
                  <a:gd name="T4" fmla="*/ 0 w 424"/>
                  <a:gd name="T5" fmla="*/ 0 h 804"/>
                  <a:gd name="T6" fmla="*/ 0 w 424"/>
                  <a:gd name="T7" fmla="*/ 0 h 804"/>
                  <a:gd name="T8" fmla="*/ 0 w 424"/>
                  <a:gd name="T9" fmla="*/ 0 h 804"/>
                  <a:gd name="T10" fmla="*/ 0 w 424"/>
                  <a:gd name="T11" fmla="*/ 0 h 804"/>
                  <a:gd name="T12" fmla="*/ 0 w 424"/>
                  <a:gd name="T13" fmla="*/ 0 h 804"/>
                  <a:gd name="T14" fmla="*/ 0 w 424"/>
                  <a:gd name="T15" fmla="*/ 0 h 804"/>
                  <a:gd name="T16" fmla="*/ 0 w 424"/>
                  <a:gd name="T17" fmla="*/ 0 h 804"/>
                  <a:gd name="T18" fmla="*/ 0 w 424"/>
                  <a:gd name="T19" fmla="*/ 0 h 804"/>
                  <a:gd name="T20" fmla="*/ 0 w 424"/>
                  <a:gd name="T21" fmla="*/ 0 h 804"/>
                  <a:gd name="T22" fmla="*/ 0 w 424"/>
                  <a:gd name="T23" fmla="*/ 0 h 804"/>
                  <a:gd name="T24" fmla="*/ 0 w 424"/>
                  <a:gd name="T25" fmla="*/ 0 h 804"/>
                  <a:gd name="T26" fmla="*/ 0 w 424"/>
                  <a:gd name="T27" fmla="*/ 0 h 804"/>
                  <a:gd name="T28" fmla="*/ 0 w 424"/>
                  <a:gd name="T29" fmla="*/ 0 h 804"/>
                  <a:gd name="T30" fmla="*/ 0 w 424"/>
                  <a:gd name="T31" fmla="*/ 0 h 804"/>
                  <a:gd name="T32" fmla="*/ 0 w 424"/>
                  <a:gd name="T33" fmla="*/ 0 h 804"/>
                  <a:gd name="T34" fmla="*/ 0 w 424"/>
                  <a:gd name="T35" fmla="*/ 0 h 804"/>
                  <a:gd name="T36" fmla="*/ 0 w 424"/>
                  <a:gd name="T37" fmla="*/ 0 h 804"/>
                  <a:gd name="T38" fmla="*/ 0 w 424"/>
                  <a:gd name="T39" fmla="*/ 0 h 804"/>
                  <a:gd name="T40" fmla="*/ 0 w 424"/>
                  <a:gd name="T41" fmla="*/ 0 h 804"/>
                  <a:gd name="T42" fmla="*/ 0 w 424"/>
                  <a:gd name="T43" fmla="*/ 0 h 804"/>
                  <a:gd name="T44" fmla="*/ 0 w 424"/>
                  <a:gd name="T45" fmla="*/ 0 h 804"/>
                  <a:gd name="T46" fmla="*/ 0 w 424"/>
                  <a:gd name="T47" fmla="*/ 0 h 804"/>
                  <a:gd name="T48" fmla="*/ 0 w 424"/>
                  <a:gd name="T49" fmla="*/ 0 h 804"/>
                  <a:gd name="T50" fmla="*/ 0 w 424"/>
                  <a:gd name="T51" fmla="*/ 0 h 804"/>
                  <a:gd name="T52" fmla="*/ 0 w 424"/>
                  <a:gd name="T53" fmla="*/ 0 h 804"/>
                  <a:gd name="T54" fmla="*/ 0 w 424"/>
                  <a:gd name="T55" fmla="*/ 0 h 804"/>
                  <a:gd name="T56" fmla="*/ 0 w 424"/>
                  <a:gd name="T57" fmla="*/ 0 h 804"/>
                  <a:gd name="T58" fmla="*/ 0 w 424"/>
                  <a:gd name="T59" fmla="*/ 0 h 804"/>
                  <a:gd name="T60" fmla="*/ 0 w 424"/>
                  <a:gd name="T61" fmla="*/ 0 h 804"/>
                  <a:gd name="T62" fmla="*/ 0 w 424"/>
                  <a:gd name="T63" fmla="*/ 0 h 804"/>
                  <a:gd name="T64" fmla="*/ 0 w 424"/>
                  <a:gd name="T65" fmla="*/ 0 h 804"/>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424"/>
                  <a:gd name="T100" fmla="*/ 0 h 804"/>
                  <a:gd name="T101" fmla="*/ 424 w 424"/>
                  <a:gd name="T102" fmla="*/ 804 h 804"/>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424" h="804">
                    <a:moveTo>
                      <a:pt x="153" y="615"/>
                    </a:moveTo>
                    <a:lnTo>
                      <a:pt x="139" y="571"/>
                    </a:lnTo>
                    <a:lnTo>
                      <a:pt x="151" y="524"/>
                    </a:lnTo>
                    <a:lnTo>
                      <a:pt x="162" y="476"/>
                    </a:lnTo>
                    <a:lnTo>
                      <a:pt x="163" y="431"/>
                    </a:lnTo>
                    <a:lnTo>
                      <a:pt x="165" y="386"/>
                    </a:lnTo>
                    <a:lnTo>
                      <a:pt x="206" y="379"/>
                    </a:lnTo>
                    <a:lnTo>
                      <a:pt x="209" y="418"/>
                    </a:lnTo>
                    <a:lnTo>
                      <a:pt x="247" y="425"/>
                    </a:lnTo>
                    <a:lnTo>
                      <a:pt x="296" y="458"/>
                    </a:lnTo>
                    <a:lnTo>
                      <a:pt x="314" y="480"/>
                    </a:lnTo>
                    <a:lnTo>
                      <a:pt x="296" y="436"/>
                    </a:lnTo>
                    <a:lnTo>
                      <a:pt x="276" y="389"/>
                    </a:lnTo>
                    <a:lnTo>
                      <a:pt x="308" y="334"/>
                    </a:lnTo>
                    <a:lnTo>
                      <a:pt x="359" y="333"/>
                    </a:lnTo>
                    <a:lnTo>
                      <a:pt x="411" y="331"/>
                    </a:lnTo>
                    <a:lnTo>
                      <a:pt x="424" y="300"/>
                    </a:lnTo>
                    <a:lnTo>
                      <a:pt x="412" y="254"/>
                    </a:lnTo>
                    <a:lnTo>
                      <a:pt x="369" y="195"/>
                    </a:lnTo>
                    <a:lnTo>
                      <a:pt x="360" y="155"/>
                    </a:lnTo>
                    <a:lnTo>
                      <a:pt x="302" y="107"/>
                    </a:lnTo>
                    <a:lnTo>
                      <a:pt x="278" y="122"/>
                    </a:lnTo>
                    <a:lnTo>
                      <a:pt x="257" y="131"/>
                    </a:lnTo>
                    <a:lnTo>
                      <a:pt x="227" y="121"/>
                    </a:lnTo>
                    <a:lnTo>
                      <a:pt x="184" y="154"/>
                    </a:lnTo>
                    <a:lnTo>
                      <a:pt x="181" y="97"/>
                    </a:lnTo>
                    <a:lnTo>
                      <a:pt x="178" y="40"/>
                    </a:lnTo>
                    <a:lnTo>
                      <a:pt x="141" y="39"/>
                    </a:lnTo>
                    <a:lnTo>
                      <a:pt x="135" y="6"/>
                    </a:lnTo>
                    <a:lnTo>
                      <a:pt x="117" y="0"/>
                    </a:lnTo>
                    <a:lnTo>
                      <a:pt x="91" y="4"/>
                    </a:lnTo>
                    <a:lnTo>
                      <a:pt x="69" y="30"/>
                    </a:lnTo>
                    <a:lnTo>
                      <a:pt x="23" y="39"/>
                    </a:lnTo>
                    <a:lnTo>
                      <a:pt x="12" y="100"/>
                    </a:lnTo>
                    <a:lnTo>
                      <a:pt x="0" y="98"/>
                    </a:lnTo>
                    <a:lnTo>
                      <a:pt x="39" y="158"/>
                    </a:lnTo>
                    <a:lnTo>
                      <a:pt x="79" y="218"/>
                    </a:lnTo>
                    <a:lnTo>
                      <a:pt x="91" y="222"/>
                    </a:lnTo>
                    <a:lnTo>
                      <a:pt x="79" y="255"/>
                    </a:lnTo>
                    <a:lnTo>
                      <a:pt x="73" y="279"/>
                    </a:lnTo>
                    <a:lnTo>
                      <a:pt x="75" y="310"/>
                    </a:lnTo>
                    <a:lnTo>
                      <a:pt x="99" y="345"/>
                    </a:lnTo>
                    <a:lnTo>
                      <a:pt x="124" y="379"/>
                    </a:lnTo>
                    <a:lnTo>
                      <a:pt x="138" y="427"/>
                    </a:lnTo>
                    <a:lnTo>
                      <a:pt x="151" y="480"/>
                    </a:lnTo>
                    <a:lnTo>
                      <a:pt x="135" y="516"/>
                    </a:lnTo>
                    <a:lnTo>
                      <a:pt x="118" y="552"/>
                    </a:lnTo>
                    <a:lnTo>
                      <a:pt x="117" y="562"/>
                    </a:lnTo>
                    <a:lnTo>
                      <a:pt x="109" y="616"/>
                    </a:lnTo>
                    <a:lnTo>
                      <a:pt x="103" y="670"/>
                    </a:lnTo>
                    <a:lnTo>
                      <a:pt x="111" y="662"/>
                    </a:lnTo>
                    <a:lnTo>
                      <a:pt x="138" y="692"/>
                    </a:lnTo>
                    <a:lnTo>
                      <a:pt x="163" y="722"/>
                    </a:lnTo>
                    <a:lnTo>
                      <a:pt x="175" y="736"/>
                    </a:lnTo>
                    <a:lnTo>
                      <a:pt x="199" y="768"/>
                    </a:lnTo>
                    <a:lnTo>
                      <a:pt x="200" y="761"/>
                    </a:lnTo>
                    <a:lnTo>
                      <a:pt x="239" y="779"/>
                    </a:lnTo>
                    <a:lnTo>
                      <a:pt x="242" y="804"/>
                    </a:lnTo>
                    <a:lnTo>
                      <a:pt x="275" y="803"/>
                    </a:lnTo>
                    <a:lnTo>
                      <a:pt x="294" y="779"/>
                    </a:lnTo>
                    <a:lnTo>
                      <a:pt x="268" y="746"/>
                    </a:lnTo>
                    <a:lnTo>
                      <a:pt x="232" y="740"/>
                    </a:lnTo>
                    <a:lnTo>
                      <a:pt x="206" y="709"/>
                    </a:lnTo>
                    <a:lnTo>
                      <a:pt x="193" y="670"/>
                    </a:lnTo>
                    <a:lnTo>
                      <a:pt x="178" y="618"/>
                    </a:lnTo>
                    <a:lnTo>
                      <a:pt x="153" y="615"/>
                    </a:lnTo>
                    <a:close/>
                  </a:path>
                </a:pathLst>
              </a:custGeom>
              <a:blipFill dpi="0" rotWithShape="0">
                <a:blip r:embed="rId2" cstate="print"/>
                <a:srcRect/>
                <a:tile tx="0" ty="0" sx="100000" sy="100000" flip="none" algn="tl"/>
              </a:blipFill>
              <a:ln w="0">
                <a:noFill/>
                <a:prstDash val="solid"/>
                <a:round/>
                <a:headEnd/>
                <a:tailEnd/>
              </a:ln>
            </p:spPr>
            <p:txBody>
              <a:bodyPr/>
              <a:lstStyle/>
              <a:p>
                <a:endParaRPr lang="en-US" sz="2200" dirty="0">
                  <a:cs typeface="Calibri" pitchFamily="34" charset="0"/>
                </a:endParaRPr>
              </a:p>
            </p:txBody>
          </p:sp>
          <p:sp>
            <p:nvSpPr>
              <p:cNvPr id="86" name="Freeform 72"/>
              <p:cNvSpPr>
                <a:spLocks noChangeAspect="1"/>
              </p:cNvSpPr>
              <p:nvPr/>
            </p:nvSpPr>
            <p:spPr bwMode="auto">
              <a:xfrm>
                <a:off x="4453" y="2287"/>
                <a:ext cx="160" cy="302"/>
              </a:xfrm>
              <a:custGeom>
                <a:avLst/>
                <a:gdLst>
                  <a:gd name="T0" fmla="*/ 0 w 427"/>
                  <a:gd name="T1" fmla="*/ 0 h 804"/>
                  <a:gd name="T2" fmla="*/ 0 w 427"/>
                  <a:gd name="T3" fmla="*/ 0 h 804"/>
                  <a:gd name="T4" fmla="*/ 0 w 427"/>
                  <a:gd name="T5" fmla="*/ 0 h 804"/>
                  <a:gd name="T6" fmla="*/ 0 w 427"/>
                  <a:gd name="T7" fmla="*/ 0 h 804"/>
                  <a:gd name="T8" fmla="*/ 0 w 427"/>
                  <a:gd name="T9" fmla="*/ 0 h 804"/>
                  <a:gd name="T10" fmla="*/ 0 w 427"/>
                  <a:gd name="T11" fmla="*/ 0 h 804"/>
                  <a:gd name="T12" fmla="*/ 0 w 427"/>
                  <a:gd name="T13" fmla="*/ 0 h 804"/>
                  <a:gd name="T14" fmla="*/ 0 w 427"/>
                  <a:gd name="T15" fmla="*/ 0 h 804"/>
                  <a:gd name="T16" fmla="*/ 0 w 427"/>
                  <a:gd name="T17" fmla="*/ 0 h 804"/>
                  <a:gd name="T18" fmla="*/ 0 w 427"/>
                  <a:gd name="T19" fmla="*/ 0 h 804"/>
                  <a:gd name="T20" fmla="*/ 0 w 427"/>
                  <a:gd name="T21" fmla="*/ 0 h 804"/>
                  <a:gd name="T22" fmla="*/ 0 w 427"/>
                  <a:gd name="T23" fmla="*/ 0 h 804"/>
                  <a:gd name="T24" fmla="*/ 0 w 427"/>
                  <a:gd name="T25" fmla="*/ 0 h 804"/>
                  <a:gd name="T26" fmla="*/ 0 w 427"/>
                  <a:gd name="T27" fmla="*/ 0 h 804"/>
                  <a:gd name="T28" fmla="*/ 0 w 427"/>
                  <a:gd name="T29" fmla="*/ 0 h 804"/>
                  <a:gd name="T30" fmla="*/ 0 w 427"/>
                  <a:gd name="T31" fmla="*/ 0 h 804"/>
                  <a:gd name="T32" fmla="*/ 0 w 427"/>
                  <a:gd name="T33" fmla="*/ 0 h 804"/>
                  <a:gd name="T34" fmla="*/ 0 w 427"/>
                  <a:gd name="T35" fmla="*/ 0 h 804"/>
                  <a:gd name="T36" fmla="*/ 0 w 427"/>
                  <a:gd name="T37" fmla="*/ 0 h 804"/>
                  <a:gd name="T38" fmla="*/ 0 w 427"/>
                  <a:gd name="T39" fmla="*/ 0 h 804"/>
                  <a:gd name="T40" fmla="*/ 0 w 427"/>
                  <a:gd name="T41" fmla="*/ 0 h 804"/>
                  <a:gd name="T42" fmla="*/ 0 w 427"/>
                  <a:gd name="T43" fmla="*/ 0 h 804"/>
                  <a:gd name="T44" fmla="*/ 0 w 427"/>
                  <a:gd name="T45" fmla="*/ 0 h 804"/>
                  <a:gd name="T46" fmla="*/ 0 w 427"/>
                  <a:gd name="T47" fmla="*/ 0 h 804"/>
                  <a:gd name="T48" fmla="*/ 0 w 427"/>
                  <a:gd name="T49" fmla="*/ 0 h 804"/>
                  <a:gd name="T50" fmla="*/ 0 w 427"/>
                  <a:gd name="T51" fmla="*/ 0 h 804"/>
                  <a:gd name="T52" fmla="*/ 0 w 427"/>
                  <a:gd name="T53" fmla="*/ 0 h 804"/>
                  <a:gd name="T54" fmla="*/ 0 w 427"/>
                  <a:gd name="T55" fmla="*/ 0 h 804"/>
                  <a:gd name="T56" fmla="*/ 0 w 427"/>
                  <a:gd name="T57" fmla="*/ 0 h 804"/>
                  <a:gd name="T58" fmla="*/ 0 w 427"/>
                  <a:gd name="T59" fmla="*/ 0 h 804"/>
                  <a:gd name="T60" fmla="*/ 0 w 427"/>
                  <a:gd name="T61" fmla="*/ 0 h 804"/>
                  <a:gd name="T62" fmla="*/ 0 w 427"/>
                  <a:gd name="T63" fmla="*/ 0 h 804"/>
                  <a:gd name="T64" fmla="*/ 0 w 427"/>
                  <a:gd name="T65" fmla="*/ 0 h 804"/>
                  <a:gd name="T66" fmla="*/ 0 w 427"/>
                  <a:gd name="T67" fmla="*/ 0 h 804"/>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427"/>
                  <a:gd name="T103" fmla="*/ 0 h 804"/>
                  <a:gd name="T104" fmla="*/ 427 w 427"/>
                  <a:gd name="T105" fmla="*/ 804 h 804"/>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427" h="804">
                    <a:moveTo>
                      <a:pt x="148" y="167"/>
                    </a:moveTo>
                    <a:lnTo>
                      <a:pt x="134" y="150"/>
                    </a:lnTo>
                    <a:lnTo>
                      <a:pt x="106" y="127"/>
                    </a:lnTo>
                    <a:lnTo>
                      <a:pt x="82" y="139"/>
                    </a:lnTo>
                    <a:lnTo>
                      <a:pt x="48" y="107"/>
                    </a:lnTo>
                    <a:lnTo>
                      <a:pt x="39" y="83"/>
                    </a:lnTo>
                    <a:lnTo>
                      <a:pt x="0" y="47"/>
                    </a:lnTo>
                    <a:lnTo>
                      <a:pt x="12" y="34"/>
                    </a:lnTo>
                    <a:lnTo>
                      <a:pt x="37" y="43"/>
                    </a:lnTo>
                    <a:lnTo>
                      <a:pt x="49" y="34"/>
                    </a:lnTo>
                    <a:lnTo>
                      <a:pt x="67" y="33"/>
                    </a:lnTo>
                    <a:lnTo>
                      <a:pt x="80" y="36"/>
                    </a:lnTo>
                    <a:lnTo>
                      <a:pt x="88" y="31"/>
                    </a:lnTo>
                    <a:lnTo>
                      <a:pt x="104" y="31"/>
                    </a:lnTo>
                    <a:lnTo>
                      <a:pt x="133" y="0"/>
                    </a:lnTo>
                    <a:lnTo>
                      <a:pt x="154" y="3"/>
                    </a:lnTo>
                    <a:lnTo>
                      <a:pt x="212" y="22"/>
                    </a:lnTo>
                    <a:lnTo>
                      <a:pt x="219" y="58"/>
                    </a:lnTo>
                    <a:lnTo>
                      <a:pt x="240" y="74"/>
                    </a:lnTo>
                    <a:lnTo>
                      <a:pt x="288" y="94"/>
                    </a:lnTo>
                    <a:lnTo>
                      <a:pt x="261" y="115"/>
                    </a:lnTo>
                    <a:lnTo>
                      <a:pt x="236" y="128"/>
                    </a:lnTo>
                    <a:lnTo>
                      <a:pt x="236" y="134"/>
                    </a:lnTo>
                    <a:lnTo>
                      <a:pt x="218" y="179"/>
                    </a:lnTo>
                    <a:lnTo>
                      <a:pt x="200" y="230"/>
                    </a:lnTo>
                    <a:lnTo>
                      <a:pt x="234" y="279"/>
                    </a:lnTo>
                    <a:lnTo>
                      <a:pt x="246" y="304"/>
                    </a:lnTo>
                    <a:lnTo>
                      <a:pt x="277" y="335"/>
                    </a:lnTo>
                    <a:lnTo>
                      <a:pt x="307" y="365"/>
                    </a:lnTo>
                    <a:lnTo>
                      <a:pt x="348" y="398"/>
                    </a:lnTo>
                    <a:lnTo>
                      <a:pt x="380" y="434"/>
                    </a:lnTo>
                    <a:lnTo>
                      <a:pt x="404" y="509"/>
                    </a:lnTo>
                    <a:lnTo>
                      <a:pt x="427" y="583"/>
                    </a:lnTo>
                    <a:lnTo>
                      <a:pt x="421" y="603"/>
                    </a:lnTo>
                    <a:lnTo>
                      <a:pt x="422" y="622"/>
                    </a:lnTo>
                    <a:lnTo>
                      <a:pt x="415" y="644"/>
                    </a:lnTo>
                    <a:lnTo>
                      <a:pt x="382" y="674"/>
                    </a:lnTo>
                    <a:lnTo>
                      <a:pt x="348" y="704"/>
                    </a:lnTo>
                    <a:lnTo>
                      <a:pt x="313" y="697"/>
                    </a:lnTo>
                    <a:lnTo>
                      <a:pt x="313" y="712"/>
                    </a:lnTo>
                    <a:lnTo>
                      <a:pt x="313" y="728"/>
                    </a:lnTo>
                    <a:lnTo>
                      <a:pt x="304" y="734"/>
                    </a:lnTo>
                    <a:lnTo>
                      <a:pt x="304" y="755"/>
                    </a:lnTo>
                    <a:lnTo>
                      <a:pt x="286" y="756"/>
                    </a:lnTo>
                    <a:lnTo>
                      <a:pt x="248" y="797"/>
                    </a:lnTo>
                    <a:lnTo>
                      <a:pt x="225" y="804"/>
                    </a:lnTo>
                    <a:lnTo>
                      <a:pt x="230" y="737"/>
                    </a:lnTo>
                    <a:lnTo>
                      <a:pt x="198" y="709"/>
                    </a:lnTo>
                    <a:lnTo>
                      <a:pt x="227" y="689"/>
                    </a:lnTo>
                    <a:lnTo>
                      <a:pt x="240" y="682"/>
                    </a:lnTo>
                    <a:lnTo>
                      <a:pt x="276" y="688"/>
                    </a:lnTo>
                    <a:lnTo>
                      <a:pt x="263" y="646"/>
                    </a:lnTo>
                    <a:lnTo>
                      <a:pt x="288" y="631"/>
                    </a:lnTo>
                    <a:lnTo>
                      <a:pt x="333" y="607"/>
                    </a:lnTo>
                    <a:lnTo>
                      <a:pt x="330" y="565"/>
                    </a:lnTo>
                    <a:lnTo>
                      <a:pt x="327" y="522"/>
                    </a:lnTo>
                    <a:lnTo>
                      <a:pt x="325" y="473"/>
                    </a:lnTo>
                    <a:lnTo>
                      <a:pt x="318" y="428"/>
                    </a:lnTo>
                    <a:lnTo>
                      <a:pt x="303" y="409"/>
                    </a:lnTo>
                    <a:lnTo>
                      <a:pt x="304" y="397"/>
                    </a:lnTo>
                    <a:lnTo>
                      <a:pt x="263" y="362"/>
                    </a:lnTo>
                    <a:lnTo>
                      <a:pt x="240" y="331"/>
                    </a:lnTo>
                    <a:lnTo>
                      <a:pt x="210" y="294"/>
                    </a:lnTo>
                    <a:lnTo>
                      <a:pt x="180" y="256"/>
                    </a:lnTo>
                    <a:lnTo>
                      <a:pt x="118" y="212"/>
                    </a:lnTo>
                    <a:lnTo>
                      <a:pt x="127" y="197"/>
                    </a:lnTo>
                    <a:lnTo>
                      <a:pt x="154" y="188"/>
                    </a:lnTo>
                    <a:lnTo>
                      <a:pt x="148" y="167"/>
                    </a:lnTo>
                    <a:close/>
                  </a:path>
                </a:pathLst>
              </a:custGeom>
              <a:blipFill dpi="0" rotWithShape="0">
                <a:blip r:embed="rId2" cstate="print"/>
                <a:srcRect/>
                <a:tile tx="0" ty="0" sx="100000" sy="100000" flip="none" algn="tl"/>
              </a:blipFill>
              <a:ln w="0">
                <a:noFill/>
                <a:prstDash val="solid"/>
                <a:round/>
                <a:headEnd/>
                <a:tailEnd/>
              </a:ln>
            </p:spPr>
            <p:txBody>
              <a:bodyPr/>
              <a:lstStyle/>
              <a:p>
                <a:endParaRPr lang="en-US" sz="2200" dirty="0">
                  <a:cs typeface="Calibri" pitchFamily="34" charset="0"/>
                </a:endParaRPr>
              </a:p>
            </p:txBody>
          </p:sp>
          <p:sp>
            <p:nvSpPr>
              <p:cNvPr id="87" name="Freeform 73"/>
              <p:cNvSpPr>
                <a:spLocks noChangeAspect="1"/>
              </p:cNvSpPr>
              <p:nvPr/>
            </p:nvSpPr>
            <p:spPr bwMode="auto">
              <a:xfrm>
                <a:off x="3529" y="2228"/>
                <a:ext cx="12" cy="32"/>
              </a:xfrm>
              <a:custGeom>
                <a:avLst/>
                <a:gdLst>
                  <a:gd name="T0" fmla="*/ 0 w 33"/>
                  <a:gd name="T1" fmla="*/ 0 h 85"/>
                  <a:gd name="T2" fmla="*/ 0 w 33"/>
                  <a:gd name="T3" fmla="*/ 0 h 85"/>
                  <a:gd name="T4" fmla="*/ 0 w 33"/>
                  <a:gd name="T5" fmla="*/ 0 h 85"/>
                  <a:gd name="T6" fmla="*/ 0 w 33"/>
                  <a:gd name="T7" fmla="*/ 0 h 85"/>
                  <a:gd name="T8" fmla="*/ 0 w 33"/>
                  <a:gd name="T9" fmla="*/ 0 h 85"/>
                  <a:gd name="T10" fmla="*/ 0 w 33"/>
                  <a:gd name="T11" fmla="*/ 0 h 85"/>
                  <a:gd name="T12" fmla="*/ 0 w 33"/>
                  <a:gd name="T13" fmla="*/ 0 h 85"/>
                  <a:gd name="T14" fmla="*/ 0 60000 65536"/>
                  <a:gd name="T15" fmla="*/ 0 60000 65536"/>
                  <a:gd name="T16" fmla="*/ 0 60000 65536"/>
                  <a:gd name="T17" fmla="*/ 0 60000 65536"/>
                  <a:gd name="T18" fmla="*/ 0 60000 65536"/>
                  <a:gd name="T19" fmla="*/ 0 60000 65536"/>
                  <a:gd name="T20" fmla="*/ 0 60000 65536"/>
                  <a:gd name="T21" fmla="*/ 0 w 33"/>
                  <a:gd name="T22" fmla="*/ 0 h 85"/>
                  <a:gd name="T23" fmla="*/ 33 w 33"/>
                  <a:gd name="T24" fmla="*/ 85 h 8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 h="85">
                    <a:moveTo>
                      <a:pt x="19" y="82"/>
                    </a:moveTo>
                    <a:lnTo>
                      <a:pt x="15" y="85"/>
                    </a:lnTo>
                    <a:lnTo>
                      <a:pt x="2" y="75"/>
                    </a:lnTo>
                    <a:lnTo>
                      <a:pt x="0" y="25"/>
                    </a:lnTo>
                    <a:lnTo>
                      <a:pt x="16" y="0"/>
                    </a:lnTo>
                    <a:lnTo>
                      <a:pt x="33" y="45"/>
                    </a:lnTo>
                    <a:lnTo>
                      <a:pt x="19" y="82"/>
                    </a:lnTo>
                    <a:close/>
                  </a:path>
                </a:pathLst>
              </a:custGeom>
              <a:blipFill dpi="0" rotWithShape="0">
                <a:blip r:embed="rId2" cstate="print"/>
                <a:srcRect/>
                <a:tile tx="0" ty="0" sx="100000" sy="100000" flip="none" algn="tl"/>
              </a:blipFill>
              <a:ln w="0">
                <a:noFill/>
                <a:prstDash val="solid"/>
                <a:round/>
                <a:headEnd/>
                <a:tailEnd/>
              </a:ln>
            </p:spPr>
            <p:txBody>
              <a:bodyPr/>
              <a:lstStyle/>
              <a:p>
                <a:endParaRPr lang="en-US" sz="2200" dirty="0">
                  <a:cs typeface="Calibri" pitchFamily="34" charset="0"/>
                </a:endParaRPr>
              </a:p>
            </p:txBody>
          </p:sp>
          <p:sp>
            <p:nvSpPr>
              <p:cNvPr id="88" name="Freeform 74"/>
              <p:cNvSpPr>
                <a:spLocks noChangeAspect="1"/>
              </p:cNvSpPr>
              <p:nvPr/>
            </p:nvSpPr>
            <p:spPr bwMode="auto">
              <a:xfrm>
                <a:off x="3371" y="1946"/>
                <a:ext cx="373" cy="300"/>
              </a:xfrm>
              <a:custGeom>
                <a:avLst/>
                <a:gdLst>
                  <a:gd name="T0" fmla="*/ 0 w 992"/>
                  <a:gd name="T1" fmla="*/ 0 h 800"/>
                  <a:gd name="T2" fmla="*/ 0 w 992"/>
                  <a:gd name="T3" fmla="*/ 0 h 800"/>
                  <a:gd name="T4" fmla="*/ 0 w 992"/>
                  <a:gd name="T5" fmla="*/ 0 h 800"/>
                  <a:gd name="T6" fmla="*/ 0 w 992"/>
                  <a:gd name="T7" fmla="*/ 0 h 800"/>
                  <a:gd name="T8" fmla="*/ 0 w 992"/>
                  <a:gd name="T9" fmla="*/ 0 h 800"/>
                  <a:gd name="T10" fmla="*/ 0 w 992"/>
                  <a:gd name="T11" fmla="*/ 0 h 800"/>
                  <a:gd name="T12" fmla="*/ 0 w 992"/>
                  <a:gd name="T13" fmla="*/ 0 h 800"/>
                  <a:gd name="T14" fmla="*/ 0 w 992"/>
                  <a:gd name="T15" fmla="*/ 0 h 800"/>
                  <a:gd name="T16" fmla="*/ 0 w 992"/>
                  <a:gd name="T17" fmla="*/ 0 h 800"/>
                  <a:gd name="T18" fmla="*/ 0 w 992"/>
                  <a:gd name="T19" fmla="*/ 0 h 800"/>
                  <a:gd name="T20" fmla="*/ 0 w 992"/>
                  <a:gd name="T21" fmla="*/ 0 h 800"/>
                  <a:gd name="T22" fmla="*/ 0 w 992"/>
                  <a:gd name="T23" fmla="*/ 0 h 800"/>
                  <a:gd name="T24" fmla="*/ 0 w 992"/>
                  <a:gd name="T25" fmla="*/ 0 h 800"/>
                  <a:gd name="T26" fmla="*/ 0 w 992"/>
                  <a:gd name="T27" fmla="*/ 0 h 800"/>
                  <a:gd name="T28" fmla="*/ 0 w 992"/>
                  <a:gd name="T29" fmla="*/ 0 h 800"/>
                  <a:gd name="T30" fmla="*/ 0 w 992"/>
                  <a:gd name="T31" fmla="*/ 0 h 800"/>
                  <a:gd name="T32" fmla="*/ 0 w 992"/>
                  <a:gd name="T33" fmla="*/ 0 h 800"/>
                  <a:gd name="T34" fmla="*/ 0 w 992"/>
                  <a:gd name="T35" fmla="*/ 0 h 800"/>
                  <a:gd name="T36" fmla="*/ 0 w 992"/>
                  <a:gd name="T37" fmla="*/ 0 h 800"/>
                  <a:gd name="T38" fmla="*/ 0 w 992"/>
                  <a:gd name="T39" fmla="*/ 0 h 800"/>
                  <a:gd name="T40" fmla="*/ 0 w 992"/>
                  <a:gd name="T41" fmla="*/ 0 h 800"/>
                  <a:gd name="T42" fmla="*/ 0 w 992"/>
                  <a:gd name="T43" fmla="*/ 0 h 800"/>
                  <a:gd name="T44" fmla="*/ 0 w 992"/>
                  <a:gd name="T45" fmla="*/ 0 h 800"/>
                  <a:gd name="T46" fmla="*/ 0 w 992"/>
                  <a:gd name="T47" fmla="*/ 0 h 800"/>
                  <a:gd name="T48" fmla="*/ 0 w 992"/>
                  <a:gd name="T49" fmla="*/ 0 h 800"/>
                  <a:gd name="T50" fmla="*/ 0 w 992"/>
                  <a:gd name="T51" fmla="*/ 0 h 800"/>
                  <a:gd name="T52" fmla="*/ 0 w 992"/>
                  <a:gd name="T53" fmla="*/ 0 h 800"/>
                  <a:gd name="T54" fmla="*/ 0 w 992"/>
                  <a:gd name="T55" fmla="*/ 0 h 800"/>
                  <a:gd name="T56" fmla="*/ 0 w 992"/>
                  <a:gd name="T57" fmla="*/ 0 h 800"/>
                  <a:gd name="T58" fmla="*/ 0 w 992"/>
                  <a:gd name="T59" fmla="*/ 0 h 800"/>
                  <a:gd name="T60" fmla="*/ 0 w 992"/>
                  <a:gd name="T61" fmla="*/ 0 h 800"/>
                  <a:gd name="T62" fmla="*/ 0 w 992"/>
                  <a:gd name="T63" fmla="*/ 0 h 800"/>
                  <a:gd name="T64" fmla="*/ 0 w 992"/>
                  <a:gd name="T65" fmla="*/ 0 h 800"/>
                  <a:gd name="T66" fmla="*/ 0 w 992"/>
                  <a:gd name="T67" fmla="*/ 0 h 800"/>
                  <a:gd name="T68" fmla="*/ 0 w 992"/>
                  <a:gd name="T69" fmla="*/ 0 h 800"/>
                  <a:gd name="T70" fmla="*/ 0 w 992"/>
                  <a:gd name="T71" fmla="*/ 0 h 800"/>
                  <a:gd name="T72" fmla="*/ 0 w 992"/>
                  <a:gd name="T73" fmla="*/ 0 h 800"/>
                  <a:gd name="T74" fmla="*/ 0 w 992"/>
                  <a:gd name="T75" fmla="*/ 0 h 800"/>
                  <a:gd name="T76" fmla="*/ 0 w 992"/>
                  <a:gd name="T77" fmla="*/ 0 h 800"/>
                  <a:gd name="T78" fmla="*/ 0 w 992"/>
                  <a:gd name="T79" fmla="*/ 0 h 800"/>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992"/>
                  <a:gd name="T121" fmla="*/ 0 h 800"/>
                  <a:gd name="T122" fmla="*/ 992 w 992"/>
                  <a:gd name="T123" fmla="*/ 800 h 800"/>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992" h="800">
                    <a:moveTo>
                      <a:pt x="138" y="363"/>
                    </a:moveTo>
                    <a:lnTo>
                      <a:pt x="112" y="326"/>
                    </a:lnTo>
                    <a:lnTo>
                      <a:pt x="107" y="296"/>
                    </a:lnTo>
                    <a:lnTo>
                      <a:pt x="124" y="245"/>
                    </a:lnTo>
                    <a:lnTo>
                      <a:pt x="124" y="220"/>
                    </a:lnTo>
                    <a:lnTo>
                      <a:pt x="91" y="203"/>
                    </a:lnTo>
                    <a:lnTo>
                      <a:pt x="46" y="139"/>
                    </a:lnTo>
                    <a:lnTo>
                      <a:pt x="16" y="100"/>
                    </a:lnTo>
                    <a:lnTo>
                      <a:pt x="6" y="45"/>
                    </a:lnTo>
                    <a:lnTo>
                      <a:pt x="0" y="15"/>
                    </a:lnTo>
                    <a:lnTo>
                      <a:pt x="19" y="0"/>
                    </a:lnTo>
                    <a:lnTo>
                      <a:pt x="25" y="5"/>
                    </a:lnTo>
                    <a:lnTo>
                      <a:pt x="31" y="14"/>
                    </a:lnTo>
                    <a:lnTo>
                      <a:pt x="86" y="45"/>
                    </a:lnTo>
                    <a:lnTo>
                      <a:pt x="122" y="29"/>
                    </a:lnTo>
                    <a:lnTo>
                      <a:pt x="170" y="0"/>
                    </a:lnTo>
                    <a:lnTo>
                      <a:pt x="182" y="30"/>
                    </a:lnTo>
                    <a:lnTo>
                      <a:pt x="177" y="41"/>
                    </a:lnTo>
                    <a:lnTo>
                      <a:pt x="219" y="69"/>
                    </a:lnTo>
                    <a:lnTo>
                      <a:pt x="246" y="118"/>
                    </a:lnTo>
                    <a:lnTo>
                      <a:pt x="298" y="141"/>
                    </a:lnTo>
                    <a:lnTo>
                      <a:pt x="341" y="156"/>
                    </a:lnTo>
                    <a:lnTo>
                      <a:pt x="385" y="171"/>
                    </a:lnTo>
                    <a:lnTo>
                      <a:pt x="427" y="162"/>
                    </a:lnTo>
                    <a:lnTo>
                      <a:pt x="458" y="156"/>
                    </a:lnTo>
                    <a:lnTo>
                      <a:pt x="468" y="148"/>
                    </a:lnTo>
                    <a:lnTo>
                      <a:pt x="459" y="129"/>
                    </a:lnTo>
                    <a:lnTo>
                      <a:pt x="474" y="130"/>
                    </a:lnTo>
                    <a:lnTo>
                      <a:pt x="509" y="96"/>
                    </a:lnTo>
                    <a:lnTo>
                      <a:pt x="561" y="89"/>
                    </a:lnTo>
                    <a:lnTo>
                      <a:pt x="603" y="84"/>
                    </a:lnTo>
                    <a:lnTo>
                      <a:pt x="677" y="112"/>
                    </a:lnTo>
                    <a:lnTo>
                      <a:pt x="718" y="138"/>
                    </a:lnTo>
                    <a:lnTo>
                      <a:pt x="756" y="162"/>
                    </a:lnTo>
                    <a:lnTo>
                      <a:pt x="798" y="168"/>
                    </a:lnTo>
                    <a:lnTo>
                      <a:pt x="818" y="226"/>
                    </a:lnTo>
                    <a:lnTo>
                      <a:pt x="807" y="288"/>
                    </a:lnTo>
                    <a:lnTo>
                      <a:pt x="803" y="296"/>
                    </a:lnTo>
                    <a:lnTo>
                      <a:pt x="803" y="324"/>
                    </a:lnTo>
                    <a:lnTo>
                      <a:pt x="822" y="339"/>
                    </a:lnTo>
                    <a:lnTo>
                      <a:pt x="818" y="350"/>
                    </a:lnTo>
                    <a:lnTo>
                      <a:pt x="828" y="396"/>
                    </a:lnTo>
                    <a:lnTo>
                      <a:pt x="837" y="442"/>
                    </a:lnTo>
                    <a:lnTo>
                      <a:pt x="882" y="459"/>
                    </a:lnTo>
                    <a:lnTo>
                      <a:pt x="892" y="479"/>
                    </a:lnTo>
                    <a:lnTo>
                      <a:pt x="858" y="542"/>
                    </a:lnTo>
                    <a:lnTo>
                      <a:pt x="891" y="579"/>
                    </a:lnTo>
                    <a:lnTo>
                      <a:pt x="925" y="617"/>
                    </a:lnTo>
                    <a:lnTo>
                      <a:pt x="961" y="633"/>
                    </a:lnTo>
                    <a:lnTo>
                      <a:pt x="977" y="688"/>
                    </a:lnTo>
                    <a:lnTo>
                      <a:pt x="992" y="696"/>
                    </a:lnTo>
                    <a:lnTo>
                      <a:pt x="992" y="721"/>
                    </a:lnTo>
                    <a:lnTo>
                      <a:pt x="950" y="738"/>
                    </a:lnTo>
                    <a:lnTo>
                      <a:pt x="932" y="759"/>
                    </a:lnTo>
                    <a:lnTo>
                      <a:pt x="930" y="800"/>
                    </a:lnTo>
                    <a:lnTo>
                      <a:pt x="877" y="793"/>
                    </a:lnTo>
                    <a:lnTo>
                      <a:pt x="825" y="784"/>
                    </a:lnTo>
                    <a:lnTo>
                      <a:pt x="773" y="776"/>
                    </a:lnTo>
                    <a:lnTo>
                      <a:pt x="721" y="767"/>
                    </a:lnTo>
                    <a:lnTo>
                      <a:pt x="701" y="730"/>
                    </a:lnTo>
                    <a:lnTo>
                      <a:pt x="682" y="693"/>
                    </a:lnTo>
                    <a:lnTo>
                      <a:pt x="643" y="708"/>
                    </a:lnTo>
                    <a:lnTo>
                      <a:pt x="603" y="724"/>
                    </a:lnTo>
                    <a:lnTo>
                      <a:pt x="531" y="708"/>
                    </a:lnTo>
                    <a:lnTo>
                      <a:pt x="488" y="681"/>
                    </a:lnTo>
                    <a:lnTo>
                      <a:pt x="446" y="654"/>
                    </a:lnTo>
                    <a:lnTo>
                      <a:pt x="409" y="618"/>
                    </a:lnTo>
                    <a:lnTo>
                      <a:pt x="385" y="584"/>
                    </a:lnTo>
                    <a:lnTo>
                      <a:pt x="343" y="524"/>
                    </a:lnTo>
                    <a:lnTo>
                      <a:pt x="322" y="527"/>
                    </a:lnTo>
                    <a:lnTo>
                      <a:pt x="301" y="512"/>
                    </a:lnTo>
                    <a:lnTo>
                      <a:pt x="300" y="508"/>
                    </a:lnTo>
                    <a:lnTo>
                      <a:pt x="286" y="533"/>
                    </a:lnTo>
                    <a:lnTo>
                      <a:pt x="279" y="536"/>
                    </a:lnTo>
                    <a:lnTo>
                      <a:pt x="264" y="517"/>
                    </a:lnTo>
                    <a:lnTo>
                      <a:pt x="247" y="479"/>
                    </a:lnTo>
                    <a:lnTo>
                      <a:pt x="231" y="479"/>
                    </a:lnTo>
                    <a:lnTo>
                      <a:pt x="232" y="436"/>
                    </a:lnTo>
                    <a:lnTo>
                      <a:pt x="215" y="412"/>
                    </a:lnTo>
                    <a:lnTo>
                      <a:pt x="176" y="387"/>
                    </a:lnTo>
                    <a:lnTo>
                      <a:pt x="138" y="363"/>
                    </a:lnTo>
                    <a:close/>
                  </a:path>
                </a:pathLst>
              </a:custGeom>
              <a:blipFill dpi="0" rotWithShape="0">
                <a:blip r:embed="rId2" cstate="print"/>
                <a:srcRect/>
                <a:tile tx="0" ty="0" sx="100000" sy="100000" flip="none" algn="tl"/>
              </a:blipFill>
              <a:ln w="0">
                <a:noFill/>
                <a:prstDash val="solid"/>
                <a:round/>
                <a:headEnd/>
                <a:tailEnd/>
              </a:ln>
            </p:spPr>
            <p:txBody>
              <a:bodyPr/>
              <a:lstStyle/>
              <a:p>
                <a:endParaRPr lang="en-US" sz="2200" dirty="0">
                  <a:cs typeface="Calibri" pitchFamily="34" charset="0"/>
                </a:endParaRPr>
              </a:p>
            </p:txBody>
          </p:sp>
          <p:sp>
            <p:nvSpPr>
              <p:cNvPr id="89" name="Freeform 75"/>
              <p:cNvSpPr>
                <a:spLocks noChangeAspect="1"/>
              </p:cNvSpPr>
              <p:nvPr/>
            </p:nvSpPr>
            <p:spPr bwMode="auto">
              <a:xfrm>
                <a:off x="3296" y="1996"/>
                <a:ext cx="180" cy="170"/>
              </a:xfrm>
              <a:custGeom>
                <a:avLst/>
                <a:gdLst>
                  <a:gd name="T0" fmla="*/ 0 w 479"/>
                  <a:gd name="T1" fmla="*/ 0 h 452"/>
                  <a:gd name="T2" fmla="*/ 0 w 479"/>
                  <a:gd name="T3" fmla="*/ 0 h 452"/>
                  <a:gd name="T4" fmla="*/ 0 w 479"/>
                  <a:gd name="T5" fmla="*/ 0 h 452"/>
                  <a:gd name="T6" fmla="*/ 0 w 479"/>
                  <a:gd name="T7" fmla="*/ 0 h 452"/>
                  <a:gd name="T8" fmla="*/ 0 w 479"/>
                  <a:gd name="T9" fmla="*/ 0 h 452"/>
                  <a:gd name="T10" fmla="*/ 0 w 479"/>
                  <a:gd name="T11" fmla="*/ 0 h 452"/>
                  <a:gd name="T12" fmla="*/ 0 w 479"/>
                  <a:gd name="T13" fmla="*/ 0 h 452"/>
                  <a:gd name="T14" fmla="*/ 0 w 479"/>
                  <a:gd name="T15" fmla="*/ 0 h 452"/>
                  <a:gd name="T16" fmla="*/ 0 w 479"/>
                  <a:gd name="T17" fmla="*/ 0 h 452"/>
                  <a:gd name="T18" fmla="*/ 0 w 479"/>
                  <a:gd name="T19" fmla="*/ 0 h 452"/>
                  <a:gd name="T20" fmla="*/ 0 w 479"/>
                  <a:gd name="T21" fmla="*/ 0 h 452"/>
                  <a:gd name="T22" fmla="*/ 0 w 479"/>
                  <a:gd name="T23" fmla="*/ 0 h 452"/>
                  <a:gd name="T24" fmla="*/ 0 w 479"/>
                  <a:gd name="T25" fmla="*/ 0 h 452"/>
                  <a:gd name="T26" fmla="*/ 0 w 479"/>
                  <a:gd name="T27" fmla="*/ 0 h 452"/>
                  <a:gd name="T28" fmla="*/ 0 w 479"/>
                  <a:gd name="T29" fmla="*/ 0 h 452"/>
                  <a:gd name="T30" fmla="*/ 0 w 479"/>
                  <a:gd name="T31" fmla="*/ 0 h 452"/>
                  <a:gd name="T32" fmla="*/ 0 w 479"/>
                  <a:gd name="T33" fmla="*/ 0 h 452"/>
                  <a:gd name="T34" fmla="*/ 0 w 479"/>
                  <a:gd name="T35" fmla="*/ 0 h 452"/>
                  <a:gd name="T36" fmla="*/ 0 w 479"/>
                  <a:gd name="T37" fmla="*/ 0 h 452"/>
                  <a:gd name="T38" fmla="*/ 0 w 479"/>
                  <a:gd name="T39" fmla="*/ 0 h 452"/>
                  <a:gd name="T40" fmla="*/ 0 w 479"/>
                  <a:gd name="T41" fmla="*/ 0 h 452"/>
                  <a:gd name="T42" fmla="*/ 0 w 479"/>
                  <a:gd name="T43" fmla="*/ 0 h 452"/>
                  <a:gd name="T44" fmla="*/ 0 w 479"/>
                  <a:gd name="T45" fmla="*/ 0 h 452"/>
                  <a:gd name="T46" fmla="*/ 0 w 479"/>
                  <a:gd name="T47" fmla="*/ 0 h 452"/>
                  <a:gd name="T48" fmla="*/ 0 w 479"/>
                  <a:gd name="T49" fmla="*/ 0 h 452"/>
                  <a:gd name="T50" fmla="*/ 0 w 479"/>
                  <a:gd name="T51" fmla="*/ 0 h 452"/>
                  <a:gd name="T52" fmla="*/ 0 w 479"/>
                  <a:gd name="T53" fmla="*/ 0 h 452"/>
                  <a:gd name="T54" fmla="*/ 0 w 479"/>
                  <a:gd name="T55" fmla="*/ 0 h 452"/>
                  <a:gd name="T56" fmla="*/ 0 w 479"/>
                  <a:gd name="T57" fmla="*/ 0 h 452"/>
                  <a:gd name="T58" fmla="*/ 0 w 479"/>
                  <a:gd name="T59" fmla="*/ 0 h 452"/>
                  <a:gd name="T60" fmla="*/ 0 w 479"/>
                  <a:gd name="T61" fmla="*/ 0 h 452"/>
                  <a:gd name="T62" fmla="*/ 0 w 479"/>
                  <a:gd name="T63" fmla="*/ 0 h 452"/>
                  <a:gd name="T64" fmla="*/ 0 w 479"/>
                  <a:gd name="T65" fmla="*/ 0 h 452"/>
                  <a:gd name="T66" fmla="*/ 0 w 479"/>
                  <a:gd name="T67" fmla="*/ 0 h 452"/>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479"/>
                  <a:gd name="T103" fmla="*/ 0 h 452"/>
                  <a:gd name="T104" fmla="*/ 479 w 479"/>
                  <a:gd name="T105" fmla="*/ 452 h 452"/>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479" h="452">
                    <a:moveTo>
                      <a:pt x="312" y="193"/>
                    </a:moveTo>
                    <a:lnTo>
                      <a:pt x="307" y="163"/>
                    </a:lnTo>
                    <a:lnTo>
                      <a:pt x="324" y="112"/>
                    </a:lnTo>
                    <a:lnTo>
                      <a:pt x="324" y="87"/>
                    </a:lnTo>
                    <a:lnTo>
                      <a:pt x="291" y="70"/>
                    </a:lnTo>
                    <a:lnTo>
                      <a:pt x="246" y="6"/>
                    </a:lnTo>
                    <a:lnTo>
                      <a:pt x="219" y="11"/>
                    </a:lnTo>
                    <a:lnTo>
                      <a:pt x="207" y="0"/>
                    </a:lnTo>
                    <a:lnTo>
                      <a:pt x="147" y="0"/>
                    </a:lnTo>
                    <a:lnTo>
                      <a:pt x="135" y="11"/>
                    </a:lnTo>
                    <a:lnTo>
                      <a:pt x="92" y="51"/>
                    </a:lnTo>
                    <a:lnTo>
                      <a:pt x="94" y="105"/>
                    </a:lnTo>
                    <a:lnTo>
                      <a:pt x="95" y="158"/>
                    </a:lnTo>
                    <a:lnTo>
                      <a:pt x="47" y="187"/>
                    </a:lnTo>
                    <a:lnTo>
                      <a:pt x="0" y="215"/>
                    </a:lnTo>
                    <a:lnTo>
                      <a:pt x="31" y="279"/>
                    </a:lnTo>
                    <a:lnTo>
                      <a:pt x="77" y="299"/>
                    </a:lnTo>
                    <a:lnTo>
                      <a:pt x="122" y="320"/>
                    </a:lnTo>
                    <a:lnTo>
                      <a:pt x="167" y="341"/>
                    </a:lnTo>
                    <a:lnTo>
                      <a:pt x="213" y="361"/>
                    </a:lnTo>
                    <a:lnTo>
                      <a:pt x="256" y="402"/>
                    </a:lnTo>
                    <a:lnTo>
                      <a:pt x="304" y="446"/>
                    </a:lnTo>
                    <a:lnTo>
                      <a:pt x="391" y="452"/>
                    </a:lnTo>
                    <a:lnTo>
                      <a:pt x="413" y="405"/>
                    </a:lnTo>
                    <a:lnTo>
                      <a:pt x="452" y="402"/>
                    </a:lnTo>
                    <a:lnTo>
                      <a:pt x="479" y="403"/>
                    </a:lnTo>
                    <a:lnTo>
                      <a:pt x="464" y="384"/>
                    </a:lnTo>
                    <a:lnTo>
                      <a:pt x="447" y="346"/>
                    </a:lnTo>
                    <a:lnTo>
                      <a:pt x="431" y="346"/>
                    </a:lnTo>
                    <a:lnTo>
                      <a:pt x="432" y="303"/>
                    </a:lnTo>
                    <a:lnTo>
                      <a:pt x="415" y="279"/>
                    </a:lnTo>
                    <a:lnTo>
                      <a:pt x="376" y="254"/>
                    </a:lnTo>
                    <a:lnTo>
                      <a:pt x="338" y="230"/>
                    </a:lnTo>
                    <a:lnTo>
                      <a:pt x="312" y="193"/>
                    </a:lnTo>
                    <a:close/>
                  </a:path>
                </a:pathLst>
              </a:custGeom>
              <a:blipFill dpi="0" rotWithShape="0">
                <a:blip r:embed="rId2" cstate="print"/>
                <a:srcRect/>
                <a:tile tx="0" ty="0" sx="100000" sy="100000" flip="none" algn="tl"/>
              </a:blipFill>
              <a:ln w="0">
                <a:noFill/>
                <a:prstDash val="solid"/>
                <a:round/>
                <a:headEnd/>
                <a:tailEnd/>
              </a:ln>
            </p:spPr>
            <p:txBody>
              <a:bodyPr/>
              <a:lstStyle/>
              <a:p>
                <a:endParaRPr lang="en-US" sz="2200" dirty="0">
                  <a:cs typeface="Calibri" pitchFamily="34" charset="0"/>
                </a:endParaRPr>
              </a:p>
            </p:txBody>
          </p:sp>
          <p:sp>
            <p:nvSpPr>
              <p:cNvPr id="90" name="Freeform 76"/>
              <p:cNvSpPr>
                <a:spLocks noChangeAspect="1"/>
              </p:cNvSpPr>
              <p:nvPr/>
            </p:nvSpPr>
            <p:spPr bwMode="auto">
              <a:xfrm>
                <a:off x="3443" y="2147"/>
                <a:ext cx="34" cy="31"/>
              </a:xfrm>
              <a:custGeom>
                <a:avLst/>
                <a:gdLst>
                  <a:gd name="T0" fmla="*/ 0 w 91"/>
                  <a:gd name="T1" fmla="*/ 0 h 80"/>
                  <a:gd name="T2" fmla="*/ 0 w 91"/>
                  <a:gd name="T3" fmla="*/ 0 h 80"/>
                  <a:gd name="T4" fmla="*/ 0 w 91"/>
                  <a:gd name="T5" fmla="*/ 0 h 80"/>
                  <a:gd name="T6" fmla="*/ 0 w 91"/>
                  <a:gd name="T7" fmla="*/ 0 h 80"/>
                  <a:gd name="T8" fmla="*/ 0 w 91"/>
                  <a:gd name="T9" fmla="*/ 0 h 80"/>
                  <a:gd name="T10" fmla="*/ 0 w 91"/>
                  <a:gd name="T11" fmla="*/ 0 h 80"/>
                  <a:gd name="T12" fmla="*/ 0 w 91"/>
                  <a:gd name="T13" fmla="*/ 0 h 80"/>
                  <a:gd name="T14" fmla="*/ 0 w 91"/>
                  <a:gd name="T15" fmla="*/ 0 h 80"/>
                  <a:gd name="T16" fmla="*/ 0 w 91"/>
                  <a:gd name="T17" fmla="*/ 0 h 80"/>
                  <a:gd name="T18" fmla="*/ 0 w 91"/>
                  <a:gd name="T19" fmla="*/ 0 h 8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91"/>
                  <a:gd name="T31" fmla="*/ 0 h 80"/>
                  <a:gd name="T32" fmla="*/ 91 w 91"/>
                  <a:gd name="T33" fmla="*/ 80 h 8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91" h="80">
                    <a:moveTo>
                      <a:pt x="73" y="24"/>
                    </a:moveTo>
                    <a:lnTo>
                      <a:pt x="58" y="25"/>
                    </a:lnTo>
                    <a:lnTo>
                      <a:pt x="61" y="37"/>
                    </a:lnTo>
                    <a:lnTo>
                      <a:pt x="91" y="80"/>
                    </a:lnTo>
                    <a:lnTo>
                      <a:pt x="50" y="71"/>
                    </a:lnTo>
                    <a:lnTo>
                      <a:pt x="44" y="55"/>
                    </a:lnTo>
                    <a:lnTo>
                      <a:pt x="0" y="50"/>
                    </a:lnTo>
                    <a:lnTo>
                      <a:pt x="22" y="3"/>
                    </a:lnTo>
                    <a:lnTo>
                      <a:pt x="61" y="0"/>
                    </a:lnTo>
                    <a:lnTo>
                      <a:pt x="73" y="24"/>
                    </a:lnTo>
                    <a:close/>
                  </a:path>
                </a:pathLst>
              </a:custGeom>
              <a:blipFill dpi="0" rotWithShape="0">
                <a:blip r:embed="rId2" cstate="print"/>
                <a:srcRect/>
                <a:tile tx="0" ty="0" sx="100000" sy="100000" flip="none" algn="tl"/>
              </a:blipFill>
              <a:ln w="0">
                <a:noFill/>
                <a:prstDash val="solid"/>
                <a:round/>
                <a:headEnd/>
                <a:tailEnd/>
              </a:ln>
            </p:spPr>
            <p:txBody>
              <a:bodyPr/>
              <a:lstStyle/>
              <a:p>
                <a:endParaRPr lang="en-US" sz="2200" dirty="0">
                  <a:cs typeface="Calibri" pitchFamily="34" charset="0"/>
                </a:endParaRPr>
              </a:p>
            </p:txBody>
          </p:sp>
          <p:sp>
            <p:nvSpPr>
              <p:cNvPr id="91" name="Freeform 77"/>
              <p:cNvSpPr>
                <a:spLocks noChangeAspect="1"/>
              </p:cNvSpPr>
              <p:nvPr/>
            </p:nvSpPr>
            <p:spPr bwMode="auto">
              <a:xfrm>
                <a:off x="4037" y="2138"/>
                <a:ext cx="151" cy="82"/>
              </a:xfrm>
              <a:custGeom>
                <a:avLst/>
                <a:gdLst>
                  <a:gd name="T0" fmla="*/ 0 w 400"/>
                  <a:gd name="T1" fmla="*/ 0 h 218"/>
                  <a:gd name="T2" fmla="*/ 0 w 400"/>
                  <a:gd name="T3" fmla="*/ 0 h 218"/>
                  <a:gd name="T4" fmla="*/ 0 w 400"/>
                  <a:gd name="T5" fmla="*/ 0 h 218"/>
                  <a:gd name="T6" fmla="*/ 0 w 400"/>
                  <a:gd name="T7" fmla="*/ 0 h 218"/>
                  <a:gd name="T8" fmla="*/ 0 w 400"/>
                  <a:gd name="T9" fmla="*/ 0 h 218"/>
                  <a:gd name="T10" fmla="*/ 0 w 400"/>
                  <a:gd name="T11" fmla="*/ 0 h 218"/>
                  <a:gd name="T12" fmla="*/ 0 w 400"/>
                  <a:gd name="T13" fmla="*/ 0 h 218"/>
                  <a:gd name="T14" fmla="*/ 0 w 400"/>
                  <a:gd name="T15" fmla="*/ 0 h 218"/>
                  <a:gd name="T16" fmla="*/ 0 w 400"/>
                  <a:gd name="T17" fmla="*/ 0 h 218"/>
                  <a:gd name="T18" fmla="*/ 0 w 400"/>
                  <a:gd name="T19" fmla="*/ 0 h 218"/>
                  <a:gd name="T20" fmla="*/ 0 w 400"/>
                  <a:gd name="T21" fmla="*/ 0 h 218"/>
                  <a:gd name="T22" fmla="*/ 0 w 400"/>
                  <a:gd name="T23" fmla="*/ 0 h 218"/>
                  <a:gd name="T24" fmla="*/ 0 w 400"/>
                  <a:gd name="T25" fmla="*/ 0 h 218"/>
                  <a:gd name="T26" fmla="*/ 0 w 400"/>
                  <a:gd name="T27" fmla="*/ 0 h 218"/>
                  <a:gd name="T28" fmla="*/ 0 w 400"/>
                  <a:gd name="T29" fmla="*/ 0 h 218"/>
                  <a:gd name="T30" fmla="*/ 0 w 400"/>
                  <a:gd name="T31" fmla="*/ 0 h 218"/>
                  <a:gd name="T32" fmla="*/ 0 w 400"/>
                  <a:gd name="T33" fmla="*/ 0 h 218"/>
                  <a:gd name="T34" fmla="*/ 0 w 400"/>
                  <a:gd name="T35" fmla="*/ 0 h 218"/>
                  <a:gd name="T36" fmla="*/ 0 w 400"/>
                  <a:gd name="T37" fmla="*/ 0 h 218"/>
                  <a:gd name="T38" fmla="*/ 0 w 400"/>
                  <a:gd name="T39" fmla="*/ 0 h 218"/>
                  <a:gd name="T40" fmla="*/ 0 w 400"/>
                  <a:gd name="T41" fmla="*/ 0 h 218"/>
                  <a:gd name="T42" fmla="*/ 0 w 400"/>
                  <a:gd name="T43" fmla="*/ 0 h 218"/>
                  <a:gd name="T44" fmla="*/ 0 w 400"/>
                  <a:gd name="T45" fmla="*/ 0 h 218"/>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400"/>
                  <a:gd name="T70" fmla="*/ 0 h 218"/>
                  <a:gd name="T71" fmla="*/ 400 w 400"/>
                  <a:gd name="T72" fmla="*/ 218 h 218"/>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400" h="218">
                    <a:moveTo>
                      <a:pt x="227" y="173"/>
                    </a:moveTo>
                    <a:lnTo>
                      <a:pt x="167" y="162"/>
                    </a:lnTo>
                    <a:lnTo>
                      <a:pt x="119" y="154"/>
                    </a:lnTo>
                    <a:lnTo>
                      <a:pt x="61" y="122"/>
                    </a:lnTo>
                    <a:lnTo>
                      <a:pt x="1" y="92"/>
                    </a:lnTo>
                    <a:lnTo>
                      <a:pt x="0" y="58"/>
                    </a:lnTo>
                    <a:lnTo>
                      <a:pt x="27" y="13"/>
                    </a:lnTo>
                    <a:lnTo>
                      <a:pt x="30" y="18"/>
                    </a:lnTo>
                    <a:lnTo>
                      <a:pt x="51" y="0"/>
                    </a:lnTo>
                    <a:lnTo>
                      <a:pt x="89" y="22"/>
                    </a:lnTo>
                    <a:lnTo>
                      <a:pt x="151" y="70"/>
                    </a:lnTo>
                    <a:lnTo>
                      <a:pt x="170" y="62"/>
                    </a:lnTo>
                    <a:lnTo>
                      <a:pt x="186" y="80"/>
                    </a:lnTo>
                    <a:lnTo>
                      <a:pt x="230" y="100"/>
                    </a:lnTo>
                    <a:lnTo>
                      <a:pt x="237" y="110"/>
                    </a:lnTo>
                    <a:lnTo>
                      <a:pt x="286" y="131"/>
                    </a:lnTo>
                    <a:lnTo>
                      <a:pt x="328" y="137"/>
                    </a:lnTo>
                    <a:lnTo>
                      <a:pt x="386" y="142"/>
                    </a:lnTo>
                    <a:lnTo>
                      <a:pt x="400" y="218"/>
                    </a:lnTo>
                    <a:lnTo>
                      <a:pt x="348" y="216"/>
                    </a:lnTo>
                    <a:lnTo>
                      <a:pt x="285" y="209"/>
                    </a:lnTo>
                    <a:lnTo>
                      <a:pt x="251" y="198"/>
                    </a:lnTo>
                    <a:lnTo>
                      <a:pt x="227" y="173"/>
                    </a:lnTo>
                    <a:close/>
                  </a:path>
                </a:pathLst>
              </a:custGeom>
              <a:blipFill dpi="0" rotWithShape="0">
                <a:blip r:embed="rId2" cstate="print"/>
                <a:srcRect/>
                <a:tile tx="0" ty="0" sx="100000" sy="100000" flip="none" algn="tl"/>
              </a:blipFill>
              <a:ln w="0">
                <a:noFill/>
                <a:prstDash val="solid"/>
                <a:round/>
                <a:headEnd/>
                <a:tailEnd/>
              </a:ln>
            </p:spPr>
            <p:txBody>
              <a:bodyPr/>
              <a:lstStyle/>
              <a:p>
                <a:endParaRPr lang="en-US" sz="2200" dirty="0">
                  <a:cs typeface="Calibri" pitchFamily="34" charset="0"/>
                </a:endParaRPr>
              </a:p>
            </p:txBody>
          </p:sp>
          <p:sp>
            <p:nvSpPr>
              <p:cNvPr id="92" name="Freeform 78"/>
              <p:cNvSpPr>
                <a:spLocks noChangeAspect="1"/>
              </p:cNvSpPr>
              <p:nvPr/>
            </p:nvSpPr>
            <p:spPr bwMode="auto">
              <a:xfrm>
                <a:off x="3693" y="2002"/>
                <a:ext cx="271" cy="275"/>
              </a:xfrm>
              <a:custGeom>
                <a:avLst/>
                <a:gdLst>
                  <a:gd name="T0" fmla="*/ 0 w 719"/>
                  <a:gd name="T1" fmla="*/ 0 h 732"/>
                  <a:gd name="T2" fmla="*/ 0 w 719"/>
                  <a:gd name="T3" fmla="*/ 0 h 732"/>
                  <a:gd name="T4" fmla="*/ 0 w 719"/>
                  <a:gd name="T5" fmla="*/ 0 h 732"/>
                  <a:gd name="T6" fmla="*/ 0 w 719"/>
                  <a:gd name="T7" fmla="*/ 0 h 732"/>
                  <a:gd name="T8" fmla="*/ 0 w 719"/>
                  <a:gd name="T9" fmla="*/ 0 h 732"/>
                  <a:gd name="T10" fmla="*/ 0 w 719"/>
                  <a:gd name="T11" fmla="*/ 0 h 732"/>
                  <a:gd name="T12" fmla="*/ 0 w 719"/>
                  <a:gd name="T13" fmla="*/ 0 h 732"/>
                  <a:gd name="T14" fmla="*/ 0 w 719"/>
                  <a:gd name="T15" fmla="*/ 0 h 732"/>
                  <a:gd name="T16" fmla="*/ 0 w 719"/>
                  <a:gd name="T17" fmla="*/ 0 h 732"/>
                  <a:gd name="T18" fmla="*/ 0 w 719"/>
                  <a:gd name="T19" fmla="*/ 0 h 732"/>
                  <a:gd name="T20" fmla="*/ 0 w 719"/>
                  <a:gd name="T21" fmla="*/ 0 h 732"/>
                  <a:gd name="T22" fmla="*/ 0 w 719"/>
                  <a:gd name="T23" fmla="*/ 0 h 732"/>
                  <a:gd name="T24" fmla="*/ 0 w 719"/>
                  <a:gd name="T25" fmla="*/ 0 h 732"/>
                  <a:gd name="T26" fmla="*/ 0 w 719"/>
                  <a:gd name="T27" fmla="*/ 0 h 732"/>
                  <a:gd name="T28" fmla="*/ 0 w 719"/>
                  <a:gd name="T29" fmla="*/ 0 h 732"/>
                  <a:gd name="T30" fmla="*/ 0 w 719"/>
                  <a:gd name="T31" fmla="*/ 0 h 732"/>
                  <a:gd name="T32" fmla="*/ 0 w 719"/>
                  <a:gd name="T33" fmla="*/ 0 h 732"/>
                  <a:gd name="T34" fmla="*/ 0 w 719"/>
                  <a:gd name="T35" fmla="*/ 0 h 732"/>
                  <a:gd name="T36" fmla="*/ 0 w 719"/>
                  <a:gd name="T37" fmla="*/ 0 h 732"/>
                  <a:gd name="T38" fmla="*/ 0 w 719"/>
                  <a:gd name="T39" fmla="*/ 0 h 732"/>
                  <a:gd name="T40" fmla="*/ 0 w 719"/>
                  <a:gd name="T41" fmla="*/ 0 h 732"/>
                  <a:gd name="T42" fmla="*/ 0 w 719"/>
                  <a:gd name="T43" fmla="*/ 0 h 732"/>
                  <a:gd name="T44" fmla="*/ 0 w 719"/>
                  <a:gd name="T45" fmla="*/ 0 h 732"/>
                  <a:gd name="T46" fmla="*/ 0 w 719"/>
                  <a:gd name="T47" fmla="*/ 0 h 732"/>
                  <a:gd name="T48" fmla="*/ 0 w 719"/>
                  <a:gd name="T49" fmla="*/ 0 h 732"/>
                  <a:gd name="T50" fmla="*/ 0 w 719"/>
                  <a:gd name="T51" fmla="*/ 0 h 732"/>
                  <a:gd name="T52" fmla="*/ 0 w 719"/>
                  <a:gd name="T53" fmla="*/ 0 h 732"/>
                  <a:gd name="T54" fmla="*/ 0 w 719"/>
                  <a:gd name="T55" fmla="*/ 0 h 732"/>
                  <a:gd name="T56" fmla="*/ 0 w 719"/>
                  <a:gd name="T57" fmla="*/ 0 h 732"/>
                  <a:gd name="T58" fmla="*/ 0 w 719"/>
                  <a:gd name="T59" fmla="*/ 0 h 732"/>
                  <a:gd name="T60" fmla="*/ 0 w 719"/>
                  <a:gd name="T61" fmla="*/ 0 h 732"/>
                  <a:gd name="T62" fmla="*/ 0 w 719"/>
                  <a:gd name="T63" fmla="*/ 0 h 732"/>
                  <a:gd name="T64" fmla="*/ 0 w 719"/>
                  <a:gd name="T65" fmla="*/ 0 h 732"/>
                  <a:gd name="T66" fmla="*/ 0 w 719"/>
                  <a:gd name="T67" fmla="*/ 0 h 732"/>
                  <a:gd name="T68" fmla="*/ 0 w 719"/>
                  <a:gd name="T69" fmla="*/ 0 h 732"/>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719"/>
                  <a:gd name="T106" fmla="*/ 0 h 732"/>
                  <a:gd name="T107" fmla="*/ 719 w 719"/>
                  <a:gd name="T108" fmla="*/ 732 h 732"/>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719" h="732">
                    <a:moveTo>
                      <a:pt x="295" y="640"/>
                    </a:moveTo>
                    <a:lnTo>
                      <a:pt x="313" y="667"/>
                    </a:lnTo>
                    <a:lnTo>
                      <a:pt x="331" y="676"/>
                    </a:lnTo>
                    <a:lnTo>
                      <a:pt x="358" y="717"/>
                    </a:lnTo>
                    <a:lnTo>
                      <a:pt x="394" y="732"/>
                    </a:lnTo>
                    <a:lnTo>
                      <a:pt x="418" y="722"/>
                    </a:lnTo>
                    <a:lnTo>
                      <a:pt x="416" y="703"/>
                    </a:lnTo>
                    <a:lnTo>
                      <a:pt x="457" y="704"/>
                    </a:lnTo>
                    <a:lnTo>
                      <a:pt x="503" y="697"/>
                    </a:lnTo>
                    <a:lnTo>
                      <a:pt x="521" y="700"/>
                    </a:lnTo>
                    <a:lnTo>
                      <a:pt x="497" y="626"/>
                    </a:lnTo>
                    <a:lnTo>
                      <a:pt x="479" y="625"/>
                    </a:lnTo>
                    <a:lnTo>
                      <a:pt x="467" y="588"/>
                    </a:lnTo>
                    <a:lnTo>
                      <a:pt x="433" y="568"/>
                    </a:lnTo>
                    <a:lnTo>
                      <a:pt x="458" y="501"/>
                    </a:lnTo>
                    <a:lnTo>
                      <a:pt x="478" y="506"/>
                    </a:lnTo>
                    <a:lnTo>
                      <a:pt x="522" y="506"/>
                    </a:lnTo>
                    <a:lnTo>
                      <a:pt x="554" y="458"/>
                    </a:lnTo>
                    <a:lnTo>
                      <a:pt x="583" y="412"/>
                    </a:lnTo>
                    <a:lnTo>
                      <a:pt x="607" y="370"/>
                    </a:lnTo>
                    <a:lnTo>
                      <a:pt x="627" y="334"/>
                    </a:lnTo>
                    <a:lnTo>
                      <a:pt x="616" y="292"/>
                    </a:lnTo>
                    <a:lnTo>
                      <a:pt x="648" y="270"/>
                    </a:lnTo>
                    <a:lnTo>
                      <a:pt x="627" y="253"/>
                    </a:lnTo>
                    <a:lnTo>
                      <a:pt x="609" y="232"/>
                    </a:lnTo>
                    <a:lnTo>
                      <a:pt x="588" y="219"/>
                    </a:lnTo>
                    <a:lnTo>
                      <a:pt x="576" y="191"/>
                    </a:lnTo>
                    <a:lnTo>
                      <a:pt x="576" y="173"/>
                    </a:lnTo>
                    <a:lnTo>
                      <a:pt x="554" y="149"/>
                    </a:lnTo>
                    <a:lnTo>
                      <a:pt x="555" y="130"/>
                    </a:lnTo>
                    <a:lnTo>
                      <a:pt x="622" y="140"/>
                    </a:lnTo>
                    <a:lnTo>
                      <a:pt x="676" y="124"/>
                    </a:lnTo>
                    <a:lnTo>
                      <a:pt x="719" y="85"/>
                    </a:lnTo>
                    <a:lnTo>
                      <a:pt x="657" y="67"/>
                    </a:lnTo>
                    <a:lnTo>
                      <a:pt x="622" y="50"/>
                    </a:lnTo>
                    <a:lnTo>
                      <a:pt x="601" y="15"/>
                    </a:lnTo>
                    <a:lnTo>
                      <a:pt x="546" y="0"/>
                    </a:lnTo>
                    <a:lnTo>
                      <a:pt x="492" y="12"/>
                    </a:lnTo>
                    <a:lnTo>
                      <a:pt x="437" y="25"/>
                    </a:lnTo>
                    <a:lnTo>
                      <a:pt x="412" y="58"/>
                    </a:lnTo>
                    <a:lnTo>
                      <a:pt x="439" y="106"/>
                    </a:lnTo>
                    <a:lnTo>
                      <a:pt x="425" y="146"/>
                    </a:lnTo>
                    <a:lnTo>
                      <a:pt x="416" y="170"/>
                    </a:lnTo>
                    <a:lnTo>
                      <a:pt x="376" y="173"/>
                    </a:lnTo>
                    <a:lnTo>
                      <a:pt x="403" y="204"/>
                    </a:lnTo>
                    <a:lnTo>
                      <a:pt x="366" y="235"/>
                    </a:lnTo>
                    <a:lnTo>
                      <a:pt x="363" y="297"/>
                    </a:lnTo>
                    <a:lnTo>
                      <a:pt x="316" y="294"/>
                    </a:lnTo>
                    <a:lnTo>
                      <a:pt x="304" y="310"/>
                    </a:lnTo>
                    <a:lnTo>
                      <a:pt x="260" y="328"/>
                    </a:lnTo>
                    <a:lnTo>
                      <a:pt x="251" y="371"/>
                    </a:lnTo>
                    <a:lnTo>
                      <a:pt x="252" y="397"/>
                    </a:lnTo>
                    <a:lnTo>
                      <a:pt x="201" y="407"/>
                    </a:lnTo>
                    <a:lnTo>
                      <a:pt x="151" y="419"/>
                    </a:lnTo>
                    <a:lnTo>
                      <a:pt x="79" y="421"/>
                    </a:lnTo>
                    <a:lnTo>
                      <a:pt x="40" y="409"/>
                    </a:lnTo>
                    <a:lnTo>
                      <a:pt x="0" y="395"/>
                    </a:lnTo>
                    <a:lnTo>
                      <a:pt x="33" y="432"/>
                    </a:lnTo>
                    <a:lnTo>
                      <a:pt x="67" y="470"/>
                    </a:lnTo>
                    <a:lnTo>
                      <a:pt x="103" y="486"/>
                    </a:lnTo>
                    <a:lnTo>
                      <a:pt x="119" y="541"/>
                    </a:lnTo>
                    <a:lnTo>
                      <a:pt x="134" y="549"/>
                    </a:lnTo>
                    <a:lnTo>
                      <a:pt x="134" y="574"/>
                    </a:lnTo>
                    <a:lnTo>
                      <a:pt x="92" y="591"/>
                    </a:lnTo>
                    <a:lnTo>
                      <a:pt x="74" y="612"/>
                    </a:lnTo>
                    <a:lnTo>
                      <a:pt x="72" y="653"/>
                    </a:lnTo>
                    <a:lnTo>
                      <a:pt x="115" y="652"/>
                    </a:lnTo>
                    <a:lnTo>
                      <a:pt x="160" y="650"/>
                    </a:lnTo>
                    <a:lnTo>
                      <a:pt x="197" y="647"/>
                    </a:lnTo>
                    <a:lnTo>
                      <a:pt x="246" y="643"/>
                    </a:lnTo>
                    <a:lnTo>
                      <a:pt x="295" y="640"/>
                    </a:lnTo>
                    <a:close/>
                  </a:path>
                </a:pathLst>
              </a:custGeom>
              <a:blipFill dpi="0" rotWithShape="0">
                <a:blip r:embed="rId2" cstate="print"/>
                <a:srcRect/>
                <a:tile tx="0" ty="0" sx="100000" sy="100000" flip="none" algn="tl"/>
              </a:blipFill>
              <a:ln w="0">
                <a:noFill/>
                <a:prstDash val="solid"/>
                <a:round/>
                <a:headEnd/>
                <a:tailEnd/>
              </a:ln>
            </p:spPr>
            <p:txBody>
              <a:bodyPr/>
              <a:lstStyle/>
              <a:p>
                <a:endParaRPr lang="en-US" sz="2200" dirty="0">
                  <a:cs typeface="Calibri" pitchFamily="34" charset="0"/>
                </a:endParaRPr>
              </a:p>
            </p:txBody>
          </p:sp>
          <p:sp>
            <p:nvSpPr>
              <p:cNvPr id="93" name="Freeform 79"/>
              <p:cNvSpPr>
                <a:spLocks noChangeAspect="1"/>
              </p:cNvSpPr>
              <p:nvPr/>
            </p:nvSpPr>
            <p:spPr bwMode="auto">
              <a:xfrm>
                <a:off x="3059" y="2113"/>
                <a:ext cx="201" cy="205"/>
              </a:xfrm>
              <a:custGeom>
                <a:avLst/>
                <a:gdLst>
                  <a:gd name="T0" fmla="*/ 0 w 536"/>
                  <a:gd name="T1" fmla="*/ 0 h 547"/>
                  <a:gd name="T2" fmla="*/ 0 w 536"/>
                  <a:gd name="T3" fmla="*/ 0 h 547"/>
                  <a:gd name="T4" fmla="*/ 0 w 536"/>
                  <a:gd name="T5" fmla="*/ 0 h 547"/>
                  <a:gd name="T6" fmla="*/ 0 w 536"/>
                  <a:gd name="T7" fmla="*/ 0 h 547"/>
                  <a:gd name="T8" fmla="*/ 0 w 536"/>
                  <a:gd name="T9" fmla="*/ 0 h 547"/>
                  <a:gd name="T10" fmla="*/ 0 w 536"/>
                  <a:gd name="T11" fmla="*/ 0 h 547"/>
                  <a:gd name="T12" fmla="*/ 0 w 536"/>
                  <a:gd name="T13" fmla="*/ 0 h 547"/>
                  <a:gd name="T14" fmla="*/ 0 w 536"/>
                  <a:gd name="T15" fmla="*/ 0 h 547"/>
                  <a:gd name="T16" fmla="*/ 0 w 536"/>
                  <a:gd name="T17" fmla="*/ 0 h 547"/>
                  <a:gd name="T18" fmla="*/ 0 w 536"/>
                  <a:gd name="T19" fmla="*/ 0 h 547"/>
                  <a:gd name="T20" fmla="*/ 0 w 536"/>
                  <a:gd name="T21" fmla="*/ 0 h 547"/>
                  <a:gd name="T22" fmla="*/ 0 w 536"/>
                  <a:gd name="T23" fmla="*/ 0 h 547"/>
                  <a:gd name="T24" fmla="*/ 0 w 536"/>
                  <a:gd name="T25" fmla="*/ 0 h 547"/>
                  <a:gd name="T26" fmla="*/ 0 w 536"/>
                  <a:gd name="T27" fmla="*/ 0 h 547"/>
                  <a:gd name="T28" fmla="*/ 0 w 536"/>
                  <a:gd name="T29" fmla="*/ 0 h 547"/>
                  <a:gd name="T30" fmla="*/ 0 w 536"/>
                  <a:gd name="T31" fmla="*/ 0 h 547"/>
                  <a:gd name="T32" fmla="*/ 0 w 536"/>
                  <a:gd name="T33" fmla="*/ 0 h 547"/>
                  <a:gd name="T34" fmla="*/ 0 w 536"/>
                  <a:gd name="T35" fmla="*/ 0 h 547"/>
                  <a:gd name="T36" fmla="*/ 0 w 536"/>
                  <a:gd name="T37" fmla="*/ 0 h 547"/>
                  <a:gd name="T38" fmla="*/ 0 w 536"/>
                  <a:gd name="T39" fmla="*/ 0 h 547"/>
                  <a:gd name="T40" fmla="*/ 0 w 536"/>
                  <a:gd name="T41" fmla="*/ 0 h 547"/>
                  <a:gd name="T42" fmla="*/ 0 w 536"/>
                  <a:gd name="T43" fmla="*/ 0 h 547"/>
                  <a:gd name="T44" fmla="*/ 0 w 536"/>
                  <a:gd name="T45" fmla="*/ 0 h 547"/>
                  <a:gd name="T46" fmla="*/ 0 w 536"/>
                  <a:gd name="T47" fmla="*/ 0 h 547"/>
                  <a:gd name="T48" fmla="*/ 0 w 536"/>
                  <a:gd name="T49" fmla="*/ 0 h 547"/>
                  <a:gd name="T50" fmla="*/ 0 w 536"/>
                  <a:gd name="T51" fmla="*/ 0 h 547"/>
                  <a:gd name="T52" fmla="*/ 0 w 536"/>
                  <a:gd name="T53" fmla="*/ 0 h 547"/>
                  <a:gd name="T54" fmla="*/ 0 w 536"/>
                  <a:gd name="T55" fmla="*/ 0 h 547"/>
                  <a:gd name="T56" fmla="*/ 0 w 536"/>
                  <a:gd name="T57" fmla="*/ 0 h 547"/>
                  <a:gd name="T58" fmla="*/ 0 w 536"/>
                  <a:gd name="T59" fmla="*/ 0 h 547"/>
                  <a:gd name="T60" fmla="*/ 0 w 536"/>
                  <a:gd name="T61" fmla="*/ 0 h 547"/>
                  <a:gd name="T62" fmla="*/ 0 w 536"/>
                  <a:gd name="T63" fmla="*/ 0 h 547"/>
                  <a:gd name="T64" fmla="*/ 0 w 536"/>
                  <a:gd name="T65" fmla="*/ 0 h 547"/>
                  <a:gd name="T66" fmla="*/ 0 w 536"/>
                  <a:gd name="T67" fmla="*/ 0 h 547"/>
                  <a:gd name="T68" fmla="*/ 0 w 536"/>
                  <a:gd name="T69" fmla="*/ 0 h 547"/>
                  <a:gd name="T70" fmla="*/ 0 w 536"/>
                  <a:gd name="T71" fmla="*/ 0 h 547"/>
                  <a:gd name="T72" fmla="*/ 0 w 536"/>
                  <a:gd name="T73" fmla="*/ 0 h 547"/>
                  <a:gd name="T74" fmla="*/ 0 w 536"/>
                  <a:gd name="T75" fmla="*/ 0 h 547"/>
                  <a:gd name="T76" fmla="*/ 0 w 536"/>
                  <a:gd name="T77" fmla="*/ 0 h 547"/>
                  <a:gd name="T78" fmla="*/ 0 w 536"/>
                  <a:gd name="T79" fmla="*/ 0 h 547"/>
                  <a:gd name="T80" fmla="*/ 0 w 536"/>
                  <a:gd name="T81" fmla="*/ 0 h 547"/>
                  <a:gd name="T82" fmla="*/ 0 w 536"/>
                  <a:gd name="T83" fmla="*/ 0 h 547"/>
                  <a:gd name="T84" fmla="*/ 0 w 536"/>
                  <a:gd name="T85" fmla="*/ 0 h 547"/>
                  <a:gd name="T86" fmla="*/ 0 w 536"/>
                  <a:gd name="T87" fmla="*/ 0 h 547"/>
                  <a:gd name="T88" fmla="*/ 0 w 536"/>
                  <a:gd name="T89" fmla="*/ 0 h 547"/>
                  <a:gd name="T90" fmla="*/ 0 w 536"/>
                  <a:gd name="T91" fmla="*/ 0 h 547"/>
                  <a:gd name="T92" fmla="*/ 0 w 536"/>
                  <a:gd name="T93" fmla="*/ 0 h 547"/>
                  <a:gd name="T94" fmla="*/ 0 w 536"/>
                  <a:gd name="T95" fmla="*/ 0 h 547"/>
                  <a:gd name="T96" fmla="*/ 0 w 536"/>
                  <a:gd name="T97" fmla="*/ 0 h 547"/>
                  <a:gd name="T98" fmla="*/ 0 w 536"/>
                  <a:gd name="T99" fmla="*/ 0 h 547"/>
                  <a:gd name="T100" fmla="*/ 0 w 536"/>
                  <a:gd name="T101" fmla="*/ 0 h 547"/>
                  <a:gd name="T102" fmla="*/ 0 w 536"/>
                  <a:gd name="T103" fmla="*/ 0 h 547"/>
                  <a:gd name="T104" fmla="*/ 0 w 536"/>
                  <a:gd name="T105" fmla="*/ 0 h 547"/>
                  <a:gd name="T106" fmla="*/ 0 w 536"/>
                  <a:gd name="T107" fmla="*/ 0 h 547"/>
                  <a:gd name="T108" fmla="*/ 0 w 536"/>
                  <a:gd name="T109" fmla="*/ 0 h 547"/>
                  <a:gd name="T110" fmla="*/ 0 w 536"/>
                  <a:gd name="T111" fmla="*/ 0 h 547"/>
                  <a:gd name="T112" fmla="*/ 0 w 536"/>
                  <a:gd name="T113" fmla="*/ 0 h 547"/>
                  <a:gd name="T114" fmla="*/ 0 w 536"/>
                  <a:gd name="T115" fmla="*/ 0 h 547"/>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536"/>
                  <a:gd name="T175" fmla="*/ 0 h 547"/>
                  <a:gd name="T176" fmla="*/ 536 w 536"/>
                  <a:gd name="T177" fmla="*/ 547 h 547"/>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536" h="547">
                    <a:moveTo>
                      <a:pt x="427" y="201"/>
                    </a:moveTo>
                    <a:lnTo>
                      <a:pt x="396" y="149"/>
                    </a:lnTo>
                    <a:lnTo>
                      <a:pt x="366" y="98"/>
                    </a:lnTo>
                    <a:lnTo>
                      <a:pt x="357" y="104"/>
                    </a:lnTo>
                    <a:lnTo>
                      <a:pt x="376" y="146"/>
                    </a:lnTo>
                    <a:lnTo>
                      <a:pt x="397" y="186"/>
                    </a:lnTo>
                    <a:lnTo>
                      <a:pt x="418" y="226"/>
                    </a:lnTo>
                    <a:lnTo>
                      <a:pt x="439" y="267"/>
                    </a:lnTo>
                    <a:lnTo>
                      <a:pt x="461" y="306"/>
                    </a:lnTo>
                    <a:lnTo>
                      <a:pt x="482" y="346"/>
                    </a:lnTo>
                    <a:lnTo>
                      <a:pt x="509" y="385"/>
                    </a:lnTo>
                    <a:lnTo>
                      <a:pt x="536" y="422"/>
                    </a:lnTo>
                    <a:lnTo>
                      <a:pt x="532" y="426"/>
                    </a:lnTo>
                    <a:lnTo>
                      <a:pt x="535" y="470"/>
                    </a:lnTo>
                    <a:lnTo>
                      <a:pt x="517" y="491"/>
                    </a:lnTo>
                    <a:lnTo>
                      <a:pt x="503" y="486"/>
                    </a:lnTo>
                    <a:lnTo>
                      <a:pt x="493" y="517"/>
                    </a:lnTo>
                    <a:lnTo>
                      <a:pt x="467" y="522"/>
                    </a:lnTo>
                    <a:lnTo>
                      <a:pt x="458" y="547"/>
                    </a:lnTo>
                    <a:lnTo>
                      <a:pt x="399" y="540"/>
                    </a:lnTo>
                    <a:lnTo>
                      <a:pt x="339" y="532"/>
                    </a:lnTo>
                    <a:lnTo>
                      <a:pt x="336" y="520"/>
                    </a:lnTo>
                    <a:lnTo>
                      <a:pt x="330" y="532"/>
                    </a:lnTo>
                    <a:lnTo>
                      <a:pt x="293" y="532"/>
                    </a:lnTo>
                    <a:lnTo>
                      <a:pt x="255" y="532"/>
                    </a:lnTo>
                    <a:lnTo>
                      <a:pt x="217" y="532"/>
                    </a:lnTo>
                    <a:lnTo>
                      <a:pt x="179" y="532"/>
                    </a:lnTo>
                    <a:lnTo>
                      <a:pt x="142" y="532"/>
                    </a:lnTo>
                    <a:lnTo>
                      <a:pt x="105" y="532"/>
                    </a:lnTo>
                    <a:lnTo>
                      <a:pt x="67" y="532"/>
                    </a:lnTo>
                    <a:lnTo>
                      <a:pt x="30" y="532"/>
                    </a:lnTo>
                    <a:lnTo>
                      <a:pt x="27" y="482"/>
                    </a:lnTo>
                    <a:lnTo>
                      <a:pt x="24" y="429"/>
                    </a:lnTo>
                    <a:lnTo>
                      <a:pt x="21" y="377"/>
                    </a:lnTo>
                    <a:lnTo>
                      <a:pt x="18" y="326"/>
                    </a:lnTo>
                    <a:lnTo>
                      <a:pt x="15" y="274"/>
                    </a:lnTo>
                    <a:lnTo>
                      <a:pt x="11" y="222"/>
                    </a:lnTo>
                    <a:lnTo>
                      <a:pt x="8" y="170"/>
                    </a:lnTo>
                    <a:lnTo>
                      <a:pt x="3" y="119"/>
                    </a:lnTo>
                    <a:lnTo>
                      <a:pt x="2" y="77"/>
                    </a:lnTo>
                    <a:lnTo>
                      <a:pt x="0" y="35"/>
                    </a:lnTo>
                    <a:lnTo>
                      <a:pt x="8" y="0"/>
                    </a:lnTo>
                    <a:lnTo>
                      <a:pt x="39" y="1"/>
                    </a:lnTo>
                    <a:lnTo>
                      <a:pt x="111" y="22"/>
                    </a:lnTo>
                    <a:lnTo>
                      <a:pt x="182" y="41"/>
                    </a:lnTo>
                    <a:lnTo>
                      <a:pt x="248" y="21"/>
                    </a:lnTo>
                    <a:lnTo>
                      <a:pt x="279" y="4"/>
                    </a:lnTo>
                    <a:lnTo>
                      <a:pt x="264" y="12"/>
                    </a:lnTo>
                    <a:lnTo>
                      <a:pt x="287" y="6"/>
                    </a:lnTo>
                    <a:lnTo>
                      <a:pt x="329" y="18"/>
                    </a:lnTo>
                    <a:lnTo>
                      <a:pt x="344" y="28"/>
                    </a:lnTo>
                    <a:lnTo>
                      <a:pt x="366" y="32"/>
                    </a:lnTo>
                    <a:lnTo>
                      <a:pt x="432" y="18"/>
                    </a:lnTo>
                    <a:lnTo>
                      <a:pt x="452" y="68"/>
                    </a:lnTo>
                    <a:lnTo>
                      <a:pt x="473" y="119"/>
                    </a:lnTo>
                    <a:lnTo>
                      <a:pt x="464" y="164"/>
                    </a:lnTo>
                    <a:lnTo>
                      <a:pt x="454" y="210"/>
                    </a:lnTo>
                    <a:lnTo>
                      <a:pt x="427" y="201"/>
                    </a:lnTo>
                    <a:close/>
                  </a:path>
                </a:pathLst>
              </a:custGeom>
              <a:solidFill>
                <a:srgbClr val="FF8080"/>
              </a:solidFill>
              <a:ln w="0" cap="flat" cmpd="sng">
                <a:noFill/>
                <a:prstDash val="solid"/>
                <a:round/>
                <a:headEnd type="none" w="med" len="med"/>
                <a:tailEnd type="none" w="med" len="med"/>
              </a:ln>
            </p:spPr>
            <p:txBody>
              <a:bodyPr/>
              <a:lstStyle/>
              <a:p>
                <a:endParaRPr lang="en-US" sz="2200" dirty="0">
                  <a:cs typeface="Calibri" pitchFamily="34" charset="0"/>
                </a:endParaRPr>
              </a:p>
            </p:txBody>
          </p:sp>
          <p:sp>
            <p:nvSpPr>
              <p:cNvPr id="94" name="Freeform 80"/>
              <p:cNvSpPr>
                <a:spLocks noChangeAspect="1"/>
              </p:cNvSpPr>
              <p:nvPr/>
            </p:nvSpPr>
            <p:spPr bwMode="auto">
              <a:xfrm>
                <a:off x="3842" y="2033"/>
                <a:ext cx="502" cy="568"/>
              </a:xfrm>
              <a:custGeom>
                <a:avLst/>
                <a:gdLst>
                  <a:gd name="T0" fmla="*/ 0 w 1337"/>
                  <a:gd name="T1" fmla="*/ 0 h 1511"/>
                  <a:gd name="T2" fmla="*/ 0 w 1337"/>
                  <a:gd name="T3" fmla="*/ 0 h 1511"/>
                  <a:gd name="T4" fmla="*/ 0 w 1337"/>
                  <a:gd name="T5" fmla="*/ 0 h 1511"/>
                  <a:gd name="T6" fmla="*/ 0 w 1337"/>
                  <a:gd name="T7" fmla="*/ 0 h 1511"/>
                  <a:gd name="T8" fmla="*/ 0 w 1337"/>
                  <a:gd name="T9" fmla="*/ 0 h 1511"/>
                  <a:gd name="T10" fmla="*/ 0 w 1337"/>
                  <a:gd name="T11" fmla="*/ 0 h 1511"/>
                  <a:gd name="T12" fmla="*/ 0 w 1337"/>
                  <a:gd name="T13" fmla="*/ 0 h 1511"/>
                  <a:gd name="T14" fmla="*/ 0 w 1337"/>
                  <a:gd name="T15" fmla="*/ 0 h 1511"/>
                  <a:gd name="T16" fmla="*/ 0 w 1337"/>
                  <a:gd name="T17" fmla="*/ 0 h 1511"/>
                  <a:gd name="T18" fmla="*/ 0 w 1337"/>
                  <a:gd name="T19" fmla="*/ 0 h 1511"/>
                  <a:gd name="T20" fmla="*/ 0 w 1337"/>
                  <a:gd name="T21" fmla="*/ 0 h 1511"/>
                  <a:gd name="T22" fmla="*/ 0 w 1337"/>
                  <a:gd name="T23" fmla="*/ 0 h 1511"/>
                  <a:gd name="T24" fmla="*/ 0 w 1337"/>
                  <a:gd name="T25" fmla="*/ 0 h 1511"/>
                  <a:gd name="T26" fmla="*/ 0 w 1337"/>
                  <a:gd name="T27" fmla="*/ 0 h 1511"/>
                  <a:gd name="T28" fmla="*/ 0 w 1337"/>
                  <a:gd name="T29" fmla="*/ 0 h 1511"/>
                  <a:gd name="T30" fmla="*/ 0 w 1337"/>
                  <a:gd name="T31" fmla="*/ 0 h 1511"/>
                  <a:gd name="T32" fmla="*/ 0 w 1337"/>
                  <a:gd name="T33" fmla="*/ 0 h 1511"/>
                  <a:gd name="T34" fmla="*/ 0 w 1337"/>
                  <a:gd name="T35" fmla="*/ 0 h 1511"/>
                  <a:gd name="T36" fmla="*/ 0 w 1337"/>
                  <a:gd name="T37" fmla="*/ 0 h 1511"/>
                  <a:gd name="T38" fmla="*/ 0 w 1337"/>
                  <a:gd name="T39" fmla="*/ 0 h 1511"/>
                  <a:gd name="T40" fmla="*/ 0 w 1337"/>
                  <a:gd name="T41" fmla="*/ 0 h 1511"/>
                  <a:gd name="T42" fmla="*/ 0 w 1337"/>
                  <a:gd name="T43" fmla="*/ 0 h 1511"/>
                  <a:gd name="T44" fmla="*/ 0 w 1337"/>
                  <a:gd name="T45" fmla="*/ 0 h 1511"/>
                  <a:gd name="T46" fmla="*/ 0 w 1337"/>
                  <a:gd name="T47" fmla="*/ 0 h 1511"/>
                  <a:gd name="T48" fmla="*/ 0 w 1337"/>
                  <a:gd name="T49" fmla="*/ 0 h 1511"/>
                  <a:gd name="T50" fmla="*/ 0 w 1337"/>
                  <a:gd name="T51" fmla="*/ 0 h 1511"/>
                  <a:gd name="T52" fmla="*/ 0 w 1337"/>
                  <a:gd name="T53" fmla="*/ 0 h 1511"/>
                  <a:gd name="T54" fmla="*/ 0 w 1337"/>
                  <a:gd name="T55" fmla="*/ 0 h 1511"/>
                  <a:gd name="T56" fmla="*/ 0 w 1337"/>
                  <a:gd name="T57" fmla="*/ 0 h 1511"/>
                  <a:gd name="T58" fmla="*/ 0 w 1337"/>
                  <a:gd name="T59" fmla="*/ 0 h 1511"/>
                  <a:gd name="T60" fmla="*/ 0 w 1337"/>
                  <a:gd name="T61" fmla="*/ 0 h 1511"/>
                  <a:gd name="T62" fmla="*/ 0 w 1337"/>
                  <a:gd name="T63" fmla="*/ 0 h 1511"/>
                  <a:gd name="T64" fmla="*/ 0 w 1337"/>
                  <a:gd name="T65" fmla="*/ 0 h 1511"/>
                  <a:gd name="T66" fmla="*/ 0 w 1337"/>
                  <a:gd name="T67" fmla="*/ 0 h 1511"/>
                  <a:gd name="T68" fmla="*/ 0 w 1337"/>
                  <a:gd name="T69" fmla="*/ 0 h 1511"/>
                  <a:gd name="T70" fmla="*/ 0 w 1337"/>
                  <a:gd name="T71" fmla="*/ 0 h 1511"/>
                  <a:gd name="T72" fmla="*/ 0 w 1337"/>
                  <a:gd name="T73" fmla="*/ 0 h 1511"/>
                  <a:gd name="T74" fmla="*/ 0 w 1337"/>
                  <a:gd name="T75" fmla="*/ 0 h 1511"/>
                  <a:gd name="T76" fmla="*/ 0 w 1337"/>
                  <a:gd name="T77" fmla="*/ 0 h 1511"/>
                  <a:gd name="T78" fmla="*/ 0 w 1337"/>
                  <a:gd name="T79" fmla="*/ 0 h 1511"/>
                  <a:gd name="T80" fmla="*/ 0 w 1337"/>
                  <a:gd name="T81" fmla="*/ 0 h 1511"/>
                  <a:gd name="T82" fmla="*/ 0 w 1337"/>
                  <a:gd name="T83" fmla="*/ 0 h 1511"/>
                  <a:gd name="T84" fmla="*/ 0 w 1337"/>
                  <a:gd name="T85" fmla="*/ 0 h 1511"/>
                  <a:gd name="T86" fmla="*/ 0 w 1337"/>
                  <a:gd name="T87" fmla="*/ 0 h 1511"/>
                  <a:gd name="T88" fmla="*/ 0 w 1337"/>
                  <a:gd name="T89" fmla="*/ 0 h 1511"/>
                  <a:gd name="T90" fmla="*/ 0 w 1337"/>
                  <a:gd name="T91" fmla="*/ 0 h 1511"/>
                  <a:gd name="T92" fmla="*/ 0 w 1337"/>
                  <a:gd name="T93" fmla="*/ 0 h 1511"/>
                  <a:gd name="T94" fmla="*/ 0 w 1337"/>
                  <a:gd name="T95" fmla="*/ 0 h 1511"/>
                  <a:gd name="T96" fmla="*/ 0 w 1337"/>
                  <a:gd name="T97" fmla="*/ 0 h 1511"/>
                  <a:gd name="T98" fmla="*/ 0 w 1337"/>
                  <a:gd name="T99" fmla="*/ 0 h 1511"/>
                  <a:gd name="T100" fmla="*/ 0 w 1337"/>
                  <a:gd name="T101" fmla="*/ 0 h 1511"/>
                  <a:gd name="T102" fmla="*/ 0 w 1337"/>
                  <a:gd name="T103" fmla="*/ 0 h 1511"/>
                  <a:gd name="T104" fmla="*/ 0 w 1337"/>
                  <a:gd name="T105" fmla="*/ 0 h 1511"/>
                  <a:gd name="T106" fmla="*/ 0 w 1337"/>
                  <a:gd name="T107" fmla="*/ 0 h 1511"/>
                  <a:gd name="T108" fmla="*/ 0 w 1337"/>
                  <a:gd name="T109" fmla="*/ 0 h 1511"/>
                  <a:gd name="T110" fmla="*/ 0 w 1337"/>
                  <a:gd name="T111" fmla="*/ 0 h 1511"/>
                  <a:gd name="T112" fmla="*/ 0 w 1337"/>
                  <a:gd name="T113" fmla="*/ 0 h 1511"/>
                  <a:gd name="T114" fmla="*/ 0 w 1337"/>
                  <a:gd name="T115" fmla="*/ 0 h 1511"/>
                  <a:gd name="T116" fmla="*/ 0 w 1337"/>
                  <a:gd name="T117" fmla="*/ 0 h 1511"/>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337"/>
                  <a:gd name="T178" fmla="*/ 0 h 1511"/>
                  <a:gd name="T179" fmla="*/ 1337 w 1337"/>
                  <a:gd name="T180" fmla="*/ 1511 h 1511"/>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337" h="1511">
                    <a:moveTo>
                      <a:pt x="325" y="0"/>
                    </a:moveTo>
                    <a:lnTo>
                      <a:pt x="282" y="39"/>
                    </a:lnTo>
                    <a:lnTo>
                      <a:pt x="228" y="55"/>
                    </a:lnTo>
                    <a:lnTo>
                      <a:pt x="161" y="45"/>
                    </a:lnTo>
                    <a:lnTo>
                      <a:pt x="160" y="64"/>
                    </a:lnTo>
                    <a:lnTo>
                      <a:pt x="182" y="88"/>
                    </a:lnTo>
                    <a:lnTo>
                      <a:pt x="182" y="106"/>
                    </a:lnTo>
                    <a:lnTo>
                      <a:pt x="194" y="134"/>
                    </a:lnTo>
                    <a:lnTo>
                      <a:pt x="215" y="147"/>
                    </a:lnTo>
                    <a:lnTo>
                      <a:pt x="233" y="168"/>
                    </a:lnTo>
                    <a:lnTo>
                      <a:pt x="254" y="185"/>
                    </a:lnTo>
                    <a:lnTo>
                      <a:pt x="222" y="207"/>
                    </a:lnTo>
                    <a:lnTo>
                      <a:pt x="233" y="249"/>
                    </a:lnTo>
                    <a:lnTo>
                      <a:pt x="213" y="285"/>
                    </a:lnTo>
                    <a:lnTo>
                      <a:pt x="189" y="327"/>
                    </a:lnTo>
                    <a:lnTo>
                      <a:pt x="160" y="373"/>
                    </a:lnTo>
                    <a:lnTo>
                      <a:pt x="128" y="421"/>
                    </a:lnTo>
                    <a:lnTo>
                      <a:pt x="84" y="421"/>
                    </a:lnTo>
                    <a:lnTo>
                      <a:pt x="64" y="416"/>
                    </a:lnTo>
                    <a:lnTo>
                      <a:pt x="39" y="483"/>
                    </a:lnTo>
                    <a:lnTo>
                      <a:pt x="73" y="503"/>
                    </a:lnTo>
                    <a:lnTo>
                      <a:pt x="85" y="540"/>
                    </a:lnTo>
                    <a:lnTo>
                      <a:pt x="103" y="541"/>
                    </a:lnTo>
                    <a:lnTo>
                      <a:pt x="127" y="615"/>
                    </a:lnTo>
                    <a:lnTo>
                      <a:pt x="109" y="612"/>
                    </a:lnTo>
                    <a:lnTo>
                      <a:pt x="63" y="619"/>
                    </a:lnTo>
                    <a:lnTo>
                      <a:pt x="22" y="618"/>
                    </a:lnTo>
                    <a:lnTo>
                      <a:pt x="24" y="637"/>
                    </a:lnTo>
                    <a:lnTo>
                      <a:pt x="0" y="647"/>
                    </a:lnTo>
                    <a:lnTo>
                      <a:pt x="0" y="650"/>
                    </a:lnTo>
                    <a:lnTo>
                      <a:pt x="19" y="644"/>
                    </a:lnTo>
                    <a:lnTo>
                      <a:pt x="10" y="656"/>
                    </a:lnTo>
                    <a:lnTo>
                      <a:pt x="54" y="700"/>
                    </a:lnTo>
                    <a:lnTo>
                      <a:pt x="109" y="689"/>
                    </a:lnTo>
                    <a:lnTo>
                      <a:pt x="106" y="700"/>
                    </a:lnTo>
                    <a:lnTo>
                      <a:pt x="72" y="723"/>
                    </a:lnTo>
                    <a:lnTo>
                      <a:pt x="46" y="720"/>
                    </a:lnTo>
                    <a:lnTo>
                      <a:pt x="88" y="767"/>
                    </a:lnTo>
                    <a:lnTo>
                      <a:pt x="131" y="812"/>
                    </a:lnTo>
                    <a:lnTo>
                      <a:pt x="197" y="794"/>
                    </a:lnTo>
                    <a:lnTo>
                      <a:pt x="201" y="756"/>
                    </a:lnTo>
                    <a:lnTo>
                      <a:pt x="204" y="732"/>
                    </a:lnTo>
                    <a:lnTo>
                      <a:pt x="230" y="732"/>
                    </a:lnTo>
                    <a:lnTo>
                      <a:pt x="221" y="747"/>
                    </a:lnTo>
                    <a:lnTo>
                      <a:pt x="219" y="758"/>
                    </a:lnTo>
                    <a:lnTo>
                      <a:pt x="246" y="758"/>
                    </a:lnTo>
                    <a:lnTo>
                      <a:pt x="228" y="776"/>
                    </a:lnTo>
                    <a:lnTo>
                      <a:pt x="236" y="800"/>
                    </a:lnTo>
                    <a:lnTo>
                      <a:pt x="239" y="838"/>
                    </a:lnTo>
                    <a:lnTo>
                      <a:pt x="252" y="895"/>
                    </a:lnTo>
                    <a:lnTo>
                      <a:pt x="254" y="910"/>
                    </a:lnTo>
                    <a:lnTo>
                      <a:pt x="260" y="922"/>
                    </a:lnTo>
                    <a:lnTo>
                      <a:pt x="275" y="991"/>
                    </a:lnTo>
                    <a:lnTo>
                      <a:pt x="292" y="1044"/>
                    </a:lnTo>
                    <a:lnTo>
                      <a:pt x="312" y="1098"/>
                    </a:lnTo>
                    <a:lnTo>
                      <a:pt x="322" y="1110"/>
                    </a:lnTo>
                    <a:lnTo>
                      <a:pt x="349" y="1174"/>
                    </a:lnTo>
                    <a:lnTo>
                      <a:pt x="375" y="1238"/>
                    </a:lnTo>
                    <a:lnTo>
                      <a:pt x="397" y="1283"/>
                    </a:lnTo>
                    <a:lnTo>
                      <a:pt x="419" y="1328"/>
                    </a:lnTo>
                    <a:lnTo>
                      <a:pt x="442" y="1373"/>
                    </a:lnTo>
                    <a:lnTo>
                      <a:pt x="457" y="1411"/>
                    </a:lnTo>
                    <a:lnTo>
                      <a:pt x="476" y="1453"/>
                    </a:lnTo>
                    <a:lnTo>
                      <a:pt x="495" y="1496"/>
                    </a:lnTo>
                    <a:lnTo>
                      <a:pt x="527" y="1511"/>
                    </a:lnTo>
                    <a:lnTo>
                      <a:pt x="552" y="1483"/>
                    </a:lnTo>
                    <a:lnTo>
                      <a:pt x="581" y="1453"/>
                    </a:lnTo>
                    <a:lnTo>
                      <a:pt x="609" y="1450"/>
                    </a:lnTo>
                    <a:lnTo>
                      <a:pt x="591" y="1428"/>
                    </a:lnTo>
                    <a:lnTo>
                      <a:pt x="618" y="1389"/>
                    </a:lnTo>
                    <a:lnTo>
                      <a:pt x="631" y="1388"/>
                    </a:lnTo>
                    <a:lnTo>
                      <a:pt x="627" y="1347"/>
                    </a:lnTo>
                    <a:lnTo>
                      <a:pt x="622" y="1307"/>
                    </a:lnTo>
                    <a:lnTo>
                      <a:pt x="631" y="1264"/>
                    </a:lnTo>
                    <a:lnTo>
                      <a:pt x="640" y="1217"/>
                    </a:lnTo>
                    <a:lnTo>
                      <a:pt x="630" y="1168"/>
                    </a:lnTo>
                    <a:lnTo>
                      <a:pt x="625" y="1104"/>
                    </a:lnTo>
                    <a:lnTo>
                      <a:pt x="652" y="1086"/>
                    </a:lnTo>
                    <a:lnTo>
                      <a:pt x="657" y="1080"/>
                    </a:lnTo>
                    <a:lnTo>
                      <a:pt x="669" y="1079"/>
                    </a:lnTo>
                    <a:lnTo>
                      <a:pt x="681" y="1058"/>
                    </a:lnTo>
                    <a:lnTo>
                      <a:pt x="721" y="1043"/>
                    </a:lnTo>
                    <a:lnTo>
                      <a:pt x="727" y="1007"/>
                    </a:lnTo>
                    <a:lnTo>
                      <a:pt x="773" y="959"/>
                    </a:lnTo>
                    <a:lnTo>
                      <a:pt x="821" y="911"/>
                    </a:lnTo>
                    <a:lnTo>
                      <a:pt x="858" y="873"/>
                    </a:lnTo>
                    <a:lnTo>
                      <a:pt x="887" y="855"/>
                    </a:lnTo>
                    <a:lnTo>
                      <a:pt x="915" y="815"/>
                    </a:lnTo>
                    <a:lnTo>
                      <a:pt x="915" y="774"/>
                    </a:lnTo>
                    <a:lnTo>
                      <a:pt x="960" y="743"/>
                    </a:lnTo>
                    <a:lnTo>
                      <a:pt x="973" y="764"/>
                    </a:lnTo>
                    <a:lnTo>
                      <a:pt x="988" y="767"/>
                    </a:lnTo>
                    <a:lnTo>
                      <a:pt x="998" y="762"/>
                    </a:lnTo>
                    <a:lnTo>
                      <a:pt x="1010" y="764"/>
                    </a:lnTo>
                    <a:lnTo>
                      <a:pt x="1007" y="749"/>
                    </a:lnTo>
                    <a:lnTo>
                      <a:pt x="994" y="707"/>
                    </a:lnTo>
                    <a:lnTo>
                      <a:pt x="981" y="664"/>
                    </a:lnTo>
                    <a:lnTo>
                      <a:pt x="976" y="632"/>
                    </a:lnTo>
                    <a:lnTo>
                      <a:pt x="940" y="601"/>
                    </a:lnTo>
                    <a:lnTo>
                      <a:pt x="952" y="579"/>
                    </a:lnTo>
                    <a:lnTo>
                      <a:pt x="972" y="570"/>
                    </a:lnTo>
                    <a:lnTo>
                      <a:pt x="934" y="534"/>
                    </a:lnTo>
                    <a:lnTo>
                      <a:pt x="936" y="494"/>
                    </a:lnTo>
                    <a:lnTo>
                      <a:pt x="967" y="507"/>
                    </a:lnTo>
                    <a:lnTo>
                      <a:pt x="984" y="524"/>
                    </a:lnTo>
                    <a:lnTo>
                      <a:pt x="995" y="515"/>
                    </a:lnTo>
                    <a:lnTo>
                      <a:pt x="1015" y="559"/>
                    </a:lnTo>
                    <a:lnTo>
                      <a:pt x="1066" y="564"/>
                    </a:lnTo>
                    <a:lnTo>
                      <a:pt x="1116" y="570"/>
                    </a:lnTo>
                    <a:lnTo>
                      <a:pt x="1142" y="588"/>
                    </a:lnTo>
                    <a:lnTo>
                      <a:pt x="1133" y="610"/>
                    </a:lnTo>
                    <a:lnTo>
                      <a:pt x="1098" y="634"/>
                    </a:lnTo>
                    <a:lnTo>
                      <a:pt x="1107" y="679"/>
                    </a:lnTo>
                    <a:lnTo>
                      <a:pt x="1118" y="689"/>
                    </a:lnTo>
                    <a:lnTo>
                      <a:pt x="1139" y="649"/>
                    </a:lnTo>
                    <a:lnTo>
                      <a:pt x="1158" y="698"/>
                    </a:lnTo>
                    <a:lnTo>
                      <a:pt x="1176" y="746"/>
                    </a:lnTo>
                    <a:lnTo>
                      <a:pt x="1178" y="744"/>
                    </a:lnTo>
                    <a:lnTo>
                      <a:pt x="1195" y="744"/>
                    </a:lnTo>
                    <a:lnTo>
                      <a:pt x="1195" y="686"/>
                    </a:lnTo>
                    <a:lnTo>
                      <a:pt x="1197" y="638"/>
                    </a:lnTo>
                    <a:lnTo>
                      <a:pt x="1228" y="638"/>
                    </a:lnTo>
                    <a:lnTo>
                      <a:pt x="1251" y="571"/>
                    </a:lnTo>
                    <a:lnTo>
                      <a:pt x="1251" y="547"/>
                    </a:lnTo>
                    <a:lnTo>
                      <a:pt x="1252" y="501"/>
                    </a:lnTo>
                    <a:lnTo>
                      <a:pt x="1298" y="453"/>
                    </a:lnTo>
                    <a:lnTo>
                      <a:pt x="1334" y="461"/>
                    </a:lnTo>
                    <a:lnTo>
                      <a:pt x="1325" y="444"/>
                    </a:lnTo>
                    <a:lnTo>
                      <a:pt x="1330" y="428"/>
                    </a:lnTo>
                    <a:lnTo>
                      <a:pt x="1337" y="401"/>
                    </a:lnTo>
                    <a:lnTo>
                      <a:pt x="1285" y="383"/>
                    </a:lnTo>
                    <a:lnTo>
                      <a:pt x="1287" y="359"/>
                    </a:lnTo>
                    <a:lnTo>
                      <a:pt x="1269" y="353"/>
                    </a:lnTo>
                    <a:lnTo>
                      <a:pt x="1272" y="344"/>
                    </a:lnTo>
                    <a:lnTo>
                      <a:pt x="1251" y="338"/>
                    </a:lnTo>
                    <a:lnTo>
                      <a:pt x="1225" y="353"/>
                    </a:lnTo>
                    <a:lnTo>
                      <a:pt x="1187" y="347"/>
                    </a:lnTo>
                    <a:lnTo>
                      <a:pt x="1152" y="379"/>
                    </a:lnTo>
                    <a:lnTo>
                      <a:pt x="1118" y="410"/>
                    </a:lnTo>
                    <a:lnTo>
                      <a:pt x="1075" y="427"/>
                    </a:lnTo>
                    <a:lnTo>
                      <a:pt x="1073" y="427"/>
                    </a:lnTo>
                    <a:lnTo>
                      <a:pt x="1088" y="444"/>
                    </a:lnTo>
                    <a:lnTo>
                      <a:pt x="1106" y="473"/>
                    </a:lnTo>
                    <a:lnTo>
                      <a:pt x="1060" y="476"/>
                    </a:lnTo>
                    <a:lnTo>
                      <a:pt x="1015" y="479"/>
                    </a:lnTo>
                    <a:lnTo>
                      <a:pt x="957" y="473"/>
                    </a:lnTo>
                    <a:lnTo>
                      <a:pt x="949" y="452"/>
                    </a:lnTo>
                    <a:lnTo>
                      <a:pt x="927" y="407"/>
                    </a:lnTo>
                    <a:lnTo>
                      <a:pt x="907" y="421"/>
                    </a:lnTo>
                    <a:lnTo>
                      <a:pt x="921" y="497"/>
                    </a:lnTo>
                    <a:lnTo>
                      <a:pt x="869" y="495"/>
                    </a:lnTo>
                    <a:lnTo>
                      <a:pt x="806" y="488"/>
                    </a:lnTo>
                    <a:lnTo>
                      <a:pt x="772" y="477"/>
                    </a:lnTo>
                    <a:lnTo>
                      <a:pt x="748" y="452"/>
                    </a:lnTo>
                    <a:lnTo>
                      <a:pt x="688" y="441"/>
                    </a:lnTo>
                    <a:lnTo>
                      <a:pt x="640" y="433"/>
                    </a:lnTo>
                    <a:lnTo>
                      <a:pt x="582" y="401"/>
                    </a:lnTo>
                    <a:lnTo>
                      <a:pt x="522" y="371"/>
                    </a:lnTo>
                    <a:lnTo>
                      <a:pt x="521" y="337"/>
                    </a:lnTo>
                    <a:lnTo>
                      <a:pt x="548" y="292"/>
                    </a:lnTo>
                    <a:lnTo>
                      <a:pt x="501" y="261"/>
                    </a:lnTo>
                    <a:lnTo>
                      <a:pt x="445" y="228"/>
                    </a:lnTo>
                    <a:lnTo>
                      <a:pt x="421" y="221"/>
                    </a:lnTo>
                    <a:lnTo>
                      <a:pt x="400" y="161"/>
                    </a:lnTo>
                    <a:lnTo>
                      <a:pt x="430" y="165"/>
                    </a:lnTo>
                    <a:lnTo>
                      <a:pt x="437" y="143"/>
                    </a:lnTo>
                    <a:lnTo>
                      <a:pt x="407" y="103"/>
                    </a:lnTo>
                    <a:lnTo>
                      <a:pt x="406" y="82"/>
                    </a:lnTo>
                    <a:lnTo>
                      <a:pt x="404" y="77"/>
                    </a:lnTo>
                    <a:lnTo>
                      <a:pt x="401" y="68"/>
                    </a:lnTo>
                    <a:lnTo>
                      <a:pt x="394" y="59"/>
                    </a:lnTo>
                    <a:lnTo>
                      <a:pt x="385" y="46"/>
                    </a:lnTo>
                    <a:lnTo>
                      <a:pt x="384" y="34"/>
                    </a:lnTo>
                    <a:lnTo>
                      <a:pt x="378" y="19"/>
                    </a:lnTo>
                    <a:lnTo>
                      <a:pt x="363" y="13"/>
                    </a:lnTo>
                    <a:lnTo>
                      <a:pt x="340" y="6"/>
                    </a:lnTo>
                    <a:lnTo>
                      <a:pt x="325" y="0"/>
                    </a:lnTo>
                    <a:close/>
                  </a:path>
                </a:pathLst>
              </a:custGeom>
              <a:blipFill dpi="0" rotWithShape="0">
                <a:blip r:embed="rId2" cstate="print"/>
                <a:srcRect/>
                <a:tile tx="0" ty="0" sx="100000" sy="100000" flip="none" algn="tl"/>
              </a:blipFill>
              <a:ln w="0">
                <a:noFill/>
                <a:prstDash val="solid"/>
                <a:round/>
                <a:headEnd/>
                <a:tailEnd/>
              </a:ln>
            </p:spPr>
            <p:txBody>
              <a:bodyPr/>
              <a:lstStyle/>
              <a:p>
                <a:endParaRPr lang="en-US" sz="2200" dirty="0">
                  <a:cs typeface="Calibri" pitchFamily="34" charset="0"/>
                </a:endParaRPr>
              </a:p>
            </p:txBody>
          </p:sp>
          <p:sp>
            <p:nvSpPr>
              <p:cNvPr id="95" name="Freeform 81"/>
              <p:cNvSpPr>
                <a:spLocks noChangeAspect="1"/>
              </p:cNvSpPr>
              <p:nvPr/>
            </p:nvSpPr>
            <p:spPr bwMode="auto">
              <a:xfrm>
                <a:off x="3221" y="2079"/>
                <a:ext cx="21" cy="78"/>
              </a:xfrm>
              <a:custGeom>
                <a:avLst/>
                <a:gdLst>
                  <a:gd name="T0" fmla="*/ 0 w 58"/>
                  <a:gd name="T1" fmla="*/ 0 h 207"/>
                  <a:gd name="T2" fmla="*/ 0 w 58"/>
                  <a:gd name="T3" fmla="*/ 0 h 207"/>
                  <a:gd name="T4" fmla="*/ 0 w 58"/>
                  <a:gd name="T5" fmla="*/ 0 h 207"/>
                  <a:gd name="T6" fmla="*/ 0 w 58"/>
                  <a:gd name="T7" fmla="*/ 0 h 207"/>
                  <a:gd name="T8" fmla="*/ 0 w 58"/>
                  <a:gd name="T9" fmla="*/ 0 h 207"/>
                  <a:gd name="T10" fmla="*/ 0 w 58"/>
                  <a:gd name="T11" fmla="*/ 0 h 207"/>
                  <a:gd name="T12" fmla="*/ 0 w 58"/>
                  <a:gd name="T13" fmla="*/ 0 h 207"/>
                  <a:gd name="T14" fmla="*/ 0 w 58"/>
                  <a:gd name="T15" fmla="*/ 0 h 207"/>
                  <a:gd name="T16" fmla="*/ 0 w 58"/>
                  <a:gd name="T17" fmla="*/ 0 h 207"/>
                  <a:gd name="T18" fmla="*/ 0 w 58"/>
                  <a:gd name="T19" fmla="*/ 0 h 207"/>
                  <a:gd name="T20" fmla="*/ 0 w 58"/>
                  <a:gd name="T21" fmla="*/ 0 h 207"/>
                  <a:gd name="T22" fmla="*/ 0 w 58"/>
                  <a:gd name="T23" fmla="*/ 0 h 207"/>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58"/>
                  <a:gd name="T37" fmla="*/ 0 h 207"/>
                  <a:gd name="T38" fmla="*/ 58 w 58"/>
                  <a:gd name="T39" fmla="*/ 207 h 207"/>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58" h="207">
                    <a:moveTo>
                      <a:pt x="41" y="207"/>
                    </a:moveTo>
                    <a:lnTo>
                      <a:pt x="20" y="156"/>
                    </a:lnTo>
                    <a:lnTo>
                      <a:pt x="0" y="106"/>
                    </a:lnTo>
                    <a:lnTo>
                      <a:pt x="16" y="56"/>
                    </a:lnTo>
                    <a:lnTo>
                      <a:pt x="31" y="7"/>
                    </a:lnTo>
                    <a:lnTo>
                      <a:pt x="53" y="0"/>
                    </a:lnTo>
                    <a:lnTo>
                      <a:pt x="58" y="26"/>
                    </a:lnTo>
                    <a:lnTo>
                      <a:pt x="55" y="71"/>
                    </a:lnTo>
                    <a:lnTo>
                      <a:pt x="52" y="116"/>
                    </a:lnTo>
                    <a:lnTo>
                      <a:pt x="49" y="159"/>
                    </a:lnTo>
                    <a:lnTo>
                      <a:pt x="44" y="204"/>
                    </a:lnTo>
                    <a:lnTo>
                      <a:pt x="41" y="207"/>
                    </a:lnTo>
                    <a:close/>
                  </a:path>
                </a:pathLst>
              </a:custGeom>
              <a:solidFill>
                <a:srgbClr val="FF8080"/>
              </a:solidFill>
              <a:ln w="0" cap="flat" cmpd="sng">
                <a:noFill/>
                <a:prstDash val="solid"/>
                <a:round/>
                <a:headEnd type="none" w="med" len="med"/>
                <a:tailEnd type="none" w="med" len="med"/>
              </a:ln>
            </p:spPr>
            <p:txBody>
              <a:bodyPr/>
              <a:lstStyle/>
              <a:p>
                <a:endParaRPr lang="en-US" sz="2200" dirty="0">
                  <a:cs typeface="Calibri" pitchFamily="34" charset="0"/>
                </a:endParaRPr>
              </a:p>
            </p:txBody>
          </p:sp>
          <p:sp>
            <p:nvSpPr>
              <p:cNvPr id="96" name="Freeform 82"/>
              <p:cNvSpPr>
                <a:spLocks noChangeAspect="1"/>
              </p:cNvSpPr>
              <p:nvPr/>
            </p:nvSpPr>
            <p:spPr bwMode="auto">
              <a:xfrm>
                <a:off x="3238" y="2077"/>
                <a:ext cx="70" cy="87"/>
              </a:xfrm>
              <a:custGeom>
                <a:avLst/>
                <a:gdLst>
                  <a:gd name="T0" fmla="*/ 0 w 187"/>
                  <a:gd name="T1" fmla="*/ 0 h 231"/>
                  <a:gd name="T2" fmla="*/ 0 w 187"/>
                  <a:gd name="T3" fmla="*/ 0 h 231"/>
                  <a:gd name="T4" fmla="*/ 0 w 187"/>
                  <a:gd name="T5" fmla="*/ 0 h 231"/>
                  <a:gd name="T6" fmla="*/ 0 w 187"/>
                  <a:gd name="T7" fmla="*/ 0 h 231"/>
                  <a:gd name="T8" fmla="*/ 0 w 187"/>
                  <a:gd name="T9" fmla="*/ 0 h 231"/>
                  <a:gd name="T10" fmla="*/ 0 w 187"/>
                  <a:gd name="T11" fmla="*/ 0 h 231"/>
                  <a:gd name="T12" fmla="*/ 0 w 187"/>
                  <a:gd name="T13" fmla="*/ 0 h 231"/>
                  <a:gd name="T14" fmla="*/ 0 w 187"/>
                  <a:gd name="T15" fmla="*/ 0 h 231"/>
                  <a:gd name="T16" fmla="*/ 0 w 187"/>
                  <a:gd name="T17" fmla="*/ 0 h 231"/>
                  <a:gd name="T18" fmla="*/ 0 w 187"/>
                  <a:gd name="T19" fmla="*/ 0 h 231"/>
                  <a:gd name="T20" fmla="*/ 0 w 187"/>
                  <a:gd name="T21" fmla="*/ 0 h 231"/>
                  <a:gd name="T22" fmla="*/ 0 w 187"/>
                  <a:gd name="T23" fmla="*/ 0 h 231"/>
                  <a:gd name="T24" fmla="*/ 0 w 187"/>
                  <a:gd name="T25" fmla="*/ 0 h 231"/>
                  <a:gd name="T26" fmla="*/ 0 w 187"/>
                  <a:gd name="T27" fmla="*/ 0 h 231"/>
                  <a:gd name="T28" fmla="*/ 0 w 187"/>
                  <a:gd name="T29" fmla="*/ 0 h 231"/>
                  <a:gd name="T30" fmla="*/ 0 w 187"/>
                  <a:gd name="T31" fmla="*/ 0 h 231"/>
                  <a:gd name="T32" fmla="*/ 0 w 187"/>
                  <a:gd name="T33" fmla="*/ 0 h 231"/>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87"/>
                  <a:gd name="T52" fmla="*/ 0 h 231"/>
                  <a:gd name="T53" fmla="*/ 187 w 187"/>
                  <a:gd name="T54" fmla="*/ 231 h 231"/>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87" h="231">
                    <a:moveTo>
                      <a:pt x="72" y="58"/>
                    </a:moveTo>
                    <a:lnTo>
                      <a:pt x="14" y="34"/>
                    </a:lnTo>
                    <a:lnTo>
                      <a:pt x="11" y="79"/>
                    </a:lnTo>
                    <a:lnTo>
                      <a:pt x="8" y="124"/>
                    </a:lnTo>
                    <a:lnTo>
                      <a:pt x="5" y="167"/>
                    </a:lnTo>
                    <a:lnTo>
                      <a:pt x="0" y="212"/>
                    </a:lnTo>
                    <a:lnTo>
                      <a:pt x="2" y="222"/>
                    </a:lnTo>
                    <a:lnTo>
                      <a:pt x="54" y="231"/>
                    </a:lnTo>
                    <a:lnTo>
                      <a:pt x="82" y="194"/>
                    </a:lnTo>
                    <a:lnTo>
                      <a:pt x="118" y="187"/>
                    </a:lnTo>
                    <a:lnTo>
                      <a:pt x="138" y="160"/>
                    </a:lnTo>
                    <a:lnTo>
                      <a:pt x="85" y="105"/>
                    </a:lnTo>
                    <a:lnTo>
                      <a:pt x="136" y="84"/>
                    </a:lnTo>
                    <a:lnTo>
                      <a:pt x="187" y="64"/>
                    </a:lnTo>
                    <a:lnTo>
                      <a:pt x="156" y="0"/>
                    </a:lnTo>
                    <a:lnTo>
                      <a:pt x="114" y="30"/>
                    </a:lnTo>
                    <a:lnTo>
                      <a:pt x="72" y="58"/>
                    </a:lnTo>
                    <a:close/>
                  </a:path>
                </a:pathLst>
              </a:custGeom>
              <a:blipFill dpi="0" rotWithShape="0">
                <a:blip r:embed="rId2" cstate="print"/>
                <a:srcRect/>
                <a:tile tx="0" ty="0" sx="100000" sy="100000" flip="none" algn="tl"/>
              </a:blipFill>
              <a:ln w="0">
                <a:noFill/>
                <a:prstDash val="solid"/>
                <a:round/>
                <a:headEnd/>
                <a:tailEnd/>
              </a:ln>
            </p:spPr>
            <p:txBody>
              <a:bodyPr/>
              <a:lstStyle/>
              <a:p>
                <a:endParaRPr lang="en-US" sz="2200" dirty="0">
                  <a:cs typeface="Calibri" pitchFamily="34" charset="0"/>
                </a:endParaRPr>
              </a:p>
            </p:txBody>
          </p:sp>
          <p:sp>
            <p:nvSpPr>
              <p:cNvPr id="97" name="Freeform 83"/>
              <p:cNvSpPr>
                <a:spLocks noChangeAspect="1"/>
              </p:cNvSpPr>
              <p:nvPr/>
            </p:nvSpPr>
            <p:spPr bwMode="auto">
              <a:xfrm>
                <a:off x="3558" y="2251"/>
                <a:ext cx="136" cy="173"/>
              </a:xfrm>
              <a:custGeom>
                <a:avLst/>
                <a:gdLst>
                  <a:gd name="T0" fmla="*/ 0 w 364"/>
                  <a:gd name="T1" fmla="*/ 0 h 461"/>
                  <a:gd name="T2" fmla="*/ 0 w 364"/>
                  <a:gd name="T3" fmla="*/ 0 h 461"/>
                  <a:gd name="T4" fmla="*/ 0 w 364"/>
                  <a:gd name="T5" fmla="*/ 0 h 461"/>
                  <a:gd name="T6" fmla="*/ 0 w 364"/>
                  <a:gd name="T7" fmla="*/ 0 h 461"/>
                  <a:gd name="T8" fmla="*/ 0 w 364"/>
                  <a:gd name="T9" fmla="*/ 0 h 461"/>
                  <a:gd name="T10" fmla="*/ 0 w 364"/>
                  <a:gd name="T11" fmla="*/ 0 h 461"/>
                  <a:gd name="T12" fmla="*/ 0 w 364"/>
                  <a:gd name="T13" fmla="*/ 0 h 461"/>
                  <a:gd name="T14" fmla="*/ 0 w 364"/>
                  <a:gd name="T15" fmla="*/ 0 h 461"/>
                  <a:gd name="T16" fmla="*/ 0 w 364"/>
                  <a:gd name="T17" fmla="*/ 0 h 461"/>
                  <a:gd name="T18" fmla="*/ 0 w 364"/>
                  <a:gd name="T19" fmla="*/ 0 h 461"/>
                  <a:gd name="T20" fmla="*/ 0 w 364"/>
                  <a:gd name="T21" fmla="*/ 0 h 461"/>
                  <a:gd name="T22" fmla="*/ 0 w 364"/>
                  <a:gd name="T23" fmla="*/ 0 h 461"/>
                  <a:gd name="T24" fmla="*/ 0 w 364"/>
                  <a:gd name="T25" fmla="*/ 0 h 461"/>
                  <a:gd name="T26" fmla="*/ 0 w 364"/>
                  <a:gd name="T27" fmla="*/ 0 h 461"/>
                  <a:gd name="T28" fmla="*/ 0 w 364"/>
                  <a:gd name="T29" fmla="*/ 0 h 461"/>
                  <a:gd name="T30" fmla="*/ 0 w 364"/>
                  <a:gd name="T31" fmla="*/ 0 h 461"/>
                  <a:gd name="T32" fmla="*/ 0 w 364"/>
                  <a:gd name="T33" fmla="*/ 0 h 461"/>
                  <a:gd name="T34" fmla="*/ 0 w 364"/>
                  <a:gd name="T35" fmla="*/ 0 h 461"/>
                  <a:gd name="T36" fmla="*/ 0 w 364"/>
                  <a:gd name="T37" fmla="*/ 0 h 461"/>
                  <a:gd name="T38" fmla="*/ 0 w 364"/>
                  <a:gd name="T39" fmla="*/ 0 h 461"/>
                  <a:gd name="T40" fmla="*/ 0 w 364"/>
                  <a:gd name="T41" fmla="*/ 0 h 461"/>
                  <a:gd name="T42" fmla="*/ 0 w 364"/>
                  <a:gd name="T43" fmla="*/ 0 h 461"/>
                  <a:gd name="T44" fmla="*/ 0 w 364"/>
                  <a:gd name="T45" fmla="*/ 0 h 461"/>
                  <a:gd name="T46" fmla="*/ 0 w 364"/>
                  <a:gd name="T47" fmla="*/ 0 h 461"/>
                  <a:gd name="T48" fmla="*/ 0 w 364"/>
                  <a:gd name="T49" fmla="*/ 0 h 461"/>
                  <a:gd name="T50" fmla="*/ 0 w 364"/>
                  <a:gd name="T51" fmla="*/ 0 h 461"/>
                  <a:gd name="T52" fmla="*/ 0 w 364"/>
                  <a:gd name="T53" fmla="*/ 0 h 461"/>
                  <a:gd name="T54" fmla="*/ 0 w 364"/>
                  <a:gd name="T55" fmla="*/ 0 h 461"/>
                  <a:gd name="T56" fmla="*/ 0 w 364"/>
                  <a:gd name="T57" fmla="*/ 0 h 461"/>
                  <a:gd name="T58" fmla="*/ 0 w 364"/>
                  <a:gd name="T59" fmla="*/ 0 h 461"/>
                  <a:gd name="T60" fmla="*/ 0 w 364"/>
                  <a:gd name="T61" fmla="*/ 0 h 461"/>
                  <a:gd name="T62" fmla="*/ 0 w 364"/>
                  <a:gd name="T63" fmla="*/ 0 h 461"/>
                  <a:gd name="T64" fmla="*/ 0 w 364"/>
                  <a:gd name="T65" fmla="*/ 0 h 461"/>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364"/>
                  <a:gd name="T100" fmla="*/ 0 h 461"/>
                  <a:gd name="T101" fmla="*/ 364 w 364"/>
                  <a:gd name="T102" fmla="*/ 461 h 461"/>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364" h="461">
                    <a:moveTo>
                      <a:pt x="364" y="140"/>
                    </a:moveTo>
                    <a:lnTo>
                      <a:pt x="328" y="108"/>
                    </a:lnTo>
                    <a:lnTo>
                      <a:pt x="291" y="76"/>
                    </a:lnTo>
                    <a:lnTo>
                      <a:pt x="250" y="58"/>
                    </a:lnTo>
                    <a:lnTo>
                      <a:pt x="210" y="42"/>
                    </a:lnTo>
                    <a:lnTo>
                      <a:pt x="186" y="2"/>
                    </a:lnTo>
                    <a:lnTo>
                      <a:pt x="171" y="12"/>
                    </a:lnTo>
                    <a:lnTo>
                      <a:pt x="164" y="0"/>
                    </a:lnTo>
                    <a:lnTo>
                      <a:pt x="173" y="51"/>
                    </a:lnTo>
                    <a:lnTo>
                      <a:pt x="150" y="60"/>
                    </a:lnTo>
                    <a:lnTo>
                      <a:pt x="140" y="127"/>
                    </a:lnTo>
                    <a:lnTo>
                      <a:pt x="167" y="164"/>
                    </a:lnTo>
                    <a:lnTo>
                      <a:pt x="155" y="220"/>
                    </a:lnTo>
                    <a:lnTo>
                      <a:pt x="144" y="275"/>
                    </a:lnTo>
                    <a:lnTo>
                      <a:pt x="110" y="290"/>
                    </a:lnTo>
                    <a:lnTo>
                      <a:pt x="74" y="303"/>
                    </a:lnTo>
                    <a:lnTo>
                      <a:pt x="40" y="317"/>
                    </a:lnTo>
                    <a:lnTo>
                      <a:pt x="4" y="331"/>
                    </a:lnTo>
                    <a:lnTo>
                      <a:pt x="0" y="354"/>
                    </a:lnTo>
                    <a:lnTo>
                      <a:pt x="34" y="408"/>
                    </a:lnTo>
                    <a:lnTo>
                      <a:pt x="67" y="461"/>
                    </a:lnTo>
                    <a:lnTo>
                      <a:pt x="106" y="452"/>
                    </a:lnTo>
                    <a:lnTo>
                      <a:pt x="143" y="443"/>
                    </a:lnTo>
                    <a:lnTo>
                      <a:pt x="170" y="420"/>
                    </a:lnTo>
                    <a:lnTo>
                      <a:pt x="185" y="393"/>
                    </a:lnTo>
                    <a:lnTo>
                      <a:pt x="228" y="379"/>
                    </a:lnTo>
                    <a:lnTo>
                      <a:pt x="247" y="339"/>
                    </a:lnTo>
                    <a:lnTo>
                      <a:pt x="283" y="323"/>
                    </a:lnTo>
                    <a:lnTo>
                      <a:pt x="280" y="261"/>
                    </a:lnTo>
                    <a:lnTo>
                      <a:pt x="297" y="249"/>
                    </a:lnTo>
                    <a:lnTo>
                      <a:pt x="312" y="246"/>
                    </a:lnTo>
                    <a:lnTo>
                      <a:pt x="337" y="194"/>
                    </a:lnTo>
                    <a:lnTo>
                      <a:pt x="364" y="140"/>
                    </a:lnTo>
                    <a:close/>
                  </a:path>
                </a:pathLst>
              </a:custGeom>
              <a:blipFill dpi="0" rotWithShape="0">
                <a:blip r:embed="rId2" cstate="print"/>
                <a:srcRect/>
                <a:tile tx="0" ty="0" sx="100000" sy="100000" flip="none" algn="tl"/>
              </a:blipFill>
              <a:ln w="0">
                <a:noFill/>
                <a:prstDash val="solid"/>
                <a:round/>
                <a:headEnd/>
                <a:tailEnd/>
              </a:ln>
            </p:spPr>
            <p:txBody>
              <a:bodyPr/>
              <a:lstStyle/>
              <a:p>
                <a:endParaRPr lang="en-US" sz="2200" dirty="0">
                  <a:cs typeface="Calibri" pitchFamily="34" charset="0"/>
                </a:endParaRPr>
              </a:p>
            </p:txBody>
          </p:sp>
          <p:sp>
            <p:nvSpPr>
              <p:cNvPr id="98" name="Freeform 84"/>
              <p:cNvSpPr>
                <a:spLocks noChangeAspect="1"/>
              </p:cNvSpPr>
              <p:nvPr/>
            </p:nvSpPr>
            <p:spPr bwMode="auto">
              <a:xfrm>
                <a:off x="3619" y="2225"/>
                <a:ext cx="5" cy="10"/>
              </a:xfrm>
              <a:custGeom>
                <a:avLst/>
                <a:gdLst>
                  <a:gd name="T0" fmla="*/ 0 w 15"/>
                  <a:gd name="T1" fmla="*/ 0 h 28"/>
                  <a:gd name="T2" fmla="*/ 0 w 15"/>
                  <a:gd name="T3" fmla="*/ 0 h 28"/>
                  <a:gd name="T4" fmla="*/ 0 w 15"/>
                  <a:gd name="T5" fmla="*/ 0 h 28"/>
                  <a:gd name="T6" fmla="*/ 0 w 15"/>
                  <a:gd name="T7" fmla="*/ 0 h 28"/>
                  <a:gd name="T8" fmla="*/ 0 60000 65536"/>
                  <a:gd name="T9" fmla="*/ 0 60000 65536"/>
                  <a:gd name="T10" fmla="*/ 0 60000 65536"/>
                  <a:gd name="T11" fmla="*/ 0 60000 65536"/>
                  <a:gd name="T12" fmla="*/ 0 w 15"/>
                  <a:gd name="T13" fmla="*/ 0 h 28"/>
                  <a:gd name="T14" fmla="*/ 15 w 15"/>
                  <a:gd name="T15" fmla="*/ 28 h 28"/>
                </a:gdLst>
                <a:ahLst/>
                <a:cxnLst>
                  <a:cxn ang="T8">
                    <a:pos x="T0" y="T1"/>
                  </a:cxn>
                  <a:cxn ang="T9">
                    <a:pos x="T2" y="T3"/>
                  </a:cxn>
                  <a:cxn ang="T10">
                    <a:pos x="T4" y="T5"/>
                  </a:cxn>
                  <a:cxn ang="T11">
                    <a:pos x="T6" y="T7"/>
                  </a:cxn>
                </a:cxnLst>
                <a:rect l="T12" t="T13" r="T14" b="T15"/>
                <a:pathLst>
                  <a:path w="15" h="28">
                    <a:moveTo>
                      <a:pt x="15" y="0"/>
                    </a:moveTo>
                    <a:lnTo>
                      <a:pt x="0" y="21"/>
                    </a:lnTo>
                    <a:lnTo>
                      <a:pt x="14" y="28"/>
                    </a:lnTo>
                    <a:lnTo>
                      <a:pt x="15" y="0"/>
                    </a:lnTo>
                    <a:close/>
                  </a:path>
                </a:pathLst>
              </a:custGeom>
              <a:blipFill dpi="0" rotWithShape="0">
                <a:blip r:embed="rId2" cstate="print"/>
                <a:srcRect/>
                <a:tile tx="0" ty="0" sx="100000" sy="100000" flip="none" algn="tl"/>
              </a:blipFill>
              <a:ln w="0">
                <a:noFill/>
                <a:prstDash val="solid"/>
                <a:round/>
                <a:headEnd/>
                <a:tailEnd/>
              </a:ln>
            </p:spPr>
            <p:txBody>
              <a:bodyPr/>
              <a:lstStyle/>
              <a:p>
                <a:endParaRPr lang="en-US" sz="2200" dirty="0">
                  <a:cs typeface="Calibri" pitchFamily="34" charset="0"/>
                </a:endParaRPr>
              </a:p>
            </p:txBody>
          </p:sp>
          <p:sp>
            <p:nvSpPr>
              <p:cNvPr id="99" name="Freeform 85"/>
              <p:cNvSpPr>
                <a:spLocks noChangeAspect="1"/>
              </p:cNvSpPr>
              <p:nvPr/>
            </p:nvSpPr>
            <p:spPr bwMode="auto">
              <a:xfrm>
                <a:off x="3234" y="2101"/>
                <a:ext cx="387" cy="345"/>
              </a:xfrm>
              <a:custGeom>
                <a:avLst/>
                <a:gdLst>
                  <a:gd name="T0" fmla="*/ 0 w 1027"/>
                  <a:gd name="T1" fmla="*/ 0 h 918"/>
                  <a:gd name="T2" fmla="*/ 0 w 1027"/>
                  <a:gd name="T3" fmla="*/ 0 h 918"/>
                  <a:gd name="T4" fmla="*/ 0 w 1027"/>
                  <a:gd name="T5" fmla="*/ 0 h 918"/>
                  <a:gd name="T6" fmla="*/ 0 w 1027"/>
                  <a:gd name="T7" fmla="*/ 0 h 918"/>
                  <a:gd name="T8" fmla="*/ 0 w 1027"/>
                  <a:gd name="T9" fmla="*/ 0 h 918"/>
                  <a:gd name="T10" fmla="*/ 0 w 1027"/>
                  <a:gd name="T11" fmla="*/ 0 h 918"/>
                  <a:gd name="T12" fmla="*/ 0 w 1027"/>
                  <a:gd name="T13" fmla="*/ 0 h 918"/>
                  <a:gd name="T14" fmla="*/ 0 w 1027"/>
                  <a:gd name="T15" fmla="*/ 0 h 918"/>
                  <a:gd name="T16" fmla="*/ 0 w 1027"/>
                  <a:gd name="T17" fmla="*/ 0 h 918"/>
                  <a:gd name="T18" fmla="*/ 0 w 1027"/>
                  <a:gd name="T19" fmla="*/ 0 h 918"/>
                  <a:gd name="T20" fmla="*/ 0 w 1027"/>
                  <a:gd name="T21" fmla="*/ 0 h 918"/>
                  <a:gd name="T22" fmla="*/ 0 w 1027"/>
                  <a:gd name="T23" fmla="*/ 0 h 918"/>
                  <a:gd name="T24" fmla="*/ 0 w 1027"/>
                  <a:gd name="T25" fmla="*/ 0 h 918"/>
                  <a:gd name="T26" fmla="*/ 0 w 1027"/>
                  <a:gd name="T27" fmla="*/ 0 h 918"/>
                  <a:gd name="T28" fmla="*/ 0 w 1027"/>
                  <a:gd name="T29" fmla="*/ 0 h 918"/>
                  <a:gd name="T30" fmla="*/ 0 w 1027"/>
                  <a:gd name="T31" fmla="*/ 0 h 918"/>
                  <a:gd name="T32" fmla="*/ 0 w 1027"/>
                  <a:gd name="T33" fmla="*/ 0 h 918"/>
                  <a:gd name="T34" fmla="*/ 0 w 1027"/>
                  <a:gd name="T35" fmla="*/ 0 h 918"/>
                  <a:gd name="T36" fmla="*/ 0 w 1027"/>
                  <a:gd name="T37" fmla="*/ 0 h 918"/>
                  <a:gd name="T38" fmla="*/ 0 w 1027"/>
                  <a:gd name="T39" fmla="*/ 0 h 918"/>
                  <a:gd name="T40" fmla="*/ 0 w 1027"/>
                  <a:gd name="T41" fmla="*/ 0 h 918"/>
                  <a:gd name="T42" fmla="*/ 0 w 1027"/>
                  <a:gd name="T43" fmla="*/ 0 h 918"/>
                  <a:gd name="T44" fmla="*/ 0 w 1027"/>
                  <a:gd name="T45" fmla="*/ 0 h 918"/>
                  <a:gd name="T46" fmla="*/ 0 w 1027"/>
                  <a:gd name="T47" fmla="*/ 0 h 918"/>
                  <a:gd name="T48" fmla="*/ 0 w 1027"/>
                  <a:gd name="T49" fmla="*/ 0 h 918"/>
                  <a:gd name="T50" fmla="*/ 0 w 1027"/>
                  <a:gd name="T51" fmla="*/ 0 h 918"/>
                  <a:gd name="T52" fmla="*/ 0 w 1027"/>
                  <a:gd name="T53" fmla="*/ 0 h 918"/>
                  <a:gd name="T54" fmla="*/ 0 w 1027"/>
                  <a:gd name="T55" fmla="*/ 0 h 918"/>
                  <a:gd name="T56" fmla="*/ 0 w 1027"/>
                  <a:gd name="T57" fmla="*/ 0 h 918"/>
                  <a:gd name="T58" fmla="*/ 0 w 1027"/>
                  <a:gd name="T59" fmla="*/ 0 h 918"/>
                  <a:gd name="T60" fmla="*/ 0 w 1027"/>
                  <a:gd name="T61" fmla="*/ 0 h 918"/>
                  <a:gd name="T62" fmla="*/ 0 w 1027"/>
                  <a:gd name="T63" fmla="*/ 0 h 918"/>
                  <a:gd name="T64" fmla="*/ 0 w 1027"/>
                  <a:gd name="T65" fmla="*/ 0 h 918"/>
                  <a:gd name="T66" fmla="*/ 0 w 1027"/>
                  <a:gd name="T67" fmla="*/ 0 h 918"/>
                  <a:gd name="T68" fmla="*/ 0 w 1027"/>
                  <a:gd name="T69" fmla="*/ 0 h 918"/>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027"/>
                  <a:gd name="T106" fmla="*/ 0 h 918"/>
                  <a:gd name="T107" fmla="*/ 1027 w 1027"/>
                  <a:gd name="T108" fmla="*/ 918 h 918"/>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027" h="918">
                    <a:moveTo>
                      <a:pt x="252" y="627"/>
                    </a:moveTo>
                    <a:lnTo>
                      <a:pt x="231" y="552"/>
                    </a:lnTo>
                    <a:lnTo>
                      <a:pt x="215" y="509"/>
                    </a:lnTo>
                    <a:lnTo>
                      <a:pt x="198" y="466"/>
                    </a:lnTo>
                    <a:lnTo>
                      <a:pt x="166" y="439"/>
                    </a:lnTo>
                    <a:lnTo>
                      <a:pt x="134" y="414"/>
                    </a:lnTo>
                    <a:lnTo>
                      <a:pt x="109" y="355"/>
                    </a:lnTo>
                    <a:lnTo>
                      <a:pt x="61" y="291"/>
                    </a:lnTo>
                    <a:lnTo>
                      <a:pt x="13" y="229"/>
                    </a:lnTo>
                    <a:lnTo>
                      <a:pt x="0" y="224"/>
                    </a:lnTo>
                    <a:lnTo>
                      <a:pt x="9" y="158"/>
                    </a:lnTo>
                    <a:lnTo>
                      <a:pt x="61" y="167"/>
                    </a:lnTo>
                    <a:lnTo>
                      <a:pt x="89" y="130"/>
                    </a:lnTo>
                    <a:lnTo>
                      <a:pt x="125" y="123"/>
                    </a:lnTo>
                    <a:lnTo>
                      <a:pt x="145" y="96"/>
                    </a:lnTo>
                    <a:lnTo>
                      <a:pt x="92" y="41"/>
                    </a:lnTo>
                    <a:lnTo>
                      <a:pt x="143" y="20"/>
                    </a:lnTo>
                    <a:lnTo>
                      <a:pt x="194" y="0"/>
                    </a:lnTo>
                    <a:lnTo>
                      <a:pt x="240" y="20"/>
                    </a:lnTo>
                    <a:lnTo>
                      <a:pt x="285" y="41"/>
                    </a:lnTo>
                    <a:lnTo>
                      <a:pt x="330" y="62"/>
                    </a:lnTo>
                    <a:lnTo>
                      <a:pt x="376" y="82"/>
                    </a:lnTo>
                    <a:lnTo>
                      <a:pt x="419" y="124"/>
                    </a:lnTo>
                    <a:lnTo>
                      <a:pt x="467" y="167"/>
                    </a:lnTo>
                    <a:lnTo>
                      <a:pt x="554" y="173"/>
                    </a:lnTo>
                    <a:lnTo>
                      <a:pt x="598" y="178"/>
                    </a:lnTo>
                    <a:lnTo>
                      <a:pt x="604" y="194"/>
                    </a:lnTo>
                    <a:lnTo>
                      <a:pt x="645" y="203"/>
                    </a:lnTo>
                    <a:lnTo>
                      <a:pt x="672" y="247"/>
                    </a:lnTo>
                    <a:lnTo>
                      <a:pt x="694" y="264"/>
                    </a:lnTo>
                    <a:lnTo>
                      <a:pt x="737" y="306"/>
                    </a:lnTo>
                    <a:lnTo>
                      <a:pt x="740" y="339"/>
                    </a:lnTo>
                    <a:lnTo>
                      <a:pt x="761" y="376"/>
                    </a:lnTo>
                    <a:lnTo>
                      <a:pt x="784" y="414"/>
                    </a:lnTo>
                    <a:lnTo>
                      <a:pt x="797" y="424"/>
                    </a:lnTo>
                    <a:lnTo>
                      <a:pt x="801" y="420"/>
                    </a:lnTo>
                    <a:lnTo>
                      <a:pt x="810" y="423"/>
                    </a:lnTo>
                    <a:lnTo>
                      <a:pt x="810" y="438"/>
                    </a:lnTo>
                    <a:lnTo>
                      <a:pt x="815" y="439"/>
                    </a:lnTo>
                    <a:lnTo>
                      <a:pt x="813" y="449"/>
                    </a:lnTo>
                    <a:lnTo>
                      <a:pt x="831" y="461"/>
                    </a:lnTo>
                    <a:lnTo>
                      <a:pt x="846" y="509"/>
                    </a:lnTo>
                    <a:lnTo>
                      <a:pt x="919" y="524"/>
                    </a:lnTo>
                    <a:lnTo>
                      <a:pt x="992" y="538"/>
                    </a:lnTo>
                    <a:lnTo>
                      <a:pt x="1000" y="527"/>
                    </a:lnTo>
                    <a:lnTo>
                      <a:pt x="1027" y="564"/>
                    </a:lnTo>
                    <a:lnTo>
                      <a:pt x="1015" y="620"/>
                    </a:lnTo>
                    <a:lnTo>
                      <a:pt x="1004" y="675"/>
                    </a:lnTo>
                    <a:lnTo>
                      <a:pt x="970" y="690"/>
                    </a:lnTo>
                    <a:lnTo>
                      <a:pt x="934" y="703"/>
                    </a:lnTo>
                    <a:lnTo>
                      <a:pt x="900" y="717"/>
                    </a:lnTo>
                    <a:lnTo>
                      <a:pt x="864" y="731"/>
                    </a:lnTo>
                    <a:lnTo>
                      <a:pt x="827" y="740"/>
                    </a:lnTo>
                    <a:lnTo>
                      <a:pt x="788" y="751"/>
                    </a:lnTo>
                    <a:lnTo>
                      <a:pt x="751" y="761"/>
                    </a:lnTo>
                    <a:lnTo>
                      <a:pt x="712" y="772"/>
                    </a:lnTo>
                    <a:lnTo>
                      <a:pt x="685" y="808"/>
                    </a:lnTo>
                    <a:lnTo>
                      <a:pt x="658" y="845"/>
                    </a:lnTo>
                    <a:lnTo>
                      <a:pt x="631" y="881"/>
                    </a:lnTo>
                    <a:lnTo>
                      <a:pt x="604" y="918"/>
                    </a:lnTo>
                    <a:lnTo>
                      <a:pt x="600" y="860"/>
                    </a:lnTo>
                    <a:lnTo>
                      <a:pt x="555" y="839"/>
                    </a:lnTo>
                    <a:lnTo>
                      <a:pt x="509" y="820"/>
                    </a:lnTo>
                    <a:lnTo>
                      <a:pt x="455" y="814"/>
                    </a:lnTo>
                    <a:lnTo>
                      <a:pt x="448" y="860"/>
                    </a:lnTo>
                    <a:lnTo>
                      <a:pt x="431" y="876"/>
                    </a:lnTo>
                    <a:lnTo>
                      <a:pt x="406" y="836"/>
                    </a:lnTo>
                    <a:lnTo>
                      <a:pt x="382" y="796"/>
                    </a:lnTo>
                    <a:lnTo>
                      <a:pt x="343" y="734"/>
                    </a:lnTo>
                    <a:lnTo>
                      <a:pt x="304" y="672"/>
                    </a:lnTo>
                    <a:lnTo>
                      <a:pt x="252" y="627"/>
                    </a:lnTo>
                    <a:close/>
                  </a:path>
                </a:pathLst>
              </a:custGeom>
              <a:blipFill dpi="0" rotWithShape="0">
                <a:blip r:embed="rId2" cstate="print"/>
                <a:srcRect/>
                <a:tile tx="0" ty="0" sx="100000" sy="100000" flip="none" algn="tl"/>
              </a:blipFill>
              <a:ln w="0">
                <a:noFill/>
                <a:prstDash val="solid"/>
                <a:round/>
                <a:headEnd/>
                <a:tailEnd/>
              </a:ln>
            </p:spPr>
            <p:txBody>
              <a:bodyPr/>
              <a:lstStyle/>
              <a:p>
                <a:endParaRPr lang="en-US" sz="2200" dirty="0">
                  <a:cs typeface="Calibri" pitchFamily="34" charset="0"/>
                </a:endParaRPr>
              </a:p>
            </p:txBody>
          </p:sp>
          <p:sp>
            <p:nvSpPr>
              <p:cNvPr id="100" name="Freeform 86"/>
              <p:cNvSpPr>
                <a:spLocks noChangeAspect="1"/>
              </p:cNvSpPr>
              <p:nvPr/>
            </p:nvSpPr>
            <p:spPr bwMode="auto">
              <a:xfrm>
                <a:off x="3540" y="2233"/>
                <a:ext cx="88" cy="70"/>
              </a:xfrm>
              <a:custGeom>
                <a:avLst/>
                <a:gdLst>
                  <a:gd name="T0" fmla="*/ 0 w 233"/>
                  <a:gd name="T1" fmla="*/ 0 h 187"/>
                  <a:gd name="T2" fmla="*/ 0 w 233"/>
                  <a:gd name="T3" fmla="*/ 0 h 187"/>
                  <a:gd name="T4" fmla="*/ 0 w 233"/>
                  <a:gd name="T5" fmla="*/ 0 h 187"/>
                  <a:gd name="T6" fmla="*/ 0 w 233"/>
                  <a:gd name="T7" fmla="*/ 0 h 187"/>
                  <a:gd name="T8" fmla="*/ 0 w 233"/>
                  <a:gd name="T9" fmla="*/ 0 h 187"/>
                  <a:gd name="T10" fmla="*/ 0 w 233"/>
                  <a:gd name="T11" fmla="*/ 0 h 187"/>
                  <a:gd name="T12" fmla="*/ 0 w 233"/>
                  <a:gd name="T13" fmla="*/ 0 h 187"/>
                  <a:gd name="T14" fmla="*/ 0 w 233"/>
                  <a:gd name="T15" fmla="*/ 0 h 187"/>
                  <a:gd name="T16" fmla="*/ 0 w 233"/>
                  <a:gd name="T17" fmla="*/ 0 h 187"/>
                  <a:gd name="T18" fmla="*/ 0 w 233"/>
                  <a:gd name="T19" fmla="*/ 0 h 187"/>
                  <a:gd name="T20" fmla="*/ 0 w 233"/>
                  <a:gd name="T21" fmla="*/ 0 h 187"/>
                  <a:gd name="T22" fmla="*/ 0 w 233"/>
                  <a:gd name="T23" fmla="*/ 0 h 187"/>
                  <a:gd name="T24" fmla="*/ 0 w 233"/>
                  <a:gd name="T25" fmla="*/ 0 h 187"/>
                  <a:gd name="T26" fmla="*/ 0 w 233"/>
                  <a:gd name="T27" fmla="*/ 0 h 187"/>
                  <a:gd name="T28" fmla="*/ 0 w 233"/>
                  <a:gd name="T29" fmla="*/ 0 h 187"/>
                  <a:gd name="T30" fmla="*/ 0 w 233"/>
                  <a:gd name="T31" fmla="*/ 0 h 187"/>
                  <a:gd name="T32" fmla="*/ 0 w 233"/>
                  <a:gd name="T33" fmla="*/ 0 h 187"/>
                  <a:gd name="T34" fmla="*/ 0 w 233"/>
                  <a:gd name="T35" fmla="*/ 0 h 187"/>
                  <a:gd name="T36" fmla="*/ 0 w 233"/>
                  <a:gd name="T37" fmla="*/ 0 h 18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233"/>
                  <a:gd name="T58" fmla="*/ 0 h 187"/>
                  <a:gd name="T59" fmla="*/ 233 w 233"/>
                  <a:gd name="T60" fmla="*/ 187 h 187"/>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233" h="187">
                    <a:moveTo>
                      <a:pt x="0" y="98"/>
                    </a:moveTo>
                    <a:lnTo>
                      <a:pt x="18" y="110"/>
                    </a:lnTo>
                    <a:lnTo>
                      <a:pt x="33" y="158"/>
                    </a:lnTo>
                    <a:lnTo>
                      <a:pt x="106" y="173"/>
                    </a:lnTo>
                    <a:lnTo>
                      <a:pt x="179" y="187"/>
                    </a:lnTo>
                    <a:lnTo>
                      <a:pt x="187" y="176"/>
                    </a:lnTo>
                    <a:lnTo>
                      <a:pt x="197" y="109"/>
                    </a:lnTo>
                    <a:lnTo>
                      <a:pt x="220" y="100"/>
                    </a:lnTo>
                    <a:lnTo>
                      <a:pt x="211" y="49"/>
                    </a:lnTo>
                    <a:lnTo>
                      <a:pt x="218" y="61"/>
                    </a:lnTo>
                    <a:lnTo>
                      <a:pt x="233" y="51"/>
                    </a:lnTo>
                    <a:lnTo>
                      <a:pt x="223" y="7"/>
                    </a:lnTo>
                    <a:lnTo>
                      <a:pt x="209" y="0"/>
                    </a:lnTo>
                    <a:lnTo>
                      <a:pt x="166" y="49"/>
                    </a:lnTo>
                    <a:lnTo>
                      <a:pt x="121" y="98"/>
                    </a:lnTo>
                    <a:lnTo>
                      <a:pt x="47" y="101"/>
                    </a:lnTo>
                    <a:lnTo>
                      <a:pt x="17" y="97"/>
                    </a:lnTo>
                    <a:lnTo>
                      <a:pt x="2" y="88"/>
                    </a:lnTo>
                    <a:lnTo>
                      <a:pt x="0" y="98"/>
                    </a:lnTo>
                    <a:close/>
                  </a:path>
                </a:pathLst>
              </a:custGeom>
              <a:blipFill dpi="0" rotWithShape="0">
                <a:blip r:embed="rId2" cstate="print"/>
                <a:srcRect/>
                <a:tile tx="0" ty="0" sx="100000" sy="100000" flip="none" algn="tl"/>
              </a:blipFill>
              <a:ln w="0">
                <a:noFill/>
                <a:prstDash val="solid"/>
                <a:round/>
                <a:headEnd/>
                <a:tailEnd/>
              </a:ln>
            </p:spPr>
            <p:txBody>
              <a:bodyPr/>
              <a:lstStyle/>
              <a:p>
                <a:endParaRPr lang="en-US" sz="2200" dirty="0">
                  <a:cs typeface="Calibri" pitchFamily="34" charset="0"/>
                </a:endParaRPr>
              </a:p>
            </p:txBody>
          </p:sp>
          <p:sp>
            <p:nvSpPr>
              <p:cNvPr id="101" name="Freeform 87"/>
              <p:cNvSpPr>
                <a:spLocks noChangeAspect="1"/>
              </p:cNvSpPr>
              <p:nvPr/>
            </p:nvSpPr>
            <p:spPr bwMode="auto">
              <a:xfrm>
                <a:off x="3397" y="2376"/>
                <a:ext cx="186" cy="131"/>
              </a:xfrm>
              <a:custGeom>
                <a:avLst/>
                <a:gdLst>
                  <a:gd name="T0" fmla="*/ 0 w 497"/>
                  <a:gd name="T1" fmla="*/ 0 h 348"/>
                  <a:gd name="T2" fmla="*/ 0 w 497"/>
                  <a:gd name="T3" fmla="*/ 0 h 348"/>
                  <a:gd name="T4" fmla="*/ 0 w 497"/>
                  <a:gd name="T5" fmla="*/ 0 h 348"/>
                  <a:gd name="T6" fmla="*/ 0 w 497"/>
                  <a:gd name="T7" fmla="*/ 0 h 348"/>
                  <a:gd name="T8" fmla="*/ 0 w 497"/>
                  <a:gd name="T9" fmla="*/ 0 h 348"/>
                  <a:gd name="T10" fmla="*/ 0 w 497"/>
                  <a:gd name="T11" fmla="*/ 0 h 348"/>
                  <a:gd name="T12" fmla="*/ 0 w 497"/>
                  <a:gd name="T13" fmla="*/ 0 h 348"/>
                  <a:gd name="T14" fmla="*/ 0 w 497"/>
                  <a:gd name="T15" fmla="*/ 0 h 348"/>
                  <a:gd name="T16" fmla="*/ 0 w 497"/>
                  <a:gd name="T17" fmla="*/ 0 h 348"/>
                  <a:gd name="T18" fmla="*/ 0 w 497"/>
                  <a:gd name="T19" fmla="*/ 0 h 348"/>
                  <a:gd name="T20" fmla="*/ 0 w 497"/>
                  <a:gd name="T21" fmla="*/ 0 h 348"/>
                  <a:gd name="T22" fmla="*/ 0 w 497"/>
                  <a:gd name="T23" fmla="*/ 0 h 348"/>
                  <a:gd name="T24" fmla="*/ 0 w 497"/>
                  <a:gd name="T25" fmla="*/ 0 h 348"/>
                  <a:gd name="T26" fmla="*/ 0 w 497"/>
                  <a:gd name="T27" fmla="*/ 0 h 348"/>
                  <a:gd name="T28" fmla="*/ 0 w 497"/>
                  <a:gd name="T29" fmla="*/ 0 h 348"/>
                  <a:gd name="T30" fmla="*/ 0 w 497"/>
                  <a:gd name="T31" fmla="*/ 0 h 348"/>
                  <a:gd name="T32" fmla="*/ 0 w 497"/>
                  <a:gd name="T33" fmla="*/ 0 h 348"/>
                  <a:gd name="T34" fmla="*/ 0 w 497"/>
                  <a:gd name="T35" fmla="*/ 0 h 348"/>
                  <a:gd name="T36" fmla="*/ 0 w 497"/>
                  <a:gd name="T37" fmla="*/ 0 h 348"/>
                  <a:gd name="T38" fmla="*/ 0 w 497"/>
                  <a:gd name="T39" fmla="*/ 0 h 348"/>
                  <a:gd name="T40" fmla="*/ 0 w 497"/>
                  <a:gd name="T41" fmla="*/ 0 h 348"/>
                  <a:gd name="T42" fmla="*/ 0 w 497"/>
                  <a:gd name="T43" fmla="*/ 0 h 348"/>
                  <a:gd name="T44" fmla="*/ 0 w 497"/>
                  <a:gd name="T45" fmla="*/ 0 h 348"/>
                  <a:gd name="T46" fmla="*/ 0 w 497"/>
                  <a:gd name="T47" fmla="*/ 0 h 348"/>
                  <a:gd name="T48" fmla="*/ 0 w 497"/>
                  <a:gd name="T49" fmla="*/ 0 h 348"/>
                  <a:gd name="T50" fmla="*/ 0 w 497"/>
                  <a:gd name="T51" fmla="*/ 0 h 348"/>
                  <a:gd name="T52" fmla="*/ 0 w 497"/>
                  <a:gd name="T53" fmla="*/ 0 h 348"/>
                  <a:gd name="T54" fmla="*/ 0 w 497"/>
                  <a:gd name="T55" fmla="*/ 0 h 348"/>
                  <a:gd name="T56" fmla="*/ 0 w 497"/>
                  <a:gd name="T57" fmla="*/ 0 h 348"/>
                  <a:gd name="T58" fmla="*/ 0 w 497"/>
                  <a:gd name="T59" fmla="*/ 0 h 348"/>
                  <a:gd name="T60" fmla="*/ 0 w 497"/>
                  <a:gd name="T61" fmla="*/ 0 h 348"/>
                  <a:gd name="T62" fmla="*/ 0 w 497"/>
                  <a:gd name="T63" fmla="*/ 0 h 348"/>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497"/>
                  <a:gd name="T97" fmla="*/ 0 h 348"/>
                  <a:gd name="T98" fmla="*/ 497 w 497"/>
                  <a:gd name="T99" fmla="*/ 348 h 348"/>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497" h="348">
                    <a:moveTo>
                      <a:pt x="18" y="129"/>
                    </a:moveTo>
                    <a:lnTo>
                      <a:pt x="1" y="145"/>
                    </a:lnTo>
                    <a:lnTo>
                      <a:pt x="0" y="209"/>
                    </a:lnTo>
                    <a:lnTo>
                      <a:pt x="21" y="280"/>
                    </a:lnTo>
                    <a:lnTo>
                      <a:pt x="43" y="348"/>
                    </a:lnTo>
                    <a:lnTo>
                      <a:pt x="104" y="344"/>
                    </a:lnTo>
                    <a:lnTo>
                      <a:pt x="167" y="309"/>
                    </a:lnTo>
                    <a:lnTo>
                      <a:pt x="216" y="291"/>
                    </a:lnTo>
                    <a:lnTo>
                      <a:pt x="267" y="275"/>
                    </a:lnTo>
                    <a:lnTo>
                      <a:pt x="304" y="260"/>
                    </a:lnTo>
                    <a:lnTo>
                      <a:pt x="342" y="242"/>
                    </a:lnTo>
                    <a:lnTo>
                      <a:pt x="379" y="224"/>
                    </a:lnTo>
                    <a:lnTo>
                      <a:pt x="416" y="206"/>
                    </a:lnTo>
                    <a:lnTo>
                      <a:pt x="452" y="189"/>
                    </a:lnTo>
                    <a:lnTo>
                      <a:pt x="454" y="166"/>
                    </a:lnTo>
                    <a:lnTo>
                      <a:pt x="497" y="130"/>
                    </a:lnTo>
                    <a:lnTo>
                      <a:pt x="464" y="77"/>
                    </a:lnTo>
                    <a:lnTo>
                      <a:pt x="430" y="23"/>
                    </a:lnTo>
                    <a:lnTo>
                      <a:pt x="434" y="0"/>
                    </a:lnTo>
                    <a:lnTo>
                      <a:pt x="397" y="9"/>
                    </a:lnTo>
                    <a:lnTo>
                      <a:pt x="358" y="20"/>
                    </a:lnTo>
                    <a:lnTo>
                      <a:pt x="321" y="30"/>
                    </a:lnTo>
                    <a:lnTo>
                      <a:pt x="282" y="41"/>
                    </a:lnTo>
                    <a:lnTo>
                      <a:pt x="255" y="77"/>
                    </a:lnTo>
                    <a:lnTo>
                      <a:pt x="228" y="114"/>
                    </a:lnTo>
                    <a:lnTo>
                      <a:pt x="201" y="150"/>
                    </a:lnTo>
                    <a:lnTo>
                      <a:pt x="174" y="187"/>
                    </a:lnTo>
                    <a:lnTo>
                      <a:pt x="170" y="129"/>
                    </a:lnTo>
                    <a:lnTo>
                      <a:pt x="125" y="108"/>
                    </a:lnTo>
                    <a:lnTo>
                      <a:pt x="79" y="89"/>
                    </a:lnTo>
                    <a:lnTo>
                      <a:pt x="25" y="83"/>
                    </a:lnTo>
                    <a:lnTo>
                      <a:pt x="18" y="129"/>
                    </a:lnTo>
                    <a:close/>
                  </a:path>
                </a:pathLst>
              </a:custGeom>
              <a:blipFill dpi="0" rotWithShape="0">
                <a:blip r:embed="rId2" cstate="print"/>
                <a:srcRect/>
                <a:tile tx="0" ty="0" sx="100000" sy="100000" flip="none" algn="tl"/>
              </a:blipFill>
              <a:ln w="0">
                <a:noFill/>
                <a:prstDash val="solid"/>
                <a:round/>
                <a:headEnd/>
                <a:tailEnd/>
              </a:ln>
            </p:spPr>
            <p:txBody>
              <a:bodyPr/>
              <a:lstStyle/>
              <a:p>
                <a:endParaRPr lang="en-US" sz="2200" dirty="0">
                  <a:cs typeface="Calibri" pitchFamily="34" charset="0"/>
                </a:endParaRPr>
              </a:p>
            </p:txBody>
          </p:sp>
          <p:sp>
            <p:nvSpPr>
              <p:cNvPr id="102" name="Freeform 88"/>
              <p:cNvSpPr>
                <a:spLocks noChangeAspect="1"/>
              </p:cNvSpPr>
              <p:nvPr/>
            </p:nvSpPr>
            <p:spPr bwMode="auto">
              <a:xfrm>
                <a:off x="4079" y="2566"/>
                <a:ext cx="40" cy="80"/>
              </a:xfrm>
              <a:custGeom>
                <a:avLst/>
                <a:gdLst>
                  <a:gd name="T0" fmla="*/ 0 w 108"/>
                  <a:gd name="T1" fmla="*/ 0 h 212"/>
                  <a:gd name="T2" fmla="*/ 0 w 108"/>
                  <a:gd name="T3" fmla="*/ 0 h 212"/>
                  <a:gd name="T4" fmla="*/ 0 w 108"/>
                  <a:gd name="T5" fmla="*/ 0 h 212"/>
                  <a:gd name="T6" fmla="*/ 0 w 108"/>
                  <a:gd name="T7" fmla="*/ 0 h 212"/>
                  <a:gd name="T8" fmla="*/ 0 w 108"/>
                  <a:gd name="T9" fmla="*/ 0 h 212"/>
                  <a:gd name="T10" fmla="*/ 0 w 108"/>
                  <a:gd name="T11" fmla="*/ 0 h 212"/>
                  <a:gd name="T12" fmla="*/ 0 w 108"/>
                  <a:gd name="T13" fmla="*/ 0 h 212"/>
                  <a:gd name="T14" fmla="*/ 0 w 108"/>
                  <a:gd name="T15" fmla="*/ 0 h 212"/>
                  <a:gd name="T16" fmla="*/ 0 w 108"/>
                  <a:gd name="T17" fmla="*/ 0 h 212"/>
                  <a:gd name="T18" fmla="*/ 0 w 108"/>
                  <a:gd name="T19" fmla="*/ 0 h 212"/>
                  <a:gd name="T20" fmla="*/ 0 w 108"/>
                  <a:gd name="T21" fmla="*/ 0 h 212"/>
                  <a:gd name="T22" fmla="*/ 0 w 108"/>
                  <a:gd name="T23" fmla="*/ 0 h 212"/>
                  <a:gd name="T24" fmla="*/ 0 w 108"/>
                  <a:gd name="T25" fmla="*/ 0 h 212"/>
                  <a:gd name="T26" fmla="*/ 0 w 108"/>
                  <a:gd name="T27" fmla="*/ 0 h 212"/>
                  <a:gd name="T28" fmla="*/ 0 w 108"/>
                  <a:gd name="T29" fmla="*/ 0 h 212"/>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08"/>
                  <a:gd name="T46" fmla="*/ 0 h 212"/>
                  <a:gd name="T47" fmla="*/ 108 w 108"/>
                  <a:gd name="T48" fmla="*/ 212 h 212"/>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08" h="212">
                    <a:moveTo>
                      <a:pt x="26" y="7"/>
                    </a:moveTo>
                    <a:lnTo>
                      <a:pt x="45" y="36"/>
                    </a:lnTo>
                    <a:lnTo>
                      <a:pt x="69" y="70"/>
                    </a:lnTo>
                    <a:lnTo>
                      <a:pt x="88" y="112"/>
                    </a:lnTo>
                    <a:lnTo>
                      <a:pt x="108" y="155"/>
                    </a:lnTo>
                    <a:lnTo>
                      <a:pt x="82" y="198"/>
                    </a:lnTo>
                    <a:lnTo>
                      <a:pt x="35" y="212"/>
                    </a:lnTo>
                    <a:lnTo>
                      <a:pt x="8" y="140"/>
                    </a:lnTo>
                    <a:lnTo>
                      <a:pt x="0" y="88"/>
                    </a:lnTo>
                    <a:lnTo>
                      <a:pt x="5" y="92"/>
                    </a:lnTo>
                    <a:lnTo>
                      <a:pt x="12" y="54"/>
                    </a:lnTo>
                    <a:lnTo>
                      <a:pt x="18" y="13"/>
                    </a:lnTo>
                    <a:lnTo>
                      <a:pt x="21" y="10"/>
                    </a:lnTo>
                    <a:lnTo>
                      <a:pt x="8" y="0"/>
                    </a:lnTo>
                    <a:lnTo>
                      <a:pt x="26" y="7"/>
                    </a:lnTo>
                    <a:close/>
                  </a:path>
                </a:pathLst>
              </a:custGeom>
              <a:blipFill dpi="0" rotWithShape="0">
                <a:blip r:embed="rId2" cstate="print"/>
                <a:srcRect/>
                <a:tile tx="0" ty="0" sx="100000" sy="100000" flip="none" algn="tl"/>
              </a:blipFill>
              <a:ln w="0">
                <a:noFill/>
                <a:prstDash val="solid"/>
                <a:round/>
                <a:headEnd/>
                <a:tailEnd/>
              </a:ln>
            </p:spPr>
            <p:txBody>
              <a:bodyPr/>
              <a:lstStyle/>
              <a:p>
                <a:endParaRPr lang="en-US" sz="2200" dirty="0">
                  <a:cs typeface="Calibri" pitchFamily="34" charset="0"/>
                </a:endParaRPr>
              </a:p>
            </p:txBody>
          </p:sp>
          <p:sp>
            <p:nvSpPr>
              <p:cNvPr id="103" name="Freeform 89"/>
              <p:cNvSpPr>
                <a:spLocks noChangeAspect="1"/>
              </p:cNvSpPr>
              <p:nvPr/>
            </p:nvSpPr>
            <p:spPr bwMode="auto">
              <a:xfrm>
                <a:off x="3152" y="2792"/>
                <a:ext cx="35" cy="34"/>
              </a:xfrm>
              <a:custGeom>
                <a:avLst/>
                <a:gdLst>
                  <a:gd name="T0" fmla="*/ 0 w 93"/>
                  <a:gd name="T1" fmla="*/ 0 h 90"/>
                  <a:gd name="T2" fmla="*/ 0 w 93"/>
                  <a:gd name="T3" fmla="*/ 0 h 90"/>
                  <a:gd name="T4" fmla="*/ 0 w 93"/>
                  <a:gd name="T5" fmla="*/ 0 h 90"/>
                  <a:gd name="T6" fmla="*/ 0 w 93"/>
                  <a:gd name="T7" fmla="*/ 0 h 90"/>
                  <a:gd name="T8" fmla="*/ 0 w 93"/>
                  <a:gd name="T9" fmla="*/ 0 h 90"/>
                  <a:gd name="T10" fmla="*/ 0 w 93"/>
                  <a:gd name="T11" fmla="*/ 0 h 90"/>
                  <a:gd name="T12" fmla="*/ 0 w 93"/>
                  <a:gd name="T13" fmla="*/ 0 h 90"/>
                  <a:gd name="T14" fmla="*/ 0 w 93"/>
                  <a:gd name="T15" fmla="*/ 0 h 90"/>
                  <a:gd name="T16" fmla="*/ 0 w 93"/>
                  <a:gd name="T17" fmla="*/ 0 h 90"/>
                  <a:gd name="T18" fmla="*/ 0 w 93"/>
                  <a:gd name="T19" fmla="*/ 0 h 90"/>
                  <a:gd name="T20" fmla="*/ 0 w 93"/>
                  <a:gd name="T21" fmla="*/ 0 h 90"/>
                  <a:gd name="T22" fmla="*/ 0 w 93"/>
                  <a:gd name="T23" fmla="*/ 0 h 9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93"/>
                  <a:gd name="T37" fmla="*/ 0 h 90"/>
                  <a:gd name="T38" fmla="*/ 93 w 93"/>
                  <a:gd name="T39" fmla="*/ 90 h 90"/>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93" h="90">
                    <a:moveTo>
                      <a:pt x="33" y="17"/>
                    </a:moveTo>
                    <a:lnTo>
                      <a:pt x="10" y="57"/>
                    </a:lnTo>
                    <a:lnTo>
                      <a:pt x="0" y="88"/>
                    </a:lnTo>
                    <a:lnTo>
                      <a:pt x="2" y="90"/>
                    </a:lnTo>
                    <a:lnTo>
                      <a:pt x="4" y="90"/>
                    </a:lnTo>
                    <a:lnTo>
                      <a:pt x="48" y="87"/>
                    </a:lnTo>
                    <a:lnTo>
                      <a:pt x="52" y="69"/>
                    </a:lnTo>
                    <a:lnTo>
                      <a:pt x="79" y="73"/>
                    </a:lnTo>
                    <a:lnTo>
                      <a:pt x="93" y="67"/>
                    </a:lnTo>
                    <a:lnTo>
                      <a:pt x="76" y="0"/>
                    </a:lnTo>
                    <a:lnTo>
                      <a:pt x="46" y="17"/>
                    </a:lnTo>
                    <a:lnTo>
                      <a:pt x="33" y="17"/>
                    </a:lnTo>
                    <a:close/>
                  </a:path>
                </a:pathLst>
              </a:custGeom>
              <a:blipFill dpi="0" rotWithShape="0">
                <a:blip r:embed="rId2" cstate="print"/>
                <a:srcRect/>
                <a:tile tx="0" ty="0" sx="100000" sy="100000" flip="none" algn="tl"/>
              </a:blipFill>
              <a:ln w="0">
                <a:noFill/>
                <a:prstDash val="solid"/>
                <a:round/>
                <a:headEnd/>
                <a:tailEnd/>
              </a:ln>
            </p:spPr>
            <p:txBody>
              <a:bodyPr/>
              <a:lstStyle/>
              <a:p>
                <a:endParaRPr lang="en-US" sz="2200" dirty="0">
                  <a:cs typeface="Calibri" pitchFamily="34" charset="0"/>
                </a:endParaRPr>
              </a:p>
            </p:txBody>
          </p:sp>
          <p:sp>
            <p:nvSpPr>
              <p:cNvPr id="104" name="Freeform 90"/>
              <p:cNvSpPr>
                <a:spLocks noChangeAspect="1"/>
              </p:cNvSpPr>
              <p:nvPr/>
            </p:nvSpPr>
            <p:spPr bwMode="auto">
              <a:xfrm>
                <a:off x="3970" y="2730"/>
                <a:ext cx="2" cy="2"/>
              </a:xfrm>
              <a:custGeom>
                <a:avLst/>
                <a:gdLst>
                  <a:gd name="T0" fmla="*/ 1 w 4"/>
                  <a:gd name="T1" fmla="*/ 0 h 6"/>
                  <a:gd name="T2" fmla="*/ 1 w 4"/>
                  <a:gd name="T3" fmla="*/ 0 h 6"/>
                  <a:gd name="T4" fmla="*/ 0 w 4"/>
                  <a:gd name="T5" fmla="*/ 0 h 6"/>
                  <a:gd name="T6" fmla="*/ 1 w 4"/>
                  <a:gd name="T7" fmla="*/ 0 h 6"/>
                  <a:gd name="T8" fmla="*/ 1 w 4"/>
                  <a:gd name="T9" fmla="*/ 0 h 6"/>
                  <a:gd name="T10" fmla="*/ 0 60000 65536"/>
                  <a:gd name="T11" fmla="*/ 0 60000 65536"/>
                  <a:gd name="T12" fmla="*/ 0 60000 65536"/>
                  <a:gd name="T13" fmla="*/ 0 60000 65536"/>
                  <a:gd name="T14" fmla="*/ 0 60000 65536"/>
                  <a:gd name="T15" fmla="*/ 0 w 4"/>
                  <a:gd name="T16" fmla="*/ 0 h 6"/>
                  <a:gd name="T17" fmla="*/ 4 w 4"/>
                  <a:gd name="T18" fmla="*/ 6 h 6"/>
                </a:gdLst>
                <a:ahLst/>
                <a:cxnLst>
                  <a:cxn ang="T10">
                    <a:pos x="T0" y="T1"/>
                  </a:cxn>
                  <a:cxn ang="T11">
                    <a:pos x="T2" y="T3"/>
                  </a:cxn>
                  <a:cxn ang="T12">
                    <a:pos x="T4" y="T5"/>
                  </a:cxn>
                  <a:cxn ang="T13">
                    <a:pos x="T6" y="T7"/>
                  </a:cxn>
                  <a:cxn ang="T14">
                    <a:pos x="T8" y="T9"/>
                  </a:cxn>
                </a:cxnLst>
                <a:rect l="T15" t="T16" r="T17" b="T18"/>
                <a:pathLst>
                  <a:path w="4" h="6">
                    <a:moveTo>
                      <a:pt x="4" y="5"/>
                    </a:moveTo>
                    <a:lnTo>
                      <a:pt x="1" y="6"/>
                    </a:lnTo>
                    <a:lnTo>
                      <a:pt x="0" y="3"/>
                    </a:lnTo>
                    <a:lnTo>
                      <a:pt x="3" y="0"/>
                    </a:lnTo>
                    <a:lnTo>
                      <a:pt x="4" y="5"/>
                    </a:lnTo>
                    <a:close/>
                  </a:path>
                </a:pathLst>
              </a:custGeom>
              <a:blipFill dpi="0" rotWithShape="0">
                <a:blip r:embed="rId2" cstate="print"/>
                <a:srcRect/>
                <a:tile tx="0" ty="0" sx="100000" sy="100000" flip="none" algn="tl"/>
              </a:blipFill>
              <a:ln w="0">
                <a:noFill/>
                <a:prstDash val="solid"/>
                <a:round/>
                <a:headEnd/>
                <a:tailEnd/>
              </a:ln>
            </p:spPr>
            <p:txBody>
              <a:bodyPr/>
              <a:lstStyle/>
              <a:p>
                <a:endParaRPr lang="en-US" sz="2200" dirty="0">
                  <a:cs typeface="Calibri" pitchFamily="34" charset="0"/>
                </a:endParaRPr>
              </a:p>
            </p:txBody>
          </p:sp>
          <p:sp>
            <p:nvSpPr>
              <p:cNvPr id="105" name="Freeform 91"/>
              <p:cNvSpPr>
                <a:spLocks noChangeAspect="1"/>
              </p:cNvSpPr>
              <p:nvPr/>
            </p:nvSpPr>
            <p:spPr bwMode="auto">
              <a:xfrm>
                <a:off x="3966" y="2786"/>
                <a:ext cx="1" cy="2"/>
              </a:xfrm>
              <a:custGeom>
                <a:avLst/>
                <a:gdLst>
                  <a:gd name="T0" fmla="*/ 0 w 3"/>
                  <a:gd name="T1" fmla="*/ 0 h 5"/>
                  <a:gd name="T2" fmla="*/ 0 w 3"/>
                  <a:gd name="T3" fmla="*/ 0 h 5"/>
                  <a:gd name="T4" fmla="*/ 0 w 3"/>
                  <a:gd name="T5" fmla="*/ 0 h 5"/>
                  <a:gd name="T6" fmla="*/ 0 w 3"/>
                  <a:gd name="T7" fmla="*/ 0 h 5"/>
                  <a:gd name="T8" fmla="*/ 0 60000 65536"/>
                  <a:gd name="T9" fmla="*/ 0 60000 65536"/>
                  <a:gd name="T10" fmla="*/ 0 60000 65536"/>
                  <a:gd name="T11" fmla="*/ 0 60000 65536"/>
                  <a:gd name="T12" fmla="*/ 0 w 3"/>
                  <a:gd name="T13" fmla="*/ 0 h 5"/>
                  <a:gd name="T14" fmla="*/ 3 w 3"/>
                  <a:gd name="T15" fmla="*/ 5 h 5"/>
                </a:gdLst>
                <a:ahLst/>
                <a:cxnLst>
                  <a:cxn ang="T8">
                    <a:pos x="T0" y="T1"/>
                  </a:cxn>
                  <a:cxn ang="T9">
                    <a:pos x="T2" y="T3"/>
                  </a:cxn>
                  <a:cxn ang="T10">
                    <a:pos x="T4" y="T5"/>
                  </a:cxn>
                  <a:cxn ang="T11">
                    <a:pos x="T6" y="T7"/>
                  </a:cxn>
                </a:cxnLst>
                <a:rect l="T12" t="T13" r="T14" b="T15"/>
                <a:pathLst>
                  <a:path w="3" h="5">
                    <a:moveTo>
                      <a:pt x="3" y="5"/>
                    </a:moveTo>
                    <a:lnTo>
                      <a:pt x="3" y="0"/>
                    </a:lnTo>
                    <a:lnTo>
                      <a:pt x="0" y="5"/>
                    </a:lnTo>
                    <a:lnTo>
                      <a:pt x="3" y="5"/>
                    </a:lnTo>
                    <a:close/>
                  </a:path>
                </a:pathLst>
              </a:custGeom>
              <a:blipFill dpi="0" rotWithShape="0">
                <a:blip r:embed="rId2" cstate="print"/>
                <a:srcRect/>
                <a:tile tx="0" ty="0" sx="100000" sy="100000" flip="none" algn="tl"/>
              </a:blipFill>
              <a:ln w="0">
                <a:noFill/>
                <a:prstDash val="solid"/>
                <a:round/>
                <a:headEnd/>
                <a:tailEnd/>
              </a:ln>
            </p:spPr>
            <p:txBody>
              <a:bodyPr/>
              <a:lstStyle/>
              <a:p>
                <a:endParaRPr lang="en-US" sz="2200" dirty="0">
                  <a:cs typeface="Calibri" pitchFamily="34" charset="0"/>
                </a:endParaRPr>
              </a:p>
            </p:txBody>
          </p:sp>
          <p:sp>
            <p:nvSpPr>
              <p:cNvPr id="106" name="Freeform 92"/>
              <p:cNvSpPr>
                <a:spLocks noChangeAspect="1"/>
              </p:cNvSpPr>
              <p:nvPr/>
            </p:nvSpPr>
            <p:spPr bwMode="auto">
              <a:xfrm>
                <a:off x="3958" y="2623"/>
                <a:ext cx="2" cy="1"/>
              </a:xfrm>
              <a:custGeom>
                <a:avLst/>
                <a:gdLst>
                  <a:gd name="T0" fmla="*/ 0 w 5"/>
                  <a:gd name="T1" fmla="*/ 0 h 3"/>
                  <a:gd name="T2" fmla="*/ 0 w 5"/>
                  <a:gd name="T3" fmla="*/ 0 h 3"/>
                  <a:gd name="T4" fmla="*/ 0 w 5"/>
                  <a:gd name="T5" fmla="*/ 0 h 3"/>
                  <a:gd name="T6" fmla="*/ 0 w 5"/>
                  <a:gd name="T7" fmla="*/ 0 h 3"/>
                  <a:gd name="T8" fmla="*/ 0 60000 65536"/>
                  <a:gd name="T9" fmla="*/ 0 60000 65536"/>
                  <a:gd name="T10" fmla="*/ 0 60000 65536"/>
                  <a:gd name="T11" fmla="*/ 0 60000 65536"/>
                  <a:gd name="T12" fmla="*/ 0 w 5"/>
                  <a:gd name="T13" fmla="*/ 0 h 3"/>
                  <a:gd name="T14" fmla="*/ 5 w 5"/>
                  <a:gd name="T15" fmla="*/ 3 h 3"/>
                </a:gdLst>
                <a:ahLst/>
                <a:cxnLst>
                  <a:cxn ang="T8">
                    <a:pos x="T0" y="T1"/>
                  </a:cxn>
                  <a:cxn ang="T9">
                    <a:pos x="T2" y="T3"/>
                  </a:cxn>
                  <a:cxn ang="T10">
                    <a:pos x="T4" y="T5"/>
                  </a:cxn>
                  <a:cxn ang="T11">
                    <a:pos x="T6" y="T7"/>
                  </a:cxn>
                </a:cxnLst>
                <a:rect l="T12" t="T13" r="T14" b="T15"/>
                <a:pathLst>
                  <a:path w="5" h="3">
                    <a:moveTo>
                      <a:pt x="5" y="3"/>
                    </a:moveTo>
                    <a:lnTo>
                      <a:pt x="5" y="0"/>
                    </a:lnTo>
                    <a:lnTo>
                      <a:pt x="0" y="2"/>
                    </a:lnTo>
                    <a:lnTo>
                      <a:pt x="5" y="3"/>
                    </a:lnTo>
                    <a:close/>
                  </a:path>
                </a:pathLst>
              </a:custGeom>
              <a:blipFill dpi="0" rotWithShape="0">
                <a:blip r:embed="rId2" cstate="print"/>
                <a:srcRect/>
                <a:tile tx="0" ty="0" sx="100000" sy="100000" flip="none" algn="tl"/>
              </a:blipFill>
              <a:ln w="0">
                <a:noFill/>
                <a:prstDash val="solid"/>
                <a:round/>
                <a:headEnd/>
                <a:tailEnd/>
              </a:ln>
            </p:spPr>
            <p:txBody>
              <a:bodyPr/>
              <a:lstStyle/>
              <a:p>
                <a:endParaRPr lang="en-US" sz="2200" dirty="0">
                  <a:cs typeface="Calibri" pitchFamily="34" charset="0"/>
                </a:endParaRPr>
              </a:p>
            </p:txBody>
          </p:sp>
          <p:sp>
            <p:nvSpPr>
              <p:cNvPr id="107" name="Freeform 93"/>
              <p:cNvSpPr>
                <a:spLocks noChangeAspect="1"/>
              </p:cNvSpPr>
              <p:nvPr/>
            </p:nvSpPr>
            <p:spPr bwMode="auto">
              <a:xfrm>
                <a:off x="3521" y="2227"/>
                <a:ext cx="2" cy="5"/>
              </a:xfrm>
              <a:custGeom>
                <a:avLst/>
                <a:gdLst>
                  <a:gd name="T0" fmla="*/ 0 w 5"/>
                  <a:gd name="T1" fmla="*/ 0 h 13"/>
                  <a:gd name="T2" fmla="*/ 0 w 5"/>
                  <a:gd name="T3" fmla="*/ 0 h 13"/>
                  <a:gd name="T4" fmla="*/ 0 w 5"/>
                  <a:gd name="T5" fmla="*/ 0 h 13"/>
                  <a:gd name="T6" fmla="*/ 0 w 5"/>
                  <a:gd name="T7" fmla="*/ 0 h 13"/>
                  <a:gd name="T8" fmla="*/ 0 60000 65536"/>
                  <a:gd name="T9" fmla="*/ 0 60000 65536"/>
                  <a:gd name="T10" fmla="*/ 0 60000 65536"/>
                  <a:gd name="T11" fmla="*/ 0 60000 65536"/>
                  <a:gd name="T12" fmla="*/ 0 w 5"/>
                  <a:gd name="T13" fmla="*/ 0 h 13"/>
                  <a:gd name="T14" fmla="*/ 5 w 5"/>
                  <a:gd name="T15" fmla="*/ 13 h 13"/>
                </a:gdLst>
                <a:ahLst/>
                <a:cxnLst>
                  <a:cxn ang="T8">
                    <a:pos x="T0" y="T1"/>
                  </a:cxn>
                  <a:cxn ang="T9">
                    <a:pos x="T2" y="T3"/>
                  </a:cxn>
                  <a:cxn ang="T10">
                    <a:pos x="T4" y="T5"/>
                  </a:cxn>
                  <a:cxn ang="T11">
                    <a:pos x="T6" y="T7"/>
                  </a:cxn>
                </a:cxnLst>
                <a:rect l="T12" t="T13" r="T14" b="T15"/>
                <a:pathLst>
                  <a:path w="5" h="13">
                    <a:moveTo>
                      <a:pt x="3" y="0"/>
                    </a:moveTo>
                    <a:lnTo>
                      <a:pt x="0" y="13"/>
                    </a:lnTo>
                    <a:lnTo>
                      <a:pt x="5" y="6"/>
                    </a:lnTo>
                    <a:lnTo>
                      <a:pt x="3" y="0"/>
                    </a:lnTo>
                    <a:close/>
                  </a:path>
                </a:pathLst>
              </a:custGeom>
              <a:blipFill dpi="0" rotWithShape="0">
                <a:blip r:embed="rId2" cstate="print"/>
                <a:srcRect/>
                <a:tile tx="0" ty="0" sx="100000" sy="100000" flip="none" algn="tl"/>
              </a:blipFill>
              <a:ln w="0">
                <a:noFill/>
                <a:prstDash val="solid"/>
                <a:round/>
                <a:headEnd/>
                <a:tailEnd/>
              </a:ln>
            </p:spPr>
            <p:txBody>
              <a:bodyPr/>
              <a:lstStyle/>
              <a:p>
                <a:endParaRPr lang="en-US" sz="2200" dirty="0">
                  <a:cs typeface="Calibri" pitchFamily="34" charset="0"/>
                </a:endParaRPr>
              </a:p>
            </p:txBody>
          </p:sp>
          <p:sp>
            <p:nvSpPr>
              <p:cNvPr id="108" name="Freeform 94"/>
              <p:cNvSpPr>
                <a:spLocks noChangeAspect="1"/>
              </p:cNvSpPr>
              <p:nvPr/>
            </p:nvSpPr>
            <p:spPr bwMode="auto">
              <a:xfrm>
                <a:off x="2868" y="2282"/>
                <a:ext cx="188" cy="332"/>
              </a:xfrm>
              <a:custGeom>
                <a:avLst/>
                <a:gdLst>
                  <a:gd name="T0" fmla="*/ 0 w 500"/>
                  <a:gd name="T1" fmla="*/ 0 h 882"/>
                  <a:gd name="T2" fmla="*/ 0 w 500"/>
                  <a:gd name="T3" fmla="*/ 0 h 882"/>
                  <a:gd name="T4" fmla="*/ 0 w 500"/>
                  <a:gd name="T5" fmla="*/ 0 h 882"/>
                  <a:gd name="T6" fmla="*/ 0 w 500"/>
                  <a:gd name="T7" fmla="*/ 0 h 882"/>
                  <a:gd name="T8" fmla="*/ 0 w 500"/>
                  <a:gd name="T9" fmla="*/ 0 h 882"/>
                  <a:gd name="T10" fmla="*/ 0 w 500"/>
                  <a:gd name="T11" fmla="*/ 0 h 882"/>
                  <a:gd name="T12" fmla="*/ 0 w 500"/>
                  <a:gd name="T13" fmla="*/ 0 h 882"/>
                  <a:gd name="T14" fmla="*/ 0 w 500"/>
                  <a:gd name="T15" fmla="*/ 0 h 882"/>
                  <a:gd name="T16" fmla="*/ 0 w 500"/>
                  <a:gd name="T17" fmla="*/ 0 h 882"/>
                  <a:gd name="T18" fmla="*/ 0 w 500"/>
                  <a:gd name="T19" fmla="*/ 0 h 882"/>
                  <a:gd name="T20" fmla="*/ 0 w 500"/>
                  <a:gd name="T21" fmla="*/ 0 h 882"/>
                  <a:gd name="T22" fmla="*/ 0 w 500"/>
                  <a:gd name="T23" fmla="*/ 0 h 882"/>
                  <a:gd name="T24" fmla="*/ 0 w 500"/>
                  <a:gd name="T25" fmla="*/ 0 h 882"/>
                  <a:gd name="T26" fmla="*/ 0 w 500"/>
                  <a:gd name="T27" fmla="*/ 0 h 882"/>
                  <a:gd name="T28" fmla="*/ 0 w 500"/>
                  <a:gd name="T29" fmla="*/ 0 h 882"/>
                  <a:gd name="T30" fmla="*/ 0 w 500"/>
                  <a:gd name="T31" fmla="*/ 0 h 882"/>
                  <a:gd name="T32" fmla="*/ 0 w 500"/>
                  <a:gd name="T33" fmla="*/ 0 h 882"/>
                  <a:gd name="T34" fmla="*/ 0 w 500"/>
                  <a:gd name="T35" fmla="*/ 0 h 882"/>
                  <a:gd name="T36" fmla="*/ 0 w 500"/>
                  <a:gd name="T37" fmla="*/ 0 h 882"/>
                  <a:gd name="T38" fmla="*/ 0 w 500"/>
                  <a:gd name="T39" fmla="*/ 0 h 882"/>
                  <a:gd name="T40" fmla="*/ 0 w 500"/>
                  <a:gd name="T41" fmla="*/ 0 h 882"/>
                  <a:gd name="T42" fmla="*/ 0 w 500"/>
                  <a:gd name="T43" fmla="*/ 0 h 882"/>
                  <a:gd name="T44" fmla="*/ 0 w 500"/>
                  <a:gd name="T45" fmla="*/ 0 h 882"/>
                  <a:gd name="T46" fmla="*/ 0 w 500"/>
                  <a:gd name="T47" fmla="*/ 0 h 882"/>
                  <a:gd name="T48" fmla="*/ 0 w 500"/>
                  <a:gd name="T49" fmla="*/ 0 h 882"/>
                  <a:gd name="T50" fmla="*/ 0 w 500"/>
                  <a:gd name="T51" fmla="*/ 0 h 882"/>
                  <a:gd name="T52" fmla="*/ 0 w 500"/>
                  <a:gd name="T53" fmla="*/ 0 h 882"/>
                  <a:gd name="T54" fmla="*/ 0 w 500"/>
                  <a:gd name="T55" fmla="*/ 0 h 882"/>
                  <a:gd name="T56" fmla="*/ 0 w 500"/>
                  <a:gd name="T57" fmla="*/ 0 h 882"/>
                  <a:gd name="T58" fmla="*/ 0 w 500"/>
                  <a:gd name="T59" fmla="*/ 0 h 882"/>
                  <a:gd name="T60" fmla="*/ 0 w 500"/>
                  <a:gd name="T61" fmla="*/ 0 h 882"/>
                  <a:gd name="T62" fmla="*/ 0 w 500"/>
                  <a:gd name="T63" fmla="*/ 0 h 882"/>
                  <a:gd name="T64" fmla="*/ 0 w 500"/>
                  <a:gd name="T65" fmla="*/ 0 h 882"/>
                  <a:gd name="T66" fmla="*/ 0 w 500"/>
                  <a:gd name="T67" fmla="*/ 0 h 882"/>
                  <a:gd name="T68" fmla="*/ 0 w 500"/>
                  <a:gd name="T69" fmla="*/ 0 h 882"/>
                  <a:gd name="T70" fmla="*/ 0 w 500"/>
                  <a:gd name="T71" fmla="*/ 0 h 882"/>
                  <a:gd name="T72" fmla="*/ 0 w 500"/>
                  <a:gd name="T73" fmla="*/ 0 h 882"/>
                  <a:gd name="T74" fmla="*/ 0 w 500"/>
                  <a:gd name="T75" fmla="*/ 0 h 882"/>
                  <a:gd name="T76" fmla="*/ 0 w 500"/>
                  <a:gd name="T77" fmla="*/ 0 h 882"/>
                  <a:gd name="T78" fmla="*/ 0 w 500"/>
                  <a:gd name="T79" fmla="*/ 0 h 882"/>
                  <a:gd name="T80" fmla="*/ 0 w 500"/>
                  <a:gd name="T81" fmla="*/ 0 h 882"/>
                  <a:gd name="T82" fmla="*/ 0 w 500"/>
                  <a:gd name="T83" fmla="*/ 0 h 882"/>
                  <a:gd name="T84" fmla="*/ 0 w 500"/>
                  <a:gd name="T85" fmla="*/ 0 h 882"/>
                  <a:gd name="T86" fmla="*/ 0 w 500"/>
                  <a:gd name="T87" fmla="*/ 0 h 882"/>
                  <a:gd name="T88" fmla="*/ 0 w 500"/>
                  <a:gd name="T89" fmla="*/ 0 h 882"/>
                  <a:gd name="T90" fmla="*/ 0 w 500"/>
                  <a:gd name="T91" fmla="*/ 0 h 882"/>
                  <a:gd name="T92" fmla="*/ 0 w 500"/>
                  <a:gd name="T93" fmla="*/ 0 h 882"/>
                  <a:gd name="T94" fmla="*/ 0 w 500"/>
                  <a:gd name="T95" fmla="*/ 0 h 882"/>
                  <a:gd name="T96" fmla="*/ 0 w 500"/>
                  <a:gd name="T97" fmla="*/ 0 h 882"/>
                  <a:gd name="T98" fmla="*/ 0 w 500"/>
                  <a:gd name="T99" fmla="*/ 0 h 882"/>
                  <a:gd name="T100" fmla="*/ 0 w 500"/>
                  <a:gd name="T101" fmla="*/ 0 h 882"/>
                  <a:gd name="T102" fmla="*/ 0 w 500"/>
                  <a:gd name="T103" fmla="*/ 0 h 882"/>
                  <a:gd name="T104" fmla="*/ 0 w 500"/>
                  <a:gd name="T105" fmla="*/ 0 h 882"/>
                  <a:gd name="T106" fmla="*/ 0 w 500"/>
                  <a:gd name="T107" fmla="*/ 0 h 882"/>
                  <a:gd name="T108" fmla="*/ 0 w 500"/>
                  <a:gd name="T109" fmla="*/ 0 h 882"/>
                  <a:gd name="T110" fmla="*/ 0 w 500"/>
                  <a:gd name="T111" fmla="*/ 0 h 882"/>
                  <a:gd name="T112" fmla="*/ 0 w 500"/>
                  <a:gd name="T113" fmla="*/ 0 h 882"/>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500"/>
                  <a:gd name="T172" fmla="*/ 0 h 882"/>
                  <a:gd name="T173" fmla="*/ 500 w 500"/>
                  <a:gd name="T174" fmla="*/ 882 h 882"/>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500" h="882">
                    <a:moveTo>
                      <a:pt x="494" y="221"/>
                    </a:moveTo>
                    <a:lnTo>
                      <a:pt x="445" y="193"/>
                    </a:lnTo>
                    <a:lnTo>
                      <a:pt x="396" y="166"/>
                    </a:lnTo>
                    <a:lnTo>
                      <a:pt x="347" y="138"/>
                    </a:lnTo>
                    <a:lnTo>
                      <a:pt x="299" y="111"/>
                    </a:lnTo>
                    <a:lnTo>
                      <a:pt x="250" y="82"/>
                    </a:lnTo>
                    <a:lnTo>
                      <a:pt x="202" y="56"/>
                    </a:lnTo>
                    <a:lnTo>
                      <a:pt x="152" y="27"/>
                    </a:lnTo>
                    <a:lnTo>
                      <a:pt x="105" y="0"/>
                    </a:lnTo>
                    <a:lnTo>
                      <a:pt x="57" y="27"/>
                    </a:lnTo>
                    <a:lnTo>
                      <a:pt x="63" y="69"/>
                    </a:lnTo>
                    <a:lnTo>
                      <a:pt x="69" y="111"/>
                    </a:lnTo>
                    <a:lnTo>
                      <a:pt x="109" y="175"/>
                    </a:lnTo>
                    <a:lnTo>
                      <a:pt x="97" y="197"/>
                    </a:lnTo>
                    <a:lnTo>
                      <a:pt x="96" y="239"/>
                    </a:lnTo>
                    <a:lnTo>
                      <a:pt x="93" y="281"/>
                    </a:lnTo>
                    <a:lnTo>
                      <a:pt x="90" y="323"/>
                    </a:lnTo>
                    <a:lnTo>
                      <a:pt x="88" y="364"/>
                    </a:lnTo>
                    <a:lnTo>
                      <a:pt x="66" y="397"/>
                    </a:lnTo>
                    <a:lnTo>
                      <a:pt x="45" y="430"/>
                    </a:lnTo>
                    <a:lnTo>
                      <a:pt x="23" y="463"/>
                    </a:lnTo>
                    <a:lnTo>
                      <a:pt x="0" y="497"/>
                    </a:lnTo>
                    <a:lnTo>
                      <a:pt x="2" y="540"/>
                    </a:lnTo>
                    <a:lnTo>
                      <a:pt x="23" y="576"/>
                    </a:lnTo>
                    <a:lnTo>
                      <a:pt x="42" y="576"/>
                    </a:lnTo>
                    <a:lnTo>
                      <a:pt x="67" y="630"/>
                    </a:lnTo>
                    <a:lnTo>
                      <a:pt x="72" y="691"/>
                    </a:lnTo>
                    <a:lnTo>
                      <a:pt x="105" y="746"/>
                    </a:lnTo>
                    <a:lnTo>
                      <a:pt x="48" y="746"/>
                    </a:lnTo>
                    <a:lnTo>
                      <a:pt x="23" y="760"/>
                    </a:lnTo>
                    <a:lnTo>
                      <a:pt x="64" y="812"/>
                    </a:lnTo>
                    <a:lnTo>
                      <a:pt x="96" y="882"/>
                    </a:lnTo>
                    <a:lnTo>
                      <a:pt x="141" y="867"/>
                    </a:lnTo>
                    <a:lnTo>
                      <a:pt x="151" y="875"/>
                    </a:lnTo>
                    <a:lnTo>
                      <a:pt x="178" y="869"/>
                    </a:lnTo>
                    <a:lnTo>
                      <a:pt x="247" y="855"/>
                    </a:lnTo>
                    <a:lnTo>
                      <a:pt x="269" y="827"/>
                    </a:lnTo>
                    <a:lnTo>
                      <a:pt x="261" y="809"/>
                    </a:lnTo>
                    <a:lnTo>
                      <a:pt x="330" y="796"/>
                    </a:lnTo>
                    <a:lnTo>
                      <a:pt x="369" y="751"/>
                    </a:lnTo>
                    <a:lnTo>
                      <a:pt x="405" y="706"/>
                    </a:lnTo>
                    <a:lnTo>
                      <a:pt x="453" y="696"/>
                    </a:lnTo>
                    <a:lnTo>
                      <a:pt x="448" y="664"/>
                    </a:lnTo>
                    <a:lnTo>
                      <a:pt x="439" y="636"/>
                    </a:lnTo>
                    <a:lnTo>
                      <a:pt x="418" y="594"/>
                    </a:lnTo>
                    <a:lnTo>
                      <a:pt x="400" y="591"/>
                    </a:lnTo>
                    <a:lnTo>
                      <a:pt x="417" y="549"/>
                    </a:lnTo>
                    <a:lnTo>
                      <a:pt x="421" y="524"/>
                    </a:lnTo>
                    <a:lnTo>
                      <a:pt x="429" y="509"/>
                    </a:lnTo>
                    <a:lnTo>
                      <a:pt x="429" y="490"/>
                    </a:lnTo>
                    <a:lnTo>
                      <a:pt x="453" y="446"/>
                    </a:lnTo>
                    <a:lnTo>
                      <a:pt x="469" y="432"/>
                    </a:lnTo>
                    <a:lnTo>
                      <a:pt x="500" y="432"/>
                    </a:lnTo>
                    <a:lnTo>
                      <a:pt x="499" y="379"/>
                    </a:lnTo>
                    <a:lnTo>
                      <a:pt x="497" y="326"/>
                    </a:lnTo>
                    <a:lnTo>
                      <a:pt x="496" y="273"/>
                    </a:lnTo>
                    <a:lnTo>
                      <a:pt x="494" y="221"/>
                    </a:lnTo>
                    <a:close/>
                  </a:path>
                </a:pathLst>
              </a:custGeom>
              <a:blipFill dpi="0" rotWithShape="0">
                <a:blip r:embed="rId2" cstate="print"/>
                <a:srcRect/>
                <a:tile tx="0" ty="0" sx="100000" sy="100000" flip="none" algn="tl"/>
              </a:blipFill>
              <a:ln w="0">
                <a:noFill/>
                <a:prstDash val="solid"/>
                <a:round/>
                <a:headEnd/>
                <a:tailEnd/>
              </a:ln>
            </p:spPr>
            <p:txBody>
              <a:bodyPr/>
              <a:lstStyle/>
              <a:p>
                <a:endParaRPr lang="en-US" sz="2200" dirty="0">
                  <a:cs typeface="Calibri" pitchFamily="34" charset="0"/>
                </a:endParaRPr>
              </a:p>
            </p:txBody>
          </p:sp>
          <p:sp>
            <p:nvSpPr>
              <p:cNvPr id="109" name="Freeform 95"/>
              <p:cNvSpPr>
                <a:spLocks noChangeAspect="1"/>
              </p:cNvSpPr>
              <p:nvPr/>
            </p:nvSpPr>
            <p:spPr bwMode="auto">
              <a:xfrm>
                <a:off x="3383" y="2509"/>
                <a:ext cx="27" cy="33"/>
              </a:xfrm>
              <a:custGeom>
                <a:avLst/>
                <a:gdLst>
                  <a:gd name="T0" fmla="*/ 0 w 71"/>
                  <a:gd name="T1" fmla="*/ 0 h 86"/>
                  <a:gd name="T2" fmla="*/ 0 w 71"/>
                  <a:gd name="T3" fmla="*/ 0 h 86"/>
                  <a:gd name="T4" fmla="*/ 0 w 71"/>
                  <a:gd name="T5" fmla="*/ 0 h 86"/>
                  <a:gd name="T6" fmla="*/ 0 w 71"/>
                  <a:gd name="T7" fmla="*/ 0 h 86"/>
                  <a:gd name="T8" fmla="*/ 0 w 71"/>
                  <a:gd name="T9" fmla="*/ 0 h 86"/>
                  <a:gd name="T10" fmla="*/ 0 w 71"/>
                  <a:gd name="T11" fmla="*/ 0 h 86"/>
                  <a:gd name="T12" fmla="*/ 0 60000 65536"/>
                  <a:gd name="T13" fmla="*/ 0 60000 65536"/>
                  <a:gd name="T14" fmla="*/ 0 60000 65536"/>
                  <a:gd name="T15" fmla="*/ 0 60000 65536"/>
                  <a:gd name="T16" fmla="*/ 0 60000 65536"/>
                  <a:gd name="T17" fmla="*/ 0 60000 65536"/>
                  <a:gd name="T18" fmla="*/ 0 w 71"/>
                  <a:gd name="T19" fmla="*/ 0 h 86"/>
                  <a:gd name="T20" fmla="*/ 71 w 71"/>
                  <a:gd name="T21" fmla="*/ 86 h 86"/>
                </a:gdLst>
                <a:ahLst/>
                <a:cxnLst>
                  <a:cxn ang="T12">
                    <a:pos x="T0" y="T1"/>
                  </a:cxn>
                  <a:cxn ang="T13">
                    <a:pos x="T2" y="T3"/>
                  </a:cxn>
                  <a:cxn ang="T14">
                    <a:pos x="T4" y="T5"/>
                  </a:cxn>
                  <a:cxn ang="T15">
                    <a:pos x="T6" y="T7"/>
                  </a:cxn>
                  <a:cxn ang="T16">
                    <a:pos x="T8" y="T9"/>
                  </a:cxn>
                  <a:cxn ang="T17">
                    <a:pos x="T10" y="T11"/>
                  </a:cxn>
                </a:cxnLst>
                <a:rect l="T18" t="T19" r="T20" b="T21"/>
                <a:pathLst>
                  <a:path w="71" h="86">
                    <a:moveTo>
                      <a:pt x="0" y="83"/>
                    </a:moveTo>
                    <a:lnTo>
                      <a:pt x="57" y="86"/>
                    </a:lnTo>
                    <a:lnTo>
                      <a:pt x="71" y="59"/>
                    </a:lnTo>
                    <a:lnTo>
                      <a:pt x="50" y="0"/>
                    </a:lnTo>
                    <a:lnTo>
                      <a:pt x="33" y="3"/>
                    </a:lnTo>
                    <a:lnTo>
                      <a:pt x="0" y="83"/>
                    </a:lnTo>
                    <a:close/>
                  </a:path>
                </a:pathLst>
              </a:custGeom>
              <a:blipFill dpi="0" rotWithShape="0">
                <a:blip r:embed="rId2" cstate="print"/>
                <a:srcRect/>
                <a:tile tx="0" ty="0" sx="100000" sy="100000" flip="none" algn="tl"/>
              </a:blipFill>
              <a:ln w="0">
                <a:noFill/>
                <a:prstDash val="solid"/>
                <a:round/>
                <a:headEnd/>
                <a:tailEnd/>
              </a:ln>
            </p:spPr>
            <p:txBody>
              <a:bodyPr/>
              <a:lstStyle/>
              <a:p>
                <a:endParaRPr lang="en-US" sz="2200" dirty="0">
                  <a:cs typeface="Calibri" pitchFamily="34" charset="0"/>
                </a:endParaRPr>
              </a:p>
            </p:txBody>
          </p:sp>
          <p:sp>
            <p:nvSpPr>
              <p:cNvPr id="110" name="Freeform 96"/>
              <p:cNvSpPr>
                <a:spLocks noChangeAspect="1"/>
              </p:cNvSpPr>
              <p:nvPr/>
            </p:nvSpPr>
            <p:spPr bwMode="auto">
              <a:xfrm>
                <a:off x="3283" y="2396"/>
                <a:ext cx="120" cy="120"/>
              </a:xfrm>
              <a:custGeom>
                <a:avLst/>
                <a:gdLst>
                  <a:gd name="T0" fmla="*/ 0 w 321"/>
                  <a:gd name="T1" fmla="*/ 0 h 316"/>
                  <a:gd name="T2" fmla="*/ 0 w 321"/>
                  <a:gd name="T3" fmla="*/ 0 h 316"/>
                  <a:gd name="T4" fmla="*/ 0 w 321"/>
                  <a:gd name="T5" fmla="*/ 0 h 316"/>
                  <a:gd name="T6" fmla="*/ 0 w 321"/>
                  <a:gd name="T7" fmla="*/ 0 h 316"/>
                  <a:gd name="T8" fmla="*/ 0 w 321"/>
                  <a:gd name="T9" fmla="*/ 0 h 316"/>
                  <a:gd name="T10" fmla="*/ 0 w 321"/>
                  <a:gd name="T11" fmla="*/ 0 h 316"/>
                  <a:gd name="T12" fmla="*/ 0 w 321"/>
                  <a:gd name="T13" fmla="*/ 0 h 316"/>
                  <a:gd name="T14" fmla="*/ 0 w 321"/>
                  <a:gd name="T15" fmla="*/ 0 h 316"/>
                  <a:gd name="T16" fmla="*/ 0 w 321"/>
                  <a:gd name="T17" fmla="*/ 0 h 316"/>
                  <a:gd name="T18" fmla="*/ 0 w 321"/>
                  <a:gd name="T19" fmla="*/ 0 h 316"/>
                  <a:gd name="T20" fmla="*/ 0 w 321"/>
                  <a:gd name="T21" fmla="*/ 0 h 316"/>
                  <a:gd name="T22" fmla="*/ 0 w 321"/>
                  <a:gd name="T23" fmla="*/ 0 h 316"/>
                  <a:gd name="T24" fmla="*/ 0 w 321"/>
                  <a:gd name="T25" fmla="*/ 0 h 316"/>
                  <a:gd name="T26" fmla="*/ 0 w 321"/>
                  <a:gd name="T27" fmla="*/ 0 h 316"/>
                  <a:gd name="T28" fmla="*/ 0 w 321"/>
                  <a:gd name="T29" fmla="*/ 0 h 316"/>
                  <a:gd name="T30" fmla="*/ 0 w 321"/>
                  <a:gd name="T31" fmla="*/ 0 h 316"/>
                  <a:gd name="T32" fmla="*/ 0 w 321"/>
                  <a:gd name="T33" fmla="*/ 0 h 316"/>
                  <a:gd name="T34" fmla="*/ 0 w 321"/>
                  <a:gd name="T35" fmla="*/ 0 h 316"/>
                  <a:gd name="T36" fmla="*/ 0 w 321"/>
                  <a:gd name="T37" fmla="*/ 0 h 316"/>
                  <a:gd name="T38" fmla="*/ 0 w 321"/>
                  <a:gd name="T39" fmla="*/ 0 h 316"/>
                  <a:gd name="T40" fmla="*/ 0 w 321"/>
                  <a:gd name="T41" fmla="*/ 0 h 316"/>
                  <a:gd name="T42" fmla="*/ 0 w 321"/>
                  <a:gd name="T43" fmla="*/ 0 h 316"/>
                  <a:gd name="T44" fmla="*/ 0 w 321"/>
                  <a:gd name="T45" fmla="*/ 0 h 316"/>
                  <a:gd name="T46" fmla="*/ 0 w 321"/>
                  <a:gd name="T47" fmla="*/ 0 h 316"/>
                  <a:gd name="T48" fmla="*/ 0 w 321"/>
                  <a:gd name="T49" fmla="*/ 0 h 316"/>
                  <a:gd name="T50" fmla="*/ 0 w 321"/>
                  <a:gd name="T51" fmla="*/ 0 h 316"/>
                  <a:gd name="T52" fmla="*/ 0 w 321"/>
                  <a:gd name="T53" fmla="*/ 0 h 316"/>
                  <a:gd name="T54" fmla="*/ 0 w 321"/>
                  <a:gd name="T55" fmla="*/ 0 h 316"/>
                  <a:gd name="T56" fmla="*/ 0 w 321"/>
                  <a:gd name="T57" fmla="*/ 0 h 316"/>
                  <a:gd name="T58" fmla="*/ 0 w 321"/>
                  <a:gd name="T59" fmla="*/ 0 h 316"/>
                  <a:gd name="T60" fmla="*/ 0 w 321"/>
                  <a:gd name="T61" fmla="*/ 0 h 316"/>
                  <a:gd name="T62" fmla="*/ 0 w 321"/>
                  <a:gd name="T63" fmla="*/ 0 h 31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321"/>
                  <a:gd name="T97" fmla="*/ 0 h 316"/>
                  <a:gd name="T98" fmla="*/ 321 w 321"/>
                  <a:gd name="T99" fmla="*/ 316 h 31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321" h="316">
                    <a:moveTo>
                      <a:pt x="0" y="241"/>
                    </a:moveTo>
                    <a:lnTo>
                      <a:pt x="6" y="200"/>
                    </a:lnTo>
                    <a:lnTo>
                      <a:pt x="12" y="124"/>
                    </a:lnTo>
                    <a:lnTo>
                      <a:pt x="30" y="53"/>
                    </a:lnTo>
                    <a:lnTo>
                      <a:pt x="61" y="30"/>
                    </a:lnTo>
                    <a:lnTo>
                      <a:pt x="91" y="6"/>
                    </a:lnTo>
                    <a:lnTo>
                      <a:pt x="97" y="0"/>
                    </a:lnTo>
                    <a:lnTo>
                      <a:pt x="112" y="39"/>
                    </a:lnTo>
                    <a:lnTo>
                      <a:pt x="128" y="79"/>
                    </a:lnTo>
                    <a:lnTo>
                      <a:pt x="143" y="118"/>
                    </a:lnTo>
                    <a:lnTo>
                      <a:pt x="158" y="158"/>
                    </a:lnTo>
                    <a:lnTo>
                      <a:pt x="161" y="143"/>
                    </a:lnTo>
                    <a:lnTo>
                      <a:pt x="173" y="152"/>
                    </a:lnTo>
                    <a:lnTo>
                      <a:pt x="213" y="180"/>
                    </a:lnTo>
                    <a:lnTo>
                      <a:pt x="267" y="234"/>
                    </a:lnTo>
                    <a:lnTo>
                      <a:pt x="321" y="286"/>
                    </a:lnTo>
                    <a:lnTo>
                      <a:pt x="321" y="295"/>
                    </a:lnTo>
                    <a:lnTo>
                      <a:pt x="318" y="300"/>
                    </a:lnTo>
                    <a:lnTo>
                      <a:pt x="301" y="303"/>
                    </a:lnTo>
                    <a:lnTo>
                      <a:pt x="276" y="316"/>
                    </a:lnTo>
                    <a:lnTo>
                      <a:pt x="273" y="303"/>
                    </a:lnTo>
                    <a:lnTo>
                      <a:pt x="231" y="288"/>
                    </a:lnTo>
                    <a:lnTo>
                      <a:pt x="201" y="255"/>
                    </a:lnTo>
                    <a:lnTo>
                      <a:pt x="186" y="235"/>
                    </a:lnTo>
                    <a:lnTo>
                      <a:pt x="155" y="221"/>
                    </a:lnTo>
                    <a:lnTo>
                      <a:pt x="130" y="215"/>
                    </a:lnTo>
                    <a:lnTo>
                      <a:pt x="98" y="219"/>
                    </a:lnTo>
                    <a:lnTo>
                      <a:pt x="74" y="192"/>
                    </a:lnTo>
                    <a:lnTo>
                      <a:pt x="67" y="238"/>
                    </a:lnTo>
                    <a:lnTo>
                      <a:pt x="45" y="219"/>
                    </a:lnTo>
                    <a:lnTo>
                      <a:pt x="24" y="244"/>
                    </a:lnTo>
                    <a:lnTo>
                      <a:pt x="0" y="241"/>
                    </a:lnTo>
                    <a:close/>
                  </a:path>
                </a:pathLst>
              </a:custGeom>
              <a:blipFill dpi="0" rotWithShape="0">
                <a:blip r:embed="rId2" cstate="print"/>
                <a:srcRect/>
                <a:tile tx="0" ty="0" sx="100000" sy="100000" flip="none" algn="tl"/>
              </a:blipFill>
              <a:ln w="0">
                <a:noFill/>
                <a:prstDash val="solid"/>
                <a:round/>
                <a:headEnd/>
                <a:tailEnd/>
              </a:ln>
            </p:spPr>
            <p:txBody>
              <a:bodyPr/>
              <a:lstStyle/>
              <a:p>
                <a:endParaRPr lang="en-US" sz="2200" dirty="0">
                  <a:cs typeface="Calibri" pitchFamily="34" charset="0"/>
                </a:endParaRPr>
              </a:p>
            </p:txBody>
          </p:sp>
          <p:sp>
            <p:nvSpPr>
              <p:cNvPr id="111" name="Freeform 97"/>
              <p:cNvSpPr>
                <a:spLocks noChangeAspect="1"/>
              </p:cNvSpPr>
              <p:nvPr/>
            </p:nvSpPr>
            <p:spPr bwMode="auto">
              <a:xfrm>
                <a:off x="3225" y="2468"/>
                <a:ext cx="273" cy="229"/>
              </a:xfrm>
              <a:custGeom>
                <a:avLst/>
                <a:gdLst>
                  <a:gd name="T0" fmla="*/ 0 w 726"/>
                  <a:gd name="T1" fmla="*/ 0 h 608"/>
                  <a:gd name="T2" fmla="*/ 0 w 726"/>
                  <a:gd name="T3" fmla="*/ 0 h 608"/>
                  <a:gd name="T4" fmla="*/ 0 w 726"/>
                  <a:gd name="T5" fmla="*/ 0 h 608"/>
                  <a:gd name="T6" fmla="*/ 0 w 726"/>
                  <a:gd name="T7" fmla="*/ 0 h 608"/>
                  <a:gd name="T8" fmla="*/ 0 w 726"/>
                  <a:gd name="T9" fmla="*/ 0 h 608"/>
                  <a:gd name="T10" fmla="*/ 0 w 726"/>
                  <a:gd name="T11" fmla="*/ 0 h 608"/>
                  <a:gd name="T12" fmla="*/ 0 w 726"/>
                  <a:gd name="T13" fmla="*/ 0 h 608"/>
                  <a:gd name="T14" fmla="*/ 0 w 726"/>
                  <a:gd name="T15" fmla="*/ 0 h 608"/>
                  <a:gd name="T16" fmla="*/ 0 w 726"/>
                  <a:gd name="T17" fmla="*/ 0 h 608"/>
                  <a:gd name="T18" fmla="*/ 0 w 726"/>
                  <a:gd name="T19" fmla="*/ 0 h 608"/>
                  <a:gd name="T20" fmla="*/ 0 w 726"/>
                  <a:gd name="T21" fmla="*/ 0 h 608"/>
                  <a:gd name="T22" fmla="*/ 0 w 726"/>
                  <a:gd name="T23" fmla="*/ 0 h 608"/>
                  <a:gd name="T24" fmla="*/ 0 w 726"/>
                  <a:gd name="T25" fmla="*/ 0 h 608"/>
                  <a:gd name="T26" fmla="*/ 0 w 726"/>
                  <a:gd name="T27" fmla="*/ 0 h 608"/>
                  <a:gd name="T28" fmla="*/ 0 w 726"/>
                  <a:gd name="T29" fmla="*/ 0 h 608"/>
                  <a:gd name="T30" fmla="*/ 0 w 726"/>
                  <a:gd name="T31" fmla="*/ 0 h 608"/>
                  <a:gd name="T32" fmla="*/ 0 w 726"/>
                  <a:gd name="T33" fmla="*/ 0 h 608"/>
                  <a:gd name="T34" fmla="*/ 0 w 726"/>
                  <a:gd name="T35" fmla="*/ 0 h 608"/>
                  <a:gd name="T36" fmla="*/ 0 w 726"/>
                  <a:gd name="T37" fmla="*/ 0 h 608"/>
                  <a:gd name="T38" fmla="*/ 0 w 726"/>
                  <a:gd name="T39" fmla="*/ 0 h 608"/>
                  <a:gd name="T40" fmla="*/ 0 w 726"/>
                  <a:gd name="T41" fmla="*/ 0 h 608"/>
                  <a:gd name="T42" fmla="*/ 0 w 726"/>
                  <a:gd name="T43" fmla="*/ 0 h 608"/>
                  <a:gd name="T44" fmla="*/ 0 w 726"/>
                  <a:gd name="T45" fmla="*/ 0 h 608"/>
                  <a:gd name="T46" fmla="*/ 0 w 726"/>
                  <a:gd name="T47" fmla="*/ 0 h 608"/>
                  <a:gd name="T48" fmla="*/ 0 w 726"/>
                  <a:gd name="T49" fmla="*/ 0 h 608"/>
                  <a:gd name="T50" fmla="*/ 0 w 726"/>
                  <a:gd name="T51" fmla="*/ 0 h 608"/>
                  <a:gd name="T52" fmla="*/ 0 w 726"/>
                  <a:gd name="T53" fmla="*/ 0 h 608"/>
                  <a:gd name="T54" fmla="*/ 0 w 726"/>
                  <a:gd name="T55" fmla="*/ 0 h 608"/>
                  <a:gd name="T56" fmla="*/ 0 w 726"/>
                  <a:gd name="T57" fmla="*/ 0 h 608"/>
                  <a:gd name="T58" fmla="*/ 0 w 726"/>
                  <a:gd name="T59" fmla="*/ 0 h 608"/>
                  <a:gd name="T60" fmla="*/ 0 w 726"/>
                  <a:gd name="T61" fmla="*/ 0 h 608"/>
                  <a:gd name="T62" fmla="*/ 0 w 726"/>
                  <a:gd name="T63" fmla="*/ 0 h 608"/>
                  <a:gd name="T64" fmla="*/ 0 w 726"/>
                  <a:gd name="T65" fmla="*/ 0 h 608"/>
                  <a:gd name="T66" fmla="*/ 0 w 726"/>
                  <a:gd name="T67" fmla="*/ 0 h 608"/>
                  <a:gd name="T68" fmla="*/ 0 w 726"/>
                  <a:gd name="T69" fmla="*/ 0 h 608"/>
                  <a:gd name="T70" fmla="*/ 0 w 726"/>
                  <a:gd name="T71" fmla="*/ 0 h 608"/>
                  <a:gd name="T72" fmla="*/ 0 w 726"/>
                  <a:gd name="T73" fmla="*/ 0 h 608"/>
                  <a:gd name="T74" fmla="*/ 0 w 726"/>
                  <a:gd name="T75" fmla="*/ 0 h 608"/>
                  <a:gd name="T76" fmla="*/ 0 w 726"/>
                  <a:gd name="T77" fmla="*/ 0 h 608"/>
                  <a:gd name="T78" fmla="*/ 0 w 726"/>
                  <a:gd name="T79" fmla="*/ 0 h 608"/>
                  <a:gd name="T80" fmla="*/ 0 w 726"/>
                  <a:gd name="T81" fmla="*/ 0 h 608"/>
                  <a:gd name="T82" fmla="*/ 0 w 726"/>
                  <a:gd name="T83" fmla="*/ 0 h 608"/>
                  <a:gd name="T84" fmla="*/ 0 w 726"/>
                  <a:gd name="T85" fmla="*/ 0 h 608"/>
                  <a:gd name="T86" fmla="*/ 0 w 726"/>
                  <a:gd name="T87" fmla="*/ 0 h 608"/>
                  <a:gd name="T88" fmla="*/ 0 w 726"/>
                  <a:gd name="T89" fmla="*/ 0 h 608"/>
                  <a:gd name="T90" fmla="*/ 0 w 726"/>
                  <a:gd name="T91" fmla="*/ 0 h 608"/>
                  <a:gd name="T92" fmla="*/ 0 w 726"/>
                  <a:gd name="T93" fmla="*/ 0 h 608"/>
                  <a:gd name="T94" fmla="*/ 0 w 726"/>
                  <a:gd name="T95" fmla="*/ 0 h 608"/>
                  <a:gd name="T96" fmla="*/ 0 w 726"/>
                  <a:gd name="T97" fmla="*/ 0 h 608"/>
                  <a:gd name="T98" fmla="*/ 0 w 726"/>
                  <a:gd name="T99" fmla="*/ 0 h 608"/>
                  <a:gd name="T100" fmla="*/ 0 w 726"/>
                  <a:gd name="T101" fmla="*/ 0 h 608"/>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726"/>
                  <a:gd name="T154" fmla="*/ 0 h 608"/>
                  <a:gd name="T155" fmla="*/ 726 w 726"/>
                  <a:gd name="T156" fmla="*/ 608 h 608"/>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726" h="608">
                    <a:moveTo>
                      <a:pt x="246" y="596"/>
                    </a:moveTo>
                    <a:lnTo>
                      <a:pt x="186" y="554"/>
                    </a:lnTo>
                    <a:lnTo>
                      <a:pt x="144" y="546"/>
                    </a:lnTo>
                    <a:lnTo>
                      <a:pt x="131" y="505"/>
                    </a:lnTo>
                    <a:lnTo>
                      <a:pt x="103" y="490"/>
                    </a:lnTo>
                    <a:lnTo>
                      <a:pt x="85" y="454"/>
                    </a:lnTo>
                    <a:lnTo>
                      <a:pt x="65" y="417"/>
                    </a:lnTo>
                    <a:lnTo>
                      <a:pt x="17" y="375"/>
                    </a:lnTo>
                    <a:lnTo>
                      <a:pt x="0" y="360"/>
                    </a:lnTo>
                    <a:lnTo>
                      <a:pt x="17" y="334"/>
                    </a:lnTo>
                    <a:lnTo>
                      <a:pt x="52" y="327"/>
                    </a:lnTo>
                    <a:lnTo>
                      <a:pt x="58" y="266"/>
                    </a:lnTo>
                    <a:lnTo>
                      <a:pt x="64" y="206"/>
                    </a:lnTo>
                    <a:lnTo>
                      <a:pt x="91" y="202"/>
                    </a:lnTo>
                    <a:lnTo>
                      <a:pt x="103" y="139"/>
                    </a:lnTo>
                    <a:lnTo>
                      <a:pt x="152" y="49"/>
                    </a:lnTo>
                    <a:lnTo>
                      <a:pt x="176" y="52"/>
                    </a:lnTo>
                    <a:lnTo>
                      <a:pt x="197" y="27"/>
                    </a:lnTo>
                    <a:lnTo>
                      <a:pt x="219" y="46"/>
                    </a:lnTo>
                    <a:lnTo>
                      <a:pt x="226" y="0"/>
                    </a:lnTo>
                    <a:lnTo>
                      <a:pt x="250" y="27"/>
                    </a:lnTo>
                    <a:lnTo>
                      <a:pt x="282" y="23"/>
                    </a:lnTo>
                    <a:lnTo>
                      <a:pt x="307" y="29"/>
                    </a:lnTo>
                    <a:lnTo>
                      <a:pt x="338" y="43"/>
                    </a:lnTo>
                    <a:lnTo>
                      <a:pt x="353" y="63"/>
                    </a:lnTo>
                    <a:lnTo>
                      <a:pt x="383" y="96"/>
                    </a:lnTo>
                    <a:lnTo>
                      <a:pt x="425" y="111"/>
                    </a:lnTo>
                    <a:lnTo>
                      <a:pt x="428" y="124"/>
                    </a:lnTo>
                    <a:lnTo>
                      <a:pt x="453" y="111"/>
                    </a:lnTo>
                    <a:lnTo>
                      <a:pt x="420" y="191"/>
                    </a:lnTo>
                    <a:lnTo>
                      <a:pt x="477" y="194"/>
                    </a:lnTo>
                    <a:lnTo>
                      <a:pt x="470" y="224"/>
                    </a:lnTo>
                    <a:lnTo>
                      <a:pt x="501" y="264"/>
                    </a:lnTo>
                    <a:lnTo>
                      <a:pt x="532" y="305"/>
                    </a:lnTo>
                    <a:lnTo>
                      <a:pt x="570" y="318"/>
                    </a:lnTo>
                    <a:lnTo>
                      <a:pt x="606" y="331"/>
                    </a:lnTo>
                    <a:lnTo>
                      <a:pt x="643" y="346"/>
                    </a:lnTo>
                    <a:lnTo>
                      <a:pt x="679" y="360"/>
                    </a:lnTo>
                    <a:lnTo>
                      <a:pt x="726" y="360"/>
                    </a:lnTo>
                    <a:lnTo>
                      <a:pt x="691" y="402"/>
                    </a:lnTo>
                    <a:lnTo>
                      <a:pt x="655" y="445"/>
                    </a:lnTo>
                    <a:lnTo>
                      <a:pt x="619" y="488"/>
                    </a:lnTo>
                    <a:lnTo>
                      <a:pt x="583" y="531"/>
                    </a:lnTo>
                    <a:lnTo>
                      <a:pt x="544" y="534"/>
                    </a:lnTo>
                    <a:lnTo>
                      <a:pt x="506" y="539"/>
                    </a:lnTo>
                    <a:lnTo>
                      <a:pt x="459" y="569"/>
                    </a:lnTo>
                    <a:lnTo>
                      <a:pt x="435" y="582"/>
                    </a:lnTo>
                    <a:lnTo>
                      <a:pt x="388" y="572"/>
                    </a:lnTo>
                    <a:lnTo>
                      <a:pt x="337" y="588"/>
                    </a:lnTo>
                    <a:lnTo>
                      <a:pt x="313" y="608"/>
                    </a:lnTo>
                    <a:lnTo>
                      <a:pt x="246" y="596"/>
                    </a:lnTo>
                    <a:close/>
                  </a:path>
                </a:pathLst>
              </a:custGeom>
              <a:blipFill dpi="0" rotWithShape="0">
                <a:blip r:embed="rId2" cstate="print"/>
                <a:srcRect/>
                <a:tile tx="0" ty="0" sx="100000" sy="100000" flip="none" algn="tl"/>
              </a:blipFill>
              <a:ln w="0">
                <a:noFill/>
                <a:prstDash val="solid"/>
                <a:round/>
                <a:headEnd/>
                <a:tailEnd/>
              </a:ln>
            </p:spPr>
            <p:txBody>
              <a:bodyPr/>
              <a:lstStyle/>
              <a:p>
                <a:endParaRPr lang="en-US" sz="2200" dirty="0">
                  <a:cs typeface="Calibri" pitchFamily="34" charset="0"/>
                </a:endParaRPr>
              </a:p>
            </p:txBody>
          </p:sp>
          <p:sp>
            <p:nvSpPr>
              <p:cNvPr id="112" name="Freeform 98"/>
              <p:cNvSpPr>
                <a:spLocks noChangeAspect="1"/>
              </p:cNvSpPr>
              <p:nvPr/>
            </p:nvSpPr>
            <p:spPr bwMode="auto">
              <a:xfrm>
                <a:off x="3372" y="2522"/>
                <a:ext cx="185" cy="282"/>
              </a:xfrm>
              <a:custGeom>
                <a:avLst/>
                <a:gdLst>
                  <a:gd name="T0" fmla="*/ 0 w 491"/>
                  <a:gd name="T1" fmla="*/ 0 h 752"/>
                  <a:gd name="T2" fmla="*/ 0 w 491"/>
                  <a:gd name="T3" fmla="*/ 0 h 752"/>
                  <a:gd name="T4" fmla="*/ 0 w 491"/>
                  <a:gd name="T5" fmla="*/ 0 h 752"/>
                  <a:gd name="T6" fmla="*/ 0 w 491"/>
                  <a:gd name="T7" fmla="*/ 0 h 752"/>
                  <a:gd name="T8" fmla="*/ 0 w 491"/>
                  <a:gd name="T9" fmla="*/ 0 h 752"/>
                  <a:gd name="T10" fmla="*/ 0 w 491"/>
                  <a:gd name="T11" fmla="*/ 0 h 752"/>
                  <a:gd name="T12" fmla="*/ 0 w 491"/>
                  <a:gd name="T13" fmla="*/ 0 h 752"/>
                  <a:gd name="T14" fmla="*/ 0 w 491"/>
                  <a:gd name="T15" fmla="*/ 0 h 752"/>
                  <a:gd name="T16" fmla="*/ 0 w 491"/>
                  <a:gd name="T17" fmla="*/ 0 h 752"/>
                  <a:gd name="T18" fmla="*/ 0 w 491"/>
                  <a:gd name="T19" fmla="*/ 0 h 752"/>
                  <a:gd name="T20" fmla="*/ 0 w 491"/>
                  <a:gd name="T21" fmla="*/ 0 h 752"/>
                  <a:gd name="T22" fmla="*/ 0 w 491"/>
                  <a:gd name="T23" fmla="*/ 0 h 752"/>
                  <a:gd name="T24" fmla="*/ 0 w 491"/>
                  <a:gd name="T25" fmla="*/ 0 h 752"/>
                  <a:gd name="T26" fmla="*/ 0 w 491"/>
                  <a:gd name="T27" fmla="*/ 0 h 752"/>
                  <a:gd name="T28" fmla="*/ 0 w 491"/>
                  <a:gd name="T29" fmla="*/ 0 h 752"/>
                  <a:gd name="T30" fmla="*/ 0 w 491"/>
                  <a:gd name="T31" fmla="*/ 0 h 752"/>
                  <a:gd name="T32" fmla="*/ 0 w 491"/>
                  <a:gd name="T33" fmla="*/ 0 h 752"/>
                  <a:gd name="T34" fmla="*/ 0 w 491"/>
                  <a:gd name="T35" fmla="*/ 0 h 752"/>
                  <a:gd name="T36" fmla="*/ 0 w 491"/>
                  <a:gd name="T37" fmla="*/ 0 h 752"/>
                  <a:gd name="T38" fmla="*/ 0 w 491"/>
                  <a:gd name="T39" fmla="*/ 0 h 752"/>
                  <a:gd name="T40" fmla="*/ 0 w 491"/>
                  <a:gd name="T41" fmla="*/ 0 h 752"/>
                  <a:gd name="T42" fmla="*/ 0 w 491"/>
                  <a:gd name="T43" fmla="*/ 0 h 752"/>
                  <a:gd name="T44" fmla="*/ 0 w 491"/>
                  <a:gd name="T45" fmla="*/ 0 h 752"/>
                  <a:gd name="T46" fmla="*/ 0 w 491"/>
                  <a:gd name="T47" fmla="*/ 0 h 752"/>
                  <a:gd name="T48" fmla="*/ 0 w 491"/>
                  <a:gd name="T49" fmla="*/ 0 h 752"/>
                  <a:gd name="T50" fmla="*/ 0 w 491"/>
                  <a:gd name="T51" fmla="*/ 0 h 752"/>
                  <a:gd name="T52" fmla="*/ 0 w 491"/>
                  <a:gd name="T53" fmla="*/ 0 h 752"/>
                  <a:gd name="T54" fmla="*/ 0 w 491"/>
                  <a:gd name="T55" fmla="*/ 0 h 752"/>
                  <a:gd name="T56" fmla="*/ 0 w 491"/>
                  <a:gd name="T57" fmla="*/ 0 h 752"/>
                  <a:gd name="T58" fmla="*/ 0 w 491"/>
                  <a:gd name="T59" fmla="*/ 0 h 752"/>
                  <a:gd name="T60" fmla="*/ 0 w 491"/>
                  <a:gd name="T61" fmla="*/ 0 h 752"/>
                  <a:gd name="T62" fmla="*/ 0 w 491"/>
                  <a:gd name="T63" fmla="*/ 0 h 752"/>
                  <a:gd name="T64" fmla="*/ 0 w 491"/>
                  <a:gd name="T65" fmla="*/ 0 h 752"/>
                  <a:gd name="T66" fmla="*/ 0 w 491"/>
                  <a:gd name="T67" fmla="*/ 0 h 752"/>
                  <a:gd name="T68" fmla="*/ 0 w 491"/>
                  <a:gd name="T69" fmla="*/ 0 h 752"/>
                  <a:gd name="T70" fmla="*/ 0 w 491"/>
                  <a:gd name="T71" fmla="*/ 0 h 752"/>
                  <a:gd name="T72" fmla="*/ 0 w 491"/>
                  <a:gd name="T73" fmla="*/ 0 h 752"/>
                  <a:gd name="T74" fmla="*/ 0 w 491"/>
                  <a:gd name="T75" fmla="*/ 0 h 752"/>
                  <a:gd name="T76" fmla="*/ 0 w 491"/>
                  <a:gd name="T77" fmla="*/ 0 h 752"/>
                  <a:gd name="T78" fmla="*/ 0 w 491"/>
                  <a:gd name="T79" fmla="*/ 0 h 752"/>
                  <a:gd name="T80" fmla="*/ 0 w 491"/>
                  <a:gd name="T81" fmla="*/ 0 h 752"/>
                  <a:gd name="T82" fmla="*/ 0 w 491"/>
                  <a:gd name="T83" fmla="*/ 0 h 752"/>
                  <a:gd name="T84" fmla="*/ 0 w 491"/>
                  <a:gd name="T85" fmla="*/ 0 h 752"/>
                  <a:gd name="T86" fmla="*/ 0 w 491"/>
                  <a:gd name="T87" fmla="*/ 0 h 752"/>
                  <a:gd name="T88" fmla="*/ 0 w 491"/>
                  <a:gd name="T89" fmla="*/ 0 h 752"/>
                  <a:gd name="T90" fmla="*/ 0 w 491"/>
                  <a:gd name="T91" fmla="*/ 0 h 752"/>
                  <a:gd name="T92" fmla="*/ 0 w 491"/>
                  <a:gd name="T93" fmla="*/ 0 h 752"/>
                  <a:gd name="T94" fmla="*/ 0 w 491"/>
                  <a:gd name="T95" fmla="*/ 0 h 752"/>
                  <a:gd name="T96" fmla="*/ 0 w 491"/>
                  <a:gd name="T97" fmla="*/ 0 h 752"/>
                  <a:gd name="T98" fmla="*/ 0 w 491"/>
                  <a:gd name="T99" fmla="*/ 0 h 752"/>
                  <a:gd name="T100" fmla="*/ 0 w 491"/>
                  <a:gd name="T101" fmla="*/ 0 h 752"/>
                  <a:gd name="T102" fmla="*/ 0 w 491"/>
                  <a:gd name="T103" fmla="*/ 0 h 752"/>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491"/>
                  <a:gd name="T157" fmla="*/ 0 h 752"/>
                  <a:gd name="T158" fmla="*/ 491 w 491"/>
                  <a:gd name="T159" fmla="*/ 752 h 752"/>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491" h="752">
                    <a:moveTo>
                      <a:pt x="473" y="101"/>
                    </a:moveTo>
                    <a:lnTo>
                      <a:pt x="459" y="163"/>
                    </a:lnTo>
                    <a:lnTo>
                      <a:pt x="426" y="230"/>
                    </a:lnTo>
                    <a:lnTo>
                      <a:pt x="394" y="295"/>
                    </a:lnTo>
                    <a:lnTo>
                      <a:pt x="361" y="363"/>
                    </a:lnTo>
                    <a:lnTo>
                      <a:pt x="326" y="428"/>
                    </a:lnTo>
                    <a:lnTo>
                      <a:pt x="298" y="458"/>
                    </a:lnTo>
                    <a:lnTo>
                      <a:pt x="268" y="489"/>
                    </a:lnTo>
                    <a:lnTo>
                      <a:pt x="240" y="519"/>
                    </a:lnTo>
                    <a:lnTo>
                      <a:pt x="210" y="551"/>
                    </a:lnTo>
                    <a:lnTo>
                      <a:pt x="177" y="583"/>
                    </a:lnTo>
                    <a:lnTo>
                      <a:pt x="143" y="616"/>
                    </a:lnTo>
                    <a:lnTo>
                      <a:pt x="109" y="651"/>
                    </a:lnTo>
                    <a:lnTo>
                      <a:pt x="74" y="683"/>
                    </a:lnTo>
                    <a:lnTo>
                      <a:pt x="52" y="718"/>
                    </a:lnTo>
                    <a:lnTo>
                      <a:pt x="28" y="752"/>
                    </a:lnTo>
                    <a:lnTo>
                      <a:pt x="3" y="707"/>
                    </a:lnTo>
                    <a:lnTo>
                      <a:pt x="3" y="657"/>
                    </a:lnTo>
                    <a:lnTo>
                      <a:pt x="1" y="606"/>
                    </a:lnTo>
                    <a:lnTo>
                      <a:pt x="1" y="554"/>
                    </a:lnTo>
                    <a:lnTo>
                      <a:pt x="0" y="503"/>
                    </a:lnTo>
                    <a:lnTo>
                      <a:pt x="22" y="471"/>
                    </a:lnTo>
                    <a:lnTo>
                      <a:pt x="44" y="440"/>
                    </a:lnTo>
                    <a:lnTo>
                      <a:pt x="68" y="427"/>
                    </a:lnTo>
                    <a:lnTo>
                      <a:pt x="115" y="397"/>
                    </a:lnTo>
                    <a:lnTo>
                      <a:pt x="153" y="392"/>
                    </a:lnTo>
                    <a:lnTo>
                      <a:pt x="192" y="389"/>
                    </a:lnTo>
                    <a:lnTo>
                      <a:pt x="228" y="346"/>
                    </a:lnTo>
                    <a:lnTo>
                      <a:pt x="264" y="303"/>
                    </a:lnTo>
                    <a:lnTo>
                      <a:pt x="300" y="260"/>
                    </a:lnTo>
                    <a:lnTo>
                      <a:pt x="335" y="218"/>
                    </a:lnTo>
                    <a:lnTo>
                      <a:pt x="288" y="218"/>
                    </a:lnTo>
                    <a:lnTo>
                      <a:pt x="252" y="204"/>
                    </a:lnTo>
                    <a:lnTo>
                      <a:pt x="215" y="189"/>
                    </a:lnTo>
                    <a:lnTo>
                      <a:pt x="179" y="176"/>
                    </a:lnTo>
                    <a:lnTo>
                      <a:pt x="141" y="163"/>
                    </a:lnTo>
                    <a:lnTo>
                      <a:pt x="110" y="122"/>
                    </a:lnTo>
                    <a:lnTo>
                      <a:pt x="79" y="82"/>
                    </a:lnTo>
                    <a:lnTo>
                      <a:pt x="86" y="52"/>
                    </a:lnTo>
                    <a:lnTo>
                      <a:pt x="100" y="25"/>
                    </a:lnTo>
                    <a:lnTo>
                      <a:pt x="129" y="54"/>
                    </a:lnTo>
                    <a:lnTo>
                      <a:pt x="159" y="84"/>
                    </a:lnTo>
                    <a:lnTo>
                      <a:pt x="222" y="60"/>
                    </a:lnTo>
                    <a:lnTo>
                      <a:pt x="267" y="66"/>
                    </a:lnTo>
                    <a:lnTo>
                      <a:pt x="312" y="45"/>
                    </a:lnTo>
                    <a:lnTo>
                      <a:pt x="380" y="30"/>
                    </a:lnTo>
                    <a:lnTo>
                      <a:pt x="447" y="13"/>
                    </a:lnTo>
                    <a:lnTo>
                      <a:pt x="473" y="0"/>
                    </a:lnTo>
                    <a:lnTo>
                      <a:pt x="488" y="15"/>
                    </a:lnTo>
                    <a:lnTo>
                      <a:pt x="483" y="84"/>
                    </a:lnTo>
                    <a:lnTo>
                      <a:pt x="491" y="84"/>
                    </a:lnTo>
                    <a:lnTo>
                      <a:pt x="473" y="101"/>
                    </a:lnTo>
                    <a:close/>
                  </a:path>
                </a:pathLst>
              </a:custGeom>
              <a:blipFill dpi="0" rotWithShape="0">
                <a:blip r:embed="rId2" cstate="print"/>
                <a:srcRect/>
                <a:tile tx="0" ty="0" sx="100000" sy="100000" flip="none" algn="tl"/>
              </a:blipFill>
              <a:ln w="0">
                <a:noFill/>
                <a:prstDash val="solid"/>
                <a:round/>
                <a:headEnd/>
                <a:tailEnd/>
              </a:ln>
            </p:spPr>
            <p:txBody>
              <a:bodyPr/>
              <a:lstStyle/>
              <a:p>
                <a:endParaRPr lang="en-US" sz="2200" dirty="0">
                  <a:cs typeface="Calibri" pitchFamily="34" charset="0"/>
                </a:endParaRPr>
              </a:p>
            </p:txBody>
          </p:sp>
          <p:sp>
            <p:nvSpPr>
              <p:cNvPr id="113" name="Freeform 99"/>
              <p:cNvSpPr>
                <a:spLocks noChangeAspect="1"/>
              </p:cNvSpPr>
              <p:nvPr/>
            </p:nvSpPr>
            <p:spPr bwMode="auto">
              <a:xfrm>
                <a:off x="3019" y="2289"/>
                <a:ext cx="298" cy="408"/>
              </a:xfrm>
              <a:custGeom>
                <a:avLst/>
                <a:gdLst>
                  <a:gd name="T0" fmla="*/ 0 w 793"/>
                  <a:gd name="T1" fmla="*/ 0 h 1086"/>
                  <a:gd name="T2" fmla="*/ 0 w 793"/>
                  <a:gd name="T3" fmla="*/ 0 h 1086"/>
                  <a:gd name="T4" fmla="*/ 0 w 793"/>
                  <a:gd name="T5" fmla="*/ 0 h 1086"/>
                  <a:gd name="T6" fmla="*/ 0 w 793"/>
                  <a:gd name="T7" fmla="*/ 0 h 1086"/>
                  <a:gd name="T8" fmla="*/ 0 w 793"/>
                  <a:gd name="T9" fmla="*/ 0 h 1086"/>
                  <a:gd name="T10" fmla="*/ 0 w 793"/>
                  <a:gd name="T11" fmla="*/ 0 h 1086"/>
                  <a:gd name="T12" fmla="*/ 0 w 793"/>
                  <a:gd name="T13" fmla="*/ 0 h 1086"/>
                  <a:gd name="T14" fmla="*/ 0 w 793"/>
                  <a:gd name="T15" fmla="*/ 0 h 1086"/>
                  <a:gd name="T16" fmla="*/ 0 w 793"/>
                  <a:gd name="T17" fmla="*/ 0 h 1086"/>
                  <a:gd name="T18" fmla="*/ 0 w 793"/>
                  <a:gd name="T19" fmla="*/ 0 h 1086"/>
                  <a:gd name="T20" fmla="*/ 0 w 793"/>
                  <a:gd name="T21" fmla="*/ 0 h 1086"/>
                  <a:gd name="T22" fmla="*/ 0 w 793"/>
                  <a:gd name="T23" fmla="*/ 0 h 1086"/>
                  <a:gd name="T24" fmla="*/ 0 w 793"/>
                  <a:gd name="T25" fmla="*/ 0 h 1086"/>
                  <a:gd name="T26" fmla="*/ 0 w 793"/>
                  <a:gd name="T27" fmla="*/ 0 h 1086"/>
                  <a:gd name="T28" fmla="*/ 0 w 793"/>
                  <a:gd name="T29" fmla="*/ 0 h 1086"/>
                  <a:gd name="T30" fmla="*/ 0 w 793"/>
                  <a:gd name="T31" fmla="*/ 0 h 1086"/>
                  <a:gd name="T32" fmla="*/ 0 w 793"/>
                  <a:gd name="T33" fmla="*/ 0 h 1086"/>
                  <a:gd name="T34" fmla="*/ 0 w 793"/>
                  <a:gd name="T35" fmla="*/ 0 h 1086"/>
                  <a:gd name="T36" fmla="*/ 0 w 793"/>
                  <a:gd name="T37" fmla="*/ 0 h 1086"/>
                  <a:gd name="T38" fmla="*/ 0 w 793"/>
                  <a:gd name="T39" fmla="*/ 0 h 1086"/>
                  <a:gd name="T40" fmla="*/ 0 w 793"/>
                  <a:gd name="T41" fmla="*/ 0 h 1086"/>
                  <a:gd name="T42" fmla="*/ 0 w 793"/>
                  <a:gd name="T43" fmla="*/ 0 h 1086"/>
                  <a:gd name="T44" fmla="*/ 0 w 793"/>
                  <a:gd name="T45" fmla="*/ 0 h 1086"/>
                  <a:gd name="T46" fmla="*/ 0 w 793"/>
                  <a:gd name="T47" fmla="*/ 0 h 1086"/>
                  <a:gd name="T48" fmla="*/ 0 w 793"/>
                  <a:gd name="T49" fmla="*/ 0 h 1086"/>
                  <a:gd name="T50" fmla="*/ 0 w 793"/>
                  <a:gd name="T51" fmla="*/ 0 h 1086"/>
                  <a:gd name="T52" fmla="*/ 0 w 793"/>
                  <a:gd name="T53" fmla="*/ 0 h 1086"/>
                  <a:gd name="T54" fmla="*/ 0 w 793"/>
                  <a:gd name="T55" fmla="*/ 0 h 1086"/>
                  <a:gd name="T56" fmla="*/ 0 w 793"/>
                  <a:gd name="T57" fmla="*/ 0 h 1086"/>
                  <a:gd name="T58" fmla="*/ 0 w 793"/>
                  <a:gd name="T59" fmla="*/ 0 h 1086"/>
                  <a:gd name="T60" fmla="*/ 0 w 793"/>
                  <a:gd name="T61" fmla="*/ 0 h 1086"/>
                  <a:gd name="T62" fmla="*/ 0 w 793"/>
                  <a:gd name="T63" fmla="*/ 0 h 1086"/>
                  <a:gd name="T64" fmla="*/ 0 w 793"/>
                  <a:gd name="T65" fmla="*/ 0 h 1086"/>
                  <a:gd name="T66" fmla="*/ 0 w 793"/>
                  <a:gd name="T67" fmla="*/ 0 h 1086"/>
                  <a:gd name="T68" fmla="*/ 0 w 793"/>
                  <a:gd name="T69" fmla="*/ 0 h 1086"/>
                  <a:gd name="T70" fmla="*/ 0 w 793"/>
                  <a:gd name="T71" fmla="*/ 0 h 1086"/>
                  <a:gd name="T72" fmla="*/ 0 w 793"/>
                  <a:gd name="T73" fmla="*/ 0 h 1086"/>
                  <a:gd name="T74" fmla="*/ 0 w 793"/>
                  <a:gd name="T75" fmla="*/ 0 h 1086"/>
                  <a:gd name="T76" fmla="*/ 0 w 793"/>
                  <a:gd name="T77" fmla="*/ 0 h 1086"/>
                  <a:gd name="T78" fmla="*/ 0 w 793"/>
                  <a:gd name="T79" fmla="*/ 0 h 1086"/>
                  <a:gd name="T80" fmla="*/ 0 w 793"/>
                  <a:gd name="T81" fmla="*/ 0 h 1086"/>
                  <a:gd name="T82" fmla="*/ 0 w 793"/>
                  <a:gd name="T83" fmla="*/ 0 h 1086"/>
                  <a:gd name="T84" fmla="*/ 0 w 793"/>
                  <a:gd name="T85" fmla="*/ 0 h 108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793"/>
                  <a:gd name="T130" fmla="*/ 0 h 1086"/>
                  <a:gd name="T131" fmla="*/ 793 w 793"/>
                  <a:gd name="T132" fmla="*/ 1086 h 108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793" h="1086">
                    <a:moveTo>
                      <a:pt x="94" y="201"/>
                    </a:moveTo>
                    <a:lnTo>
                      <a:pt x="93" y="173"/>
                    </a:lnTo>
                    <a:lnTo>
                      <a:pt x="141" y="173"/>
                    </a:lnTo>
                    <a:lnTo>
                      <a:pt x="139" y="118"/>
                    </a:lnTo>
                    <a:lnTo>
                      <a:pt x="136" y="62"/>
                    </a:lnTo>
                    <a:lnTo>
                      <a:pt x="173" y="62"/>
                    </a:lnTo>
                    <a:lnTo>
                      <a:pt x="211" y="62"/>
                    </a:lnTo>
                    <a:lnTo>
                      <a:pt x="248" y="62"/>
                    </a:lnTo>
                    <a:lnTo>
                      <a:pt x="285" y="62"/>
                    </a:lnTo>
                    <a:lnTo>
                      <a:pt x="323" y="62"/>
                    </a:lnTo>
                    <a:lnTo>
                      <a:pt x="361" y="62"/>
                    </a:lnTo>
                    <a:lnTo>
                      <a:pt x="399" y="62"/>
                    </a:lnTo>
                    <a:lnTo>
                      <a:pt x="436" y="62"/>
                    </a:lnTo>
                    <a:lnTo>
                      <a:pt x="442" y="50"/>
                    </a:lnTo>
                    <a:lnTo>
                      <a:pt x="445" y="62"/>
                    </a:lnTo>
                    <a:lnTo>
                      <a:pt x="505" y="70"/>
                    </a:lnTo>
                    <a:lnTo>
                      <a:pt x="564" y="77"/>
                    </a:lnTo>
                    <a:lnTo>
                      <a:pt x="573" y="52"/>
                    </a:lnTo>
                    <a:lnTo>
                      <a:pt x="599" y="47"/>
                    </a:lnTo>
                    <a:lnTo>
                      <a:pt x="609" y="16"/>
                    </a:lnTo>
                    <a:lnTo>
                      <a:pt x="623" y="21"/>
                    </a:lnTo>
                    <a:lnTo>
                      <a:pt x="641" y="0"/>
                    </a:lnTo>
                    <a:lnTo>
                      <a:pt x="672" y="36"/>
                    </a:lnTo>
                    <a:lnTo>
                      <a:pt x="705" y="71"/>
                    </a:lnTo>
                    <a:lnTo>
                      <a:pt x="721" y="112"/>
                    </a:lnTo>
                    <a:lnTo>
                      <a:pt x="733" y="177"/>
                    </a:lnTo>
                    <a:lnTo>
                      <a:pt x="747" y="243"/>
                    </a:lnTo>
                    <a:lnTo>
                      <a:pt x="793" y="291"/>
                    </a:lnTo>
                    <a:lnTo>
                      <a:pt x="763" y="315"/>
                    </a:lnTo>
                    <a:lnTo>
                      <a:pt x="732" y="338"/>
                    </a:lnTo>
                    <a:lnTo>
                      <a:pt x="714" y="409"/>
                    </a:lnTo>
                    <a:lnTo>
                      <a:pt x="708" y="485"/>
                    </a:lnTo>
                    <a:lnTo>
                      <a:pt x="702" y="526"/>
                    </a:lnTo>
                    <a:lnTo>
                      <a:pt x="653" y="616"/>
                    </a:lnTo>
                    <a:lnTo>
                      <a:pt x="641" y="679"/>
                    </a:lnTo>
                    <a:lnTo>
                      <a:pt x="614" y="683"/>
                    </a:lnTo>
                    <a:lnTo>
                      <a:pt x="608" y="743"/>
                    </a:lnTo>
                    <a:lnTo>
                      <a:pt x="602" y="804"/>
                    </a:lnTo>
                    <a:lnTo>
                      <a:pt x="567" y="811"/>
                    </a:lnTo>
                    <a:lnTo>
                      <a:pt x="550" y="837"/>
                    </a:lnTo>
                    <a:lnTo>
                      <a:pt x="567" y="852"/>
                    </a:lnTo>
                    <a:lnTo>
                      <a:pt x="615" y="894"/>
                    </a:lnTo>
                    <a:lnTo>
                      <a:pt x="635" y="931"/>
                    </a:lnTo>
                    <a:lnTo>
                      <a:pt x="653" y="967"/>
                    </a:lnTo>
                    <a:lnTo>
                      <a:pt x="681" y="982"/>
                    </a:lnTo>
                    <a:lnTo>
                      <a:pt x="694" y="1023"/>
                    </a:lnTo>
                    <a:lnTo>
                      <a:pt x="657" y="1023"/>
                    </a:lnTo>
                    <a:lnTo>
                      <a:pt x="618" y="1023"/>
                    </a:lnTo>
                    <a:lnTo>
                      <a:pt x="600" y="1046"/>
                    </a:lnTo>
                    <a:lnTo>
                      <a:pt x="576" y="1071"/>
                    </a:lnTo>
                    <a:lnTo>
                      <a:pt x="523" y="1071"/>
                    </a:lnTo>
                    <a:lnTo>
                      <a:pt x="500" y="1080"/>
                    </a:lnTo>
                    <a:lnTo>
                      <a:pt x="488" y="1073"/>
                    </a:lnTo>
                    <a:lnTo>
                      <a:pt x="453" y="1076"/>
                    </a:lnTo>
                    <a:lnTo>
                      <a:pt x="448" y="1086"/>
                    </a:lnTo>
                    <a:lnTo>
                      <a:pt x="414" y="1053"/>
                    </a:lnTo>
                    <a:lnTo>
                      <a:pt x="379" y="1020"/>
                    </a:lnTo>
                    <a:lnTo>
                      <a:pt x="358" y="1034"/>
                    </a:lnTo>
                    <a:lnTo>
                      <a:pt x="332" y="1037"/>
                    </a:lnTo>
                    <a:lnTo>
                      <a:pt x="293" y="1014"/>
                    </a:lnTo>
                    <a:lnTo>
                      <a:pt x="281" y="1001"/>
                    </a:lnTo>
                    <a:lnTo>
                      <a:pt x="273" y="985"/>
                    </a:lnTo>
                    <a:lnTo>
                      <a:pt x="245" y="947"/>
                    </a:lnTo>
                    <a:lnTo>
                      <a:pt x="226" y="919"/>
                    </a:lnTo>
                    <a:lnTo>
                      <a:pt x="182" y="877"/>
                    </a:lnTo>
                    <a:lnTo>
                      <a:pt x="173" y="855"/>
                    </a:lnTo>
                    <a:lnTo>
                      <a:pt x="129" y="822"/>
                    </a:lnTo>
                    <a:lnTo>
                      <a:pt x="121" y="805"/>
                    </a:lnTo>
                    <a:lnTo>
                      <a:pt x="85" y="797"/>
                    </a:lnTo>
                    <a:lnTo>
                      <a:pt x="94" y="744"/>
                    </a:lnTo>
                    <a:lnTo>
                      <a:pt x="73" y="710"/>
                    </a:lnTo>
                    <a:lnTo>
                      <a:pt x="53" y="676"/>
                    </a:lnTo>
                    <a:lnTo>
                      <a:pt x="48" y="644"/>
                    </a:lnTo>
                    <a:lnTo>
                      <a:pt x="39" y="616"/>
                    </a:lnTo>
                    <a:lnTo>
                      <a:pt x="18" y="574"/>
                    </a:lnTo>
                    <a:lnTo>
                      <a:pt x="0" y="571"/>
                    </a:lnTo>
                    <a:lnTo>
                      <a:pt x="17" y="529"/>
                    </a:lnTo>
                    <a:lnTo>
                      <a:pt x="21" y="504"/>
                    </a:lnTo>
                    <a:lnTo>
                      <a:pt x="29" y="489"/>
                    </a:lnTo>
                    <a:lnTo>
                      <a:pt x="29" y="470"/>
                    </a:lnTo>
                    <a:lnTo>
                      <a:pt x="53" y="426"/>
                    </a:lnTo>
                    <a:lnTo>
                      <a:pt x="69" y="412"/>
                    </a:lnTo>
                    <a:lnTo>
                      <a:pt x="100" y="412"/>
                    </a:lnTo>
                    <a:lnTo>
                      <a:pt x="99" y="359"/>
                    </a:lnTo>
                    <a:lnTo>
                      <a:pt x="97" y="306"/>
                    </a:lnTo>
                    <a:lnTo>
                      <a:pt x="96" y="253"/>
                    </a:lnTo>
                    <a:lnTo>
                      <a:pt x="94" y="201"/>
                    </a:lnTo>
                    <a:close/>
                  </a:path>
                </a:pathLst>
              </a:custGeom>
              <a:blipFill dpi="0" rotWithShape="0">
                <a:blip r:embed="rId2" cstate="print"/>
                <a:srcRect/>
                <a:tile tx="0" ty="0" sx="100000" sy="100000" flip="none" algn="tl"/>
              </a:blipFill>
              <a:ln w="0">
                <a:noFill/>
                <a:prstDash val="solid"/>
                <a:round/>
                <a:headEnd/>
                <a:tailEnd/>
              </a:ln>
            </p:spPr>
            <p:txBody>
              <a:bodyPr/>
              <a:lstStyle/>
              <a:p>
                <a:endParaRPr lang="en-US" sz="2200" dirty="0">
                  <a:cs typeface="Calibri" pitchFamily="34" charset="0"/>
                </a:endParaRPr>
              </a:p>
            </p:txBody>
          </p:sp>
          <p:sp>
            <p:nvSpPr>
              <p:cNvPr id="114" name="Freeform 100"/>
              <p:cNvSpPr>
                <a:spLocks noChangeAspect="1"/>
              </p:cNvSpPr>
              <p:nvPr/>
            </p:nvSpPr>
            <p:spPr bwMode="auto">
              <a:xfrm>
                <a:off x="3153" y="2818"/>
                <a:ext cx="33" cy="45"/>
              </a:xfrm>
              <a:custGeom>
                <a:avLst/>
                <a:gdLst>
                  <a:gd name="T0" fmla="*/ 0 w 88"/>
                  <a:gd name="T1" fmla="*/ 0 h 118"/>
                  <a:gd name="T2" fmla="*/ 0 w 88"/>
                  <a:gd name="T3" fmla="*/ 0 h 118"/>
                  <a:gd name="T4" fmla="*/ 0 w 88"/>
                  <a:gd name="T5" fmla="*/ 0 h 118"/>
                  <a:gd name="T6" fmla="*/ 0 w 88"/>
                  <a:gd name="T7" fmla="*/ 0 h 118"/>
                  <a:gd name="T8" fmla="*/ 0 w 88"/>
                  <a:gd name="T9" fmla="*/ 0 h 118"/>
                  <a:gd name="T10" fmla="*/ 0 w 88"/>
                  <a:gd name="T11" fmla="*/ 0 h 118"/>
                  <a:gd name="T12" fmla="*/ 0 w 88"/>
                  <a:gd name="T13" fmla="*/ 0 h 118"/>
                  <a:gd name="T14" fmla="*/ 0 w 88"/>
                  <a:gd name="T15" fmla="*/ 0 h 118"/>
                  <a:gd name="T16" fmla="*/ 0 w 88"/>
                  <a:gd name="T17" fmla="*/ 0 h 118"/>
                  <a:gd name="T18" fmla="*/ 0 w 88"/>
                  <a:gd name="T19" fmla="*/ 0 h 118"/>
                  <a:gd name="T20" fmla="*/ 0 w 88"/>
                  <a:gd name="T21" fmla="*/ 0 h 118"/>
                  <a:gd name="T22" fmla="*/ 0 w 88"/>
                  <a:gd name="T23" fmla="*/ 0 h 118"/>
                  <a:gd name="T24" fmla="*/ 0 w 88"/>
                  <a:gd name="T25" fmla="*/ 0 h 11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88"/>
                  <a:gd name="T40" fmla="*/ 0 h 118"/>
                  <a:gd name="T41" fmla="*/ 88 w 88"/>
                  <a:gd name="T42" fmla="*/ 118 h 118"/>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88" h="118">
                    <a:moveTo>
                      <a:pt x="76" y="31"/>
                    </a:moveTo>
                    <a:lnTo>
                      <a:pt x="76" y="4"/>
                    </a:lnTo>
                    <a:lnTo>
                      <a:pt x="49" y="0"/>
                    </a:lnTo>
                    <a:lnTo>
                      <a:pt x="45" y="18"/>
                    </a:lnTo>
                    <a:lnTo>
                      <a:pt x="1" y="21"/>
                    </a:lnTo>
                    <a:lnTo>
                      <a:pt x="0" y="24"/>
                    </a:lnTo>
                    <a:lnTo>
                      <a:pt x="1" y="27"/>
                    </a:lnTo>
                    <a:lnTo>
                      <a:pt x="10" y="73"/>
                    </a:lnTo>
                    <a:lnTo>
                      <a:pt x="19" y="118"/>
                    </a:lnTo>
                    <a:lnTo>
                      <a:pt x="31" y="118"/>
                    </a:lnTo>
                    <a:lnTo>
                      <a:pt x="60" y="83"/>
                    </a:lnTo>
                    <a:lnTo>
                      <a:pt x="88" y="49"/>
                    </a:lnTo>
                    <a:lnTo>
                      <a:pt x="76" y="31"/>
                    </a:lnTo>
                    <a:close/>
                  </a:path>
                </a:pathLst>
              </a:custGeom>
              <a:blipFill dpi="0" rotWithShape="0">
                <a:blip r:embed="rId2" cstate="print"/>
                <a:srcRect/>
                <a:tile tx="0" ty="0" sx="100000" sy="100000" flip="none" algn="tl"/>
              </a:blipFill>
              <a:ln w="0">
                <a:noFill/>
                <a:prstDash val="solid"/>
                <a:round/>
                <a:headEnd/>
                <a:tailEnd/>
              </a:ln>
            </p:spPr>
            <p:txBody>
              <a:bodyPr/>
              <a:lstStyle/>
              <a:p>
                <a:endParaRPr lang="en-US" sz="2200" dirty="0">
                  <a:cs typeface="Calibri" pitchFamily="34" charset="0"/>
                </a:endParaRPr>
              </a:p>
            </p:txBody>
          </p:sp>
          <p:sp>
            <p:nvSpPr>
              <p:cNvPr id="115" name="Freeform 101"/>
              <p:cNvSpPr>
                <a:spLocks noChangeAspect="1"/>
              </p:cNvSpPr>
              <p:nvPr/>
            </p:nvSpPr>
            <p:spPr bwMode="auto">
              <a:xfrm>
                <a:off x="2826" y="2695"/>
                <a:ext cx="137" cy="179"/>
              </a:xfrm>
              <a:custGeom>
                <a:avLst/>
                <a:gdLst>
                  <a:gd name="T0" fmla="*/ 0 w 364"/>
                  <a:gd name="T1" fmla="*/ 0 h 476"/>
                  <a:gd name="T2" fmla="*/ 0 w 364"/>
                  <a:gd name="T3" fmla="*/ 0 h 476"/>
                  <a:gd name="T4" fmla="*/ 0 w 364"/>
                  <a:gd name="T5" fmla="*/ 0 h 476"/>
                  <a:gd name="T6" fmla="*/ 0 w 364"/>
                  <a:gd name="T7" fmla="*/ 0 h 476"/>
                  <a:gd name="T8" fmla="*/ 0 w 364"/>
                  <a:gd name="T9" fmla="*/ 0 h 476"/>
                  <a:gd name="T10" fmla="*/ 0 w 364"/>
                  <a:gd name="T11" fmla="*/ 0 h 476"/>
                  <a:gd name="T12" fmla="*/ 0 w 364"/>
                  <a:gd name="T13" fmla="*/ 0 h 476"/>
                  <a:gd name="T14" fmla="*/ 0 w 364"/>
                  <a:gd name="T15" fmla="*/ 0 h 476"/>
                  <a:gd name="T16" fmla="*/ 0 w 364"/>
                  <a:gd name="T17" fmla="*/ 0 h 476"/>
                  <a:gd name="T18" fmla="*/ 0 w 364"/>
                  <a:gd name="T19" fmla="*/ 0 h 476"/>
                  <a:gd name="T20" fmla="*/ 0 w 364"/>
                  <a:gd name="T21" fmla="*/ 0 h 476"/>
                  <a:gd name="T22" fmla="*/ 0 w 364"/>
                  <a:gd name="T23" fmla="*/ 0 h 476"/>
                  <a:gd name="T24" fmla="*/ 0 w 364"/>
                  <a:gd name="T25" fmla="*/ 0 h 476"/>
                  <a:gd name="T26" fmla="*/ 0 w 364"/>
                  <a:gd name="T27" fmla="*/ 0 h 476"/>
                  <a:gd name="T28" fmla="*/ 0 w 364"/>
                  <a:gd name="T29" fmla="*/ 0 h 476"/>
                  <a:gd name="T30" fmla="*/ 0 w 364"/>
                  <a:gd name="T31" fmla="*/ 0 h 476"/>
                  <a:gd name="T32" fmla="*/ 0 w 364"/>
                  <a:gd name="T33" fmla="*/ 0 h 476"/>
                  <a:gd name="T34" fmla="*/ 0 w 364"/>
                  <a:gd name="T35" fmla="*/ 0 h 476"/>
                  <a:gd name="T36" fmla="*/ 0 w 364"/>
                  <a:gd name="T37" fmla="*/ 0 h 476"/>
                  <a:gd name="T38" fmla="*/ 0 w 364"/>
                  <a:gd name="T39" fmla="*/ 0 h 476"/>
                  <a:gd name="T40" fmla="*/ 0 w 364"/>
                  <a:gd name="T41" fmla="*/ 0 h 476"/>
                  <a:gd name="T42" fmla="*/ 0 w 364"/>
                  <a:gd name="T43" fmla="*/ 0 h 476"/>
                  <a:gd name="T44" fmla="*/ 0 w 364"/>
                  <a:gd name="T45" fmla="*/ 0 h 476"/>
                  <a:gd name="T46" fmla="*/ 0 w 364"/>
                  <a:gd name="T47" fmla="*/ 0 h 476"/>
                  <a:gd name="T48" fmla="*/ 0 w 364"/>
                  <a:gd name="T49" fmla="*/ 0 h 476"/>
                  <a:gd name="T50" fmla="*/ 0 w 364"/>
                  <a:gd name="T51" fmla="*/ 0 h 476"/>
                  <a:gd name="T52" fmla="*/ 0 w 364"/>
                  <a:gd name="T53" fmla="*/ 0 h 476"/>
                  <a:gd name="T54" fmla="*/ 0 w 364"/>
                  <a:gd name="T55" fmla="*/ 0 h 476"/>
                  <a:gd name="T56" fmla="*/ 0 w 364"/>
                  <a:gd name="T57" fmla="*/ 0 h 476"/>
                  <a:gd name="T58" fmla="*/ 0 w 364"/>
                  <a:gd name="T59" fmla="*/ 0 h 476"/>
                  <a:gd name="T60" fmla="*/ 0 w 364"/>
                  <a:gd name="T61" fmla="*/ 0 h 476"/>
                  <a:gd name="T62" fmla="*/ 0 w 364"/>
                  <a:gd name="T63" fmla="*/ 0 h 476"/>
                  <a:gd name="T64" fmla="*/ 0 w 364"/>
                  <a:gd name="T65" fmla="*/ 0 h 476"/>
                  <a:gd name="T66" fmla="*/ 0 w 364"/>
                  <a:gd name="T67" fmla="*/ 0 h 476"/>
                  <a:gd name="T68" fmla="*/ 0 w 364"/>
                  <a:gd name="T69" fmla="*/ 0 h 476"/>
                  <a:gd name="T70" fmla="*/ 0 w 364"/>
                  <a:gd name="T71" fmla="*/ 0 h 476"/>
                  <a:gd name="T72" fmla="*/ 0 w 364"/>
                  <a:gd name="T73" fmla="*/ 0 h 476"/>
                  <a:gd name="T74" fmla="*/ 0 w 364"/>
                  <a:gd name="T75" fmla="*/ 0 h 476"/>
                  <a:gd name="T76" fmla="*/ 0 w 364"/>
                  <a:gd name="T77" fmla="*/ 0 h 476"/>
                  <a:gd name="T78" fmla="*/ 0 w 364"/>
                  <a:gd name="T79" fmla="*/ 0 h 476"/>
                  <a:gd name="T80" fmla="*/ 0 w 364"/>
                  <a:gd name="T81" fmla="*/ 0 h 476"/>
                  <a:gd name="T82" fmla="*/ 0 w 364"/>
                  <a:gd name="T83" fmla="*/ 0 h 476"/>
                  <a:gd name="T84" fmla="*/ 0 w 364"/>
                  <a:gd name="T85" fmla="*/ 0 h 476"/>
                  <a:gd name="T86" fmla="*/ 0 w 364"/>
                  <a:gd name="T87" fmla="*/ 0 h 476"/>
                  <a:gd name="T88" fmla="*/ 0 w 364"/>
                  <a:gd name="T89" fmla="*/ 0 h 47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364"/>
                  <a:gd name="T136" fmla="*/ 0 h 476"/>
                  <a:gd name="T137" fmla="*/ 364 w 364"/>
                  <a:gd name="T138" fmla="*/ 476 h 47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364" h="476">
                    <a:moveTo>
                      <a:pt x="65" y="333"/>
                    </a:moveTo>
                    <a:lnTo>
                      <a:pt x="21" y="337"/>
                    </a:lnTo>
                    <a:lnTo>
                      <a:pt x="22" y="352"/>
                    </a:lnTo>
                    <a:lnTo>
                      <a:pt x="28" y="367"/>
                    </a:lnTo>
                    <a:lnTo>
                      <a:pt x="37" y="391"/>
                    </a:lnTo>
                    <a:lnTo>
                      <a:pt x="28" y="401"/>
                    </a:lnTo>
                    <a:lnTo>
                      <a:pt x="15" y="392"/>
                    </a:lnTo>
                    <a:lnTo>
                      <a:pt x="0" y="416"/>
                    </a:lnTo>
                    <a:lnTo>
                      <a:pt x="42" y="476"/>
                    </a:lnTo>
                    <a:lnTo>
                      <a:pt x="74" y="446"/>
                    </a:lnTo>
                    <a:lnTo>
                      <a:pt x="92" y="455"/>
                    </a:lnTo>
                    <a:lnTo>
                      <a:pt x="118" y="463"/>
                    </a:lnTo>
                    <a:lnTo>
                      <a:pt x="131" y="446"/>
                    </a:lnTo>
                    <a:lnTo>
                      <a:pt x="161" y="443"/>
                    </a:lnTo>
                    <a:lnTo>
                      <a:pt x="165" y="469"/>
                    </a:lnTo>
                    <a:lnTo>
                      <a:pt x="203" y="431"/>
                    </a:lnTo>
                    <a:lnTo>
                      <a:pt x="240" y="395"/>
                    </a:lnTo>
                    <a:lnTo>
                      <a:pt x="248" y="352"/>
                    </a:lnTo>
                    <a:lnTo>
                      <a:pt x="254" y="310"/>
                    </a:lnTo>
                    <a:lnTo>
                      <a:pt x="288" y="264"/>
                    </a:lnTo>
                    <a:lnTo>
                      <a:pt x="322" y="219"/>
                    </a:lnTo>
                    <a:lnTo>
                      <a:pt x="328" y="178"/>
                    </a:lnTo>
                    <a:lnTo>
                      <a:pt x="336" y="137"/>
                    </a:lnTo>
                    <a:lnTo>
                      <a:pt x="343" y="96"/>
                    </a:lnTo>
                    <a:lnTo>
                      <a:pt x="351" y="54"/>
                    </a:lnTo>
                    <a:lnTo>
                      <a:pt x="364" y="6"/>
                    </a:lnTo>
                    <a:lnTo>
                      <a:pt x="327" y="3"/>
                    </a:lnTo>
                    <a:lnTo>
                      <a:pt x="288" y="0"/>
                    </a:lnTo>
                    <a:lnTo>
                      <a:pt x="261" y="16"/>
                    </a:lnTo>
                    <a:lnTo>
                      <a:pt x="245" y="76"/>
                    </a:lnTo>
                    <a:lnTo>
                      <a:pt x="236" y="102"/>
                    </a:lnTo>
                    <a:lnTo>
                      <a:pt x="194" y="90"/>
                    </a:lnTo>
                    <a:lnTo>
                      <a:pt x="152" y="79"/>
                    </a:lnTo>
                    <a:lnTo>
                      <a:pt x="104" y="79"/>
                    </a:lnTo>
                    <a:lnTo>
                      <a:pt x="100" y="131"/>
                    </a:lnTo>
                    <a:lnTo>
                      <a:pt x="154" y="127"/>
                    </a:lnTo>
                    <a:lnTo>
                      <a:pt x="157" y="164"/>
                    </a:lnTo>
                    <a:lnTo>
                      <a:pt x="134" y="196"/>
                    </a:lnTo>
                    <a:lnTo>
                      <a:pt x="162" y="245"/>
                    </a:lnTo>
                    <a:lnTo>
                      <a:pt x="149" y="319"/>
                    </a:lnTo>
                    <a:lnTo>
                      <a:pt x="133" y="334"/>
                    </a:lnTo>
                    <a:lnTo>
                      <a:pt x="125" y="319"/>
                    </a:lnTo>
                    <a:lnTo>
                      <a:pt x="97" y="330"/>
                    </a:lnTo>
                    <a:lnTo>
                      <a:pt x="68" y="298"/>
                    </a:lnTo>
                    <a:lnTo>
                      <a:pt x="65" y="333"/>
                    </a:lnTo>
                    <a:close/>
                  </a:path>
                </a:pathLst>
              </a:custGeom>
              <a:blipFill dpi="0" rotWithShape="0">
                <a:blip r:embed="rId2" cstate="print"/>
                <a:srcRect/>
                <a:tile tx="0" ty="0" sx="100000" sy="100000" flip="none" algn="tl"/>
              </a:blipFill>
              <a:ln w="0">
                <a:noFill/>
                <a:prstDash val="solid"/>
                <a:round/>
                <a:headEnd/>
                <a:tailEnd/>
              </a:ln>
            </p:spPr>
            <p:txBody>
              <a:bodyPr/>
              <a:lstStyle/>
              <a:p>
                <a:endParaRPr lang="en-US" sz="2200" dirty="0">
                  <a:cs typeface="Calibri" pitchFamily="34" charset="0"/>
                </a:endParaRPr>
              </a:p>
            </p:txBody>
          </p:sp>
          <p:sp>
            <p:nvSpPr>
              <p:cNvPr id="116" name="Freeform 102"/>
              <p:cNvSpPr>
                <a:spLocks noChangeAspect="1"/>
              </p:cNvSpPr>
              <p:nvPr/>
            </p:nvSpPr>
            <p:spPr bwMode="auto">
              <a:xfrm>
                <a:off x="3243" y="2673"/>
                <a:ext cx="146" cy="194"/>
              </a:xfrm>
              <a:custGeom>
                <a:avLst/>
                <a:gdLst>
                  <a:gd name="T0" fmla="*/ 0 w 388"/>
                  <a:gd name="T1" fmla="*/ 0 h 514"/>
                  <a:gd name="T2" fmla="*/ 0 w 388"/>
                  <a:gd name="T3" fmla="*/ 0 h 514"/>
                  <a:gd name="T4" fmla="*/ 0 w 388"/>
                  <a:gd name="T5" fmla="*/ 0 h 514"/>
                  <a:gd name="T6" fmla="*/ 0 w 388"/>
                  <a:gd name="T7" fmla="*/ 0 h 514"/>
                  <a:gd name="T8" fmla="*/ 0 w 388"/>
                  <a:gd name="T9" fmla="*/ 0 h 514"/>
                  <a:gd name="T10" fmla="*/ 0 w 388"/>
                  <a:gd name="T11" fmla="*/ 0 h 514"/>
                  <a:gd name="T12" fmla="*/ 0 w 388"/>
                  <a:gd name="T13" fmla="*/ 0 h 514"/>
                  <a:gd name="T14" fmla="*/ 0 w 388"/>
                  <a:gd name="T15" fmla="*/ 0 h 514"/>
                  <a:gd name="T16" fmla="*/ 0 w 388"/>
                  <a:gd name="T17" fmla="*/ 0 h 514"/>
                  <a:gd name="T18" fmla="*/ 0 w 388"/>
                  <a:gd name="T19" fmla="*/ 0 h 514"/>
                  <a:gd name="T20" fmla="*/ 0 w 388"/>
                  <a:gd name="T21" fmla="*/ 0 h 514"/>
                  <a:gd name="T22" fmla="*/ 0 w 388"/>
                  <a:gd name="T23" fmla="*/ 0 h 514"/>
                  <a:gd name="T24" fmla="*/ 0 w 388"/>
                  <a:gd name="T25" fmla="*/ 0 h 514"/>
                  <a:gd name="T26" fmla="*/ 0 w 388"/>
                  <a:gd name="T27" fmla="*/ 0 h 514"/>
                  <a:gd name="T28" fmla="*/ 0 w 388"/>
                  <a:gd name="T29" fmla="*/ 0 h 514"/>
                  <a:gd name="T30" fmla="*/ 0 w 388"/>
                  <a:gd name="T31" fmla="*/ 0 h 514"/>
                  <a:gd name="T32" fmla="*/ 0 w 388"/>
                  <a:gd name="T33" fmla="*/ 0 h 514"/>
                  <a:gd name="T34" fmla="*/ 0 w 388"/>
                  <a:gd name="T35" fmla="*/ 0 h 514"/>
                  <a:gd name="T36" fmla="*/ 0 w 388"/>
                  <a:gd name="T37" fmla="*/ 0 h 514"/>
                  <a:gd name="T38" fmla="*/ 0 w 388"/>
                  <a:gd name="T39" fmla="*/ 0 h 514"/>
                  <a:gd name="T40" fmla="*/ 0 w 388"/>
                  <a:gd name="T41" fmla="*/ 0 h 514"/>
                  <a:gd name="T42" fmla="*/ 0 w 388"/>
                  <a:gd name="T43" fmla="*/ 0 h 514"/>
                  <a:gd name="T44" fmla="*/ 0 w 388"/>
                  <a:gd name="T45" fmla="*/ 0 h 514"/>
                  <a:gd name="T46" fmla="*/ 0 w 388"/>
                  <a:gd name="T47" fmla="*/ 0 h 514"/>
                  <a:gd name="T48" fmla="*/ 0 w 388"/>
                  <a:gd name="T49" fmla="*/ 0 h 514"/>
                  <a:gd name="T50" fmla="*/ 0 w 388"/>
                  <a:gd name="T51" fmla="*/ 0 h 514"/>
                  <a:gd name="T52" fmla="*/ 0 w 388"/>
                  <a:gd name="T53" fmla="*/ 0 h 514"/>
                  <a:gd name="T54" fmla="*/ 0 w 388"/>
                  <a:gd name="T55" fmla="*/ 0 h 514"/>
                  <a:gd name="T56" fmla="*/ 0 w 388"/>
                  <a:gd name="T57" fmla="*/ 0 h 514"/>
                  <a:gd name="T58" fmla="*/ 0 w 388"/>
                  <a:gd name="T59" fmla="*/ 0 h 514"/>
                  <a:gd name="T60" fmla="*/ 0 w 388"/>
                  <a:gd name="T61" fmla="*/ 0 h 514"/>
                  <a:gd name="T62" fmla="*/ 0 w 388"/>
                  <a:gd name="T63" fmla="*/ 0 h 514"/>
                  <a:gd name="T64" fmla="*/ 0 w 388"/>
                  <a:gd name="T65" fmla="*/ 0 h 514"/>
                  <a:gd name="T66" fmla="*/ 0 w 388"/>
                  <a:gd name="T67" fmla="*/ 0 h 514"/>
                  <a:gd name="T68" fmla="*/ 0 w 388"/>
                  <a:gd name="T69" fmla="*/ 0 h 514"/>
                  <a:gd name="T70" fmla="*/ 0 w 388"/>
                  <a:gd name="T71" fmla="*/ 0 h 514"/>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388"/>
                  <a:gd name="T109" fmla="*/ 0 h 514"/>
                  <a:gd name="T110" fmla="*/ 388 w 388"/>
                  <a:gd name="T111" fmla="*/ 514 h 514"/>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388" h="514">
                    <a:moveTo>
                      <a:pt x="179" y="421"/>
                    </a:moveTo>
                    <a:lnTo>
                      <a:pt x="135" y="394"/>
                    </a:lnTo>
                    <a:lnTo>
                      <a:pt x="90" y="366"/>
                    </a:lnTo>
                    <a:lnTo>
                      <a:pt x="45" y="339"/>
                    </a:lnTo>
                    <a:lnTo>
                      <a:pt x="0" y="311"/>
                    </a:lnTo>
                    <a:lnTo>
                      <a:pt x="0" y="250"/>
                    </a:lnTo>
                    <a:lnTo>
                      <a:pt x="33" y="194"/>
                    </a:lnTo>
                    <a:lnTo>
                      <a:pt x="53" y="151"/>
                    </a:lnTo>
                    <a:lnTo>
                      <a:pt x="38" y="109"/>
                    </a:lnTo>
                    <a:lnTo>
                      <a:pt x="24" y="66"/>
                    </a:lnTo>
                    <a:lnTo>
                      <a:pt x="3" y="23"/>
                    </a:lnTo>
                    <a:lnTo>
                      <a:pt x="21" y="0"/>
                    </a:lnTo>
                    <a:lnTo>
                      <a:pt x="60" y="0"/>
                    </a:lnTo>
                    <a:lnTo>
                      <a:pt x="97" y="0"/>
                    </a:lnTo>
                    <a:lnTo>
                      <a:pt x="139" y="8"/>
                    </a:lnTo>
                    <a:lnTo>
                      <a:pt x="199" y="50"/>
                    </a:lnTo>
                    <a:lnTo>
                      <a:pt x="266" y="62"/>
                    </a:lnTo>
                    <a:lnTo>
                      <a:pt x="290" y="42"/>
                    </a:lnTo>
                    <a:lnTo>
                      <a:pt x="341" y="26"/>
                    </a:lnTo>
                    <a:lnTo>
                      <a:pt x="388" y="36"/>
                    </a:lnTo>
                    <a:lnTo>
                      <a:pt x="366" y="67"/>
                    </a:lnTo>
                    <a:lnTo>
                      <a:pt x="344" y="99"/>
                    </a:lnTo>
                    <a:lnTo>
                      <a:pt x="345" y="150"/>
                    </a:lnTo>
                    <a:lnTo>
                      <a:pt x="345" y="202"/>
                    </a:lnTo>
                    <a:lnTo>
                      <a:pt x="347" y="253"/>
                    </a:lnTo>
                    <a:lnTo>
                      <a:pt x="347" y="303"/>
                    </a:lnTo>
                    <a:lnTo>
                      <a:pt x="372" y="348"/>
                    </a:lnTo>
                    <a:lnTo>
                      <a:pt x="345" y="363"/>
                    </a:lnTo>
                    <a:lnTo>
                      <a:pt x="326" y="396"/>
                    </a:lnTo>
                    <a:lnTo>
                      <a:pt x="303" y="417"/>
                    </a:lnTo>
                    <a:lnTo>
                      <a:pt x="282" y="463"/>
                    </a:lnTo>
                    <a:lnTo>
                      <a:pt x="262" y="511"/>
                    </a:lnTo>
                    <a:lnTo>
                      <a:pt x="256" y="514"/>
                    </a:lnTo>
                    <a:lnTo>
                      <a:pt x="220" y="476"/>
                    </a:lnTo>
                    <a:lnTo>
                      <a:pt x="182" y="441"/>
                    </a:lnTo>
                    <a:lnTo>
                      <a:pt x="179" y="421"/>
                    </a:lnTo>
                    <a:close/>
                  </a:path>
                </a:pathLst>
              </a:custGeom>
              <a:blipFill dpi="0" rotWithShape="0">
                <a:blip r:embed="rId2" cstate="print"/>
                <a:srcRect/>
                <a:tile tx="0" ty="0" sx="100000" sy="100000" flip="none" algn="tl"/>
              </a:blipFill>
              <a:ln w="0">
                <a:noFill/>
                <a:prstDash val="solid"/>
                <a:round/>
                <a:headEnd/>
                <a:tailEnd/>
              </a:ln>
            </p:spPr>
            <p:txBody>
              <a:bodyPr/>
              <a:lstStyle/>
              <a:p>
                <a:endParaRPr lang="en-US" sz="2200" dirty="0">
                  <a:cs typeface="Calibri" pitchFamily="34" charset="0"/>
                </a:endParaRPr>
              </a:p>
            </p:txBody>
          </p:sp>
          <p:sp>
            <p:nvSpPr>
              <p:cNvPr id="117" name="Freeform 103"/>
              <p:cNvSpPr>
                <a:spLocks noChangeAspect="1"/>
              </p:cNvSpPr>
              <p:nvPr/>
            </p:nvSpPr>
            <p:spPr bwMode="auto">
              <a:xfrm>
                <a:off x="2671" y="2484"/>
                <a:ext cx="217" cy="195"/>
              </a:xfrm>
              <a:custGeom>
                <a:avLst/>
                <a:gdLst>
                  <a:gd name="T0" fmla="*/ 0 w 577"/>
                  <a:gd name="T1" fmla="*/ 0 h 519"/>
                  <a:gd name="T2" fmla="*/ 0 w 577"/>
                  <a:gd name="T3" fmla="*/ 0 h 519"/>
                  <a:gd name="T4" fmla="*/ 0 w 577"/>
                  <a:gd name="T5" fmla="*/ 0 h 519"/>
                  <a:gd name="T6" fmla="*/ 0 w 577"/>
                  <a:gd name="T7" fmla="*/ 0 h 519"/>
                  <a:gd name="T8" fmla="*/ 0 w 577"/>
                  <a:gd name="T9" fmla="*/ 0 h 519"/>
                  <a:gd name="T10" fmla="*/ 0 w 577"/>
                  <a:gd name="T11" fmla="*/ 0 h 519"/>
                  <a:gd name="T12" fmla="*/ 0 w 577"/>
                  <a:gd name="T13" fmla="*/ 0 h 519"/>
                  <a:gd name="T14" fmla="*/ 0 w 577"/>
                  <a:gd name="T15" fmla="*/ 0 h 519"/>
                  <a:gd name="T16" fmla="*/ 0 w 577"/>
                  <a:gd name="T17" fmla="*/ 0 h 519"/>
                  <a:gd name="T18" fmla="*/ 0 w 577"/>
                  <a:gd name="T19" fmla="*/ 0 h 519"/>
                  <a:gd name="T20" fmla="*/ 0 w 577"/>
                  <a:gd name="T21" fmla="*/ 0 h 519"/>
                  <a:gd name="T22" fmla="*/ 0 w 577"/>
                  <a:gd name="T23" fmla="*/ 0 h 519"/>
                  <a:gd name="T24" fmla="*/ 0 w 577"/>
                  <a:gd name="T25" fmla="*/ 0 h 519"/>
                  <a:gd name="T26" fmla="*/ 0 w 577"/>
                  <a:gd name="T27" fmla="*/ 0 h 519"/>
                  <a:gd name="T28" fmla="*/ 0 w 577"/>
                  <a:gd name="T29" fmla="*/ 0 h 519"/>
                  <a:gd name="T30" fmla="*/ 0 w 577"/>
                  <a:gd name="T31" fmla="*/ 0 h 519"/>
                  <a:gd name="T32" fmla="*/ 0 w 577"/>
                  <a:gd name="T33" fmla="*/ 0 h 519"/>
                  <a:gd name="T34" fmla="*/ 0 w 577"/>
                  <a:gd name="T35" fmla="*/ 0 h 519"/>
                  <a:gd name="T36" fmla="*/ 0 w 577"/>
                  <a:gd name="T37" fmla="*/ 0 h 519"/>
                  <a:gd name="T38" fmla="*/ 0 w 577"/>
                  <a:gd name="T39" fmla="*/ 0 h 519"/>
                  <a:gd name="T40" fmla="*/ 0 w 577"/>
                  <a:gd name="T41" fmla="*/ 0 h 519"/>
                  <a:gd name="T42" fmla="*/ 0 w 577"/>
                  <a:gd name="T43" fmla="*/ 0 h 519"/>
                  <a:gd name="T44" fmla="*/ 0 w 577"/>
                  <a:gd name="T45" fmla="*/ 0 h 519"/>
                  <a:gd name="T46" fmla="*/ 0 w 577"/>
                  <a:gd name="T47" fmla="*/ 0 h 519"/>
                  <a:gd name="T48" fmla="*/ 0 w 577"/>
                  <a:gd name="T49" fmla="*/ 0 h 519"/>
                  <a:gd name="T50" fmla="*/ 0 w 577"/>
                  <a:gd name="T51" fmla="*/ 0 h 519"/>
                  <a:gd name="T52" fmla="*/ 0 w 577"/>
                  <a:gd name="T53" fmla="*/ 0 h 519"/>
                  <a:gd name="T54" fmla="*/ 0 w 577"/>
                  <a:gd name="T55" fmla="*/ 0 h 519"/>
                  <a:gd name="T56" fmla="*/ 0 w 577"/>
                  <a:gd name="T57" fmla="*/ 0 h 519"/>
                  <a:gd name="T58" fmla="*/ 0 w 577"/>
                  <a:gd name="T59" fmla="*/ 0 h 519"/>
                  <a:gd name="T60" fmla="*/ 0 w 577"/>
                  <a:gd name="T61" fmla="*/ 0 h 519"/>
                  <a:gd name="T62" fmla="*/ 0 w 577"/>
                  <a:gd name="T63" fmla="*/ 0 h 519"/>
                  <a:gd name="T64" fmla="*/ 0 w 577"/>
                  <a:gd name="T65" fmla="*/ 0 h 519"/>
                  <a:gd name="T66" fmla="*/ 0 w 577"/>
                  <a:gd name="T67" fmla="*/ 0 h 519"/>
                  <a:gd name="T68" fmla="*/ 0 w 577"/>
                  <a:gd name="T69" fmla="*/ 0 h 519"/>
                  <a:gd name="T70" fmla="*/ 0 w 577"/>
                  <a:gd name="T71" fmla="*/ 0 h 519"/>
                  <a:gd name="T72" fmla="*/ 0 w 577"/>
                  <a:gd name="T73" fmla="*/ 0 h 519"/>
                  <a:gd name="T74" fmla="*/ 0 w 577"/>
                  <a:gd name="T75" fmla="*/ 0 h 519"/>
                  <a:gd name="T76" fmla="*/ 0 w 577"/>
                  <a:gd name="T77" fmla="*/ 0 h 519"/>
                  <a:gd name="T78" fmla="*/ 0 w 577"/>
                  <a:gd name="T79" fmla="*/ 0 h 519"/>
                  <a:gd name="T80" fmla="*/ 0 w 577"/>
                  <a:gd name="T81" fmla="*/ 0 h 519"/>
                  <a:gd name="T82" fmla="*/ 0 w 577"/>
                  <a:gd name="T83" fmla="*/ 0 h 519"/>
                  <a:gd name="T84" fmla="*/ 0 w 577"/>
                  <a:gd name="T85" fmla="*/ 0 h 519"/>
                  <a:gd name="T86" fmla="*/ 0 w 577"/>
                  <a:gd name="T87" fmla="*/ 0 h 519"/>
                  <a:gd name="T88" fmla="*/ 0 w 577"/>
                  <a:gd name="T89" fmla="*/ 0 h 519"/>
                  <a:gd name="T90" fmla="*/ 0 w 577"/>
                  <a:gd name="T91" fmla="*/ 0 h 519"/>
                  <a:gd name="T92" fmla="*/ 0 w 577"/>
                  <a:gd name="T93" fmla="*/ 0 h 519"/>
                  <a:gd name="T94" fmla="*/ 0 w 577"/>
                  <a:gd name="T95" fmla="*/ 0 h 519"/>
                  <a:gd name="T96" fmla="*/ 0 w 577"/>
                  <a:gd name="T97" fmla="*/ 0 h 519"/>
                  <a:gd name="T98" fmla="*/ 0 w 577"/>
                  <a:gd name="T99" fmla="*/ 0 h 519"/>
                  <a:gd name="T100" fmla="*/ 0 w 577"/>
                  <a:gd name="T101" fmla="*/ 0 h 519"/>
                  <a:gd name="T102" fmla="*/ 0 w 577"/>
                  <a:gd name="T103" fmla="*/ 0 h 519"/>
                  <a:gd name="T104" fmla="*/ 0 w 577"/>
                  <a:gd name="T105" fmla="*/ 0 h 519"/>
                  <a:gd name="T106" fmla="*/ 0 w 577"/>
                  <a:gd name="T107" fmla="*/ 0 h 519"/>
                  <a:gd name="T108" fmla="*/ 0 w 577"/>
                  <a:gd name="T109" fmla="*/ 0 h 519"/>
                  <a:gd name="T110" fmla="*/ 0 w 577"/>
                  <a:gd name="T111" fmla="*/ 0 h 519"/>
                  <a:gd name="T112" fmla="*/ 0 w 577"/>
                  <a:gd name="T113" fmla="*/ 0 h 519"/>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577"/>
                  <a:gd name="T172" fmla="*/ 0 h 519"/>
                  <a:gd name="T173" fmla="*/ 577 w 577"/>
                  <a:gd name="T174" fmla="*/ 519 h 519"/>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577" h="519">
                    <a:moveTo>
                      <a:pt x="382" y="372"/>
                    </a:moveTo>
                    <a:lnTo>
                      <a:pt x="345" y="383"/>
                    </a:lnTo>
                    <a:lnTo>
                      <a:pt x="322" y="416"/>
                    </a:lnTo>
                    <a:lnTo>
                      <a:pt x="301" y="448"/>
                    </a:lnTo>
                    <a:lnTo>
                      <a:pt x="286" y="494"/>
                    </a:lnTo>
                    <a:lnTo>
                      <a:pt x="270" y="491"/>
                    </a:lnTo>
                    <a:lnTo>
                      <a:pt x="271" y="509"/>
                    </a:lnTo>
                    <a:lnTo>
                      <a:pt x="225" y="509"/>
                    </a:lnTo>
                    <a:lnTo>
                      <a:pt x="216" y="503"/>
                    </a:lnTo>
                    <a:lnTo>
                      <a:pt x="209" y="506"/>
                    </a:lnTo>
                    <a:lnTo>
                      <a:pt x="201" y="513"/>
                    </a:lnTo>
                    <a:lnTo>
                      <a:pt x="195" y="497"/>
                    </a:lnTo>
                    <a:lnTo>
                      <a:pt x="194" y="519"/>
                    </a:lnTo>
                    <a:lnTo>
                      <a:pt x="194" y="510"/>
                    </a:lnTo>
                    <a:lnTo>
                      <a:pt x="189" y="513"/>
                    </a:lnTo>
                    <a:lnTo>
                      <a:pt x="173" y="513"/>
                    </a:lnTo>
                    <a:lnTo>
                      <a:pt x="152" y="516"/>
                    </a:lnTo>
                    <a:lnTo>
                      <a:pt x="131" y="463"/>
                    </a:lnTo>
                    <a:lnTo>
                      <a:pt x="136" y="460"/>
                    </a:lnTo>
                    <a:lnTo>
                      <a:pt x="125" y="451"/>
                    </a:lnTo>
                    <a:lnTo>
                      <a:pt x="130" y="451"/>
                    </a:lnTo>
                    <a:lnTo>
                      <a:pt x="118" y="439"/>
                    </a:lnTo>
                    <a:lnTo>
                      <a:pt x="66" y="404"/>
                    </a:lnTo>
                    <a:lnTo>
                      <a:pt x="39" y="403"/>
                    </a:lnTo>
                    <a:lnTo>
                      <a:pt x="48" y="395"/>
                    </a:lnTo>
                    <a:lnTo>
                      <a:pt x="0" y="407"/>
                    </a:lnTo>
                    <a:lnTo>
                      <a:pt x="4" y="333"/>
                    </a:lnTo>
                    <a:lnTo>
                      <a:pt x="7" y="258"/>
                    </a:lnTo>
                    <a:lnTo>
                      <a:pt x="45" y="195"/>
                    </a:lnTo>
                    <a:lnTo>
                      <a:pt x="48" y="145"/>
                    </a:lnTo>
                    <a:lnTo>
                      <a:pt x="40" y="116"/>
                    </a:lnTo>
                    <a:lnTo>
                      <a:pt x="42" y="113"/>
                    </a:lnTo>
                    <a:lnTo>
                      <a:pt x="43" y="91"/>
                    </a:lnTo>
                    <a:lnTo>
                      <a:pt x="58" y="55"/>
                    </a:lnTo>
                    <a:lnTo>
                      <a:pt x="69" y="15"/>
                    </a:lnTo>
                    <a:lnTo>
                      <a:pt x="115" y="0"/>
                    </a:lnTo>
                    <a:lnTo>
                      <a:pt x="163" y="4"/>
                    </a:lnTo>
                    <a:lnTo>
                      <a:pt x="197" y="36"/>
                    </a:lnTo>
                    <a:lnTo>
                      <a:pt x="246" y="22"/>
                    </a:lnTo>
                    <a:lnTo>
                      <a:pt x="282" y="37"/>
                    </a:lnTo>
                    <a:lnTo>
                      <a:pt x="318" y="51"/>
                    </a:lnTo>
                    <a:lnTo>
                      <a:pt x="374" y="24"/>
                    </a:lnTo>
                    <a:lnTo>
                      <a:pt x="424" y="28"/>
                    </a:lnTo>
                    <a:lnTo>
                      <a:pt x="473" y="34"/>
                    </a:lnTo>
                    <a:lnTo>
                      <a:pt x="527" y="1"/>
                    </a:lnTo>
                    <a:lnTo>
                      <a:pt x="548" y="37"/>
                    </a:lnTo>
                    <a:lnTo>
                      <a:pt x="557" y="78"/>
                    </a:lnTo>
                    <a:lnTo>
                      <a:pt x="577" y="98"/>
                    </a:lnTo>
                    <a:lnTo>
                      <a:pt x="566" y="130"/>
                    </a:lnTo>
                    <a:lnTo>
                      <a:pt x="533" y="160"/>
                    </a:lnTo>
                    <a:lnTo>
                      <a:pt x="515" y="200"/>
                    </a:lnTo>
                    <a:lnTo>
                      <a:pt x="497" y="239"/>
                    </a:lnTo>
                    <a:lnTo>
                      <a:pt x="477" y="285"/>
                    </a:lnTo>
                    <a:lnTo>
                      <a:pt x="461" y="312"/>
                    </a:lnTo>
                    <a:lnTo>
                      <a:pt x="442" y="361"/>
                    </a:lnTo>
                    <a:lnTo>
                      <a:pt x="412" y="404"/>
                    </a:lnTo>
                    <a:lnTo>
                      <a:pt x="382" y="372"/>
                    </a:lnTo>
                    <a:close/>
                  </a:path>
                </a:pathLst>
              </a:custGeom>
              <a:blipFill dpi="0" rotWithShape="0">
                <a:blip r:embed="rId2" cstate="print"/>
                <a:srcRect/>
                <a:tile tx="0" ty="0" sx="100000" sy="100000" flip="none" algn="tl"/>
              </a:blipFill>
              <a:ln w="0">
                <a:noFill/>
                <a:prstDash val="solid"/>
                <a:round/>
                <a:headEnd/>
                <a:tailEnd/>
              </a:ln>
            </p:spPr>
            <p:txBody>
              <a:bodyPr/>
              <a:lstStyle/>
              <a:p>
                <a:endParaRPr lang="en-US" sz="2200" dirty="0">
                  <a:cs typeface="Calibri" pitchFamily="34" charset="0"/>
                </a:endParaRPr>
              </a:p>
            </p:txBody>
          </p:sp>
          <p:sp>
            <p:nvSpPr>
              <p:cNvPr id="118" name="Freeform 104"/>
              <p:cNvSpPr>
                <a:spLocks noChangeAspect="1"/>
              </p:cNvSpPr>
              <p:nvPr/>
            </p:nvSpPr>
            <p:spPr bwMode="auto">
              <a:xfrm>
                <a:off x="2636" y="2513"/>
                <a:ext cx="53" cy="128"/>
              </a:xfrm>
              <a:custGeom>
                <a:avLst/>
                <a:gdLst>
                  <a:gd name="T0" fmla="*/ 0 w 142"/>
                  <a:gd name="T1" fmla="*/ 0 h 338"/>
                  <a:gd name="T2" fmla="*/ 0 w 142"/>
                  <a:gd name="T3" fmla="*/ 0 h 338"/>
                  <a:gd name="T4" fmla="*/ 0 w 142"/>
                  <a:gd name="T5" fmla="*/ 0 h 338"/>
                  <a:gd name="T6" fmla="*/ 0 w 142"/>
                  <a:gd name="T7" fmla="*/ 0 h 338"/>
                  <a:gd name="T8" fmla="*/ 0 w 142"/>
                  <a:gd name="T9" fmla="*/ 0 h 338"/>
                  <a:gd name="T10" fmla="*/ 0 w 142"/>
                  <a:gd name="T11" fmla="*/ 0 h 338"/>
                  <a:gd name="T12" fmla="*/ 0 w 142"/>
                  <a:gd name="T13" fmla="*/ 0 h 338"/>
                  <a:gd name="T14" fmla="*/ 0 w 142"/>
                  <a:gd name="T15" fmla="*/ 0 h 338"/>
                  <a:gd name="T16" fmla="*/ 0 w 142"/>
                  <a:gd name="T17" fmla="*/ 0 h 338"/>
                  <a:gd name="T18" fmla="*/ 0 w 142"/>
                  <a:gd name="T19" fmla="*/ 0 h 338"/>
                  <a:gd name="T20" fmla="*/ 0 w 142"/>
                  <a:gd name="T21" fmla="*/ 0 h 338"/>
                  <a:gd name="T22" fmla="*/ 0 w 142"/>
                  <a:gd name="T23" fmla="*/ 0 h 338"/>
                  <a:gd name="T24" fmla="*/ 0 w 142"/>
                  <a:gd name="T25" fmla="*/ 0 h 338"/>
                  <a:gd name="T26" fmla="*/ 0 w 142"/>
                  <a:gd name="T27" fmla="*/ 0 h 338"/>
                  <a:gd name="T28" fmla="*/ 0 w 142"/>
                  <a:gd name="T29" fmla="*/ 0 h 338"/>
                  <a:gd name="T30" fmla="*/ 0 w 142"/>
                  <a:gd name="T31" fmla="*/ 0 h 338"/>
                  <a:gd name="T32" fmla="*/ 0 w 142"/>
                  <a:gd name="T33" fmla="*/ 0 h 338"/>
                  <a:gd name="T34" fmla="*/ 0 w 142"/>
                  <a:gd name="T35" fmla="*/ 0 h 338"/>
                  <a:gd name="T36" fmla="*/ 0 w 142"/>
                  <a:gd name="T37" fmla="*/ 0 h 338"/>
                  <a:gd name="T38" fmla="*/ 0 w 142"/>
                  <a:gd name="T39" fmla="*/ 0 h 338"/>
                  <a:gd name="T40" fmla="*/ 0 w 142"/>
                  <a:gd name="T41" fmla="*/ 0 h 338"/>
                  <a:gd name="T42" fmla="*/ 0 w 142"/>
                  <a:gd name="T43" fmla="*/ 0 h 338"/>
                  <a:gd name="T44" fmla="*/ 0 w 142"/>
                  <a:gd name="T45" fmla="*/ 0 h 338"/>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42"/>
                  <a:gd name="T70" fmla="*/ 0 h 338"/>
                  <a:gd name="T71" fmla="*/ 142 w 142"/>
                  <a:gd name="T72" fmla="*/ 338 h 338"/>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42" h="338">
                    <a:moveTo>
                      <a:pt x="7" y="74"/>
                    </a:moveTo>
                    <a:lnTo>
                      <a:pt x="6" y="74"/>
                    </a:lnTo>
                    <a:lnTo>
                      <a:pt x="0" y="97"/>
                    </a:lnTo>
                    <a:lnTo>
                      <a:pt x="27" y="129"/>
                    </a:lnTo>
                    <a:lnTo>
                      <a:pt x="34" y="173"/>
                    </a:lnTo>
                    <a:lnTo>
                      <a:pt x="36" y="214"/>
                    </a:lnTo>
                    <a:lnTo>
                      <a:pt x="37" y="255"/>
                    </a:lnTo>
                    <a:lnTo>
                      <a:pt x="39" y="297"/>
                    </a:lnTo>
                    <a:lnTo>
                      <a:pt x="40" y="338"/>
                    </a:lnTo>
                    <a:lnTo>
                      <a:pt x="94" y="329"/>
                    </a:lnTo>
                    <a:lnTo>
                      <a:pt x="98" y="255"/>
                    </a:lnTo>
                    <a:lnTo>
                      <a:pt x="101" y="180"/>
                    </a:lnTo>
                    <a:lnTo>
                      <a:pt x="139" y="117"/>
                    </a:lnTo>
                    <a:lnTo>
                      <a:pt x="142" y="67"/>
                    </a:lnTo>
                    <a:lnTo>
                      <a:pt x="134" y="38"/>
                    </a:lnTo>
                    <a:lnTo>
                      <a:pt x="136" y="35"/>
                    </a:lnTo>
                    <a:lnTo>
                      <a:pt x="92" y="0"/>
                    </a:lnTo>
                    <a:lnTo>
                      <a:pt x="79" y="16"/>
                    </a:lnTo>
                    <a:lnTo>
                      <a:pt x="77" y="25"/>
                    </a:lnTo>
                    <a:lnTo>
                      <a:pt x="77" y="26"/>
                    </a:lnTo>
                    <a:lnTo>
                      <a:pt x="76" y="31"/>
                    </a:lnTo>
                    <a:lnTo>
                      <a:pt x="39" y="53"/>
                    </a:lnTo>
                    <a:lnTo>
                      <a:pt x="7" y="74"/>
                    </a:lnTo>
                    <a:close/>
                  </a:path>
                </a:pathLst>
              </a:custGeom>
              <a:blipFill dpi="0" rotWithShape="0">
                <a:blip r:embed="rId2" cstate="print"/>
                <a:srcRect/>
                <a:tile tx="0" ty="0" sx="100000" sy="100000" flip="none" algn="tl"/>
              </a:blipFill>
              <a:ln w="0">
                <a:noFill/>
                <a:prstDash val="solid"/>
                <a:round/>
                <a:headEnd/>
                <a:tailEnd/>
              </a:ln>
            </p:spPr>
            <p:txBody>
              <a:bodyPr/>
              <a:lstStyle/>
              <a:p>
                <a:endParaRPr lang="en-US" sz="2200" dirty="0">
                  <a:cs typeface="Calibri" pitchFamily="34" charset="0"/>
                </a:endParaRPr>
              </a:p>
            </p:txBody>
          </p:sp>
          <p:sp>
            <p:nvSpPr>
              <p:cNvPr id="119" name="Freeform 105"/>
              <p:cNvSpPr>
                <a:spLocks noChangeAspect="1"/>
              </p:cNvSpPr>
              <p:nvPr/>
            </p:nvSpPr>
            <p:spPr bwMode="auto">
              <a:xfrm>
                <a:off x="2520" y="2457"/>
                <a:ext cx="145" cy="116"/>
              </a:xfrm>
              <a:custGeom>
                <a:avLst/>
                <a:gdLst>
                  <a:gd name="T0" fmla="*/ 0 w 385"/>
                  <a:gd name="T1" fmla="*/ 0 h 309"/>
                  <a:gd name="T2" fmla="*/ 0 w 385"/>
                  <a:gd name="T3" fmla="*/ 0 h 309"/>
                  <a:gd name="T4" fmla="*/ 0 w 385"/>
                  <a:gd name="T5" fmla="*/ 0 h 309"/>
                  <a:gd name="T6" fmla="*/ 0 w 385"/>
                  <a:gd name="T7" fmla="*/ 0 h 309"/>
                  <a:gd name="T8" fmla="*/ 0 w 385"/>
                  <a:gd name="T9" fmla="*/ 0 h 309"/>
                  <a:gd name="T10" fmla="*/ 0 w 385"/>
                  <a:gd name="T11" fmla="*/ 0 h 309"/>
                  <a:gd name="T12" fmla="*/ 0 w 385"/>
                  <a:gd name="T13" fmla="*/ 0 h 309"/>
                  <a:gd name="T14" fmla="*/ 0 w 385"/>
                  <a:gd name="T15" fmla="*/ 0 h 309"/>
                  <a:gd name="T16" fmla="*/ 0 w 385"/>
                  <a:gd name="T17" fmla="*/ 0 h 309"/>
                  <a:gd name="T18" fmla="*/ 0 w 385"/>
                  <a:gd name="T19" fmla="*/ 0 h 309"/>
                  <a:gd name="T20" fmla="*/ 0 w 385"/>
                  <a:gd name="T21" fmla="*/ 0 h 309"/>
                  <a:gd name="T22" fmla="*/ 0 w 385"/>
                  <a:gd name="T23" fmla="*/ 0 h 309"/>
                  <a:gd name="T24" fmla="*/ 0 w 385"/>
                  <a:gd name="T25" fmla="*/ 0 h 309"/>
                  <a:gd name="T26" fmla="*/ 0 w 385"/>
                  <a:gd name="T27" fmla="*/ 0 h 309"/>
                  <a:gd name="T28" fmla="*/ 0 w 385"/>
                  <a:gd name="T29" fmla="*/ 0 h 309"/>
                  <a:gd name="T30" fmla="*/ 0 w 385"/>
                  <a:gd name="T31" fmla="*/ 0 h 309"/>
                  <a:gd name="T32" fmla="*/ 0 w 385"/>
                  <a:gd name="T33" fmla="*/ 0 h 309"/>
                  <a:gd name="T34" fmla="*/ 0 w 385"/>
                  <a:gd name="T35" fmla="*/ 0 h 309"/>
                  <a:gd name="T36" fmla="*/ 0 w 385"/>
                  <a:gd name="T37" fmla="*/ 0 h 309"/>
                  <a:gd name="T38" fmla="*/ 0 w 385"/>
                  <a:gd name="T39" fmla="*/ 0 h 309"/>
                  <a:gd name="T40" fmla="*/ 0 w 385"/>
                  <a:gd name="T41" fmla="*/ 0 h 309"/>
                  <a:gd name="T42" fmla="*/ 0 w 385"/>
                  <a:gd name="T43" fmla="*/ 0 h 309"/>
                  <a:gd name="T44" fmla="*/ 0 w 385"/>
                  <a:gd name="T45" fmla="*/ 0 h 309"/>
                  <a:gd name="T46" fmla="*/ 0 w 385"/>
                  <a:gd name="T47" fmla="*/ 0 h 309"/>
                  <a:gd name="T48" fmla="*/ 0 w 385"/>
                  <a:gd name="T49" fmla="*/ 0 h 309"/>
                  <a:gd name="T50" fmla="*/ 0 w 385"/>
                  <a:gd name="T51" fmla="*/ 0 h 309"/>
                  <a:gd name="T52" fmla="*/ 0 w 385"/>
                  <a:gd name="T53" fmla="*/ 0 h 309"/>
                  <a:gd name="T54" fmla="*/ 0 w 385"/>
                  <a:gd name="T55" fmla="*/ 0 h 309"/>
                  <a:gd name="T56" fmla="*/ 0 w 385"/>
                  <a:gd name="T57" fmla="*/ 0 h 309"/>
                  <a:gd name="T58" fmla="*/ 0 w 385"/>
                  <a:gd name="T59" fmla="*/ 0 h 309"/>
                  <a:gd name="T60" fmla="*/ 0 w 385"/>
                  <a:gd name="T61" fmla="*/ 0 h 309"/>
                  <a:gd name="T62" fmla="*/ 0 w 385"/>
                  <a:gd name="T63" fmla="*/ 0 h 309"/>
                  <a:gd name="T64" fmla="*/ 0 w 385"/>
                  <a:gd name="T65" fmla="*/ 0 h 309"/>
                  <a:gd name="T66" fmla="*/ 0 w 385"/>
                  <a:gd name="T67" fmla="*/ 0 h 309"/>
                  <a:gd name="T68" fmla="*/ 0 w 385"/>
                  <a:gd name="T69" fmla="*/ 0 h 309"/>
                  <a:gd name="T70" fmla="*/ 0 w 385"/>
                  <a:gd name="T71" fmla="*/ 0 h 309"/>
                  <a:gd name="T72" fmla="*/ 0 w 385"/>
                  <a:gd name="T73" fmla="*/ 0 h 309"/>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385"/>
                  <a:gd name="T112" fmla="*/ 0 h 309"/>
                  <a:gd name="T113" fmla="*/ 385 w 385"/>
                  <a:gd name="T114" fmla="*/ 309 h 309"/>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385" h="309">
                    <a:moveTo>
                      <a:pt x="315" y="225"/>
                    </a:moveTo>
                    <a:lnTo>
                      <a:pt x="302" y="225"/>
                    </a:lnTo>
                    <a:lnTo>
                      <a:pt x="262" y="218"/>
                    </a:lnTo>
                    <a:lnTo>
                      <a:pt x="248" y="221"/>
                    </a:lnTo>
                    <a:lnTo>
                      <a:pt x="190" y="222"/>
                    </a:lnTo>
                    <a:lnTo>
                      <a:pt x="132" y="225"/>
                    </a:lnTo>
                    <a:lnTo>
                      <a:pt x="135" y="267"/>
                    </a:lnTo>
                    <a:lnTo>
                      <a:pt x="139" y="309"/>
                    </a:lnTo>
                    <a:lnTo>
                      <a:pt x="96" y="283"/>
                    </a:lnTo>
                    <a:lnTo>
                      <a:pt x="50" y="297"/>
                    </a:lnTo>
                    <a:lnTo>
                      <a:pt x="21" y="265"/>
                    </a:lnTo>
                    <a:lnTo>
                      <a:pt x="0" y="257"/>
                    </a:lnTo>
                    <a:lnTo>
                      <a:pt x="14" y="183"/>
                    </a:lnTo>
                    <a:lnTo>
                      <a:pt x="27" y="170"/>
                    </a:lnTo>
                    <a:lnTo>
                      <a:pt x="54" y="146"/>
                    </a:lnTo>
                    <a:lnTo>
                      <a:pt x="65" y="122"/>
                    </a:lnTo>
                    <a:lnTo>
                      <a:pt x="70" y="92"/>
                    </a:lnTo>
                    <a:lnTo>
                      <a:pt x="103" y="104"/>
                    </a:lnTo>
                    <a:lnTo>
                      <a:pt x="111" y="83"/>
                    </a:lnTo>
                    <a:lnTo>
                      <a:pt x="121" y="79"/>
                    </a:lnTo>
                    <a:lnTo>
                      <a:pt x="139" y="52"/>
                    </a:lnTo>
                    <a:lnTo>
                      <a:pt x="168" y="51"/>
                    </a:lnTo>
                    <a:lnTo>
                      <a:pt x="173" y="30"/>
                    </a:lnTo>
                    <a:lnTo>
                      <a:pt x="235" y="0"/>
                    </a:lnTo>
                    <a:lnTo>
                      <a:pt x="281" y="4"/>
                    </a:lnTo>
                    <a:lnTo>
                      <a:pt x="285" y="52"/>
                    </a:lnTo>
                    <a:lnTo>
                      <a:pt x="326" y="92"/>
                    </a:lnTo>
                    <a:lnTo>
                      <a:pt x="318" y="94"/>
                    </a:lnTo>
                    <a:lnTo>
                      <a:pt x="317" y="112"/>
                    </a:lnTo>
                    <a:lnTo>
                      <a:pt x="345" y="134"/>
                    </a:lnTo>
                    <a:lnTo>
                      <a:pt x="363" y="131"/>
                    </a:lnTo>
                    <a:lnTo>
                      <a:pt x="373" y="148"/>
                    </a:lnTo>
                    <a:lnTo>
                      <a:pt x="385" y="174"/>
                    </a:lnTo>
                    <a:lnTo>
                      <a:pt x="385" y="177"/>
                    </a:lnTo>
                    <a:lnTo>
                      <a:pt x="384" y="182"/>
                    </a:lnTo>
                    <a:lnTo>
                      <a:pt x="347" y="204"/>
                    </a:lnTo>
                    <a:lnTo>
                      <a:pt x="315" y="225"/>
                    </a:lnTo>
                    <a:close/>
                  </a:path>
                </a:pathLst>
              </a:custGeom>
              <a:blipFill dpi="0" rotWithShape="0">
                <a:blip r:embed="rId2" cstate="print"/>
                <a:srcRect/>
                <a:tile tx="0" ty="0" sx="100000" sy="100000" flip="none" algn="tl"/>
              </a:blipFill>
              <a:ln w="0">
                <a:noFill/>
                <a:prstDash val="solid"/>
                <a:round/>
                <a:headEnd/>
                <a:tailEnd/>
              </a:ln>
            </p:spPr>
            <p:txBody>
              <a:bodyPr/>
              <a:lstStyle/>
              <a:p>
                <a:endParaRPr lang="en-US" sz="2200" dirty="0">
                  <a:cs typeface="Calibri" pitchFamily="34" charset="0"/>
                </a:endParaRPr>
              </a:p>
            </p:txBody>
          </p:sp>
          <p:sp>
            <p:nvSpPr>
              <p:cNvPr id="120" name="Freeform 106"/>
              <p:cNvSpPr>
                <a:spLocks noChangeAspect="1"/>
              </p:cNvSpPr>
              <p:nvPr/>
            </p:nvSpPr>
            <p:spPr bwMode="auto">
              <a:xfrm>
                <a:off x="2777" y="2499"/>
                <a:ext cx="141" cy="234"/>
              </a:xfrm>
              <a:custGeom>
                <a:avLst/>
                <a:gdLst>
                  <a:gd name="T0" fmla="*/ 0 w 375"/>
                  <a:gd name="T1" fmla="*/ 0 h 626"/>
                  <a:gd name="T2" fmla="*/ 0 w 375"/>
                  <a:gd name="T3" fmla="*/ 0 h 626"/>
                  <a:gd name="T4" fmla="*/ 0 w 375"/>
                  <a:gd name="T5" fmla="*/ 0 h 626"/>
                  <a:gd name="T6" fmla="*/ 0 w 375"/>
                  <a:gd name="T7" fmla="*/ 0 h 626"/>
                  <a:gd name="T8" fmla="*/ 0 w 375"/>
                  <a:gd name="T9" fmla="*/ 0 h 626"/>
                  <a:gd name="T10" fmla="*/ 0 w 375"/>
                  <a:gd name="T11" fmla="*/ 0 h 626"/>
                  <a:gd name="T12" fmla="*/ 0 w 375"/>
                  <a:gd name="T13" fmla="*/ 0 h 626"/>
                  <a:gd name="T14" fmla="*/ 0 w 375"/>
                  <a:gd name="T15" fmla="*/ 0 h 626"/>
                  <a:gd name="T16" fmla="*/ 0 w 375"/>
                  <a:gd name="T17" fmla="*/ 0 h 626"/>
                  <a:gd name="T18" fmla="*/ 0 w 375"/>
                  <a:gd name="T19" fmla="*/ 0 h 626"/>
                  <a:gd name="T20" fmla="*/ 0 w 375"/>
                  <a:gd name="T21" fmla="*/ 0 h 626"/>
                  <a:gd name="T22" fmla="*/ 0 w 375"/>
                  <a:gd name="T23" fmla="*/ 0 h 626"/>
                  <a:gd name="T24" fmla="*/ 0 w 375"/>
                  <a:gd name="T25" fmla="*/ 0 h 626"/>
                  <a:gd name="T26" fmla="*/ 0 w 375"/>
                  <a:gd name="T27" fmla="*/ 0 h 626"/>
                  <a:gd name="T28" fmla="*/ 0 w 375"/>
                  <a:gd name="T29" fmla="*/ 0 h 626"/>
                  <a:gd name="T30" fmla="*/ 0 w 375"/>
                  <a:gd name="T31" fmla="*/ 0 h 626"/>
                  <a:gd name="T32" fmla="*/ 0 w 375"/>
                  <a:gd name="T33" fmla="*/ 0 h 626"/>
                  <a:gd name="T34" fmla="*/ 0 w 375"/>
                  <a:gd name="T35" fmla="*/ 0 h 626"/>
                  <a:gd name="T36" fmla="*/ 0 w 375"/>
                  <a:gd name="T37" fmla="*/ 0 h 626"/>
                  <a:gd name="T38" fmla="*/ 0 w 375"/>
                  <a:gd name="T39" fmla="*/ 0 h 626"/>
                  <a:gd name="T40" fmla="*/ 0 w 375"/>
                  <a:gd name="T41" fmla="*/ 0 h 626"/>
                  <a:gd name="T42" fmla="*/ 0 w 375"/>
                  <a:gd name="T43" fmla="*/ 0 h 626"/>
                  <a:gd name="T44" fmla="*/ 0 w 375"/>
                  <a:gd name="T45" fmla="*/ 0 h 626"/>
                  <a:gd name="T46" fmla="*/ 0 w 375"/>
                  <a:gd name="T47" fmla="*/ 0 h 626"/>
                  <a:gd name="T48" fmla="*/ 0 w 375"/>
                  <a:gd name="T49" fmla="*/ 0 h 626"/>
                  <a:gd name="T50" fmla="*/ 0 w 375"/>
                  <a:gd name="T51" fmla="*/ 0 h 626"/>
                  <a:gd name="T52" fmla="*/ 0 w 375"/>
                  <a:gd name="T53" fmla="*/ 0 h 626"/>
                  <a:gd name="T54" fmla="*/ 0 w 375"/>
                  <a:gd name="T55" fmla="*/ 0 h 626"/>
                  <a:gd name="T56" fmla="*/ 0 w 375"/>
                  <a:gd name="T57" fmla="*/ 0 h 626"/>
                  <a:gd name="T58" fmla="*/ 0 w 375"/>
                  <a:gd name="T59" fmla="*/ 0 h 626"/>
                  <a:gd name="T60" fmla="*/ 0 w 375"/>
                  <a:gd name="T61" fmla="*/ 0 h 626"/>
                  <a:gd name="T62" fmla="*/ 0 w 375"/>
                  <a:gd name="T63" fmla="*/ 0 h 626"/>
                  <a:gd name="T64" fmla="*/ 0 w 375"/>
                  <a:gd name="T65" fmla="*/ 0 h 626"/>
                  <a:gd name="T66" fmla="*/ 0 w 375"/>
                  <a:gd name="T67" fmla="*/ 0 h 626"/>
                  <a:gd name="T68" fmla="*/ 0 w 375"/>
                  <a:gd name="T69" fmla="*/ 0 h 626"/>
                  <a:gd name="T70" fmla="*/ 0 w 375"/>
                  <a:gd name="T71" fmla="*/ 0 h 626"/>
                  <a:gd name="T72" fmla="*/ 0 w 375"/>
                  <a:gd name="T73" fmla="*/ 0 h 626"/>
                  <a:gd name="T74" fmla="*/ 0 w 375"/>
                  <a:gd name="T75" fmla="*/ 0 h 626"/>
                  <a:gd name="T76" fmla="*/ 0 w 375"/>
                  <a:gd name="T77" fmla="*/ 0 h 626"/>
                  <a:gd name="T78" fmla="*/ 0 w 375"/>
                  <a:gd name="T79" fmla="*/ 0 h 626"/>
                  <a:gd name="T80" fmla="*/ 0 w 375"/>
                  <a:gd name="T81" fmla="*/ 0 h 626"/>
                  <a:gd name="T82" fmla="*/ 0 w 375"/>
                  <a:gd name="T83" fmla="*/ 0 h 626"/>
                  <a:gd name="T84" fmla="*/ 0 w 375"/>
                  <a:gd name="T85" fmla="*/ 0 h 626"/>
                  <a:gd name="T86" fmla="*/ 0 w 375"/>
                  <a:gd name="T87" fmla="*/ 0 h 626"/>
                  <a:gd name="T88" fmla="*/ 0 w 375"/>
                  <a:gd name="T89" fmla="*/ 0 h 62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375"/>
                  <a:gd name="T136" fmla="*/ 0 h 626"/>
                  <a:gd name="T137" fmla="*/ 375 w 375"/>
                  <a:gd name="T138" fmla="*/ 626 h 62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375" h="626">
                    <a:moveTo>
                      <a:pt x="348" y="170"/>
                    </a:moveTo>
                    <a:lnTo>
                      <a:pt x="291" y="170"/>
                    </a:lnTo>
                    <a:lnTo>
                      <a:pt x="266" y="184"/>
                    </a:lnTo>
                    <a:lnTo>
                      <a:pt x="307" y="236"/>
                    </a:lnTo>
                    <a:lnTo>
                      <a:pt x="339" y="306"/>
                    </a:lnTo>
                    <a:lnTo>
                      <a:pt x="315" y="351"/>
                    </a:lnTo>
                    <a:lnTo>
                      <a:pt x="291" y="396"/>
                    </a:lnTo>
                    <a:lnTo>
                      <a:pt x="306" y="472"/>
                    </a:lnTo>
                    <a:lnTo>
                      <a:pt x="334" y="511"/>
                    </a:lnTo>
                    <a:lnTo>
                      <a:pt x="361" y="551"/>
                    </a:lnTo>
                    <a:lnTo>
                      <a:pt x="375" y="600"/>
                    </a:lnTo>
                    <a:lnTo>
                      <a:pt x="366" y="626"/>
                    </a:lnTo>
                    <a:lnTo>
                      <a:pt x="324" y="614"/>
                    </a:lnTo>
                    <a:lnTo>
                      <a:pt x="282" y="603"/>
                    </a:lnTo>
                    <a:lnTo>
                      <a:pt x="234" y="603"/>
                    </a:lnTo>
                    <a:lnTo>
                      <a:pt x="187" y="603"/>
                    </a:lnTo>
                    <a:lnTo>
                      <a:pt x="137" y="603"/>
                    </a:lnTo>
                    <a:lnTo>
                      <a:pt x="101" y="597"/>
                    </a:lnTo>
                    <a:lnTo>
                      <a:pt x="64" y="593"/>
                    </a:lnTo>
                    <a:lnTo>
                      <a:pt x="64" y="534"/>
                    </a:lnTo>
                    <a:lnTo>
                      <a:pt x="58" y="509"/>
                    </a:lnTo>
                    <a:lnTo>
                      <a:pt x="55" y="500"/>
                    </a:lnTo>
                    <a:lnTo>
                      <a:pt x="22" y="496"/>
                    </a:lnTo>
                    <a:lnTo>
                      <a:pt x="9" y="464"/>
                    </a:lnTo>
                    <a:lnTo>
                      <a:pt x="0" y="466"/>
                    </a:lnTo>
                    <a:lnTo>
                      <a:pt x="4" y="457"/>
                    </a:lnTo>
                    <a:lnTo>
                      <a:pt x="19" y="411"/>
                    </a:lnTo>
                    <a:lnTo>
                      <a:pt x="40" y="379"/>
                    </a:lnTo>
                    <a:lnTo>
                      <a:pt x="63" y="346"/>
                    </a:lnTo>
                    <a:lnTo>
                      <a:pt x="100" y="335"/>
                    </a:lnTo>
                    <a:lnTo>
                      <a:pt x="130" y="367"/>
                    </a:lnTo>
                    <a:lnTo>
                      <a:pt x="160" y="324"/>
                    </a:lnTo>
                    <a:lnTo>
                      <a:pt x="179" y="275"/>
                    </a:lnTo>
                    <a:lnTo>
                      <a:pt x="195" y="248"/>
                    </a:lnTo>
                    <a:lnTo>
                      <a:pt x="215" y="202"/>
                    </a:lnTo>
                    <a:lnTo>
                      <a:pt x="233" y="163"/>
                    </a:lnTo>
                    <a:lnTo>
                      <a:pt x="251" y="123"/>
                    </a:lnTo>
                    <a:lnTo>
                      <a:pt x="284" y="93"/>
                    </a:lnTo>
                    <a:lnTo>
                      <a:pt x="295" y="61"/>
                    </a:lnTo>
                    <a:lnTo>
                      <a:pt x="275" y="41"/>
                    </a:lnTo>
                    <a:lnTo>
                      <a:pt x="266" y="0"/>
                    </a:lnTo>
                    <a:lnTo>
                      <a:pt x="285" y="0"/>
                    </a:lnTo>
                    <a:lnTo>
                      <a:pt x="310" y="54"/>
                    </a:lnTo>
                    <a:lnTo>
                      <a:pt x="315" y="115"/>
                    </a:lnTo>
                    <a:lnTo>
                      <a:pt x="348" y="170"/>
                    </a:lnTo>
                    <a:close/>
                  </a:path>
                </a:pathLst>
              </a:custGeom>
              <a:solidFill>
                <a:srgbClr val="FF8080"/>
              </a:solidFill>
              <a:ln w="0" cap="flat" cmpd="sng">
                <a:noFill/>
                <a:prstDash val="solid"/>
                <a:round/>
                <a:headEnd type="none" w="med" len="med"/>
                <a:tailEnd type="none" w="med" len="med"/>
              </a:ln>
            </p:spPr>
            <p:txBody>
              <a:bodyPr/>
              <a:lstStyle/>
              <a:p>
                <a:endParaRPr lang="en-US" sz="2200" dirty="0">
                  <a:cs typeface="Calibri" pitchFamily="34" charset="0"/>
                </a:endParaRPr>
              </a:p>
            </p:txBody>
          </p:sp>
          <p:sp>
            <p:nvSpPr>
              <p:cNvPr id="121" name="Freeform 107"/>
              <p:cNvSpPr>
                <a:spLocks noChangeAspect="1"/>
              </p:cNvSpPr>
              <p:nvPr/>
            </p:nvSpPr>
            <p:spPr bwMode="auto">
              <a:xfrm>
                <a:off x="2886" y="2544"/>
                <a:ext cx="238" cy="180"/>
              </a:xfrm>
              <a:custGeom>
                <a:avLst/>
                <a:gdLst>
                  <a:gd name="T0" fmla="*/ 0 w 633"/>
                  <a:gd name="T1" fmla="*/ 0 h 480"/>
                  <a:gd name="T2" fmla="*/ 0 w 633"/>
                  <a:gd name="T3" fmla="*/ 0 h 480"/>
                  <a:gd name="T4" fmla="*/ 0 w 633"/>
                  <a:gd name="T5" fmla="*/ 0 h 480"/>
                  <a:gd name="T6" fmla="*/ 0 w 633"/>
                  <a:gd name="T7" fmla="*/ 0 h 480"/>
                  <a:gd name="T8" fmla="*/ 0 w 633"/>
                  <a:gd name="T9" fmla="*/ 0 h 480"/>
                  <a:gd name="T10" fmla="*/ 0 w 633"/>
                  <a:gd name="T11" fmla="*/ 0 h 480"/>
                  <a:gd name="T12" fmla="*/ 0 w 633"/>
                  <a:gd name="T13" fmla="*/ 0 h 480"/>
                  <a:gd name="T14" fmla="*/ 0 w 633"/>
                  <a:gd name="T15" fmla="*/ 0 h 480"/>
                  <a:gd name="T16" fmla="*/ 0 w 633"/>
                  <a:gd name="T17" fmla="*/ 0 h 480"/>
                  <a:gd name="T18" fmla="*/ 0 w 633"/>
                  <a:gd name="T19" fmla="*/ 0 h 480"/>
                  <a:gd name="T20" fmla="*/ 0 w 633"/>
                  <a:gd name="T21" fmla="*/ 0 h 480"/>
                  <a:gd name="T22" fmla="*/ 0 w 633"/>
                  <a:gd name="T23" fmla="*/ 0 h 480"/>
                  <a:gd name="T24" fmla="*/ 0 w 633"/>
                  <a:gd name="T25" fmla="*/ 0 h 480"/>
                  <a:gd name="T26" fmla="*/ 0 w 633"/>
                  <a:gd name="T27" fmla="*/ 0 h 480"/>
                  <a:gd name="T28" fmla="*/ 0 w 633"/>
                  <a:gd name="T29" fmla="*/ 0 h 480"/>
                  <a:gd name="T30" fmla="*/ 0 w 633"/>
                  <a:gd name="T31" fmla="*/ 0 h 480"/>
                  <a:gd name="T32" fmla="*/ 0 w 633"/>
                  <a:gd name="T33" fmla="*/ 0 h 480"/>
                  <a:gd name="T34" fmla="*/ 0 w 633"/>
                  <a:gd name="T35" fmla="*/ 0 h 480"/>
                  <a:gd name="T36" fmla="*/ 0 w 633"/>
                  <a:gd name="T37" fmla="*/ 0 h 480"/>
                  <a:gd name="T38" fmla="*/ 0 w 633"/>
                  <a:gd name="T39" fmla="*/ 0 h 480"/>
                  <a:gd name="T40" fmla="*/ 0 w 633"/>
                  <a:gd name="T41" fmla="*/ 0 h 480"/>
                  <a:gd name="T42" fmla="*/ 0 w 633"/>
                  <a:gd name="T43" fmla="*/ 0 h 480"/>
                  <a:gd name="T44" fmla="*/ 0 w 633"/>
                  <a:gd name="T45" fmla="*/ 0 h 480"/>
                  <a:gd name="T46" fmla="*/ 0 w 633"/>
                  <a:gd name="T47" fmla="*/ 0 h 480"/>
                  <a:gd name="T48" fmla="*/ 0 w 633"/>
                  <a:gd name="T49" fmla="*/ 0 h 480"/>
                  <a:gd name="T50" fmla="*/ 0 w 633"/>
                  <a:gd name="T51" fmla="*/ 0 h 480"/>
                  <a:gd name="T52" fmla="*/ 0 w 633"/>
                  <a:gd name="T53" fmla="*/ 0 h 480"/>
                  <a:gd name="T54" fmla="*/ 0 w 633"/>
                  <a:gd name="T55" fmla="*/ 0 h 480"/>
                  <a:gd name="T56" fmla="*/ 0 w 633"/>
                  <a:gd name="T57" fmla="*/ 0 h 480"/>
                  <a:gd name="T58" fmla="*/ 0 w 633"/>
                  <a:gd name="T59" fmla="*/ 0 h 480"/>
                  <a:gd name="T60" fmla="*/ 0 w 633"/>
                  <a:gd name="T61" fmla="*/ 0 h 480"/>
                  <a:gd name="T62" fmla="*/ 0 w 633"/>
                  <a:gd name="T63" fmla="*/ 0 h 480"/>
                  <a:gd name="T64" fmla="*/ 0 w 633"/>
                  <a:gd name="T65" fmla="*/ 0 h 480"/>
                  <a:gd name="T66" fmla="*/ 0 w 633"/>
                  <a:gd name="T67" fmla="*/ 0 h 480"/>
                  <a:gd name="T68" fmla="*/ 0 w 633"/>
                  <a:gd name="T69" fmla="*/ 0 h 480"/>
                  <a:gd name="T70" fmla="*/ 0 w 633"/>
                  <a:gd name="T71" fmla="*/ 0 h 480"/>
                  <a:gd name="T72" fmla="*/ 0 w 633"/>
                  <a:gd name="T73" fmla="*/ 0 h 480"/>
                  <a:gd name="T74" fmla="*/ 0 w 633"/>
                  <a:gd name="T75" fmla="*/ 0 h 480"/>
                  <a:gd name="T76" fmla="*/ 0 w 633"/>
                  <a:gd name="T77" fmla="*/ 0 h 480"/>
                  <a:gd name="T78" fmla="*/ 0 w 633"/>
                  <a:gd name="T79" fmla="*/ 0 h 480"/>
                  <a:gd name="T80" fmla="*/ 0 w 633"/>
                  <a:gd name="T81" fmla="*/ 0 h 480"/>
                  <a:gd name="T82" fmla="*/ 0 w 633"/>
                  <a:gd name="T83" fmla="*/ 0 h 480"/>
                  <a:gd name="T84" fmla="*/ 0 w 633"/>
                  <a:gd name="T85" fmla="*/ 0 h 480"/>
                  <a:gd name="T86" fmla="*/ 0 w 633"/>
                  <a:gd name="T87" fmla="*/ 0 h 480"/>
                  <a:gd name="T88" fmla="*/ 0 w 633"/>
                  <a:gd name="T89" fmla="*/ 0 h 480"/>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633"/>
                  <a:gd name="T136" fmla="*/ 0 h 480"/>
                  <a:gd name="T137" fmla="*/ 633 w 633"/>
                  <a:gd name="T138" fmla="*/ 480 h 480"/>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633" h="480">
                    <a:moveTo>
                      <a:pt x="221" y="131"/>
                    </a:moveTo>
                    <a:lnTo>
                      <a:pt x="213" y="113"/>
                    </a:lnTo>
                    <a:lnTo>
                      <a:pt x="282" y="100"/>
                    </a:lnTo>
                    <a:lnTo>
                      <a:pt x="321" y="55"/>
                    </a:lnTo>
                    <a:lnTo>
                      <a:pt x="357" y="10"/>
                    </a:lnTo>
                    <a:lnTo>
                      <a:pt x="405" y="0"/>
                    </a:lnTo>
                    <a:lnTo>
                      <a:pt x="425" y="34"/>
                    </a:lnTo>
                    <a:lnTo>
                      <a:pt x="446" y="68"/>
                    </a:lnTo>
                    <a:lnTo>
                      <a:pt x="437" y="121"/>
                    </a:lnTo>
                    <a:lnTo>
                      <a:pt x="473" y="129"/>
                    </a:lnTo>
                    <a:lnTo>
                      <a:pt x="481" y="146"/>
                    </a:lnTo>
                    <a:lnTo>
                      <a:pt x="525" y="179"/>
                    </a:lnTo>
                    <a:lnTo>
                      <a:pt x="534" y="201"/>
                    </a:lnTo>
                    <a:lnTo>
                      <a:pt x="578" y="243"/>
                    </a:lnTo>
                    <a:lnTo>
                      <a:pt x="597" y="271"/>
                    </a:lnTo>
                    <a:lnTo>
                      <a:pt x="625" y="309"/>
                    </a:lnTo>
                    <a:lnTo>
                      <a:pt x="633" y="325"/>
                    </a:lnTo>
                    <a:lnTo>
                      <a:pt x="607" y="319"/>
                    </a:lnTo>
                    <a:lnTo>
                      <a:pt x="569" y="315"/>
                    </a:lnTo>
                    <a:lnTo>
                      <a:pt x="530" y="310"/>
                    </a:lnTo>
                    <a:lnTo>
                      <a:pt x="512" y="326"/>
                    </a:lnTo>
                    <a:lnTo>
                      <a:pt x="478" y="326"/>
                    </a:lnTo>
                    <a:lnTo>
                      <a:pt x="427" y="344"/>
                    </a:lnTo>
                    <a:lnTo>
                      <a:pt x="405" y="341"/>
                    </a:lnTo>
                    <a:lnTo>
                      <a:pt x="384" y="374"/>
                    </a:lnTo>
                    <a:lnTo>
                      <a:pt x="337" y="361"/>
                    </a:lnTo>
                    <a:lnTo>
                      <a:pt x="291" y="347"/>
                    </a:lnTo>
                    <a:lnTo>
                      <a:pt x="240" y="319"/>
                    </a:lnTo>
                    <a:lnTo>
                      <a:pt x="200" y="368"/>
                    </a:lnTo>
                    <a:lnTo>
                      <a:pt x="203" y="410"/>
                    </a:lnTo>
                    <a:lnTo>
                      <a:pt x="166" y="407"/>
                    </a:lnTo>
                    <a:lnTo>
                      <a:pt x="127" y="404"/>
                    </a:lnTo>
                    <a:lnTo>
                      <a:pt x="100" y="420"/>
                    </a:lnTo>
                    <a:lnTo>
                      <a:pt x="84" y="480"/>
                    </a:lnTo>
                    <a:lnTo>
                      <a:pt x="70" y="431"/>
                    </a:lnTo>
                    <a:lnTo>
                      <a:pt x="43" y="391"/>
                    </a:lnTo>
                    <a:lnTo>
                      <a:pt x="15" y="352"/>
                    </a:lnTo>
                    <a:lnTo>
                      <a:pt x="0" y="276"/>
                    </a:lnTo>
                    <a:lnTo>
                      <a:pt x="24" y="231"/>
                    </a:lnTo>
                    <a:lnTo>
                      <a:pt x="48" y="186"/>
                    </a:lnTo>
                    <a:lnTo>
                      <a:pt x="93" y="171"/>
                    </a:lnTo>
                    <a:lnTo>
                      <a:pt x="103" y="179"/>
                    </a:lnTo>
                    <a:lnTo>
                      <a:pt x="130" y="173"/>
                    </a:lnTo>
                    <a:lnTo>
                      <a:pt x="199" y="159"/>
                    </a:lnTo>
                    <a:lnTo>
                      <a:pt x="221" y="131"/>
                    </a:lnTo>
                    <a:close/>
                  </a:path>
                </a:pathLst>
              </a:custGeom>
              <a:blipFill dpi="0" rotWithShape="0">
                <a:blip r:embed="rId2" cstate="print"/>
                <a:srcRect/>
                <a:tile tx="0" ty="0" sx="100000" sy="100000" flip="none" algn="tl"/>
              </a:blipFill>
              <a:ln w="0">
                <a:noFill/>
                <a:prstDash val="solid"/>
                <a:round/>
                <a:headEnd/>
                <a:tailEnd/>
              </a:ln>
            </p:spPr>
            <p:txBody>
              <a:bodyPr/>
              <a:lstStyle/>
              <a:p>
                <a:endParaRPr lang="en-US" sz="2200" dirty="0">
                  <a:cs typeface="Calibri" pitchFamily="34" charset="0"/>
                </a:endParaRPr>
              </a:p>
            </p:txBody>
          </p:sp>
          <p:sp>
            <p:nvSpPr>
              <p:cNvPr id="122" name="Freeform 108"/>
              <p:cNvSpPr>
                <a:spLocks noChangeAspect="1"/>
              </p:cNvSpPr>
              <p:nvPr/>
            </p:nvSpPr>
            <p:spPr bwMode="auto">
              <a:xfrm>
                <a:off x="2316" y="2484"/>
                <a:ext cx="53" cy="15"/>
              </a:xfrm>
              <a:custGeom>
                <a:avLst/>
                <a:gdLst>
                  <a:gd name="T0" fmla="*/ 0 w 140"/>
                  <a:gd name="T1" fmla="*/ 0 h 39"/>
                  <a:gd name="T2" fmla="*/ 0 w 140"/>
                  <a:gd name="T3" fmla="*/ 0 h 39"/>
                  <a:gd name="T4" fmla="*/ 0 w 140"/>
                  <a:gd name="T5" fmla="*/ 0 h 39"/>
                  <a:gd name="T6" fmla="*/ 0 w 140"/>
                  <a:gd name="T7" fmla="*/ 0 h 39"/>
                  <a:gd name="T8" fmla="*/ 0 w 140"/>
                  <a:gd name="T9" fmla="*/ 0 h 39"/>
                  <a:gd name="T10" fmla="*/ 0 w 140"/>
                  <a:gd name="T11" fmla="*/ 0 h 39"/>
                  <a:gd name="T12" fmla="*/ 0 w 140"/>
                  <a:gd name="T13" fmla="*/ 0 h 39"/>
                  <a:gd name="T14" fmla="*/ 0 w 140"/>
                  <a:gd name="T15" fmla="*/ 0 h 39"/>
                  <a:gd name="T16" fmla="*/ 0 w 140"/>
                  <a:gd name="T17" fmla="*/ 0 h 39"/>
                  <a:gd name="T18" fmla="*/ 0 w 140"/>
                  <a:gd name="T19" fmla="*/ 0 h 39"/>
                  <a:gd name="T20" fmla="*/ 0 w 140"/>
                  <a:gd name="T21" fmla="*/ 0 h 39"/>
                  <a:gd name="T22" fmla="*/ 0 w 140"/>
                  <a:gd name="T23" fmla="*/ 0 h 39"/>
                  <a:gd name="T24" fmla="*/ 0 w 140"/>
                  <a:gd name="T25" fmla="*/ 0 h 39"/>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40"/>
                  <a:gd name="T40" fmla="*/ 0 h 39"/>
                  <a:gd name="T41" fmla="*/ 140 w 140"/>
                  <a:gd name="T42" fmla="*/ 39 h 39"/>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40" h="39">
                    <a:moveTo>
                      <a:pt x="6" y="17"/>
                    </a:moveTo>
                    <a:lnTo>
                      <a:pt x="0" y="39"/>
                    </a:lnTo>
                    <a:lnTo>
                      <a:pt x="39" y="27"/>
                    </a:lnTo>
                    <a:lnTo>
                      <a:pt x="76" y="14"/>
                    </a:lnTo>
                    <a:lnTo>
                      <a:pt x="140" y="26"/>
                    </a:lnTo>
                    <a:lnTo>
                      <a:pt x="128" y="14"/>
                    </a:lnTo>
                    <a:lnTo>
                      <a:pt x="69" y="0"/>
                    </a:lnTo>
                    <a:lnTo>
                      <a:pt x="63" y="11"/>
                    </a:lnTo>
                    <a:lnTo>
                      <a:pt x="10" y="11"/>
                    </a:lnTo>
                    <a:lnTo>
                      <a:pt x="10" y="17"/>
                    </a:lnTo>
                    <a:lnTo>
                      <a:pt x="55" y="17"/>
                    </a:lnTo>
                    <a:lnTo>
                      <a:pt x="28" y="29"/>
                    </a:lnTo>
                    <a:lnTo>
                      <a:pt x="6" y="17"/>
                    </a:lnTo>
                    <a:close/>
                  </a:path>
                </a:pathLst>
              </a:custGeom>
              <a:blipFill dpi="0" rotWithShape="0">
                <a:blip r:embed="rId2" cstate="print"/>
                <a:srcRect/>
                <a:tile tx="0" ty="0" sx="100000" sy="100000" flip="none" algn="tl"/>
              </a:blipFill>
              <a:ln w="0">
                <a:noFill/>
                <a:prstDash val="solid"/>
                <a:round/>
                <a:headEnd/>
                <a:tailEnd/>
              </a:ln>
            </p:spPr>
            <p:txBody>
              <a:bodyPr/>
              <a:lstStyle/>
              <a:p>
                <a:endParaRPr lang="en-US" sz="2200" dirty="0">
                  <a:cs typeface="Calibri" pitchFamily="34" charset="0"/>
                </a:endParaRPr>
              </a:p>
            </p:txBody>
          </p:sp>
          <p:sp>
            <p:nvSpPr>
              <p:cNvPr id="123" name="Freeform 109"/>
              <p:cNvSpPr>
                <a:spLocks noChangeAspect="1"/>
              </p:cNvSpPr>
              <p:nvPr/>
            </p:nvSpPr>
            <p:spPr bwMode="auto">
              <a:xfrm>
                <a:off x="2563" y="2539"/>
                <a:ext cx="80" cy="131"/>
              </a:xfrm>
              <a:custGeom>
                <a:avLst/>
                <a:gdLst>
                  <a:gd name="T0" fmla="*/ 0 w 215"/>
                  <a:gd name="T1" fmla="*/ 0 h 349"/>
                  <a:gd name="T2" fmla="*/ 0 w 215"/>
                  <a:gd name="T3" fmla="*/ 0 h 349"/>
                  <a:gd name="T4" fmla="*/ 0 w 215"/>
                  <a:gd name="T5" fmla="*/ 0 h 349"/>
                  <a:gd name="T6" fmla="*/ 0 w 215"/>
                  <a:gd name="T7" fmla="*/ 0 h 349"/>
                  <a:gd name="T8" fmla="*/ 0 w 215"/>
                  <a:gd name="T9" fmla="*/ 0 h 349"/>
                  <a:gd name="T10" fmla="*/ 0 w 215"/>
                  <a:gd name="T11" fmla="*/ 0 h 349"/>
                  <a:gd name="T12" fmla="*/ 0 w 215"/>
                  <a:gd name="T13" fmla="*/ 0 h 349"/>
                  <a:gd name="T14" fmla="*/ 0 w 215"/>
                  <a:gd name="T15" fmla="*/ 0 h 349"/>
                  <a:gd name="T16" fmla="*/ 0 w 215"/>
                  <a:gd name="T17" fmla="*/ 0 h 349"/>
                  <a:gd name="T18" fmla="*/ 0 w 215"/>
                  <a:gd name="T19" fmla="*/ 0 h 349"/>
                  <a:gd name="T20" fmla="*/ 0 w 215"/>
                  <a:gd name="T21" fmla="*/ 0 h 349"/>
                  <a:gd name="T22" fmla="*/ 0 w 215"/>
                  <a:gd name="T23" fmla="*/ 0 h 349"/>
                  <a:gd name="T24" fmla="*/ 0 w 215"/>
                  <a:gd name="T25" fmla="*/ 0 h 349"/>
                  <a:gd name="T26" fmla="*/ 0 w 215"/>
                  <a:gd name="T27" fmla="*/ 0 h 349"/>
                  <a:gd name="T28" fmla="*/ 0 w 215"/>
                  <a:gd name="T29" fmla="*/ 0 h 349"/>
                  <a:gd name="T30" fmla="*/ 0 w 215"/>
                  <a:gd name="T31" fmla="*/ 0 h 349"/>
                  <a:gd name="T32" fmla="*/ 0 w 215"/>
                  <a:gd name="T33" fmla="*/ 0 h 349"/>
                  <a:gd name="T34" fmla="*/ 0 w 215"/>
                  <a:gd name="T35" fmla="*/ 0 h 349"/>
                  <a:gd name="T36" fmla="*/ 0 w 215"/>
                  <a:gd name="T37" fmla="*/ 0 h 349"/>
                  <a:gd name="T38" fmla="*/ 0 w 215"/>
                  <a:gd name="T39" fmla="*/ 0 h 349"/>
                  <a:gd name="T40" fmla="*/ 0 w 215"/>
                  <a:gd name="T41" fmla="*/ 0 h 349"/>
                  <a:gd name="T42" fmla="*/ 0 w 215"/>
                  <a:gd name="T43" fmla="*/ 0 h 349"/>
                  <a:gd name="T44" fmla="*/ 0 w 215"/>
                  <a:gd name="T45" fmla="*/ 0 h 349"/>
                  <a:gd name="T46" fmla="*/ 0 w 215"/>
                  <a:gd name="T47" fmla="*/ 0 h 349"/>
                  <a:gd name="T48" fmla="*/ 0 w 215"/>
                  <a:gd name="T49" fmla="*/ 0 h 349"/>
                  <a:gd name="T50" fmla="*/ 0 w 215"/>
                  <a:gd name="T51" fmla="*/ 0 h 349"/>
                  <a:gd name="T52" fmla="*/ 0 w 215"/>
                  <a:gd name="T53" fmla="*/ 0 h 349"/>
                  <a:gd name="T54" fmla="*/ 0 w 215"/>
                  <a:gd name="T55" fmla="*/ 0 h 349"/>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215"/>
                  <a:gd name="T85" fmla="*/ 0 h 349"/>
                  <a:gd name="T86" fmla="*/ 215 w 215"/>
                  <a:gd name="T87" fmla="*/ 349 h 349"/>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215" h="349">
                    <a:moveTo>
                      <a:pt x="190" y="297"/>
                    </a:moveTo>
                    <a:lnTo>
                      <a:pt x="156" y="310"/>
                    </a:lnTo>
                    <a:lnTo>
                      <a:pt x="120" y="324"/>
                    </a:lnTo>
                    <a:lnTo>
                      <a:pt x="85" y="335"/>
                    </a:lnTo>
                    <a:lnTo>
                      <a:pt x="51" y="349"/>
                    </a:lnTo>
                    <a:lnTo>
                      <a:pt x="6" y="334"/>
                    </a:lnTo>
                    <a:lnTo>
                      <a:pt x="21" y="322"/>
                    </a:lnTo>
                    <a:lnTo>
                      <a:pt x="11" y="280"/>
                    </a:lnTo>
                    <a:lnTo>
                      <a:pt x="0" y="238"/>
                    </a:lnTo>
                    <a:lnTo>
                      <a:pt x="18" y="200"/>
                    </a:lnTo>
                    <a:lnTo>
                      <a:pt x="36" y="161"/>
                    </a:lnTo>
                    <a:lnTo>
                      <a:pt x="27" y="91"/>
                    </a:lnTo>
                    <a:lnTo>
                      <a:pt x="23" y="49"/>
                    </a:lnTo>
                    <a:lnTo>
                      <a:pt x="20" y="7"/>
                    </a:lnTo>
                    <a:lnTo>
                      <a:pt x="78" y="4"/>
                    </a:lnTo>
                    <a:lnTo>
                      <a:pt x="136" y="3"/>
                    </a:lnTo>
                    <a:lnTo>
                      <a:pt x="150" y="0"/>
                    </a:lnTo>
                    <a:lnTo>
                      <a:pt x="156" y="16"/>
                    </a:lnTo>
                    <a:lnTo>
                      <a:pt x="175" y="65"/>
                    </a:lnTo>
                    <a:lnTo>
                      <a:pt x="175" y="91"/>
                    </a:lnTo>
                    <a:lnTo>
                      <a:pt x="179" y="128"/>
                    </a:lnTo>
                    <a:lnTo>
                      <a:pt x="185" y="164"/>
                    </a:lnTo>
                    <a:lnTo>
                      <a:pt x="188" y="207"/>
                    </a:lnTo>
                    <a:lnTo>
                      <a:pt x="190" y="250"/>
                    </a:lnTo>
                    <a:lnTo>
                      <a:pt x="215" y="277"/>
                    </a:lnTo>
                    <a:lnTo>
                      <a:pt x="191" y="295"/>
                    </a:lnTo>
                    <a:lnTo>
                      <a:pt x="172" y="282"/>
                    </a:lnTo>
                    <a:lnTo>
                      <a:pt x="190" y="297"/>
                    </a:lnTo>
                    <a:close/>
                  </a:path>
                </a:pathLst>
              </a:custGeom>
              <a:blipFill dpi="0" rotWithShape="0">
                <a:blip r:embed="rId2" cstate="print"/>
                <a:srcRect/>
                <a:tile tx="0" ty="0" sx="100000" sy="100000" flip="none" algn="tl"/>
              </a:blipFill>
              <a:ln w="0">
                <a:noFill/>
                <a:prstDash val="solid"/>
                <a:round/>
                <a:headEnd/>
                <a:tailEnd/>
              </a:ln>
            </p:spPr>
            <p:txBody>
              <a:bodyPr/>
              <a:lstStyle/>
              <a:p>
                <a:endParaRPr lang="en-US" sz="2200" dirty="0">
                  <a:cs typeface="Calibri" pitchFamily="34" charset="0"/>
                </a:endParaRPr>
              </a:p>
            </p:txBody>
          </p:sp>
          <p:sp>
            <p:nvSpPr>
              <p:cNvPr id="124" name="Freeform 110"/>
              <p:cNvSpPr>
                <a:spLocks noChangeAspect="1"/>
              </p:cNvSpPr>
              <p:nvPr/>
            </p:nvSpPr>
            <p:spPr bwMode="auto">
              <a:xfrm>
                <a:off x="2347" y="2507"/>
                <a:ext cx="133" cy="111"/>
              </a:xfrm>
              <a:custGeom>
                <a:avLst/>
                <a:gdLst>
                  <a:gd name="T0" fmla="*/ 0 w 354"/>
                  <a:gd name="T1" fmla="*/ 0 h 299"/>
                  <a:gd name="T2" fmla="*/ 0 w 354"/>
                  <a:gd name="T3" fmla="*/ 0 h 299"/>
                  <a:gd name="T4" fmla="*/ 0 w 354"/>
                  <a:gd name="T5" fmla="*/ 0 h 299"/>
                  <a:gd name="T6" fmla="*/ 0 w 354"/>
                  <a:gd name="T7" fmla="*/ 0 h 299"/>
                  <a:gd name="T8" fmla="*/ 0 w 354"/>
                  <a:gd name="T9" fmla="*/ 0 h 299"/>
                  <a:gd name="T10" fmla="*/ 0 w 354"/>
                  <a:gd name="T11" fmla="*/ 0 h 299"/>
                  <a:gd name="T12" fmla="*/ 0 w 354"/>
                  <a:gd name="T13" fmla="*/ 0 h 299"/>
                  <a:gd name="T14" fmla="*/ 0 w 354"/>
                  <a:gd name="T15" fmla="*/ 0 h 299"/>
                  <a:gd name="T16" fmla="*/ 0 w 354"/>
                  <a:gd name="T17" fmla="*/ 0 h 299"/>
                  <a:gd name="T18" fmla="*/ 0 w 354"/>
                  <a:gd name="T19" fmla="*/ 0 h 299"/>
                  <a:gd name="T20" fmla="*/ 0 w 354"/>
                  <a:gd name="T21" fmla="*/ 0 h 299"/>
                  <a:gd name="T22" fmla="*/ 0 w 354"/>
                  <a:gd name="T23" fmla="*/ 0 h 299"/>
                  <a:gd name="T24" fmla="*/ 0 w 354"/>
                  <a:gd name="T25" fmla="*/ 0 h 299"/>
                  <a:gd name="T26" fmla="*/ 0 w 354"/>
                  <a:gd name="T27" fmla="*/ 0 h 299"/>
                  <a:gd name="T28" fmla="*/ 0 w 354"/>
                  <a:gd name="T29" fmla="*/ 0 h 299"/>
                  <a:gd name="T30" fmla="*/ 0 w 354"/>
                  <a:gd name="T31" fmla="*/ 0 h 299"/>
                  <a:gd name="T32" fmla="*/ 0 w 354"/>
                  <a:gd name="T33" fmla="*/ 0 h 299"/>
                  <a:gd name="T34" fmla="*/ 0 w 354"/>
                  <a:gd name="T35" fmla="*/ 0 h 299"/>
                  <a:gd name="T36" fmla="*/ 0 w 354"/>
                  <a:gd name="T37" fmla="*/ 0 h 299"/>
                  <a:gd name="T38" fmla="*/ 0 w 354"/>
                  <a:gd name="T39" fmla="*/ 0 h 299"/>
                  <a:gd name="T40" fmla="*/ 0 w 354"/>
                  <a:gd name="T41" fmla="*/ 0 h 299"/>
                  <a:gd name="T42" fmla="*/ 0 w 354"/>
                  <a:gd name="T43" fmla="*/ 0 h 299"/>
                  <a:gd name="T44" fmla="*/ 0 w 354"/>
                  <a:gd name="T45" fmla="*/ 0 h 299"/>
                  <a:gd name="T46" fmla="*/ 0 w 354"/>
                  <a:gd name="T47" fmla="*/ 0 h 299"/>
                  <a:gd name="T48" fmla="*/ 0 w 354"/>
                  <a:gd name="T49" fmla="*/ 0 h 299"/>
                  <a:gd name="T50" fmla="*/ 0 w 354"/>
                  <a:gd name="T51" fmla="*/ 0 h 299"/>
                  <a:gd name="T52" fmla="*/ 0 w 354"/>
                  <a:gd name="T53" fmla="*/ 0 h 299"/>
                  <a:gd name="T54" fmla="*/ 0 w 354"/>
                  <a:gd name="T55" fmla="*/ 0 h 299"/>
                  <a:gd name="T56" fmla="*/ 0 w 354"/>
                  <a:gd name="T57" fmla="*/ 0 h 299"/>
                  <a:gd name="T58" fmla="*/ 0 w 354"/>
                  <a:gd name="T59" fmla="*/ 0 h 299"/>
                  <a:gd name="T60" fmla="*/ 0 w 354"/>
                  <a:gd name="T61" fmla="*/ 0 h 299"/>
                  <a:gd name="T62" fmla="*/ 0 w 354"/>
                  <a:gd name="T63" fmla="*/ 0 h 299"/>
                  <a:gd name="T64" fmla="*/ 0 w 354"/>
                  <a:gd name="T65" fmla="*/ 0 h 299"/>
                  <a:gd name="T66" fmla="*/ 0 w 354"/>
                  <a:gd name="T67" fmla="*/ 0 h 299"/>
                  <a:gd name="T68" fmla="*/ 0 w 354"/>
                  <a:gd name="T69" fmla="*/ 0 h 299"/>
                  <a:gd name="T70" fmla="*/ 0 w 354"/>
                  <a:gd name="T71" fmla="*/ 0 h 299"/>
                  <a:gd name="T72" fmla="*/ 0 w 354"/>
                  <a:gd name="T73" fmla="*/ 0 h 299"/>
                  <a:gd name="T74" fmla="*/ 0 w 354"/>
                  <a:gd name="T75" fmla="*/ 0 h 299"/>
                  <a:gd name="T76" fmla="*/ 0 w 354"/>
                  <a:gd name="T77" fmla="*/ 0 h 299"/>
                  <a:gd name="T78" fmla="*/ 0 w 354"/>
                  <a:gd name="T79" fmla="*/ 0 h 299"/>
                  <a:gd name="T80" fmla="*/ 0 w 354"/>
                  <a:gd name="T81" fmla="*/ 0 h 299"/>
                  <a:gd name="T82" fmla="*/ 0 w 354"/>
                  <a:gd name="T83" fmla="*/ 0 h 299"/>
                  <a:gd name="T84" fmla="*/ 0 w 354"/>
                  <a:gd name="T85" fmla="*/ 0 h 299"/>
                  <a:gd name="T86" fmla="*/ 0 w 354"/>
                  <a:gd name="T87" fmla="*/ 0 h 299"/>
                  <a:gd name="T88" fmla="*/ 0 w 354"/>
                  <a:gd name="T89" fmla="*/ 0 h 299"/>
                  <a:gd name="T90" fmla="*/ 0 w 354"/>
                  <a:gd name="T91" fmla="*/ 0 h 299"/>
                  <a:gd name="T92" fmla="*/ 0 w 354"/>
                  <a:gd name="T93" fmla="*/ 0 h 299"/>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354"/>
                  <a:gd name="T142" fmla="*/ 0 h 299"/>
                  <a:gd name="T143" fmla="*/ 354 w 354"/>
                  <a:gd name="T144" fmla="*/ 299 h 299"/>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354" h="299">
                    <a:moveTo>
                      <a:pt x="320" y="70"/>
                    </a:moveTo>
                    <a:lnTo>
                      <a:pt x="312" y="90"/>
                    </a:lnTo>
                    <a:lnTo>
                      <a:pt x="318" y="90"/>
                    </a:lnTo>
                    <a:lnTo>
                      <a:pt x="343" y="140"/>
                    </a:lnTo>
                    <a:lnTo>
                      <a:pt x="339" y="182"/>
                    </a:lnTo>
                    <a:lnTo>
                      <a:pt x="345" y="191"/>
                    </a:lnTo>
                    <a:lnTo>
                      <a:pt x="348" y="203"/>
                    </a:lnTo>
                    <a:lnTo>
                      <a:pt x="354" y="223"/>
                    </a:lnTo>
                    <a:lnTo>
                      <a:pt x="351" y="234"/>
                    </a:lnTo>
                    <a:lnTo>
                      <a:pt x="330" y="239"/>
                    </a:lnTo>
                    <a:lnTo>
                      <a:pt x="339" y="261"/>
                    </a:lnTo>
                    <a:lnTo>
                      <a:pt x="323" y="282"/>
                    </a:lnTo>
                    <a:lnTo>
                      <a:pt x="318" y="284"/>
                    </a:lnTo>
                    <a:lnTo>
                      <a:pt x="306" y="287"/>
                    </a:lnTo>
                    <a:lnTo>
                      <a:pt x="284" y="299"/>
                    </a:lnTo>
                    <a:lnTo>
                      <a:pt x="272" y="288"/>
                    </a:lnTo>
                    <a:lnTo>
                      <a:pt x="258" y="233"/>
                    </a:lnTo>
                    <a:lnTo>
                      <a:pt x="230" y="233"/>
                    </a:lnTo>
                    <a:lnTo>
                      <a:pt x="212" y="237"/>
                    </a:lnTo>
                    <a:lnTo>
                      <a:pt x="217" y="200"/>
                    </a:lnTo>
                    <a:lnTo>
                      <a:pt x="185" y="149"/>
                    </a:lnTo>
                    <a:lnTo>
                      <a:pt x="120" y="166"/>
                    </a:lnTo>
                    <a:lnTo>
                      <a:pt x="84" y="203"/>
                    </a:lnTo>
                    <a:lnTo>
                      <a:pt x="81" y="185"/>
                    </a:lnTo>
                    <a:lnTo>
                      <a:pt x="67" y="169"/>
                    </a:lnTo>
                    <a:lnTo>
                      <a:pt x="60" y="157"/>
                    </a:lnTo>
                    <a:lnTo>
                      <a:pt x="45" y="145"/>
                    </a:lnTo>
                    <a:lnTo>
                      <a:pt x="20" y="115"/>
                    </a:lnTo>
                    <a:lnTo>
                      <a:pt x="23" y="105"/>
                    </a:lnTo>
                    <a:lnTo>
                      <a:pt x="17" y="108"/>
                    </a:lnTo>
                    <a:lnTo>
                      <a:pt x="12" y="93"/>
                    </a:lnTo>
                    <a:lnTo>
                      <a:pt x="0" y="99"/>
                    </a:lnTo>
                    <a:lnTo>
                      <a:pt x="2" y="97"/>
                    </a:lnTo>
                    <a:lnTo>
                      <a:pt x="12" y="75"/>
                    </a:lnTo>
                    <a:lnTo>
                      <a:pt x="57" y="57"/>
                    </a:lnTo>
                    <a:lnTo>
                      <a:pt x="58" y="24"/>
                    </a:lnTo>
                    <a:lnTo>
                      <a:pt x="66" y="0"/>
                    </a:lnTo>
                    <a:lnTo>
                      <a:pt x="108" y="11"/>
                    </a:lnTo>
                    <a:lnTo>
                      <a:pt x="178" y="17"/>
                    </a:lnTo>
                    <a:lnTo>
                      <a:pt x="172" y="30"/>
                    </a:lnTo>
                    <a:lnTo>
                      <a:pt x="203" y="30"/>
                    </a:lnTo>
                    <a:lnTo>
                      <a:pt x="218" y="36"/>
                    </a:lnTo>
                    <a:lnTo>
                      <a:pt x="246" y="33"/>
                    </a:lnTo>
                    <a:lnTo>
                      <a:pt x="278" y="21"/>
                    </a:lnTo>
                    <a:lnTo>
                      <a:pt x="287" y="12"/>
                    </a:lnTo>
                    <a:lnTo>
                      <a:pt x="302" y="57"/>
                    </a:lnTo>
                    <a:lnTo>
                      <a:pt x="320" y="70"/>
                    </a:lnTo>
                    <a:close/>
                  </a:path>
                </a:pathLst>
              </a:custGeom>
              <a:blipFill dpi="0" rotWithShape="0">
                <a:blip r:embed="rId2" cstate="print"/>
                <a:srcRect/>
                <a:tile tx="0" ty="0" sx="100000" sy="100000" flip="none" algn="tl"/>
              </a:blipFill>
              <a:ln w="0">
                <a:noFill/>
                <a:prstDash val="solid"/>
                <a:round/>
                <a:headEnd/>
                <a:tailEnd/>
              </a:ln>
            </p:spPr>
            <p:txBody>
              <a:bodyPr/>
              <a:lstStyle/>
              <a:p>
                <a:endParaRPr lang="en-US" sz="2200" dirty="0">
                  <a:cs typeface="Calibri" pitchFamily="34" charset="0"/>
                </a:endParaRPr>
              </a:p>
            </p:txBody>
          </p:sp>
          <p:sp>
            <p:nvSpPr>
              <p:cNvPr id="125" name="Freeform 111"/>
              <p:cNvSpPr>
                <a:spLocks noChangeAspect="1"/>
              </p:cNvSpPr>
              <p:nvPr/>
            </p:nvSpPr>
            <p:spPr bwMode="auto">
              <a:xfrm>
                <a:off x="2317" y="2507"/>
                <a:ext cx="55" cy="36"/>
              </a:xfrm>
              <a:custGeom>
                <a:avLst/>
                <a:gdLst>
                  <a:gd name="T0" fmla="*/ 0 w 146"/>
                  <a:gd name="T1" fmla="*/ 0 h 97"/>
                  <a:gd name="T2" fmla="*/ 0 w 146"/>
                  <a:gd name="T3" fmla="*/ 0 h 97"/>
                  <a:gd name="T4" fmla="*/ 0 w 146"/>
                  <a:gd name="T5" fmla="*/ 0 h 97"/>
                  <a:gd name="T6" fmla="*/ 0 w 146"/>
                  <a:gd name="T7" fmla="*/ 0 h 97"/>
                  <a:gd name="T8" fmla="*/ 0 w 146"/>
                  <a:gd name="T9" fmla="*/ 0 h 97"/>
                  <a:gd name="T10" fmla="*/ 0 w 146"/>
                  <a:gd name="T11" fmla="*/ 0 h 97"/>
                  <a:gd name="T12" fmla="*/ 0 w 146"/>
                  <a:gd name="T13" fmla="*/ 0 h 97"/>
                  <a:gd name="T14" fmla="*/ 0 w 146"/>
                  <a:gd name="T15" fmla="*/ 0 h 97"/>
                  <a:gd name="T16" fmla="*/ 0 w 146"/>
                  <a:gd name="T17" fmla="*/ 0 h 97"/>
                  <a:gd name="T18" fmla="*/ 0 w 146"/>
                  <a:gd name="T19" fmla="*/ 0 h 97"/>
                  <a:gd name="T20" fmla="*/ 0 w 146"/>
                  <a:gd name="T21" fmla="*/ 0 h 97"/>
                  <a:gd name="T22" fmla="*/ 0 w 146"/>
                  <a:gd name="T23" fmla="*/ 0 h 97"/>
                  <a:gd name="T24" fmla="*/ 0 w 146"/>
                  <a:gd name="T25" fmla="*/ 0 h 97"/>
                  <a:gd name="T26" fmla="*/ 0 w 146"/>
                  <a:gd name="T27" fmla="*/ 0 h 97"/>
                  <a:gd name="T28" fmla="*/ 0 w 146"/>
                  <a:gd name="T29" fmla="*/ 0 h 97"/>
                  <a:gd name="T30" fmla="*/ 0 w 146"/>
                  <a:gd name="T31" fmla="*/ 0 h 97"/>
                  <a:gd name="T32" fmla="*/ 0 w 146"/>
                  <a:gd name="T33" fmla="*/ 0 h 97"/>
                  <a:gd name="T34" fmla="*/ 0 w 146"/>
                  <a:gd name="T35" fmla="*/ 0 h 97"/>
                  <a:gd name="T36" fmla="*/ 0 w 146"/>
                  <a:gd name="T37" fmla="*/ 0 h 9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46"/>
                  <a:gd name="T58" fmla="*/ 0 h 97"/>
                  <a:gd name="T59" fmla="*/ 146 w 146"/>
                  <a:gd name="T60" fmla="*/ 97 h 97"/>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46" h="97">
                    <a:moveTo>
                      <a:pt x="73" y="58"/>
                    </a:moveTo>
                    <a:lnTo>
                      <a:pt x="65" y="73"/>
                    </a:lnTo>
                    <a:lnTo>
                      <a:pt x="76" y="87"/>
                    </a:lnTo>
                    <a:lnTo>
                      <a:pt x="82" y="97"/>
                    </a:lnTo>
                    <a:lnTo>
                      <a:pt x="92" y="75"/>
                    </a:lnTo>
                    <a:lnTo>
                      <a:pt x="137" y="57"/>
                    </a:lnTo>
                    <a:lnTo>
                      <a:pt x="138" y="24"/>
                    </a:lnTo>
                    <a:lnTo>
                      <a:pt x="146" y="0"/>
                    </a:lnTo>
                    <a:lnTo>
                      <a:pt x="104" y="5"/>
                    </a:lnTo>
                    <a:lnTo>
                      <a:pt x="64" y="8"/>
                    </a:lnTo>
                    <a:lnTo>
                      <a:pt x="0" y="21"/>
                    </a:lnTo>
                    <a:lnTo>
                      <a:pt x="23" y="23"/>
                    </a:lnTo>
                    <a:lnTo>
                      <a:pt x="16" y="33"/>
                    </a:lnTo>
                    <a:lnTo>
                      <a:pt x="40" y="39"/>
                    </a:lnTo>
                    <a:lnTo>
                      <a:pt x="37" y="45"/>
                    </a:lnTo>
                    <a:lnTo>
                      <a:pt x="73" y="43"/>
                    </a:lnTo>
                    <a:lnTo>
                      <a:pt x="82" y="51"/>
                    </a:lnTo>
                    <a:lnTo>
                      <a:pt x="56" y="54"/>
                    </a:lnTo>
                    <a:lnTo>
                      <a:pt x="73" y="58"/>
                    </a:lnTo>
                    <a:close/>
                  </a:path>
                </a:pathLst>
              </a:custGeom>
              <a:blipFill dpi="0" rotWithShape="0">
                <a:blip r:embed="rId2" cstate="print"/>
                <a:srcRect/>
                <a:tile tx="0" ty="0" sx="100000" sy="100000" flip="none" algn="tl"/>
              </a:blipFill>
              <a:ln w="0">
                <a:noFill/>
                <a:prstDash val="solid"/>
                <a:round/>
                <a:headEnd/>
                <a:tailEnd/>
              </a:ln>
            </p:spPr>
            <p:txBody>
              <a:bodyPr/>
              <a:lstStyle/>
              <a:p>
                <a:endParaRPr lang="en-US" sz="2200" dirty="0">
                  <a:cs typeface="Calibri" pitchFamily="34" charset="0"/>
                </a:endParaRPr>
              </a:p>
            </p:txBody>
          </p:sp>
          <p:sp>
            <p:nvSpPr>
              <p:cNvPr id="126" name="Freeform 112"/>
              <p:cNvSpPr>
                <a:spLocks noChangeAspect="1"/>
              </p:cNvSpPr>
              <p:nvPr/>
            </p:nvSpPr>
            <p:spPr bwMode="auto">
              <a:xfrm>
                <a:off x="2467" y="2548"/>
                <a:ext cx="109" cy="131"/>
              </a:xfrm>
              <a:custGeom>
                <a:avLst/>
                <a:gdLst>
                  <a:gd name="T0" fmla="*/ 0 w 291"/>
                  <a:gd name="T1" fmla="*/ 0 h 350"/>
                  <a:gd name="T2" fmla="*/ 0 w 291"/>
                  <a:gd name="T3" fmla="*/ 0 h 350"/>
                  <a:gd name="T4" fmla="*/ 0 w 291"/>
                  <a:gd name="T5" fmla="*/ 0 h 350"/>
                  <a:gd name="T6" fmla="*/ 0 w 291"/>
                  <a:gd name="T7" fmla="*/ 0 h 350"/>
                  <a:gd name="T8" fmla="*/ 0 w 291"/>
                  <a:gd name="T9" fmla="*/ 0 h 350"/>
                  <a:gd name="T10" fmla="*/ 0 w 291"/>
                  <a:gd name="T11" fmla="*/ 0 h 350"/>
                  <a:gd name="T12" fmla="*/ 0 w 291"/>
                  <a:gd name="T13" fmla="*/ 0 h 350"/>
                  <a:gd name="T14" fmla="*/ 0 w 291"/>
                  <a:gd name="T15" fmla="*/ 0 h 350"/>
                  <a:gd name="T16" fmla="*/ 0 w 291"/>
                  <a:gd name="T17" fmla="*/ 0 h 350"/>
                  <a:gd name="T18" fmla="*/ 0 w 291"/>
                  <a:gd name="T19" fmla="*/ 0 h 350"/>
                  <a:gd name="T20" fmla="*/ 0 w 291"/>
                  <a:gd name="T21" fmla="*/ 0 h 350"/>
                  <a:gd name="T22" fmla="*/ 0 w 291"/>
                  <a:gd name="T23" fmla="*/ 0 h 350"/>
                  <a:gd name="T24" fmla="*/ 0 w 291"/>
                  <a:gd name="T25" fmla="*/ 0 h 350"/>
                  <a:gd name="T26" fmla="*/ 0 w 291"/>
                  <a:gd name="T27" fmla="*/ 0 h 350"/>
                  <a:gd name="T28" fmla="*/ 0 w 291"/>
                  <a:gd name="T29" fmla="*/ 0 h 350"/>
                  <a:gd name="T30" fmla="*/ 0 w 291"/>
                  <a:gd name="T31" fmla="*/ 0 h 350"/>
                  <a:gd name="T32" fmla="*/ 0 w 291"/>
                  <a:gd name="T33" fmla="*/ 0 h 350"/>
                  <a:gd name="T34" fmla="*/ 0 w 291"/>
                  <a:gd name="T35" fmla="*/ 0 h 350"/>
                  <a:gd name="T36" fmla="*/ 0 w 291"/>
                  <a:gd name="T37" fmla="*/ 0 h 350"/>
                  <a:gd name="T38" fmla="*/ 0 w 291"/>
                  <a:gd name="T39" fmla="*/ 0 h 350"/>
                  <a:gd name="T40" fmla="*/ 0 w 291"/>
                  <a:gd name="T41" fmla="*/ 0 h 350"/>
                  <a:gd name="T42" fmla="*/ 0 w 291"/>
                  <a:gd name="T43" fmla="*/ 0 h 350"/>
                  <a:gd name="T44" fmla="*/ 0 w 291"/>
                  <a:gd name="T45" fmla="*/ 0 h 350"/>
                  <a:gd name="T46" fmla="*/ 0 w 291"/>
                  <a:gd name="T47" fmla="*/ 0 h 350"/>
                  <a:gd name="T48" fmla="*/ 0 w 291"/>
                  <a:gd name="T49" fmla="*/ 0 h 350"/>
                  <a:gd name="T50" fmla="*/ 0 w 291"/>
                  <a:gd name="T51" fmla="*/ 0 h 350"/>
                  <a:gd name="T52" fmla="*/ 0 w 291"/>
                  <a:gd name="T53" fmla="*/ 0 h 350"/>
                  <a:gd name="T54" fmla="*/ 0 w 291"/>
                  <a:gd name="T55" fmla="*/ 0 h 350"/>
                  <a:gd name="T56" fmla="*/ 0 w 291"/>
                  <a:gd name="T57" fmla="*/ 0 h 350"/>
                  <a:gd name="T58" fmla="*/ 0 w 291"/>
                  <a:gd name="T59" fmla="*/ 0 h 350"/>
                  <a:gd name="T60" fmla="*/ 0 w 291"/>
                  <a:gd name="T61" fmla="*/ 0 h 350"/>
                  <a:gd name="T62" fmla="*/ 0 w 291"/>
                  <a:gd name="T63" fmla="*/ 0 h 350"/>
                  <a:gd name="T64" fmla="*/ 0 w 291"/>
                  <a:gd name="T65" fmla="*/ 0 h 350"/>
                  <a:gd name="T66" fmla="*/ 0 w 291"/>
                  <a:gd name="T67" fmla="*/ 0 h 350"/>
                  <a:gd name="T68" fmla="*/ 0 w 291"/>
                  <a:gd name="T69" fmla="*/ 0 h 350"/>
                  <a:gd name="T70" fmla="*/ 0 w 291"/>
                  <a:gd name="T71" fmla="*/ 0 h 350"/>
                  <a:gd name="T72" fmla="*/ 0 w 291"/>
                  <a:gd name="T73" fmla="*/ 0 h 350"/>
                  <a:gd name="T74" fmla="*/ 0 w 291"/>
                  <a:gd name="T75" fmla="*/ 0 h 350"/>
                  <a:gd name="T76" fmla="*/ 0 w 291"/>
                  <a:gd name="T77" fmla="*/ 0 h 350"/>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291"/>
                  <a:gd name="T118" fmla="*/ 0 h 350"/>
                  <a:gd name="T119" fmla="*/ 291 w 291"/>
                  <a:gd name="T120" fmla="*/ 350 h 350"/>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291" h="350">
                    <a:moveTo>
                      <a:pt x="164" y="23"/>
                    </a:moveTo>
                    <a:lnTo>
                      <a:pt x="143" y="15"/>
                    </a:lnTo>
                    <a:lnTo>
                      <a:pt x="112" y="20"/>
                    </a:lnTo>
                    <a:lnTo>
                      <a:pt x="105" y="0"/>
                    </a:lnTo>
                    <a:lnTo>
                      <a:pt x="88" y="12"/>
                    </a:lnTo>
                    <a:lnTo>
                      <a:pt x="66" y="26"/>
                    </a:lnTo>
                    <a:lnTo>
                      <a:pt x="36" y="19"/>
                    </a:lnTo>
                    <a:lnTo>
                      <a:pt x="25" y="29"/>
                    </a:lnTo>
                    <a:lnTo>
                      <a:pt x="21" y="71"/>
                    </a:lnTo>
                    <a:lnTo>
                      <a:pt x="27" y="80"/>
                    </a:lnTo>
                    <a:lnTo>
                      <a:pt x="30" y="92"/>
                    </a:lnTo>
                    <a:lnTo>
                      <a:pt x="36" y="112"/>
                    </a:lnTo>
                    <a:lnTo>
                      <a:pt x="33" y="123"/>
                    </a:lnTo>
                    <a:lnTo>
                      <a:pt x="12" y="128"/>
                    </a:lnTo>
                    <a:lnTo>
                      <a:pt x="21" y="150"/>
                    </a:lnTo>
                    <a:lnTo>
                      <a:pt x="5" y="171"/>
                    </a:lnTo>
                    <a:lnTo>
                      <a:pt x="0" y="173"/>
                    </a:lnTo>
                    <a:lnTo>
                      <a:pt x="2" y="223"/>
                    </a:lnTo>
                    <a:lnTo>
                      <a:pt x="0" y="232"/>
                    </a:lnTo>
                    <a:lnTo>
                      <a:pt x="33" y="259"/>
                    </a:lnTo>
                    <a:lnTo>
                      <a:pt x="52" y="283"/>
                    </a:lnTo>
                    <a:lnTo>
                      <a:pt x="45" y="350"/>
                    </a:lnTo>
                    <a:lnTo>
                      <a:pt x="106" y="328"/>
                    </a:lnTo>
                    <a:lnTo>
                      <a:pt x="169" y="307"/>
                    </a:lnTo>
                    <a:lnTo>
                      <a:pt x="154" y="305"/>
                    </a:lnTo>
                    <a:lnTo>
                      <a:pt x="216" y="301"/>
                    </a:lnTo>
                    <a:lnTo>
                      <a:pt x="185" y="303"/>
                    </a:lnTo>
                    <a:lnTo>
                      <a:pt x="224" y="300"/>
                    </a:lnTo>
                    <a:lnTo>
                      <a:pt x="254" y="301"/>
                    </a:lnTo>
                    <a:lnTo>
                      <a:pt x="261" y="310"/>
                    </a:lnTo>
                    <a:lnTo>
                      <a:pt x="276" y="298"/>
                    </a:lnTo>
                    <a:lnTo>
                      <a:pt x="266" y="256"/>
                    </a:lnTo>
                    <a:lnTo>
                      <a:pt x="255" y="214"/>
                    </a:lnTo>
                    <a:lnTo>
                      <a:pt x="273" y="176"/>
                    </a:lnTo>
                    <a:lnTo>
                      <a:pt x="291" y="137"/>
                    </a:lnTo>
                    <a:lnTo>
                      <a:pt x="282" y="67"/>
                    </a:lnTo>
                    <a:lnTo>
                      <a:pt x="239" y="41"/>
                    </a:lnTo>
                    <a:lnTo>
                      <a:pt x="193" y="55"/>
                    </a:lnTo>
                    <a:lnTo>
                      <a:pt x="164" y="23"/>
                    </a:lnTo>
                    <a:close/>
                  </a:path>
                </a:pathLst>
              </a:custGeom>
              <a:blipFill dpi="0" rotWithShape="0">
                <a:blip r:embed="rId2" cstate="print"/>
                <a:srcRect/>
                <a:tile tx="0" ty="0" sx="100000" sy="100000" flip="none" algn="tl"/>
              </a:blipFill>
              <a:ln w="0">
                <a:noFill/>
                <a:prstDash val="solid"/>
                <a:round/>
                <a:headEnd/>
                <a:tailEnd/>
              </a:ln>
            </p:spPr>
            <p:txBody>
              <a:bodyPr/>
              <a:lstStyle/>
              <a:p>
                <a:endParaRPr lang="en-US" sz="2200" dirty="0">
                  <a:cs typeface="Calibri" pitchFamily="34" charset="0"/>
                </a:endParaRPr>
              </a:p>
            </p:txBody>
          </p:sp>
          <p:sp>
            <p:nvSpPr>
              <p:cNvPr id="127" name="Freeform 113"/>
              <p:cNvSpPr>
                <a:spLocks noChangeAspect="1"/>
              </p:cNvSpPr>
              <p:nvPr/>
            </p:nvSpPr>
            <p:spPr bwMode="auto">
              <a:xfrm>
                <a:off x="2379" y="2562"/>
                <a:ext cx="54" cy="64"/>
              </a:xfrm>
              <a:custGeom>
                <a:avLst/>
                <a:gdLst>
                  <a:gd name="T0" fmla="*/ 0 w 146"/>
                  <a:gd name="T1" fmla="*/ 0 h 169"/>
                  <a:gd name="T2" fmla="*/ 0 w 146"/>
                  <a:gd name="T3" fmla="*/ 0 h 169"/>
                  <a:gd name="T4" fmla="*/ 0 w 146"/>
                  <a:gd name="T5" fmla="*/ 0 h 169"/>
                  <a:gd name="T6" fmla="*/ 0 w 146"/>
                  <a:gd name="T7" fmla="*/ 0 h 169"/>
                  <a:gd name="T8" fmla="*/ 0 w 146"/>
                  <a:gd name="T9" fmla="*/ 0 h 169"/>
                  <a:gd name="T10" fmla="*/ 0 w 146"/>
                  <a:gd name="T11" fmla="*/ 0 h 169"/>
                  <a:gd name="T12" fmla="*/ 0 w 146"/>
                  <a:gd name="T13" fmla="*/ 0 h 169"/>
                  <a:gd name="T14" fmla="*/ 0 w 146"/>
                  <a:gd name="T15" fmla="*/ 0 h 169"/>
                  <a:gd name="T16" fmla="*/ 0 w 146"/>
                  <a:gd name="T17" fmla="*/ 0 h 169"/>
                  <a:gd name="T18" fmla="*/ 0 w 146"/>
                  <a:gd name="T19" fmla="*/ 0 h 169"/>
                  <a:gd name="T20" fmla="*/ 0 w 146"/>
                  <a:gd name="T21" fmla="*/ 0 h 169"/>
                  <a:gd name="T22" fmla="*/ 0 w 146"/>
                  <a:gd name="T23" fmla="*/ 0 h 169"/>
                  <a:gd name="T24" fmla="*/ 0 w 146"/>
                  <a:gd name="T25" fmla="*/ 0 h 169"/>
                  <a:gd name="T26" fmla="*/ 0 w 146"/>
                  <a:gd name="T27" fmla="*/ 0 h 169"/>
                  <a:gd name="T28" fmla="*/ 0 w 146"/>
                  <a:gd name="T29" fmla="*/ 0 h 169"/>
                  <a:gd name="T30" fmla="*/ 0 w 146"/>
                  <a:gd name="T31" fmla="*/ 0 h 169"/>
                  <a:gd name="T32" fmla="*/ 0 w 146"/>
                  <a:gd name="T33" fmla="*/ 0 h 169"/>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46"/>
                  <a:gd name="T52" fmla="*/ 0 h 169"/>
                  <a:gd name="T53" fmla="*/ 146 w 146"/>
                  <a:gd name="T54" fmla="*/ 169 h 169"/>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46" h="169">
                    <a:moveTo>
                      <a:pt x="146" y="84"/>
                    </a:moveTo>
                    <a:lnTo>
                      <a:pt x="124" y="118"/>
                    </a:lnTo>
                    <a:lnTo>
                      <a:pt x="101" y="153"/>
                    </a:lnTo>
                    <a:lnTo>
                      <a:pt x="86" y="169"/>
                    </a:lnTo>
                    <a:lnTo>
                      <a:pt x="37" y="145"/>
                    </a:lnTo>
                    <a:lnTo>
                      <a:pt x="46" y="136"/>
                    </a:lnTo>
                    <a:lnTo>
                      <a:pt x="36" y="127"/>
                    </a:lnTo>
                    <a:lnTo>
                      <a:pt x="3" y="91"/>
                    </a:lnTo>
                    <a:lnTo>
                      <a:pt x="19" y="79"/>
                    </a:lnTo>
                    <a:lnTo>
                      <a:pt x="3" y="74"/>
                    </a:lnTo>
                    <a:lnTo>
                      <a:pt x="15" y="63"/>
                    </a:lnTo>
                    <a:lnTo>
                      <a:pt x="0" y="54"/>
                    </a:lnTo>
                    <a:lnTo>
                      <a:pt x="36" y="17"/>
                    </a:lnTo>
                    <a:lnTo>
                      <a:pt x="101" y="0"/>
                    </a:lnTo>
                    <a:lnTo>
                      <a:pt x="133" y="51"/>
                    </a:lnTo>
                    <a:lnTo>
                      <a:pt x="128" y="88"/>
                    </a:lnTo>
                    <a:lnTo>
                      <a:pt x="146" y="84"/>
                    </a:lnTo>
                    <a:close/>
                  </a:path>
                </a:pathLst>
              </a:custGeom>
              <a:blipFill dpi="0" rotWithShape="0">
                <a:blip r:embed="rId2" cstate="print"/>
                <a:srcRect/>
                <a:tile tx="0" ty="0" sx="100000" sy="100000" flip="none" algn="tl"/>
              </a:blipFill>
              <a:ln w="0">
                <a:noFill/>
                <a:prstDash val="solid"/>
                <a:round/>
                <a:headEnd/>
                <a:tailEnd/>
              </a:ln>
            </p:spPr>
            <p:txBody>
              <a:bodyPr/>
              <a:lstStyle/>
              <a:p>
                <a:endParaRPr lang="en-US" sz="2200" dirty="0">
                  <a:cs typeface="Calibri" pitchFamily="34" charset="0"/>
                </a:endParaRPr>
              </a:p>
            </p:txBody>
          </p:sp>
          <p:sp>
            <p:nvSpPr>
              <p:cNvPr id="128" name="Freeform 114"/>
              <p:cNvSpPr>
                <a:spLocks noChangeAspect="1"/>
              </p:cNvSpPr>
              <p:nvPr/>
            </p:nvSpPr>
            <p:spPr bwMode="auto">
              <a:xfrm>
                <a:off x="2619" y="2539"/>
                <a:ext cx="31" cy="104"/>
              </a:xfrm>
              <a:custGeom>
                <a:avLst/>
                <a:gdLst>
                  <a:gd name="T0" fmla="*/ 0 w 86"/>
                  <a:gd name="T1" fmla="*/ 0 h 277"/>
                  <a:gd name="T2" fmla="*/ 0 w 86"/>
                  <a:gd name="T3" fmla="*/ 0 h 277"/>
                  <a:gd name="T4" fmla="*/ 0 w 86"/>
                  <a:gd name="T5" fmla="*/ 0 h 277"/>
                  <a:gd name="T6" fmla="*/ 0 w 86"/>
                  <a:gd name="T7" fmla="*/ 0 h 277"/>
                  <a:gd name="T8" fmla="*/ 0 w 86"/>
                  <a:gd name="T9" fmla="*/ 0 h 277"/>
                  <a:gd name="T10" fmla="*/ 0 w 86"/>
                  <a:gd name="T11" fmla="*/ 0 h 277"/>
                  <a:gd name="T12" fmla="*/ 0 w 86"/>
                  <a:gd name="T13" fmla="*/ 0 h 277"/>
                  <a:gd name="T14" fmla="*/ 0 w 86"/>
                  <a:gd name="T15" fmla="*/ 0 h 277"/>
                  <a:gd name="T16" fmla="*/ 0 w 86"/>
                  <a:gd name="T17" fmla="*/ 0 h 277"/>
                  <a:gd name="T18" fmla="*/ 0 w 86"/>
                  <a:gd name="T19" fmla="*/ 0 h 277"/>
                  <a:gd name="T20" fmla="*/ 0 w 86"/>
                  <a:gd name="T21" fmla="*/ 0 h 277"/>
                  <a:gd name="T22" fmla="*/ 0 w 86"/>
                  <a:gd name="T23" fmla="*/ 0 h 277"/>
                  <a:gd name="T24" fmla="*/ 0 w 86"/>
                  <a:gd name="T25" fmla="*/ 0 h 277"/>
                  <a:gd name="T26" fmla="*/ 0 w 86"/>
                  <a:gd name="T27" fmla="*/ 0 h 277"/>
                  <a:gd name="T28" fmla="*/ 0 w 86"/>
                  <a:gd name="T29" fmla="*/ 0 h 277"/>
                  <a:gd name="T30" fmla="*/ 0 w 86"/>
                  <a:gd name="T31" fmla="*/ 0 h 277"/>
                  <a:gd name="T32" fmla="*/ 0 w 86"/>
                  <a:gd name="T33" fmla="*/ 0 h 277"/>
                  <a:gd name="T34" fmla="*/ 0 w 86"/>
                  <a:gd name="T35" fmla="*/ 0 h 277"/>
                  <a:gd name="T36" fmla="*/ 0 w 86"/>
                  <a:gd name="T37" fmla="*/ 0 h 27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86"/>
                  <a:gd name="T58" fmla="*/ 0 h 277"/>
                  <a:gd name="T59" fmla="*/ 86 w 86"/>
                  <a:gd name="T60" fmla="*/ 277 h 277"/>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86" h="277">
                    <a:moveTo>
                      <a:pt x="40" y="7"/>
                    </a:moveTo>
                    <a:lnTo>
                      <a:pt x="0" y="0"/>
                    </a:lnTo>
                    <a:lnTo>
                      <a:pt x="6" y="16"/>
                    </a:lnTo>
                    <a:lnTo>
                      <a:pt x="25" y="65"/>
                    </a:lnTo>
                    <a:lnTo>
                      <a:pt x="25" y="91"/>
                    </a:lnTo>
                    <a:lnTo>
                      <a:pt x="29" y="128"/>
                    </a:lnTo>
                    <a:lnTo>
                      <a:pt x="35" y="164"/>
                    </a:lnTo>
                    <a:lnTo>
                      <a:pt x="38" y="207"/>
                    </a:lnTo>
                    <a:lnTo>
                      <a:pt x="40" y="250"/>
                    </a:lnTo>
                    <a:lnTo>
                      <a:pt x="65" y="277"/>
                    </a:lnTo>
                    <a:lnTo>
                      <a:pt x="86" y="271"/>
                    </a:lnTo>
                    <a:lnTo>
                      <a:pt x="85" y="230"/>
                    </a:lnTo>
                    <a:lnTo>
                      <a:pt x="83" y="188"/>
                    </a:lnTo>
                    <a:lnTo>
                      <a:pt x="82" y="147"/>
                    </a:lnTo>
                    <a:lnTo>
                      <a:pt x="80" y="106"/>
                    </a:lnTo>
                    <a:lnTo>
                      <a:pt x="73" y="62"/>
                    </a:lnTo>
                    <a:lnTo>
                      <a:pt x="46" y="30"/>
                    </a:lnTo>
                    <a:lnTo>
                      <a:pt x="52" y="7"/>
                    </a:lnTo>
                    <a:lnTo>
                      <a:pt x="40" y="7"/>
                    </a:lnTo>
                    <a:close/>
                  </a:path>
                </a:pathLst>
              </a:custGeom>
              <a:blipFill dpi="0" rotWithShape="0">
                <a:blip r:embed="rId2" cstate="print"/>
                <a:srcRect/>
                <a:tile tx="0" ty="0" sx="100000" sy="100000" flip="none" algn="tl"/>
              </a:blipFill>
              <a:ln w="0">
                <a:noFill/>
                <a:prstDash val="solid"/>
                <a:round/>
                <a:headEnd/>
                <a:tailEnd/>
              </a:ln>
            </p:spPr>
            <p:txBody>
              <a:bodyPr/>
              <a:lstStyle/>
              <a:p>
                <a:endParaRPr lang="en-US" sz="2200" dirty="0">
                  <a:cs typeface="Calibri" pitchFamily="34" charset="0"/>
                </a:endParaRPr>
              </a:p>
            </p:txBody>
          </p:sp>
          <p:sp>
            <p:nvSpPr>
              <p:cNvPr id="129" name="Freeform 115"/>
              <p:cNvSpPr>
                <a:spLocks noChangeAspect="1"/>
              </p:cNvSpPr>
              <p:nvPr/>
            </p:nvSpPr>
            <p:spPr bwMode="auto">
              <a:xfrm>
                <a:off x="2468" y="2004"/>
                <a:ext cx="367" cy="369"/>
              </a:xfrm>
              <a:custGeom>
                <a:avLst/>
                <a:gdLst>
                  <a:gd name="T0" fmla="*/ 0 w 979"/>
                  <a:gd name="T1" fmla="*/ 0 h 982"/>
                  <a:gd name="T2" fmla="*/ 0 w 979"/>
                  <a:gd name="T3" fmla="*/ 0 h 982"/>
                  <a:gd name="T4" fmla="*/ 0 w 979"/>
                  <a:gd name="T5" fmla="*/ 0 h 982"/>
                  <a:gd name="T6" fmla="*/ 0 w 979"/>
                  <a:gd name="T7" fmla="*/ 0 h 982"/>
                  <a:gd name="T8" fmla="*/ 0 w 979"/>
                  <a:gd name="T9" fmla="*/ 0 h 982"/>
                  <a:gd name="T10" fmla="*/ 0 w 979"/>
                  <a:gd name="T11" fmla="*/ 0 h 982"/>
                  <a:gd name="T12" fmla="*/ 0 w 979"/>
                  <a:gd name="T13" fmla="*/ 0 h 982"/>
                  <a:gd name="T14" fmla="*/ 0 w 979"/>
                  <a:gd name="T15" fmla="*/ 0 h 982"/>
                  <a:gd name="T16" fmla="*/ 0 w 979"/>
                  <a:gd name="T17" fmla="*/ 0 h 982"/>
                  <a:gd name="T18" fmla="*/ 0 w 979"/>
                  <a:gd name="T19" fmla="*/ 0 h 982"/>
                  <a:gd name="T20" fmla="*/ 0 w 979"/>
                  <a:gd name="T21" fmla="*/ 0 h 982"/>
                  <a:gd name="T22" fmla="*/ 0 w 979"/>
                  <a:gd name="T23" fmla="*/ 0 h 982"/>
                  <a:gd name="T24" fmla="*/ 0 w 979"/>
                  <a:gd name="T25" fmla="*/ 0 h 982"/>
                  <a:gd name="T26" fmla="*/ 0 w 979"/>
                  <a:gd name="T27" fmla="*/ 0 h 982"/>
                  <a:gd name="T28" fmla="*/ 0 w 979"/>
                  <a:gd name="T29" fmla="*/ 0 h 982"/>
                  <a:gd name="T30" fmla="*/ 0 w 979"/>
                  <a:gd name="T31" fmla="*/ 0 h 982"/>
                  <a:gd name="T32" fmla="*/ 0 w 979"/>
                  <a:gd name="T33" fmla="*/ 0 h 982"/>
                  <a:gd name="T34" fmla="*/ 0 w 979"/>
                  <a:gd name="T35" fmla="*/ 0 h 982"/>
                  <a:gd name="T36" fmla="*/ 0 w 979"/>
                  <a:gd name="T37" fmla="*/ 0 h 982"/>
                  <a:gd name="T38" fmla="*/ 0 w 979"/>
                  <a:gd name="T39" fmla="*/ 0 h 982"/>
                  <a:gd name="T40" fmla="*/ 0 w 979"/>
                  <a:gd name="T41" fmla="*/ 0 h 982"/>
                  <a:gd name="T42" fmla="*/ 0 w 979"/>
                  <a:gd name="T43" fmla="*/ 0 h 982"/>
                  <a:gd name="T44" fmla="*/ 0 w 979"/>
                  <a:gd name="T45" fmla="*/ 0 h 982"/>
                  <a:gd name="T46" fmla="*/ 0 w 979"/>
                  <a:gd name="T47" fmla="*/ 0 h 982"/>
                  <a:gd name="T48" fmla="*/ 0 w 979"/>
                  <a:gd name="T49" fmla="*/ 0 h 982"/>
                  <a:gd name="T50" fmla="*/ 0 w 979"/>
                  <a:gd name="T51" fmla="*/ 0 h 982"/>
                  <a:gd name="T52" fmla="*/ 0 w 979"/>
                  <a:gd name="T53" fmla="*/ 0 h 982"/>
                  <a:gd name="T54" fmla="*/ 0 w 979"/>
                  <a:gd name="T55" fmla="*/ 0 h 982"/>
                  <a:gd name="T56" fmla="*/ 0 w 979"/>
                  <a:gd name="T57" fmla="*/ 0 h 982"/>
                  <a:gd name="T58" fmla="*/ 0 w 979"/>
                  <a:gd name="T59" fmla="*/ 0 h 982"/>
                  <a:gd name="T60" fmla="*/ 0 w 979"/>
                  <a:gd name="T61" fmla="*/ 0 h 982"/>
                  <a:gd name="T62" fmla="*/ 0 w 979"/>
                  <a:gd name="T63" fmla="*/ 0 h 982"/>
                  <a:gd name="T64" fmla="*/ 0 w 979"/>
                  <a:gd name="T65" fmla="*/ 0 h 982"/>
                  <a:gd name="T66" fmla="*/ 0 w 979"/>
                  <a:gd name="T67" fmla="*/ 0 h 982"/>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979"/>
                  <a:gd name="T103" fmla="*/ 0 h 982"/>
                  <a:gd name="T104" fmla="*/ 979 w 979"/>
                  <a:gd name="T105" fmla="*/ 982 h 982"/>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979" h="982">
                    <a:moveTo>
                      <a:pt x="10" y="446"/>
                    </a:moveTo>
                    <a:lnTo>
                      <a:pt x="0" y="512"/>
                    </a:lnTo>
                    <a:lnTo>
                      <a:pt x="0" y="532"/>
                    </a:lnTo>
                    <a:lnTo>
                      <a:pt x="45" y="564"/>
                    </a:lnTo>
                    <a:lnTo>
                      <a:pt x="90" y="595"/>
                    </a:lnTo>
                    <a:lnTo>
                      <a:pt x="136" y="626"/>
                    </a:lnTo>
                    <a:lnTo>
                      <a:pt x="181" y="658"/>
                    </a:lnTo>
                    <a:lnTo>
                      <a:pt x="216" y="685"/>
                    </a:lnTo>
                    <a:lnTo>
                      <a:pt x="251" y="711"/>
                    </a:lnTo>
                    <a:lnTo>
                      <a:pt x="287" y="738"/>
                    </a:lnTo>
                    <a:lnTo>
                      <a:pt x="322" y="767"/>
                    </a:lnTo>
                    <a:lnTo>
                      <a:pt x="358" y="794"/>
                    </a:lnTo>
                    <a:lnTo>
                      <a:pt x="394" y="820"/>
                    </a:lnTo>
                    <a:lnTo>
                      <a:pt x="428" y="847"/>
                    </a:lnTo>
                    <a:lnTo>
                      <a:pt x="464" y="874"/>
                    </a:lnTo>
                    <a:lnTo>
                      <a:pt x="464" y="891"/>
                    </a:lnTo>
                    <a:lnTo>
                      <a:pt x="488" y="911"/>
                    </a:lnTo>
                    <a:lnTo>
                      <a:pt x="557" y="940"/>
                    </a:lnTo>
                    <a:lnTo>
                      <a:pt x="558" y="982"/>
                    </a:lnTo>
                    <a:lnTo>
                      <a:pt x="613" y="982"/>
                    </a:lnTo>
                    <a:lnTo>
                      <a:pt x="651" y="973"/>
                    </a:lnTo>
                    <a:lnTo>
                      <a:pt x="688" y="965"/>
                    </a:lnTo>
                    <a:lnTo>
                      <a:pt x="727" y="926"/>
                    </a:lnTo>
                    <a:lnTo>
                      <a:pt x="766" y="888"/>
                    </a:lnTo>
                    <a:lnTo>
                      <a:pt x="819" y="850"/>
                    </a:lnTo>
                    <a:lnTo>
                      <a:pt x="873" y="814"/>
                    </a:lnTo>
                    <a:lnTo>
                      <a:pt x="927" y="777"/>
                    </a:lnTo>
                    <a:lnTo>
                      <a:pt x="979" y="740"/>
                    </a:lnTo>
                    <a:lnTo>
                      <a:pt x="960" y="697"/>
                    </a:lnTo>
                    <a:lnTo>
                      <a:pt x="905" y="686"/>
                    </a:lnTo>
                    <a:lnTo>
                      <a:pt x="885" y="641"/>
                    </a:lnTo>
                    <a:lnTo>
                      <a:pt x="854" y="595"/>
                    </a:lnTo>
                    <a:lnTo>
                      <a:pt x="876" y="574"/>
                    </a:lnTo>
                    <a:lnTo>
                      <a:pt x="875" y="512"/>
                    </a:lnTo>
                    <a:lnTo>
                      <a:pt x="873" y="449"/>
                    </a:lnTo>
                    <a:lnTo>
                      <a:pt x="852" y="383"/>
                    </a:lnTo>
                    <a:lnTo>
                      <a:pt x="855" y="370"/>
                    </a:lnTo>
                    <a:lnTo>
                      <a:pt x="842" y="318"/>
                    </a:lnTo>
                    <a:lnTo>
                      <a:pt x="830" y="265"/>
                    </a:lnTo>
                    <a:lnTo>
                      <a:pt x="794" y="225"/>
                    </a:lnTo>
                    <a:lnTo>
                      <a:pt x="757" y="173"/>
                    </a:lnTo>
                    <a:lnTo>
                      <a:pt x="776" y="132"/>
                    </a:lnTo>
                    <a:lnTo>
                      <a:pt x="797" y="91"/>
                    </a:lnTo>
                    <a:lnTo>
                      <a:pt x="793" y="16"/>
                    </a:lnTo>
                    <a:lnTo>
                      <a:pt x="802" y="1"/>
                    </a:lnTo>
                    <a:lnTo>
                      <a:pt x="731" y="0"/>
                    </a:lnTo>
                    <a:lnTo>
                      <a:pt x="694" y="0"/>
                    </a:lnTo>
                    <a:lnTo>
                      <a:pt x="642" y="9"/>
                    </a:lnTo>
                    <a:lnTo>
                      <a:pt x="591" y="9"/>
                    </a:lnTo>
                    <a:lnTo>
                      <a:pt x="539" y="9"/>
                    </a:lnTo>
                    <a:lnTo>
                      <a:pt x="479" y="27"/>
                    </a:lnTo>
                    <a:lnTo>
                      <a:pt x="419" y="44"/>
                    </a:lnTo>
                    <a:lnTo>
                      <a:pt x="396" y="58"/>
                    </a:lnTo>
                    <a:lnTo>
                      <a:pt x="351" y="80"/>
                    </a:lnTo>
                    <a:lnTo>
                      <a:pt x="308" y="101"/>
                    </a:lnTo>
                    <a:lnTo>
                      <a:pt x="318" y="113"/>
                    </a:lnTo>
                    <a:lnTo>
                      <a:pt x="325" y="153"/>
                    </a:lnTo>
                    <a:lnTo>
                      <a:pt x="331" y="195"/>
                    </a:lnTo>
                    <a:lnTo>
                      <a:pt x="361" y="244"/>
                    </a:lnTo>
                    <a:lnTo>
                      <a:pt x="351" y="259"/>
                    </a:lnTo>
                    <a:lnTo>
                      <a:pt x="300" y="264"/>
                    </a:lnTo>
                    <a:lnTo>
                      <a:pt x="237" y="288"/>
                    </a:lnTo>
                    <a:lnTo>
                      <a:pt x="239" y="321"/>
                    </a:lnTo>
                    <a:lnTo>
                      <a:pt x="205" y="344"/>
                    </a:lnTo>
                    <a:lnTo>
                      <a:pt x="170" y="368"/>
                    </a:lnTo>
                    <a:lnTo>
                      <a:pt x="130" y="386"/>
                    </a:lnTo>
                    <a:lnTo>
                      <a:pt x="88" y="403"/>
                    </a:lnTo>
                    <a:lnTo>
                      <a:pt x="49" y="425"/>
                    </a:lnTo>
                    <a:lnTo>
                      <a:pt x="10" y="446"/>
                    </a:lnTo>
                    <a:close/>
                  </a:path>
                </a:pathLst>
              </a:custGeom>
              <a:blipFill dpi="0" rotWithShape="0">
                <a:blip r:embed="rId2" cstate="print"/>
                <a:srcRect/>
                <a:tile tx="0" ty="0" sx="100000" sy="100000" flip="none" algn="tl"/>
              </a:blipFill>
              <a:ln w="0">
                <a:noFill/>
                <a:prstDash val="solid"/>
                <a:round/>
                <a:headEnd/>
                <a:tailEnd/>
              </a:ln>
            </p:spPr>
            <p:txBody>
              <a:bodyPr/>
              <a:lstStyle/>
              <a:p>
                <a:endParaRPr lang="en-US" sz="2200" dirty="0">
                  <a:cs typeface="Calibri" pitchFamily="34" charset="0"/>
                </a:endParaRPr>
              </a:p>
            </p:txBody>
          </p:sp>
          <p:sp>
            <p:nvSpPr>
              <p:cNvPr id="130" name="Freeform 116"/>
              <p:cNvSpPr>
                <a:spLocks noChangeAspect="1"/>
              </p:cNvSpPr>
              <p:nvPr/>
            </p:nvSpPr>
            <p:spPr bwMode="auto">
              <a:xfrm>
                <a:off x="2369" y="2170"/>
                <a:ext cx="11" cy="12"/>
              </a:xfrm>
              <a:custGeom>
                <a:avLst/>
                <a:gdLst>
                  <a:gd name="T0" fmla="*/ 0 w 29"/>
                  <a:gd name="T1" fmla="*/ 0 h 33"/>
                  <a:gd name="T2" fmla="*/ 0 w 29"/>
                  <a:gd name="T3" fmla="*/ 0 h 33"/>
                  <a:gd name="T4" fmla="*/ 0 w 29"/>
                  <a:gd name="T5" fmla="*/ 0 h 33"/>
                  <a:gd name="T6" fmla="*/ 0 w 29"/>
                  <a:gd name="T7" fmla="*/ 0 h 33"/>
                  <a:gd name="T8" fmla="*/ 0 60000 65536"/>
                  <a:gd name="T9" fmla="*/ 0 60000 65536"/>
                  <a:gd name="T10" fmla="*/ 0 60000 65536"/>
                  <a:gd name="T11" fmla="*/ 0 60000 65536"/>
                  <a:gd name="T12" fmla="*/ 0 w 29"/>
                  <a:gd name="T13" fmla="*/ 0 h 33"/>
                  <a:gd name="T14" fmla="*/ 29 w 29"/>
                  <a:gd name="T15" fmla="*/ 33 h 33"/>
                </a:gdLst>
                <a:ahLst/>
                <a:cxnLst>
                  <a:cxn ang="T8">
                    <a:pos x="T0" y="T1"/>
                  </a:cxn>
                  <a:cxn ang="T9">
                    <a:pos x="T2" y="T3"/>
                  </a:cxn>
                  <a:cxn ang="T10">
                    <a:pos x="T4" y="T5"/>
                  </a:cxn>
                  <a:cxn ang="T11">
                    <a:pos x="T6" y="T7"/>
                  </a:cxn>
                </a:cxnLst>
                <a:rect l="T12" t="T13" r="T14" b="T15"/>
                <a:pathLst>
                  <a:path w="29" h="33">
                    <a:moveTo>
                      <a:pt x="29" y="0"/>
                    </a:moveTo>
                    <a:lnTo>
                      <a:pt x="26" y="24"/>
                    </a:lnTo>
                    <a:lnTo>
                      <a:pt x="0" y="33"/>
                    </a:lnTo>
                    <a:lnTo>
                      <a:pt x="29" y="0"/>
                    </a:lnTo>
                    <a:close/>
                  </a:path>
                </a:pathLst>
              </a:custGeom>
              <a:blipFill dpi="0" rotWithShape="0">
                <a:blip r:embed="rId2" cstate="print"/>
                <a:srcRect/>
                <a:tile tx="0" ty="0" sx="100000" sy="100000" flip="none" algn="tl"/>
              </a:blipFill>
              <a:ln w="0">
                <a:noFill/>
                <a:prstDash val="solid"/>
                <a:round/>
                <a:headEnd/>
                <a:tailEnd/>
              </a:ln>
            </p:spPr>
            <p:txBody>
              <a:bodyPr/>
              <a:lstStyle/>
              <a:p>
                <a:endParaRPr lang="en-US" sz="2200" dirty="0">
                  <a:cs typeface="Calibri" pitchFamily="34" charset="0"/>
                </a:endParaRPr>
              </a:p>
            </p:txBody>
          </p:sp>
          <p:sp>
            <p:nvSpPr>
              <p:cNvPr id="131" name="Freeform 117"/>
              <p:cNvSpPr>
                <a:spLocks noChangeAspect="1"/>
              </p:cNvSpPr>
              <p:nvPr/>
            </p:nvSpPr>
            <p:spPr bwMode="auto">
              <a:xfrm>
                <a:off x="2325" y="2179"/>
                <a:ext cx="9" cy="9"/>
              </a:xfrm>
              <a:custGeom>
                <a:avLst/>
                <a:gdLst>
                  <a:gd name="T0" fmla="*/ 0 w 24"/>
                  <a:gd name="T1" fmla="*/ 0 h 22"/>
                  <a:gd name="T2" fmla="*/ 0 w 24"/>
                  <a:gd name="T3" fmla="*/ 0 h 22"/>
                  <a:gd name="T4" fmla="*/ 0 w 24"/>
                  <a:gd name="T5" fmla="*/ 0 h 22"/>
                  <a:gd name="T6" fmla="*/ 0 w 24"/>
                  <a:gd name="T7" fmla="*/ 0 h 22"/>
                  <a:gd name="T8" fmla="*/ 0 60000 65536"/>
                  <a:gd name="T9" fmla="*/ 0 60000 65536"/>
                  <a:gd name="T10" fmla="*/ 0 60000 65536"/>
                  <a:gd name="T11" fmla="*/ 0 60000 65536"/>
                  <a:gd name="T12" fmla="*/ 0 w 24"/>
                  <a:gd name="T13" fmla="*/ 0 h 22"/>
                  <a:gd name="T14" fmla="*/ 24 w 24"/>
                  <a:gd name="T15" fmla="*/ 22 h 22"/>
                </a:gdLst>
                <a:ahLst/>
                <a:cxnLst>
                  <a:cxn ang="T8">
                    <a:pos x="T0" y="T1"/>
                  </a:cxn>
                  <a:cxn ang="T9">
                    <a:pos x="T2" y="T3"/>
                  </a:cxn>
                  <a:cxn ang="T10">
                    <a:pos x="T4" y="T5"/>
                  </a:cxn>
                  <a:cxn ang="T11">
                    <a:pos x="T6" y="T7"/>
                  </a:cxn>
                </a:cxnLst>
                <a:rect l="T12" t="T13" r="T14" b="T15"/>
                <a:pathLst>
                  <a:path w="24" h="22">
                    <a:moveTo>
                      <a:pt x="24" y="0"/>
                    </a:moveTo>
                    <a:lnTo>
                      <a:pt x="0" y="22"/>
                    </a:lnTo>
                    <a:lnTo>
                      <a:pt x="0" y="6"/>
                    </a:lnTo>
                    <a:lnTo>
                      <a:pt x="24" y="0"/>
                    </a:lnTo>
                    <a:close/>
                  </a:path>
                </a:pathLst>
              </a:custGeom>
              <a:blipFill dpi="0" rotWithShape="0">
                <a:blip r:embed="rId2" cstate="print"/>
                <a:srcRect/>
                <a:tile tx="0" ty="0" sx="100000" sy="100000" flip="none" algn="tl"/>
              </a:blipFill>
              <a:ln w="0">
                <a:noFill/>
                <a:prstDash val="solid"/>
                <a:round/>
                <a:headEnd/>
                <a:tailEnd/>
              </a:ln>
            </p:spPr>
            <p:txBody>
              <a:bodyPr/>
              <a:lstStyle/>
              <a:p>
                <a:endParaRPr lang="en-US" sz="2200" dirty="0">
                  <a:cs typeface="Calibri" pitchFamily="34" charset="0"/>
                </a:endParaRPr>
              </a:p>
            </p:txBody>
          </p:sp>
          <p:sp>
            <p:nvSpPr>
              <p:cNvPr id="132" name="Freeform 118"/>
              <p:cNvSpPr>
                <a:spLocks noChangeAspect="1"/>
              </p:cNvSpPr>
              <p:nvPr/>
            </p:nvSpPr>
            <p:spPr bwMode="auto">
              <a:xfrm>
                <a:off x="2342" y="2189"/>
                <a:ext cx="8" cy="4"/>
              </a:xfrm>
              <a:custGeom>
                <a:avLst/>
                <a:gdLst>
                  <a:gd name="T0" fmla="*/ 0 w 19"/>
                  <a:gd name="T1" fmla="*/ 0 h 12"/>
                  <a:gd name="T2" fmla="*/ 0 w 19"/>
                  <a:gd name="T3" fmla="*/ 0 h 12"/>
                  <a:gd name="T4" fmla="*/ 0 w 19"/>
                  <a:gd name="T5" fmla="*/ 0 h 12"/>
                  <a:gd name="T6" fmla="*/ 0 w 19"/>
                  <a:gd name="T7" fmla="*/ 0 h 12"/>
                  <a:gd name="T8" fmla="*/ 0 60000 65536"/>
                  <a:gd name="T9" fmla="*/ 0 60000 65536"/>
                  <a:gd name="T10" fmla="*/ 0 60000 65536"/>
                  <a:gd name="T11" fmla="*/ 0 60000 65536"/>
                  <a:gd name="T12" fmla="*/ 0 w 19"/>
                  <a:gd name="T13" fmla="*/ 0 h 12"/>
                  <a:gd name="T14" fmla="*/ 19 w 19"/>
                  <a:gd name="T15" fmla="*/ 12 h 12"/>
                </a:gdLst>
                <a:ahLst/>
                <a:cxnLst>
                  <a:cxn ang="T8">
                    <a:pos x="T0" y="T1"/>
                  </a:cxn>
                  <a:cxn ang="T9">
                    <a:pos x="T2" y="T3"/>
                  </a:cxn>
                  <a:cxn ang="T10">
                    <a:pos x="T4" y="T5"/>
                  </a:cxn>
                  <a:cxn ang="T11">
                    <a:pos x="T6" y="T7"/>
                  </a:cxn>
                </a:cxnLst>
                <a:rect l="T12" t="T13" r="T14" b="T15"/>
                <a:pathLst>
                  <a:path w="19" h="12">
                    <a:moveTo>
                      <a:pt x="19" y="0"/>
                    </a:moveTo>
                    <a:lnTo>
                      <a:pt x="15" y="12"/>
                    </a:lnTo>
                    <a:lnTo>
                      <a:pt x="0" y="0"/>
                    </a:lnTo>
                    <a:lnTo>
                      <a:pt x="19" y="0"/>
                    </a:lnTo>
                    <a:close/>
                  </a:path>
                </a:pathLst>
              </a:custGeom>
              <a:blipFill dpi="0" rotWithShape="0">
                <a:blip r:embed="rId2" cstate="print"/>
                <a:srcRect/>
                <a:tile tx="0" ty="0" sx="100000" sy="100000" flip="none" algn="tl"/>
              </a:blipFill>
              <a:ln w="0">
                <a:noFill/>
                <a:prstDash val="solid"/>
                <a:round/>
                <a:headEnd/>
                <a:tailEnd/>
              </a:ln>
            </p:spPr>
            <p:txBody>
              <a:bodyPr/>
              <a:lstStyle/>
              <a:p>
                <a:endParaRPr lang="en-US" sz="2200" dirty="0">
                  <a:cs typeface="Calibri" pitchFamily="34" charset="0"/>
                </a:endParaRPr>
              </a:p>
            </p:txBody>
          </p:sp>
          <p:sp>
            <p:nvSpPr>
              <p:cNvPr id="133" name="Freeform 119"/>
              <p:cNvSpPr>
                <a:spLocks noChangeAspect="1"/>
              </p:cNvSpPr>
              <p:nvPr/>
            </p:nvSpPr>
            <p:spPr bwMode="auto">
              <a:xfrm>
                <a:off x="2380" y="2163"/>
                <a:ext cx="7" cy="2"/>
              </a:xfrm>
              <a:custGeom>
                <a:avLst/>
                <a:gdLst>
                  <a:gd name="T0" fmla="*/ 0 w 18"/>
                  <a:gd name="T1" fmla="*/ 0 h 8"/>
                  <a:gd name="T2" fmla="*/ 0 w 18"/>
                  <a:gd name="T3" fmla="*/ 0 h 8"/>
                  <a:gd name="T4" fmla="*/ 0 w 18"/>
                  <a:gd name="T5" fmla="*/ 0 h 8"/>
                  <a:gd name="T6" fmla="*/ 0 w 18"/>
                  <a:gd name="T7" fmla="*/ 0 h 8"/>
                  <a:gd name="T8" fmla="*/ 0 60000 65536"/>
                  <a:gd name="T9" fmla="*/ 0 60000 65536"/>
                  <a:gd name="T10" fmla="*/ 0 60000 65536"/>
                  <a:gd name="T11" fmla="*/ 0 60000 65536"/>
                  <a:gd name="T12" fmla="*/ 0 w 18"/>
                  <a:gd name="T13" fmla="*/ 0 h 8"/>
                  <a:gd name="T14" fmla="*/ 18 w 18"/>
                  <a:gd name="T15" fmla="*/ 8 h 8"/>
                </a:gdLst>
                <a:ahLst/>
                <a:cxnLst>
                  <a:cxn ang="T8">
                    <a:pos x="T0" y="T1"/>
                  </a:cxn>
                  <a:cxn ang="T9">
                    <a:pos x="T2" y="T3"/>
                  </a:cxn>
                  <a:cxn ang="T10">
                    <a:pos x="T4" y="T5"/>
                  </a:cxn>
                  <a:cxn ang="T11">
                    <a:pos x="T6" y="T7"/>
                  </a:cxn>
                </a:cxnLst>
                <a:rect l="T12" t="T13" r="T14" b="T15"/>
                <a:pathLst>
                  <a:path w="18" h="8">
                    <a:moveTo>
                      <a:pt x="13" y="8"/>
                    </a:moveTo>
                    <a:lnTo>
                      <a:pt x="18" y="0"/>
                    </a:lnTo>
                    <a:lnTo>
                      <a:pt x="0" y="5"/>
                    </a:lnTo>
                    <a:lnTo>
                      <a:pt x="13" y="8"/>
                    </a:lnTo>
                    <a:close/>
                  </a:path>
                </a:pathLst>
              </a:custGeom>
              <a:blipFill dpi="0" rotWithShape="0">
                <a:blip r:embed="rId2" cstate="print"/>
                <a:srcRect/>
                <a:tile tx="0" ty="0" sx="100000" sy="100000" flip="none" algn="tl"/>
              </a:blipFill>
              <a:ln w="0">
                <a:noFill/>
                <a:prstDash val="solid"/>
                <a:round/>
                <a:headEnd/>
                <a:tailEnd/>
              </a:ln>
            </p:spPr>
            <p:txBody>
              <a:bodyPr/>
              <a:lstStyle/>
              <a:p>
                <a:endParaRPr lang="en-US" sz="2200" dirty="0">
                  <a:cs typeface="Calibri" pitchFamily="34" charset="0"/>
                </a:endParaRPr>
              </a:p>
            </p:txBody>
          </p:sp>
          <p:sp>
            <p:nvSpPr>
              <p:cNvPr id="134" name="Freeform 120"/>
              <p:cNvSpPr>
                <a:spLocks noChangeAspect="1"/>
              </p:cNvSpPr>
              <p:nvPr/>
            </p:nvSpPr>
            <p:spPr bwMode="auto">
              <a:xfrm>
                <a:off x="2529" y="2019"/>
                <a:ext cx="1" cy="1"/>
              </a:xfrm>
              <a:custGeom>
                <a:avLst/>
                <a:gdLst>
                  <a:gd name="T0" fmla="*/ 1 w 1"/>
                  <a:gd name="T1" fmla="*/ 0 h 3"/>
                  <a:gd name="T2" fmla="*/ 1 w 1"/>
                  <a:gd name="T3" fmla="*/ 0 h 3"/>
                  <a:gd name="T4" fmla="*/ 0 w 1"/>
                  <a:gd name="T5" fmla="*/ 0 h 3"/>
                  <a:gd name="T6" fmla="*/ 0 w 1"/>
                  <a:gd name="T7" fmla="*/ 0 h 3"/>
                  <a:gd name="T8" fmla="*/ 0 w 1"/>
                  <a:gd name="T9" fmla="*/ 0 h 3"/>
                  <a:gd name="T10" fmla="*/ 1 w 1"/>
                  <a:gd name="T11" fmla="*/ 0 h 3"/>
                  <a:gd name="T12" fmla="*/ 0 60000 65536"/>
                  <a:gd name="T13" fmla="*/ 0 60000 65536"/>
                  <a:gd name="T14" fmla="*/ 0 60000 65536"/>
                  <a:gd name="T15" fmla="*/ 0 60000 65536"/>
                  <a:gd name="T16" fmla="*/ 0 60000 65536"/>
                  <a:gd name="T17" fmla="*/ 0 60000 65536"/>
                  <a:gd name="T18" fmla="*/ 0 w 1"/>
                  <a:gd name="T19" fmla="*/ 0 h 3"/>
                  <a:gd name="T20" fmla="*/ 1 w 1"/>
                  <a:gd name="T21" fmla="*/ 3 h 3"/>
                </a:gdLst>
                <a:ahLst/>
                <a:cxnLst>
                  <a:cxn ang="T12">
                    <a:pos x="T0" y="T1"/>
                  </a:cxn>
                  <a:cxn ang="T13">
                    <a:pos x="T2" y="T3"/>
                  </a:cxn>
                  <a:cxn ang="T14">
                    <a:pos x="T4" y="T5"/>
                  </a:cxn>
                  <a:cxn ang="T15">
                    <a:pos x="T6" y="T7"/>
                  </a:cxn>
                  <a:cxn ang="T16">
                    <a:pos x="T8" y="T9"/>
                  </a:cxn>
                  <a:cxn ang="T17">
                    <a:pos x="T10" y="T11"/>
                  </a:cxn>
                </a:cxnLst>
                <a:rect l="T18" t="T19" r="T20" b="T21"/>
                <a:pathLst>
                  <a:path w="1" h="3">
                    <a:moveTo>
                      <a:pt x="1" y="2"/>
                    </a:moveTo>
                    <a:lnTo>
                      <a:pt x="1" y="3"/>
                    </a:lnTo>
                    <a:lnTo>
                      <a:pt x="0" y="3"/>
                    </a:lnTo>
                    <a:lnTo>
                      <a:pt x="0" y="2"/>
                    </a:lnTo>
                    <a:lnTo>
                      <a:pt x="0" y="0"/>
                    </a:lnTo>
                    <a:lnTo>
                      <a:pt x="1" y="2"/>
                    </a:lnTo>
                    <a:close/>
                  </a:path>
                </a:pathLst>
              </a:custGeom>
              <a:solidFill>
                <a:schemeClr val="accent1"/>
              </a:solidFill>
              <a:ln w="0">
                <a:noFill/>
                <a:prstDash val="solid"/>
                <a:round/>
                <a:headEnd/>
                <a:tailEnd/>
              </a:ln>
            </p:spPr>
            <p:txBody>
              <a:bodyPr/>
              <a:lstStyle/>
              <a:p>
                <a:endParaRPr lang="en-US" sz="2200" dirty="0">
                  <a:cs typeface="Calibri" pitchFamily="34" charset="0"/>
                </a:endParaRPr>
              </a:p>
            </p:txBody>
          </p:sp>
          <p:sp>
            <p:nvSpPr>
              <p:cNvPr id="135" name="Freeform 121"/>
              <p:cNvSpPr>
                <a:spLocks noChangeAspect="1"/>
              </p:cNvSpPr>
              <p:nvPr/>
            </p:nvSpPr>
            <p:spPr bwMode="auto">
              <a:xfrm>
                <a:off x="2788" y="2082"/>
                <a:ext cx="284" cy="283"/>
              </a:xfrm>
              <a:custGeom>
                <a:avLst/>
                <a:gdLst>
                  <a:gd name="T0" fmla="*/ 0 w 756"/>
                  <a:gd name="T1" fmla="*/ 0 h 755"/>
                  <a:gd name="T2" fmla="*/ 0 w 756"/>
                  <a:gd name="T3" fmla="*/ 0 h 755"/>
                  <a:gd name="T4" fmla="*/ 0 w 756"/>
                  <a:gd name="T5" fmla="*/ 0 h 755"/>
                  <a:gd name="T6" fmla="*/ 0 w 756"/>
                  <a:gd name="T7" fmla="*/ 0 h 755"/>
                  <a:gd name="T8" fmla="*/ 0 w 756"/>
                  <a:gd name="T9" fmla="*/ 0 h 755"/>
                  <a:gd name="T10" fmla="*/ 0 w 756"/>
                  <a:gd name="T11" fmla="*/ 0 h 755"/>
                  <a:gd name="T12" fmla="*/ 0 w 756"/>
                  <a:gd name="T13" fmla="*/ 0 h 755"/>
                  <a:gd name="T14" fmla="*/ 0 w 756"/>
                  <a:gd name="T15" fmla="*/ 0 h 755"/>
                  <a:gd name="T16" fmla="*/ 0 w 756"/>
                  <a:gd name="T17" fmla="*/ 0 h 755"/>
                  <a:gd name="T18" fmla="*/ 0 w 756"/>
                  <a:gd name="T19" fmla="*/ 0 h 755"/>
                  <a:gd name="T20" fmla="*/ 0 w 756"/>
                  <a:gd name="T21" fmla="*/ 0 h 755"/>
                  <a:gd name="T22" fmla="*/ 0 w 756"/>
                  <a:gd name="T23" fmla="*/ 0 h 755"/>
                  <a:gd name="T24" fmla="*/ 0 w 756"/>
                  <a:gd name="T25" fmla="*/ 0 h 755"/>
                  <a:gd name="T26" fmla="*/ 0 w 756"/>
                  <a:gd name="T27" fmla="*/ 0 h 755"/>
                  <a:gd name="T28" fmla="*/ 0 w 756"/>
                  <a:gd name="T29" fmla="*/ 0 h 755"/>
                  <a:gd name="T30" fmla="*/ 0 w 756"/>
                  <a:gd name="T31" fmla="*/ 0 h 755"/>
                  <a:gd name="T32" fmla="*/ 0 w 756"/>
                  <a:gd name="T33" fmla="*/ 0 h 755"/>
                  <a:gd name="T34" fmla="*/ 0 w 756"/>
                  <a:gd name="T35" fmla="*/ 0 h 755"/>
                  <a:gd name="T36" fmla="*/ 0 w 756"/>
                  <a:gd name="T37" fmla="*/ 0 h 755"/>
                  <a:gd name="T38" fmla="*/ 0 w 756"/>
                  <a:gd name="T39" fmla="*/ 0 h 755"/>
                  <a:gd name="T40" fmla="*/ 0 w 756"/>
                  <a:gd name="T41" fmla="*/ 0 h 755"/>
                  <a:gd name="T42" fmla="*/ 0 w 756"/>
                  <a:gd name="T43" fmla="*/ 0 h 755"/>
                  <a:gd name="T44" fmla="*/ 0 w 756"/>
                  <a:gd name="T45" fmla="*/ 0 h 755"/>
                  <a:gd name="T46" fmla="*/ 0 w 756"/>
                  <a:gd name="T47" fmla="*/ 0 h 755"/>
                  <a:gd name="T48" fmla="*/ 0 w 756"/>
                  <a:gd name="T49" fmla="*/ 0 h 755"/>
                  <a:gd name="T50" fmla="*/ 0 w 756"/>
                  <a:gd name="T51" fmla="*/ 0 h 755"/>
                  <a:gd name="T52" fmla="*/ 0 w 756"/>
                  <a:gd name="T53" fmla="*/ 0 h 755"/>
                  <a:gd name="T54" fmla="*/ 0 w 756"/>
                  <a:gd name="T55" fmla="*/ 0 h 755"/>
                  <a:gd name="T56" fmla="*/ 0 w 756"/>
                  <a:gd name="T57" fmla="*/ 0 h 755"/>
                  <a:gd name="T58" fmla="*/ 0 w 756"/>
                  <a:gd name="T59" fmla="*/ 0 h 755"/>
                  <a:gd name="T60" fmla="*/ 0 w 756"/>
                  <a:gd name="T61" fmla="*/ 0 h 755"/>
                  <a:gd name="T62" fmla="*/ 0 w 756"/>
                  <a:gd name="T63" fmla="*/ 0 h 755"/>
                  <a:gd name="T64" fmla="*/ 0 w 756"/>
                  <a:gd name="T65" fmla="*/ 0 h 755"/>
                  <a:gd name="T66" fmla="*/ 0 w 756"/>
                  <a:gd name="T67" fmla="*/ 0 h 755"/>
                  <a:gd name="T68" fmla="*/ 0 w 756"/>
                  <a:gd name="T69" fmla="*/ 0 h 755"/>
                  <a:gd name="T70" fmla="*/ 0 w 756"/>
                  <a:gd name="T71" fmla="*/ 0 h 755"/>
                  <a:gd name="T72" fmla="*/ 0 w 756"/>
                  <a:gd name="T73" fmla="*/ 0 h 755"/>
                  <a:gd name="T74" fmla="*/ 0 w 756"/>
                  <a:gd name="T75" fmla="*/ 0 h 755"/>
                  <a:gd name="T76" fmla="*/ 0 w 756"/>
                  <a:gd name="T77" fmla="*/ 0 h 755"/>
                  <a:gd name="T78" fmla="*/ 0 w 756"/>
                  <a:gd name="T79" fmla="*/ 0 h 755"/>
                  <a:gd name="T80" fmla="*/ 0 w 756"/>
                  <a:gd name="T81" fmla="*/ 0 h 755"/>
                  <a:gd name="T82" fmla="*/ 0 w 756"/>
                  <a:gd name="T83" fmla="*/ 0 h 755"/>
                  <a:gd name="T84" fmla="*/ 0 w 756"/>
                  <a:gd name="T85" fmla="*/ 0 h 755"/>
                  <a:gd name="T86" fmla="*/ 0 w 756"/>
                  <a:gd name="T87" fmla="*/ 0 h 755"/>
                  <a:gd name="T88" fmla="*/ 0 w 756"/>
                  <a:gd name="T89" fmla="*/ 0 h 755"/>
                  <a:gd name="T90" fmla="*/ 0 w 756"/>
                  <a:gd name="T91" fmla="*/ 0 h 755"/>
                  <a:gd name="T92" fmla="*/ 0 w 756"/>
                  <a:gd name="T93" fmla="*/ 0 h 755"/>
                  <a:gd name="T94" fmla="*/ 0 w 756"/>
                  <a:gd name="T95" fmla="*/ 0 h 755"/>
                  <a:gd name="T96" fmla="*/ 0 w 756"/>
                  <a:gd name="T97" fmla="*/ 0 h 755"/>
                  <a:gd name="T98" fmla="*/ 0 w 756"/>
                  <a:gd name="T99" fmla="*/ 0 h 755"/>
                  <a:gd name="T100" fmla="*/ 0 w 756"/>
                  <a:gd name="T101" fmla="*/ 0 h 755"/>
                  <a:gd name="T102" fmla="*/ 0 w 756"/>
                  <a:gd name="T103" fmla="*/ 0 h 755"/>
                  <a:gd name="T104" fmla="*/ 0 w 756"/>
                  <a:gd name="T105" fmla="*/ 0 h 755"/>
                  <a:gd name="T106" fmla="*/ 0 w 756"/>
                  <a:gd name="T107" fmla="*/ 0 h 755"/>
                  <a:gd name="T108" fmla="*/ 0 w 756"/>
                  <a:gd name="T109" fmla="*/ 0 h 755"/>
                  <a:gd name="T110" fmla="*/ 0 w 756"/>
                  <a:gd name="T111" fmla="*/ 0 h 755"/>
                  <a:gd name="T112" fmla="*/ 0 w 756"/>
                  <a:gd name="T113" fmla="*/ 0 h 755"/>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756"/>
                  <a:gd name="T172" fmla="*/ 0 h 755"/>
                  <a:gd name="T173" fmla="*/ 756 w 756"/>
                  <a:gd name="T174" fmla="*/ 755 h 755"/>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756" h="755">
                    <a:moveTo>
                      <a:pt x="709" y="755"/>
                    </a:moveTo>
                    <a:lnTo>
                      <a:pt x="708" y="727"/>
                    </a:lnTo>
                    <a:lnTo>
                      <a:pt x="756" y="727"/>
                    </a:lnTo>
                    <a:lnTo>
                      <a:pt x="754" y="672"/>
                    </a:lnTo>
                    <a:lnTo>
                      <a:pt x="751" y="616"/>
                    </a:lnTo>
                    <a:lnTo>
                      <a:pt x="748" y="566"/>
                    </a:lnTo>
                    <a:lnTo>
                      <a:pt x="745" y="513"/>
                    </a:lnTo>
                    <a:lnTo>
                      <a:pt x="742" y="461"/>
                    </a:lnTo>
                    <a:lnTo>
                      <a:pt x="739" y="410"/>
                    </a:lnTo>
                    <a:lnTo>
                      <a:pt x="736" y="358"/>
                    </a:lnTo>
                    <a:lnTo>
                      <a:pt x="732" y="306"/>
                    </a:lnTo>
                    <a:lnTo>
                      <a:pt x="729" y="254"/>
                    </a:lnTo>
                    <a:lnTo>
                      <a:pt x="724" y="203"/>
                    </a:lnTo>
                    <a:lnTo>
                      <a:pt x="723" y="161"/>
                    </a:lnTo>
                    <a:lnTo>
                      <a:pt x="721" y="119"/>
                    </a:lnTo>
                    <a:lnTo>
                      <a:pt x="729" y="84"/>
                    </a:lnTo>
                    <a:lnTo>
                      <a:pt x="702" y="64"/>
                    </a:lnTo>
                    <a:lnTo>
                      <a:pt x="630" y="46"/>
                    </a:lnTo>
                    <a:lnTo>
                      <a:pt x="621" y="27"/>
                    </a:lnTo>
                    <a:lnTo>
                      <a:pt x="560" y="14"/>
                    </a:lnTo>
                    <a:lnTo>
                      <a:pt x="524" y="34"/>
                    </a:lnTo>
                    <a:lnTo>
                      <a:pt x="490" y="55"/>
                    </a:lnTo>
                    <a:lnTo>
                      <a:pt x="493" y="130"/>
                    </a:lnTo>
                    <a:lnTo>
                      <a:pt x="447" y="160"/>
                    </a:lnTo>
                    <a:lnTo>
                      <a:pt x="393" y="134"/>
                    </a:lnTo>
                    <a:lnTo>
                      <a:pt x="339" y="108"/>
                    </a:lnTo>
                    <a:lnTo>
                      <a:pt x="285" y="93"/>
                    </a:lnTo>
                    <a:lnTo>
                      <a:pt x="263" y="42"/>
                    </a:lnTo>
                    <a:lnTo>
                      <a:pt x="211" y="30"/>
                    </a:lnTo>
                    <a:lnTo>
                      <a:pt x="160" y="18"/>
                    </a:lnTo>
                    <a:lnTo>
                      <a:pt x="91" y="0"/>
                    </a:lnTo>
                    <a:lnTo>
                      <a:pt x="88" y="45"/>
                    </a:lnTo>
                    <a:lnTo>
                      <a:pt x="59" y="70"/>
                    </a:lnTo>
                    <a:lnTo>
                      <a:pt x="29" y="97"/>
                    </a:lnTo>
                    <a:lnTo>
                      <a:pt x="29" y="143"/>
                    </a:lnTo>
                    <a:lnTo>
                      <a:pt x="3" y="163"/>
                    </a:lnTo>
                    <a:lnTo>
                      <a:pt x="0" y="176"/>
                    </a:lnTo>
                    <a:lnTo>
                      <a:pt x="21" y="242"/>
                    </a:lnTo>
                    <a:lnTo>
                      <a:pt x="23" y="305"/>
                    </a:lnTo>
                    <a:lnTo>
                      <a:pt x="24" y="367"/>
                    </a:lnTo>
                    <a:lnTo>
                      <a:pt x="2" y="388"/>
                    </a:lnTo>
                    <a:lnTo>
                      <a:pt x="33" y="434"/>
                    </a:lnTo>
                    <a:lnTo>
                      <a:pt x="53" y="479"/>
                    </a:lnTo>
                    <a:lnTo>
                      <a:pt x="108" y="490"/>
                    </a:lnTo>
                    <a:lnTo>
                      <a:pt x="127" y="533"/>
                    </a:lnTo>
                    <a:lnTo>
                      <a:pt x="196" y="549"/>
                    </a:lnTo>
                    <a:lnTo>
                      <a:pt x="236" y="584"/>
                    </a:lnTo>
                    <a:lnTo>
                      <a:pt x="270" y="563"/>
                    </a:lnTo>
                    <a:lnTo>
                      <a:pt x="320" y="534"/>
                    </a:lnTo>
                    <a:lnTo>
                      <a:pt x="367" y="561"/>
                    </a:lnTo>
                    <a:lnTo>
                      <a:pt x="417" y="590"/>
                    </a:lnTo>
                    <a:lnTo>
                      <a:pt x="465" y="616"/>
                    </a:lnTo>
                    <a:lnTo>
                      <a:pt x="514" y="645"/>
                    </a:lnTo>
                    <a:lnTo>
                      <a:pt x="562" y="672"/>
                    </a:lnTo>
                    <a:lnTo>
                      <a:pt x="611" y="700"/>
                    </a:lnTo>
                    <a:lnTo>
                      <a:pt x="660" y="727"/>
                    </a:lnTo>
                    <a:lnTo>
                      <a:pt x="709" y="755"/>
                    </a:lnTo>
                    <a:close/>
                  </a:path>
                </a:pathLst>
              </a:custGeom>
              <a:blipFill dpi="0" rotWithShape="0">
                <a:blip r:embed="rId2" cstate="print"/>
                <a:srcRect/>
                <a:tile tx="0" ty="0" sx="100000" sy="100000" flip="none" algn="tl"/>
              </a:blipFill>
              <a:ln w="0">
                <a:noFill/>
                <a:prstDash val="solid"/>
                <a:round/>
                <a:headEnd/>
                <a:tailEnd/>
              </a:ln>
            </p:spPr>
            <p:txBody>
              <a:bodyPr/>
              <a:lstStyle/>
              <a:p>
                <a:endParaRPr lang="en-US" sz="2200" dirty="0">
                  <a:cs typeface="Calibri" pitchFamily="34" charset="0"/>
                </a:endParaRPr>
              </a:p>
            </p:txBody>
          </p:sp>
          <p:sp>
            <p:nvSpPr>
              <p:cNvPr id="136" name="Freeform 122"/>
              <p:cNvSpPr>
                <a:spLocks noChangeAspect="1"/>
              </p:cNvSpPr>
              <p:nvPr/>
            </p:nvSpPr>
            <p:spPr bwMode="auto">
              <a:xfrm>
                <a:off x="2398" y="2251"/>
                <a:ext cx="300" cy="307"/>
              </a:xfrm>
              <a:custGeom>
                <a:avLst/>
                <a:gdLst>
                  <a:gd name="T0" fmla="*/ 0 w 797"/>
                  <a:gd name="T1" fmla="*/ 0 h 820"/>
                  <a:gd name="T2" fmla="*/ 0 w 797"/>
                  <a:gd name="T3" fmla="*/ 0 h 820"/>
                  <a:gd name="T4" fmla="*/ 0 w 797"/>
                  <a:gd name="T5" fmla="*/ 0 h 820"/>
                  <a:gd name="T6" fmla="*/ 0 w 797"/>
                  <a:gd name="T7" fmla="*/ 0 h 820"/>
                  <a:gd name="T8" fmla="*/ 0 w 797"/>
                  <a:gd name="T9" fmla="*/ 0 h 820"/>
                  <a:gd name="T10" fmla="*/ 0 w 797"/>
                  <a:gd name="T11" fmla="*/ 0 h 820"/>
                  <a:gd name="T12" fmla="*/ 0 w 797"/>
                  <a:gd name="T13" fmla="*/ 0 h 820"/>
                  <a:gd name="T14" fmla="*/ 0 w 797"/>
                  <a:gd name="T15" fmla="*/ 0 h 820"/>
                  <a:gd name="T16" fmla="*/ 0 w 797"/>
                  <a:gd name="T17" fmla="*/ 0 h 820"/>
                  <a:gd name="T18" fmla="*/ 0 w 797"/>
                  <a:gd name="T19" fmla="*/ 0 h 820"/>
                  <a:gd name="T20" fmla="*/ 0 w 797"/>
                  <a:gd name="T21" fmla="*/ 0 h 820"/>
                  <a:gd name="T22" fmla="*/ 0 w 797"/>
                  <a:gd name="T23" fmla="*/ 0 h 820"/>
                  <a:gd name="T24" fmla="*/ 0 w 797"/>
                  <a:gd name="T25" fmla="*/ 0 h 820"/>
                  <a:gd name="T26" fmla="*/ 0 w 797"/>
                  <a:gd name="T27" fmla="*/ 0 h 820"/>
                  <a:gd name="T28" fmla="*/ 0 w 797"/>
                  <a:gd name="T29" fmla="*/ 0 h 820"/>
                  <a:gd name="T30" fmla="*/ 0 w 797"/>
                  <a:gd name="T31" fmla="*/ 0 h 820"/>
                  <a:gd name="T32" fmla="*/ 0 w 797"/>
                  <a:gd name="T33" fmla="*/ 0 h 820"/>
                  <a:gd name="T34" fmla="*/ 0 w 797"/>
                  <a:gd name="T35" fmla="*/ 0 h 820"/>
                  <a:gd name="T36" fmla="*/ 0 w 797"/>
                  <a:gd name="T37" fmla="*/ 0 h 820"/>
                  <a:gd name="T38" fmla="*/ 0 w 797"/>
                  <a:gd name="T39" fmla="*/ 0 h 820"/>
                  <a:gd name="T40" fmla="*/ 0 w 797"/>
                  <a:gd name="T41" fmla="*/ 0 h 820"/>
                  <a:gd name="T42" fmla="*/ 0 w 797"/>
                  <a:gd name="T43" fmla="*/ 0 h 820"/>
                  <a:gd name="T44" fmla="*/ 0 w 797"/>
                  <a:gd name="T45" fmla="*/ 0 h 820"/>
                  <a:gd name="T46" fmla="*/ 0 w 797"/>
                  <a:gd name="T47" fmla="*/ 0 h 820"/>
                  <a:gd name="T48" fmla="*/ 0 w 797"/>
                  <a:gd name="T49" fmla="*/ 0 h 820"/>
                  <a:gd name="T50" fmla="*/ 0 w 797"/>
                  <a:gd name="T51" fmla="*/ 0 h 820"/>
                  <a:gd name="T52" fmla="*/ 0 w 797"/>
                  <a:gd name="T53" fmla="*/ 0 h 820"/>
                  <a:gd name="T54" fmla="*/ 0 w 797"/>
                  <a:gd name="T55" fmla="*/ 0 h 820"/>
                  <a:gd name="T56" fmla="*/ 0 w 797"/>
                  <a:gd name="T57" fmla="*/ 0 h 820"/>
                  <a:gd name="T58" fmla="*/ 0 w 797"/>
                  <a:gd name="T59" fmla="*/ 0 h 820"/>
                  <a:gd name="T60" fmla="*/ 0 w 797"/>
                  <a:gd name="T61" fmla="*/ 0 h 820"/>
                  <a:gd name="T62" fmla="*/ 0 w 797"/>
                  <a:gd name="T63" fmla="*/ 0 h 820"/>
                  <a:gd name="T64" fmla="*/ 0 w 797"/>
                  <a:gd name="T65" fmla="*/ 0 h 820"/>
                  <a:gd name="T66" fmla="*/ 0 w 797"/>
                  <a:gd name="T67" fmla="*/ 0 h 820"/>
                  <a:gd name="T68" fmla="*/ 0 w 797"/>
                  <a:gd name="T69" fmla="*/ 0 h 820"/>
                  <a:gd name="T70" fmla="*/ 0 w 797"/>
                  <a:gd name="T71" fmla="*/ 0 h 820"/>
                  <a:gd name="T72" fmla="*/ 0 w 797"/>
                  <a:gd name="T73" fmla="*/ 0 h 820"/>
                  <a:gd name="T74" fmla="*/ 0 w 797"/>
                  <a:gd name="T75" fmla="*/ 0 h 820"/>
                  <a:gd name="T76" fmla="*/ 0 w 797"/>
                  <a:gd name="T77" fmla="*/ 0 h 820"/>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797"/>
                  <a:gd name="T118" fmla="*/ 0 h 820"/>
                  <a:gd name="T119" fmla="*/ 797 w 797"/>
                  <a:gd name="T120" fmla="*/ 820 h 820"/>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797" h="820">
                    <a:moveTo>
                      <a:pt x="183" y="750"/>
                    </a:moveTo>
                    <a:lnTo>
                      <a:pt x="175" y="770"/>
                    </a:lnTo>
                    <a:lnTo>
                      <a:pt x="181" y="770"/>
                    </a:lnTo>
                    <a:lnTo>
                      <a:pt x="206" y="820"/>
                    </a:lnTo>
                    <a:lnTo>
                      <a:pt x="217" y="810"/>
                    </a:lnTo>
                    <a:lnTo>
                      <a:pt x="247" y="817"/>
                    </a:lnTo>
                    <a:lnTo>
                      <a:pt x="269" y="803"/>
                    </a:lnTo>
                    <a:lnTo>
                      <a:pt x="286" y="791"/>
                    </a:lnTo>
                    <a:lnTo>
                      <a:pt x="293" y="811"/>
                    </a:lnTo>
                    <a:lnTo>
                      <a:pt x="324" y="806"/>
                    </a:lnTo>
                    <a:lnTo>
                      <a:pt x="338" y="732"/>
                    </a:lnTo>
                    <a:lnTo>
                      <a:pt x="351" y="719"/>
                    </a:lnTo>
                    <a:lnTo>
                      <a:pt x="378" y="695"/>
                    </a:lnTo>
                    <a:lnTo>
                      <a:pt x="389" y="671"/>
                    </a:lnTo>
                    <a:lnTo>
                      <a:pt x="394" y="641"/>
                    </a:lnTo>
                    <a:lnTo>
                      <a:pt x="427" y="653"/>
                    </a:lnTo>
                    <a:lnTo>
                      <a:pt x="435" y="632"/>
                    </a:lnTo>
                    <a:lnTo>
                      <a:pt x="445" y="628"/>
                    </a:lnTo>
                    <a:lnTo>
                      <a:pt x="463" y="601"/>
                    </a:lnTo>
                    <a:lnTo>
                      <a:pt x="492" y="600"/>
                    </a:lnTo>
                    <a:lnTo>
                      <a:pt x="497" y="579"/>
                    </a:lnTo>
                    <a:lnTo>
                      <a:pt x="559" y="549"/>
                    </a:lnTo>
                    <a:lnTo>
                      <a:pt x="605" y="553"/>
                    </a:lnTo>
                    <a:lnTo>
                      <a:pt x="612" y="555"/>
                    </a:lnTo>
                    <a:lnTo>
                      <a:pt x="657" y="537"/>
                    </a:lnTo>
                    <a:lnTo>
                      <a:pt x="709" y="535"/>
                    </a:lnTo>
                    <a:lnTo>
                      <a:pt x="763" y="534"/>
                    </a:lnTo>
                    <a:lnTo>
                      <a:pt x="789" y="485"/>
                    </a:lnTo>
                    <a:lnTo>
                      <a:pt x="790" y="444"/>
                    </a:lnTo>
                    <a:lnTo>
                      <a:pt x="793" y="404"/>
                    </a:lnTo>
                    <a:lnTo>
                      <a:pt x="795" y="364"/>
                    </a:lnTo>
                    <a:lnTo>
                      <a:pt x="797" y="324"/>
                    </a:lnTo>
                    <a:lnTo>
                      <a:pt x="742" y="324"/>
                    </a:lnTo>
                    <a:lnTo>
                      <a:pt x="741" y="282"/>
                    </a:lnTo>
                    <a:lnTo>
                      <a:pt x="672" y="253"/>
                    </a:lnTo>
                    <a:lnTo>
                      <a:pt x="648" y="233"/>
                    </a:lnTo>
                    <a:lnTo>
                      <a:pt x="648" y="216"/>
                    </a:lnTo>
                    <a:lnTo>
                      <a:pt x="612" y="189"/>
                    </a:lnTo>
                    <a:lnTo>
                      <a:pt x="578" y="162"/>
                    </a:lnTo>
                    <a:lnTo>
                      <a:pt x="542" y="136"/>
                    </a:lnTo>
                    <a:lnTo>
                      <a:pt x="506" y="109"/>
                    </a:lnTo>
                    <a:lnTo>
                      <a:pt x="471" y="80"/>
                    </a:lnTo>
                    <a:lnTo>
                      <a:pt x="435" y="53"/>
                    </a:lnTo>
                    <a:lnTo>
                      <a:pt x="400" y="27"/>
                    </a:lnTo>
                    <a:lnTo>
                      <a:pt x="365" y="0"/>
                    </a:lnTo>
                    <a:lnTo>
                      <a:pt x="323" y="0"/>
                    </a:lnTo>
                    <a:lnTo>
                      <a:pt x="280" y="0"/>
                    </a:lnTo>
                    <a:lnTo>
                      <a:pt x="286" y="59"/>
                    </a:lnTo>
                    <a:lnTo>
                      <a:pt x="290" y="118"/>
                    </a:lnTo>
                    <a:lnTo>
                      <a:pt x="296" y="176"/>
                    </a:lnTo>
                    <a:lnTo>
                      <a:pt x="302" y="236"/>
                    </a:lnTo>
                    <a:lnTo>
                      <a:pt x="306" y="294"/>
                    </a:lnTo>
                    <a:lnTo>
                      <a:pt x="312" y="352"/>
                    </a:lnTo>
                    <a:lnTo>
                      <a:pt x="317" y="412"/>
                    </a:lnTo>
                    <a:lnTo>
                      <a:pt x="323" y="470"/>
                    </a:lnTo>
                    <a:lnTo>
                      <a:pt x="336" y="479"/>
                    </a:lnTo>
                    <a:lnTo>
                      <a:pt x="327" y="525"/>
                    </a:lnTo>
                    <a:lnTo>
                      <a:pt x="281" y="525"/>
                    </a:lnTo>
                    <a:lnTo>
                      <a:pt x="235" y="525"/>
                    </a:lnTo>
                    <a:lnTo>
                      <a:pt x="189" y="525"/>
                    </a:lnTo>
                    <a:lnTo>
                      <a:pt x="142" y="525"/>
                    </a:lnTo>
                    <a:lnTo>
                      <a:pt x="136" y="519"/>
                    </a:lnTo>
                    <a:lnTo>
                      <a:pt x="69" y="537"/>
                    </a:lnTo>
                    <a:lnTo>
                      <a:pt x="62" y="538"/>
                    </a:lnTo>
                    <a:lnTo>
                      <a:pt x="33" y="522"/>
                    </a:lnTo>
                    <a:lnTo>
                      <a:pt x="11" y="568"/>
                    </a:lnTo>
                    <a:lnTo>
                      <a:pt x="0" y="565"/>
                    </a:lnTo>
                    <a:lnTo>
                      <a:pt x="14" y="620"/>
                    </a:lnTo>
                    <a:lnTo>
                      <a:pt x="27" y="641"/>
                    </a:lnTo>
                    <a:lnTo>
                      <a:pt x="41" y="697"/>
                    </a:lnTo>
                    <a:lnTo>
                      <a:pt x="35" y="710"/>
                    </a:lnTo>
                    <a:lnTo>
                      <a:pt x="66" y="710"/>
                    </a:lnTo>
                    <a:lnTo>
                      <a:pt x="81" y="716"/>
                    </a:lnTo>
                    <a:lnTo>
                      <a:pt x="109" y="713"/>
                    </a:lnTo>
                    <a:lnTo>
                      <a:pt x="141" y="701"/>
                    </a:lnTo>
                    <a:lnTo>
                      <a:pt x="150" y="692"/>
                    </a:lnTo>
                    <a:lnTo>
                      <a:pt x="165" y="737"/>
                    </a:lnTo>
                    <a:lnTo>
                      <a:pt x="183" y="750"/>
                    </a:lnTo>
                    <a:close/>
                  </a:path>
                </a:pathLst>
              </a:custGeom>
              <a:blipFill dpi="0" rotWithShape="0">
                <a:blip r:embed="rId2" cstate="print"/>
                <a:srcRect/>
                <a:tile tx="0" ty="0" sx="100000" sy="100000" flip="none" algn="tl"/>
              </a:blipFill>
              <a:ln w="0">
                <a:noFill/>
                <a:prstDash val="solid"/>
                <a:round/>
                <a:headEnd/>
                <a:tailEnd/>
              </a:ln>
            </p:spPr>
            <p:txBody>
              <a:bodyPr/>
              <a:lstStyle/>
              <a:p>
                <a:endParaRPr lang="en-US" sz="2200" dirty="0">
                  <a:cs typeface="Calibri" pitchFamily="34" charset="0"/>
                </a:endParaRPr>
              </a:p>
            </p:txBody>
          </p:sp>
          <p:sp>
            <p:nvSpPr>
              <p:cNvPr id="137" name="Freeform 123"/>
              <p:cNvSpPr>
                <a:spLocks noChangeAspect="1"/>
              </p:cNvSpPr>
              <p:nvPr/>
            </p:nvSpPr>
            <p:spPr bwMode="auto">
              <a:xfrm>
                <a:off x="2315" y="2203"/>
                <a:ext cx="220" cy="261"/>
              </a:xfrm>
              <a:custGeom>
                <a:avLst/>
                <a:gdLst>
                  <a:gd name="T0" fmla="*/ 0 w 588"/>
                  <a:gd name="T1" fmla="*/ 0 h 694"/>
                  <a:gd name="T2" fmla="*/ 0 w 588"/>
                  <a:gd name="T3" fmla="*/ 0 h 694"/>
                  <a:gd name="T4" fmla="*/ 0 w 588"/>
                  <a:gd name="T5" fmla="*/ 0 h 694"/>
                  <a:gd name="T6" fmla="*/ 0 w 588"/>
                  <a:gd name="T7" fmla="*/ 0 h 694"/>
                  <a:gd name="T8" fmla="*/ 0 w 588"/>
                  <a:gd name="T9" fmla="*/ 0 h 694"/>
                  <a:gd name="T10" fmla="*/ 0 w 588"/>
                  <a:gd name="T11" fmla="*/ 0 h 694"/>
                  <a:gd name="T12" fmla="*/ 0 w 588"/>
                  <a:gd name="T13" fmla="*/ 0 h 694"/>
                  <a:gd name="T14" fmla="*/ 0 w 588"/>
                  <a:gd name="T15" fmla="*/ 0 h 694"/>
                  <a:gd name="T16" fmla="*/ 0 w 588"/>
                  <a:gd name="T17" fmla="*/ 0 h 694"/>
                  <a:gd name="T18" fmla="*/ 0 w 588"/>
                  <a:gd name="T19" fmla="*/ 0 h 694"/>
                  <a:gd name="T20" fmla="*/ 0 w 588"/>
                  <a:gd name="T21" fmla="*/ 0 h 694"/>
                  <a:gd name="T22" fmla="*/ 0 w 588"/>
                  <a:gd name="T23" fmla="*/ 0 h 694"/>
                  <a:gd name="T24" fmla="*/ 0 w 588"/>
                  <a:gd name="T25" fmla="*/ 0 h 694"/>
                  <a:gd name="T26" fmla="*/ 0 w 588"/>
                  <a:gd name="T27" fmla="*/ 0 h 694"/>
                  <a:gd name="T28" fmla="*/ 0 w 588"/>
                  <a:gd name="T29" fmla="*/ 0 h 694"/>
                  <a:gd name="T30" fmla="*/ 0 w 588"/>
                  <a:gd name="T31" fmla="*/ 0 h 694"/>
                  <a:gd name="T32" fmla="*/ 0 w 588"/>
                  <a:gd name="T33" fmla="*/ 0 h 694"/>
                  <a:gd name="T34" fmla="*/ 0 w 588"/>
                  <a:gd name="T35" fmla="*/ 0 h 694"/>
                  <a:gd name="T36" fmla="*/ 0 w 588"/>
                  <a:gd name="T37" fmla="*/ 0 h 694"/>
                  <a:gd name="T38" fmla="*/ 0 w 588"/>
                  <a:gd name="T39" fmla="*/ 0 h 694"/>
                  <a:gd name="T40" fmla="*/ 0 w 588"/>
                  <a:gd name="T41" fmla="*/ 0 h 694"/>
                  <a:gd name="T42" fmla="*/ 0 w 588"/>
                  <a:gd name="T43" fmla="*/ 0 h 694"/>
                  <a:gd name="T44" fmla="*/ 0 w 588"/>
                  <a:gd name="T45" fmla="*/ 0 h 694"/>
                  <a:gd name="T46" fmla="*/ 0 w 588"/>
                  <a:gd name="T47" fmla="*/ 0 h 694"/>
                  <a:gd name="T48" fmla="*/ 0 w 588"/>
                  <a:gd name="T49" fmla="*/ 0 h 694"/>
                  <a:gd name="T50" fmla="*/ 0 w 588"/>
                  <a:gd name="T51" fmla="*/ 0 h 694"/>
                  <a:gd name="T52" fmla="*/ 0 w 588"/>
                  <a:gd name="T53" fmla="*/ 0 h 694"/>
                  <a:gd name="T54" fmla="*/ 0 w 588"/>
                  <a:gd name="T55" fmla="*/ 0 h 694"/>
                  <a:gd name="T56" fmla="*/ 0 w 588"/>
                  <a:gd name="T57" fmla="*/ 0 h 694"/>
                  <a:gd name="T58" fmla="*/ 0 w 588"/>
                  <a:gd name="T59" fmla="*/ 0 h 694"/>
                  <a:gd name="T60" fmla="*/ 0 w 588"/>
                  <a:gd name="T61" fmla="*/ 0 h 694"/>
                  <a:gd name="T62" fmla="*/ 0 w 588"/>
                  <a:gd name="T63" fmla="*/ 0 h 694"/>
                  <a:gd name="T64" fmla="*/ 0 w 588"/>
                  <a:gd name="T65" fmla="*/ 0 h 694"/>
                  <a:gd name="T66" fmla="*/ 0 w 588"/>
                  <a:gd name="T67" fmla="*/ 0 h 694"/>
                  <a:gd name="T68" fmla="*/ 0 w 588"/>
                  <a:gd name="T69" fmla="*/ 0 h 694"/>
                  <a:gd name="T70" fmla="*/ 0 w 588"/>
                  <a:gd name="T71" fmla="*/ 0 h 694"/>
                  <a:gd name="T72" fmla="*/ 0 w 588"/>
                  <a:gd name="T73" fmla="*/ 0 h 694"/>
                  <a:gd name="T74" fmla="*/ 0 w 588"/>
                  <a:gd name="T75" fmla="*/ 0 h 694"/>
                  <a:gd name="T76" fmla="*/ 0 w 588"/>
                  <a:gd name="T77" fmla="*/ 0 h 694"/>
                  <a:gd name="T78" fmla="*/ 0 w 588"/>
                  <a:gd name="T79" fmla="*/ 0 h 694"/>
                  <a:gd name="T80" fmla="*/ 0 w 588"/>
                  <a:gd name="T81" fmla="*/ 0 h 694"/>
                  <a:gd name="T82" fmla="*/ 0 w 588"/>
                  <a:gd name="T83" fmla="*/ 0 h 694"/>
                  <a:gd name="T84" fmla="*/ 0 w 588"/>
                  <a:gd name="T85" fmla="*/ 0 h 694"/>
                  <a:gd name="T86" fmla="*/ 0 w 588"/>
                  <a:gd name="T87" fmla="*/ 0 h 694"/>
                  <a:gd name="T88" fmla="*/ 0 w 588"/>
                  <a:gd name="T89" fmla="*/ 0 h 694"/>
                  <a:gd name="T90" fmla="*/ 0 w 588"/>
                  <a:gd name="T91" fmla="*/ 0 h 694"/>
                  <a:gd name="T92" fmla="*/ 0 w 588"/>
                  <a:gd name="T93" fmla="*/ 0 h 694"/>
                  <a:gd name="T94" fmla="*/ 0 w 588"/>
                  <a:gd name="T95" fmla="*/ 0 h 694"/>
                  <a:gd name="T96" fmla="*/ 0 w 588"/>
                  <a:gd name="T97" fmla="*/ 0 h 694"/>
                  <a:gd name="T98" fmla="*/ 0 w 588"/>
                  <a:gd name="T99" fmla="*/ 0 h 694"/>
                  <a:gd name="T100" fmla="*/ 0 w 588"/>
                  <a:gd name="T101" fmla="*/ 0 h 694"/>
                  <a:gd name="T102" fmla="*/ 0 w 588"/>
                  <a:gd name="T103" fmla="*/ 0 h 694"/>
                  <a:gd name="T104" fmla="*/ 0 w 588"/>
                  <a:gd name="T105" fmla="*/ 0 h 694"/>
                  <a:gd name="T106" fmla="*/ 0 w 588"/>
                  <a:gd name="T107" fmla="*/ 0 h 694"/>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588"/>
                  <a:gd name="T163" fmla="*/ 0 h 694"/>
                  <a:gd name="T164" fmla="*/ 588 w 588"/>
                  <a:gd name="T165" fmla="*/ 694 h 694"/>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588" h="694">
                    <a:moveTo>
                      <a:pt x="29" y="599"/>
                    </a:moveTo>
                    <a:lnTo>
                      <a:pt x="17" y="621"/>
                    </a:lnTo>
                    <a:lnTo>
                      <a:pt x="31" y="555"/>
                    </a:lnTo>
                    <a:lnTo>
                      <a:pt x="44" y="490"/>
                    </a:lnTo>
                    <a:lnTo>
                      <a:pt x="29" y="436"/>
                    </a:lnTo>
                    <a:lnTo>
                      <a:pt x="34" y="378"/>
                    </a:lnTo>
                    <a:lnTo>
                      <a:pt x="3" y="347"/>
                    </a:lnTo>
                    <a:lnTo>
                      <a:pt x="0" y="360"/>
                    </a:lnTo>
                    <a:lnTo>
                      <a:pt x="6" y="329"/>
                    </a:lnTo>
                    <a:lnTo>
                      <a:pt x="52" y="329"/>
                    </a:lnTo>
                    <a:lnTo>
                      <a:pt x="100" y="329"/>
                    </a:lnTo>
                    <a:lnTo>
                      <a:pt x="147" y="329"/>
                    </a:lnTo>
                    <a:lnTo>
                      <a:pt x="194" y="329"/>
                    </a:lnTo>
                    <a:lnTo>
                      <a:pt x="195" y="282"/>
                    </a:lnTo>
                    <a:lnTo>
                      <a:pt x="197" y="236"/>
                    </a:lnTo>
                    <a:lnTo>
                      <a:pt x="244" y="212"/>
                    </a:lnTo>
                    <a:lnTo>
                      <a:pt x="246" y="142"/>
                    </a:lnTo>
                    <a:lnTo>
                      <a:pt x="247" y="71"/>
                    </a:lnTo>
                    <a:lnTo>
                      <a:pt x="286" y="71"/>
                    </a:lnTo>
                    <a:lnTo>
                      <a:pt x="326" y="71"/>
                    </a:lnTo>
                    <a:lnTo>
                      <a:pt x="365" y="71"/>
                    </a:lnTo>
                    <a:lnTo>
                      <a:pt x="406" y="71"/>
                    </a:lnTo>
                    <a:lnTo>
                      <a:pt x="407" y="0"/>
                    </a:lnTo>
                    <a:lnTo>
                      <a:pt x="452" y="32"/>
                    </a:lnTo>
                    <a:lnTo>
                      <a:pt x="497" y="63"/>
                    </a:lnTo>
                    <a:lnTo>
                      <a:pt x="543" y="94"/>
                    </a:lnTo>
                    <a:lnTo>
                      <a:pt x="588" y="126"/>
                    </a:lnTo>
                    <a:lnTo>
                      <a:pt x="546" y="126"/>
                    </a:lnTo>
                    <a:lnTo>
                      <a:pt x="503" y="126"/>
                    </a:lnTo>
                    <a:lnTo>
                      <a:pt x="509" y="185"/>
                    </a:lnTo>
                    <a:lnTo>
                      <a:pt x="513" y="244"/>
                    </a:lnTo>
                    <a:lnTo>
                      <a:pt x="519" y="302"/>
                    </a:lnTo>
                    <a:lnTo>
                      <a:pt x="525" y="362"/>
                    </a:lnTo>
                    <a:lnTo>
                      <a:pt x="529" y="420"/>
                    </a:lnTo>
                    <a:lnTo>
                      <a:pt x="535" y="478"/>
                    </a:lnTo>
                    <a:lnTo>
                      <a:pt x="540" y="538"/>
                    </a:lnTo>
                    <a:lnTo>
                      <a:pt x="546" y="596"/>
                    </a:lnTo>
                    <a:lnTo>
                      <a:pt x="559" y="605"/>
                    </a:lnTo>
                    <a:lnTo>
                      <a:pt x="550" y="651"/>
                    </a:lnTo>
                    <a:lnTo>
                      <a:pt x="504" y="651"/>
                    </a:lnTo>
                    <a:lnTo>
                      <a:pt x="458" y="651"/>
                    </a:lnTo>
                    <a:lnTo>
                      <a:pt x="412" y="651"/>
                    </a:lnTo>
                    <a:lnTo>
                      <a:pt x="365" y="651"/>
                    </a:lnTo>
                    <a:lnTo>
                      <a:pt x="359" y="645"/>
                    </a:lnTo>
                    <a:lnTo>
                      <a:pt x="292" y="663"/>
                    </a:lnTo>
                    <a:lnTo>
                      <a:pt x="285" y="664"/>
                    </a:lnTo>
                    <a:lnTo>
                      <a:pt x="256" y="648"/>
                    </a:lnTo>
                    <a:lnTo>
                      <a:pt x="234" y="694"/>
                    </a:lnTo>
                    <a:lnTo>
                      <a:pt x="223" y="691"/>
                    </a:lnTo>
                    <a:lnTo>
                      <a:pt x="188" y="654"/>
                    </a:lnTo>
                    <a:lnTo>
                      <a:pt x="152" y="615"/>
                    </a:lnTo>
                    <a:lnTo>
                      <a:pt x="107" y="588"/>
                    </a:lnTo>
                    <a:lnTo>
                      <a:pt x="68" y="594"/>
                    </a:lnTo>
                    <a:lnTo>
                      <a:pt x="29" y="599"/>
                    </a:lnTo>
                    <a:close/>
                  </a:path>
                </a:pathLst>
              </a:custGeom>
              <a:blipFill dpi="0" rotWithShape="0">
                <a:blip r:embed="rId2" cstate="print"/>
                <a:srcRect/>
                <a:tile tx="0" ty="0" sx="100000" sy="100000" flip="none" algn="tl"/>
              </a:blipFill>
              <a:ln w="0">
                <a:noFill/>
                <a:prstDash val="solid"/>
                <a:round/>
                <a:headEnd/>
                <a:tailEnd/>
              </a:ln>
            </p:spPr>
            <p:txBody>
              <a:bodyPr/>
              <a:lstStyle/>
              <a:p>
                <a:endParaRPr lang="en-US" sz="2200" dirty="0">
                  <a:cs typeface="Calibri" pitchFamily="34" charset="0"/>
                </a:endParaRPr>
              </a:p>
            </p:txBody>
          </p:sp>
          <p:sp>
            <p:nvSpPr>
              <p:cNvPr id="138" name="Freeform 124"/>
              <p:cNvSpPr>
                <a:spLocks noChangeAspect="1"/>
              </p:cNvSpPr>
              <p:nvPr/>
            </p:nvSpPr>
            <p:spPr bwMode="auto">
              <a:xfrm>
                <a:off x="2388" y="2024"/>
                <a:ext cx="215" cy="172"/>
              </a:xfrm>
              <a:custGeom>
                <a:avLst/>
                <a:gdLst>
                  <a:gd name="T0" fmla="*/ 0 w 574"/>
                  <a:gd name="T1" fmla="*/ 0 h 456"/>
                  <a:gd name="T2" fmla="*/ 0 w 574"/>
                  <a:gd name="T3" fmla="*/ 0 h 456"/>
                  <a:gd name="T4" fmla="*/ 0 w 574"/>
                  <a:gd name="T5" fmla="*/ 0 h 456"/>
                  <a:gd name="T6" fmla="*/ 0 w 574"/>
                  <a:gd name="T7" fmla="*/ 0 h 456"/>
                  <a:gd name="T8" fmla="*/ 0 w 574"/>
                  <a:gd name="T9" fmla="*/ 0 h 456"/>
                  <a:gd name="T10" fmla="*/ 0 w 574"/>
                  <a:gd name="T11" fmla="*/ 0 h 456"/>
                  <a:gd name="T12" fmla="*/ 0 w 574"/>
                  <a:gd name="T13" fmla="*/ 0 h 456"/>
                  <a:gd name="T14" fmla="*/ 0 w 574"/>
                  <a:gd name="T15" fmla="*/ 0 h 456"/>
                  <a:gd name="T16" fmla="*/ 0 w 574"/>
                  <a:gd name="T17" fmla="*/ 0 h 456"/>
                  <a:gd name="T18" fmla="*/ 0 w 574"/>
                  <a:gd name="T19" fmla="*/ 0 h 456"/>
                  <a:gd name="T20" fmla="*/ 0 w 574"/>
                  <a:gd name="T21" fmla="*/ 0 h 456"/>
                  <a:gd name="T22" fmla="*/ 0 w 574"/>
                  <a:gd name="T23" fmla="*/ 0 h 456"/>
                  <a:gd name="T24" fmla="*/ 0 w 574"/>
                  <a:gd name="T25" fmla="*/ 0 h 456"/>
                  <a:gd name="T26" fmla="*/ 0 w 574"/>
                  <a:gd name="T27" fmla="*/ 0 h 456"/>
                  <a:gd name="T28" fmla="*/ 0 w 574"/>
                  <a:gd name="T29" fmla="*/ 0 h 456"/>
                  <a:gd name="T30" fmla="*/ 0 w 574"/>
                  <a:gd name="T31" fmla="*/ 0 h 456"/>
                  <a:gd name="T32" fmla="*/ 0 w 574"/>
                  <a:gd name="T33" fmla="*/ 0 h 456"/>
                  <a:gd name="T34" fmla="*/ 0 w 574"/>
                  <a:gd name="T35" fmla="*/ 0 h 456"/>
                  <a:gd name="T36" fmla="*/ 0 w 574"/>
                  <a:gd name="T37" fmla="*/ 0 h 456"/>
                  <a:gd name="T38" fmla="*/ 0 w 574"/>
                  <a:gd name="T39" fmla="*/ 0 h 456"/>
                  <a:gd name="T40" fmla="*/ 0 w 574"/>
                  <a:gd name="T41" fmla="*/ 0 h 456"/>
                  <a:gd name="T42" fmla="*/ 0 w 574"/>
                  <a:gd name="T43" fmla="*/ 0 h 456"/>
                  <a:gd name="T44" fmla="*/ 0 w 574"/>
                  <a:gd name="T45" fmla="*/ 0 h 456"/>
                  <a:gd name="T46" fmla="*/ 0 w 574"/>
                  <a:gd name="T47" fmla="*/ 0 h 456"/>
                  <a:gd name="T48" fmla="*/ 0 w 574"/>
                  <a:gd name="T49" fmla="*/ 0 h 456"/>
                  <a:gd name="T50" fmla="*/ 0 w 574"/>
                  <a:gd name="T51" fmla="*/ 0 h 456"/>
                  <a:gd name="T52" fmla="*/ 0 w 574"/>
                  <a:gd name="T53" fmla="*/ 0 h 456"/>
                  <a:gd name="T54" fmla="*/ 0 w 574"/>
                  <a:gd name="T55" fmla="*/ 0 h 456"/>
                  <a:gd name="T56" fmla="*/ 0 w 574"/>
                  <a:gd name="T57" fmla="*/ 0 h 456"/>
                  <a:gd name="T58" fmla="*/ 0 w 574"/>
                  <a:gd name="T59" fmla="*/ 0 h 456"/>
                  <a:gd name="T60" fmla="*/ 0 w 574"/>
                  <a:gd name="T61" fmla="*/ 0 h 456"/>
                  <a:gd name="T62" fmla="*/ 0 w 574"/>
                  <a:gd name="T63" fmla="*/ 0 h 456"/>
                  <a:gd name="T64" fmla="*/ 0 w 574"/>
                  <a:gd name="T65" fmla="*/ 0 h 456"/>
                  <a:gd name="T66" fmla="*/ 0 w 574"/>
                  <a:gd name="T67" fmla="*/ 0 h 456"/>
                  <a:gd name="T68" fmla="*/ 0 w 574"/>
                  <a:gd name="T69" fmla="*/ 0 h 456"/>
                  <a:gd name="T70" fmla="*/ 0 w 574"/>
                  <a:gd name="T71" fmla="*/ 0 h 456"/>
                  <a:gd name="T72" fmla="*/ 0 w 574"/>
                  <a:gd name="T73" fmla="*/ 0 h 45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574"/>
                  <a:gd name="T112" fmla="*/ 0 h 456"/>
                  <a:gd name="T113" fmla="*/ 574 w 574"/>
                  <a:gd name="T114" fmla="*/ 456 h 45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574" h="456">
                    <a:moveTo>
                      <a:pt x="297" y="112"/>
                    </a:moveTo>
                    <a:lnTo>
                      <a:pt x="253" y="141"/>
                    </a:lnTo>
                    <a:lnTo>
                      <a:pt x="210" y="168"/>
                    </a:lnTo>
                    <a:lnTo>
                      <a:pt x="188" y="211"/>
                    </a:lnTo>
                    <a:lnTo>
                      <a:pt x="165" y="253"/>
                    </a:lnTo>
                    <a:lnTo>
                      <a:pt x="170" y="302"/>
                    </a:lnTo>
                    <a:lnTo>
                      <a:pt x="147" y="342"/>
                    </a:lnTo>
                    <a:lnTo>
                      <a:pt x="125" y="381"/>
                    </a:lnTo>
                    <a:lnTo>
                      <a:pt x="89" y="406"/>
                    </a:lnTo>
                    <a:lnTo>
                      <a:pt x="53" y="432"/>
                    </a:lnTo>
                    <a:lnTo>
                      <a:pt x="0" y="456"/>
                    </a:lnTo>
                    <a:lnTo>
                      <a:pt x="53" y="456"/>
                    </a:lnTo>
                    <a:lnTo>
                      <a:pt x="107" y="456"/>
                    </a:lnTo>
                    <a:lnTo>
                      <a:pt x="159" y="456"/>
                    </a:lnTo>
                    <a:lnTo>
                      <a:pt x="213" y="456"/>
                    </a:lnTo>
                    <a:lnTo>
                      <a:pt x="223" y="390"/>
                    </a:lnTo>
                    <a:lnTo>
                      <a:pt x="262" y="369"/>
                    </a:lnTo>
                    <a:lnTo>
                      <a:pt x="301" y="347"/>
                    </a:lnTo>
                    <a:lnTo>
                      <a:pt x="343" y="330"/>
                    </a:lnTo>
                    <a:lnTo>
                      <a:pt x="383" y="312"/>
                    </a:lnTo>
                    <a:lnTo>
                      <a:pt x="418" y="288"/>
                    </a:lnTo>
                    <a:lnTo>
                      <a:pt x="452" y="265"/>
                    </a:lnTo>
                    <a:lnTo>
                      <a:pt x="450" y="232"/>
                    </a:lnTo>
                    <a:lnTo>
                      <a:pt x="513" y="208"/>
                    </a:lnTo>
                    <a:lnTo>
                      <a:pt x="564" y="203"/>
                    </a:lnTo>
                    <a:lnTo>
                      <a:pt x="574" y="188"/>
                    </a:lnTo>
                    <a:lnTo>
                      <a:pt x="544" y="139"/>
                    </a:lnTo>
                    <a:lnTo>
                      <a:pt x="538" y="97"/>
                    </a:lnTo>
                    <a:lnTo>
                      <a:pt x="531" y="57"/>
                    </a:lnTo>
                    <a:lnTo>
                      <a:pt x="521" y="45"/>
                    </a:lnTo>
                    <a:lnTo>
                      <a:pt x="489" y="35"/>
                    </a:lnTo>
                    <a:lnTo>
                      <a:pt x="476" y="36"/>
                    </a:lnTo>
                    <a:lnTo>
                      <a:pt x="397" y="32"/>
                    </a:lnTo>
                    <a:lnTo>
                      <a:pt x="371" y="0"/>
                    </a:lnTo>
                    <a:lnTo>
                      <a:pt x="344" y="23"/>
                    </a:lnTo>
                    <a:lnTo>
                      <a:pt x="320" y="68"/>
                    </a:lnTo>
                    <a:lnTo>
                      <a:pt x="297" y="112"/>
                    </a:lnTo>
                    <a:close/>
                  </a:path>
                </a:pathLst>
              </a:custGeom>
              <a:blipFill dpi="0" rotWithShape="0">
                <a:blip r:embed="rId2" cstate="print"/>
                <a:srcRect/>
                <a:tile tx="0" ty="0" sx="100000" sy="100000" flip="none" algn="tl"/>
              </a:blipFill>
              <a:ln w="0">
                <a:noFill/>
                <a:prstDash val="solid"/>
                <a:round/>
                <a:headEnd/>
                <a:tailEnd/>
              </a:ln>
            </p:spPr>
            <p:txBody>
              <a:bodyPr/>
              <a:lstStyle/>
              <a:p>
                <a:endParaRPr lang="en-US" sz="2200" dirty="0">
                  <a:cs typeface="Calibri" pitchFamily="34" charset="0"/>
                </a:endParaRPr>
              </a:p>
            </p:txBody>
          </p:sp>
          <p:sp>
            <p:nvSpPr>
              <p:cNvPr id="139" name="Freeform 125"/>
              <p:cNvSpPr>
                <a:spLocks noChangeAspect="1"/>
              </p:cNvSpPr>
              <p:nvPr/>
            </p:nvSpPr>
            <p:spPr bwMode="auto">
              <a:xfrm>
                <a:off x="2626" y="2281"/>
                <a:ext cx="284" cy="246"/>
              </a:xfrm>
              <a:custGeom>
                <a:avLst/>
                <a:gdLst>
                  <a:gd name="T0" fmla="*/ 0 w 755"/>
                  <a:gd name="T1" fmla="*/ 0 h 653"/>
                  <a:gd name="T2" fmla="*/ 0 w 755"/>
                  <a:gd name="T3" fmla="*/ 0 h 653"/>
                  <a:gd name="T4" fmla="*/ 0 w 755"/>
                  <a:gd name="T5" fmla="*/ 0 h 653"/>
                  <a:gd name="T6" fmla="*/ 0 w 755"/>
                  <a:gd name="T7" fmla="*/ 0 h 653"/>
                  <a:gd name="T8" fmla="*/ 0 w 755"/>
                  <a:gd name="T9" fmla="*/ 0 h 653"/>
                  <a:gd name="T10" fmla="*/ 0 w 755"/>
                  <a:gd name="T11" fmla="*/ 0 h 653"/>
                  <a:gd name="T12" fmla="*/ 0 w 755"/>
                  <a:gd name="T13" fmla="*/ 0 h 653"/>
                  <a:gd name="T14" fmla="*/ 0 w 755"/>
                  <a:gd name="T15" fmla="*/ 0 h 653"/>
                  <a:gd name="T16" fmla="*/ 0 w 755"/>
                  <a:gd name="T17" fmla="*/ 0 h 653"/>
                  <a:gd name="T18" fmla="*/ 0 w 755"/>
                  <a:gd name="T19" fmla="*/ 0 h 653"/>
                  <a:gd name="T20" fmla="*/ 0 w 755"/>
                  <a:gd name="T21" fmla="*/ 0 h 653"/>
                  <a:gd name="T22" fmla="*/ 0 w 755"/>
                  <a:gd name="T23" fmla="*/ 0 h 653"/>
                  <a:gd name="T24" fmla="*/ 0 w 755"/>
                  <a:gd name="T25" fmla="*/ 0 h 653"/>
                  <a:gd name="T26" fmla="*/ 0 w 755"/>
                  <a:gd name="T27" fmla="*/ 0 h 653"/>
                  <a:gd name="T28" fmla="*/ 0 w 755"/>
                  <a:gd name="T29" fmla="*/ 0 h 653"/>
                  <a:gd name="T30" fmla="*/ 0 w 755"/>
                  <a:gd name="T31" fmla="*/ 0 h 653"/>
                  <a:gd name="T32" fmla="*/ 0 w 755"/>
                  <a:gd name="T33" fmla="*/ 0 h 653"/>
                  <a:gd name="T34" fmla="*/ 0 w 755"/>
                  <a:gd name="T35" fmla="*/ 0 h 653"/>
                  <a:gd name="T36" fmla="*/ 0 w 755"/>
                  <a:gd name="T37" fmla="*/ 0 h 653"/>
                  <a:gd name="T38" fmla="*/ 0 w 755"/>
                  <a:gd name="T39" fmla="*/ 0 h 653"/>
                  <a:gd name="T40" fmla="*/ 0 w 755"/>
                  <a:gd name="T41" fmla="*/ 0 h 653"/>
                  <a:gd name="T42" fmla="*/ 0 w 755"/>
                  <a:gd name="T43" fmla="*/ 0 h 653"/>
                  <a:gd name="T44" fmla="*/ 0 w 755"/>
                  <a:gd name="T45" fmla="*/ 0 h 653"/>
                  <a:gd name="T46" fmla="*/ 0 w 755"/>
                  <a:gd name="T47" fmla="*/ 0 h 653"/>
                  <a:gd name="T48" fmla="*/ 0 w 755"/>
                  <a:gd name="T49" fmla="*/ 0 h 653"/>
                  <a:gd name="T50" fmla="*/ 0 w 755"/>
                  <a:gd name="T51" fmla="*/ 0 h 653"/>
                  <a:gd name="T52" fmla="*/ 0 w 755"/>
                  <a:gd name="T53" fmla="*/ 0 h 653"/>
                  <a:gd name="T54" fmla="*/ 0 w 755"/>
                  <a:gd name="T55" fmla="*/ 0 h 653"/>
                  <a:gd name="T56" fmla="*/ 0 w 755"/>
                  <a:gd name="T57" fmla="*/ 0 h 653"/>
                  <a:gd name="T58" fmla="*/ 0 w 755"/>
                  <a:gd name="T59" fmla="*/ 0 h 653"/>
                  <a:gd name="T60" fmla="*/ 0 w 755"/>
                  <a:gd name="T61" fmla="*/ 0 h 653"/>
                  <a:gd name="T62" fmla="*/ 0 w 755"/>
                  <a:gd name="T63" fmla="*/ 0 h 653"/>
                  <a:gd name="T64" fmla="*/ 0 w 755"/>
                  <a:gd name="T65" fmla="*/ 0 h 653"/>
                  <a:gd name="T66" fmla="*/ 0 w 755"/>
                  <a:gd name="T67" fmla="*/ 0 h 653"/>
                  <a:gd name="T68" fmla="*/ 0 w 755"/>
                  <a:gd name="T69" fmla="*/ 0 h 653"/>
                  <a:gd name="T70" fmla="*/ 0 w 755"/>
                  <a:gd name="T71" fmla="*/ 0 h 653"/>
                  <a:gd name="T72" fmla="*/ 0 w 755"/>
                  <a:gd name="T73" fmla="*/ 0 h 653"/>
                  <a:gd name="T74" fmla="*/ 0 w 755"/>
                  <a:gd name="T75" fmla="*/ 0 h 653"/>
                  <a:gd name="T76" fmla="*/ 0 w 755"/>
                  <a:gd name="T77" fmla="*/ 0 h 653"/>
                  <a:gd name="T78" fmla="*/ 0 w 755"/>
                  <a:gd name="T79" fmla="*/ 0 h 653"/>
                  <a:gd name="T80" fmla="*/ 0 w 755"/>
                  <a:gd name="T81" fmla="*/ 0 h 653"/>
                  <a:gd name="T82" fmla="*/ 0 w 755"/>
                  <a:gd name="T83" fmla="*/ 0 h 653"/>
                  <a:gd name="T84" fmla="*/ 0 w 755"/>
                  <a:gd name="T85" fmla="*/ 0 h 653"/>
                  <a:gd name="T86" fmla="*/ 0 w 755"/>
                  <a:gd name="T87" fmla="*/ 0 h 653"/>
                  <a:gd name="T88" fmla="*/ 0 w 755"/>
                  <a:gd name="T89" fmla="*/ 0 h 653"/>
                  <a:gd name="T90" fmla="*/ 0 w 755"/>
                  <a:gd name="T91" fmla="*/ 0 h 653"/>
                  <a:gd name="T92" fmla="*/ 0 w 755"/>
                  <a:gd name="T93" fmla="*/ 0 h 653"/>
                  <a:gd name="T94" fmla="*/ 0 w 755"/>
                  <a:gd name="T95" fmla="*/ 0 h 653"/>
                  <a:gd name="T96" fmla="*/ 0 w 755"/>
                  <a:gd name="T97" fmla="*/ 0 h 653"/>
                  <a:gd name="T98" fmla="*/ 0 w 755"/>
                  <a:gd name="T99" fmla="*/ 0 h 653"/>
                  <a:gd name="T100" fmla="*/ 0 w 755"/>
                  <a:gd name="T101" fmla="*/ 0 h 653"/>
                  <a:gd name="T102" fmla="*/ 0 w 755"/>
                  <a:gd name="T103" fmla="*/ 0 h 653"/>
                  <a:gd name="T104" fmla="*/ 0 w 755"/>
                  <a:gd name="T105" fmla="*/ 0 h 653"/>
                  <a:gd name="T106" fmla="*/ 0 w 755"/>
                  <a:gd name="T107" fmla="*/ 0 h 653"/>
                  <a:gd name="T108" fmla="*/ 0 w 755"/>
                  <a:gd name="T109" fmla="*/ 0 h 653"/>
                  <a:gd name="T110" fmla="*/ 0 w 755"/>
                  <a:gd name="T111" fmla="*/ 0 h 653"/>
                  <a:gd name="T112" fmla="*/ 0 w 755"/>
                  <a:gd name="T113" fmla="*/ 0 h 653"/>
                  <a:gd name="T114" fmla="*/ 0 w 755"/>
                  <a:gd name="T115" fmla="*/ 0 h 653"/>
                  <a:gd name="T116" fmla="*/ 0 w 755"/>
                  <a:gd name="T117" fmla="*/ 0 h 653"/>
                  <a:gd name="T118" fmla="*/ 0 w 755"/>
                  <a:gd name="T119" fmla="*/ 0 h 653"/>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755"/>
                  <a:gd name="T181" fmla="*/ 0 h 653"/>
                  <a:gd name="T182" fmla="*/ 755 w 755"/>
                  <a:gd name="T183" fmla="*/ 653 h 653"/>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755" h="653">
                    <a:moveTo>
                      <a:pt x="82" y="598"/>
                    </a:moveTo>
                    <a:lnTo>
                      <a:pt x="64" y="601"/>
                    </a:lnTo>
                    <a:lnTo>
                      <a:pt x="36" y="579"/>
                    </a:lnTo>
                    <a:lnTo>
                      <a:pt x="37" y="561"/>
                    </a:lnTo>
                    <a:lnTo>
                      <a:pt x="45" y="559"/>
                    </a:lnTo>
                    <a:lnTo>
                      <a:pt x="4" y="519"/>
                    </a:lnTo>
                    <a:lnTo>
                      <a:pt x="0" y="471"/>
                    </a:lnTo>
                    <a:lnTo>
                      <a:pt x="7" y="473"/>
                    </a:lnTo>
                    <a:lnTo>
                      <a:pt x="52" y="455"/>
                    </a:lnTo>
                    <a:lnTo>
                      <a:pt x="104" y="453"/>
                    </a:lnTo>
                    <a:lnTo>
                      <a:pt x="158" y="452"/>
                    </a:lnTo>
                    <a:lnTo>
                      <a:pt x="184" y="403"/>
                    </a:lnTo>
                    <a:lnTo>
                      <a:pt x="185" y="362"/>
                    </a:lnTo>
                    <a:lnTo>
                      <a:pt x="188" y="322"/>
                    </a:lnTo>
                    <a:lnTo>
                      <a:pt x="190" y="282"/>
                    </a:lnTo>
                    <a:lnTo>
                      <a:pt x="192" y="242"/>
                    </a:lnTo>
                    <a:lnTo>
                      <a:pt x="230" y="233"/>
                    </a:lnTo>
                    <a:lnTo>
                      <a:pt x="267" y="225"/>
                    </a:lnTo>
                    <a:lnTo>
                      <a:pt x="306" y="186"/>
                    </a:lnTo>
                    <a:lnTo>
                      <a:pt x="345" y="148"/>
                    </a:lnTo>
                    <a:lnTo>
                      <a:pt x="398" y="110"/>
                    </a:lnTo>
                    <a:lnTo>
                      <a:pt x="452" y="74"/>
                    </a:lnTo>
                    <a:lnTo>
                      <a:pt x="506" y="37"/>
                    </a:lnTo>
                    <a:lnTo>
                      <a:pt x="558" y="0"/>
                    </a:lnTo>
                    <a:lnTo>
                      <a:pt x="627" y="16"/>
                    </a:lnTo>
                    <a:lnTo>
                      <a:pt x="667" y="51"/>
                    </a:lnTo>
                    <a:lnTo>
                      <a:pt x="701" y="30"/>
                    </a:lnTo>
                    <a:lnTo>
                      <a:pt x="703" y="28"/>
                    </a:lnTo>
                    <a:lnTo>
                      <a:pt x="709" y="70"/>
                    </a:lnTo>
                    <a:lnTo>
                      <a:pt x="715" y="112"/>
                    </a:lnTo>
                    <a:lnTo>
                      <a:pt x="755" y="176"/>
                    </a:lnTo>
                    <a:lnTo>
                      <a:pt x="743" y="198"/>
                    </a:lnTo>
                    <a:lnTo>
                      <a:pt x="742" y="240"/>
                    </a:lnTo>
                    <a:lnTo>
                      <a:pt x="739" y="282"/>
                    </a:lnTo>
                    <a:lnTo>
                      <a:pt x="736" y="324"/>
                    </a:lnTo>
                    <a:lnTo>
                      <a:pt x="734" y="365"/>
                    </a:lnTo>
                    <a:lnTo>
                      <a:pt x="712" y="398"/>
                    </a:lnTo>
                    <a:lnTo>
                      <a:pt x="691" y="431"/>
                    </a:lnTo>
                    <a:lnTo>
                      <a:pt x="669" y="464"/>
                    </a:lnTo>
                    <a:lnTo>
                      <a:pt x="646" y="498"/>
                    </a:lnTo>
                    <a:lnTo>
                      <a:pt x="648" y="541"/>
                    </a:lnTo>
                    <a:lnTo>
                      <a:pt x="594" y="574"/>
                    </a:lnTo>
                    <a:lnTo>
                      <a:pt x="545" y="568"/>
                    </a:lnTo>
                    <a:lnTo>
                      <a:pt x="495" y="564"/>
                    </a:lnTo>
                    <a:lnTo>
                      <a:pt x="439" y="591"/>
                    </a:lnTo>
                    <a:lnTo>
                      <a:pt x="403" y="577"/>
                    </a:lnTo>
                    <a:lnTo>
                      <a:pt x="367" y="562"/>
                    </a:lnTo>
                    <a:lnTo>
                      <a:pt x="318" y="576"/>
                    </a:lnTo>
                    <a:lnTo>
                      <a:pt x="284" y="544"/>
                    </a:lnTo>
                    <a:lnTo>
                      <a:pt x="236" y="540"/>
                    </a:lnTo>
                    <a:lnTo>
                      <a:pt x="190" y="555"/>
                    </a:lnTo>
                    <a:lnTo>
                      <a:pt x="179" y="595"/>
                    </a:lnTo>
                    <a:lnTo>
                      <a:pt x="164" y="631"/>
                    </a:lnTo>
                    <a:lnTo>
                      <a:pt x="163" y="653"/>
                    </a:lnTo>
                    <a:lnTo>
                      <a:pt x="119" y="618"/>
                    </a:lnTo>
                    <a:lnTo>
                      <a:pt x="106" y="634"/>
                    </a:lnTo>
                    <a:lnTo>
                      <a:pt x="104" y="643"/>
                    </a:lnTo>
                    <a:lnTo>
                      <a:pt x="104" y="641"/>
                    </a:lnTo>
                    <a:lnTo>
                      <a:pt x="92" y="615"/>
                    </a:lnTo>
                    <a:lnTo>
                      <a:pt x="82" y="598"/>
                    </a:lnTo>
                    <a:close/>
                  </a:path>
                </a:pathLst>
              </a:custGeom>
              <a:blipFill dpi="0" rotWithShape="0">
                <a:blip r:embed="rId2" cstate="print"/>
                <a:srcRect/>
                <a:tile tx="0" ty="0" sx="100000" sy="100000" flip="none" algn="tl"/>
              </a:blipFill>
              <a:ln w="0">
                <a:noFill/>
                <a:prstDash val="solid"/>
                <a:round/>
                <a:headEnd/>
                <a:tailEnd/>
              </a:ln>
            </p:spPr>
            <p:txBody>
              <a:bodyPr/>
              <a:lstStyle/>
              <a:p>
                <a:endParaRPr lang="en-US" sz="2200" dirty="0">
                  <a:cs typeface="Calibri" pitchFamily="34" charset="0"/>
                </a:endParaRPr>
              </a:p>
            </p:txBody>
          </p:sp>
          <p:sp>
            <p:nvSpPr>
              <p:cNvPr id="140" name="Freeform 126"/>
              <p:cNvSpPr>
                <a:spLocks noChangeAspect="1"/>
              </p:cNvSpPr>
              <p:nvPr/>
            </p:nvSpPr>
            <p:spPr bwMode="auto">
              <a:xfrm>
                <a:off x="2304" y="2424"/>
                <a:ext cx="110" cy="91"/>
              </a:xfrm>
              <a:custGeom>
                <a:avLst/>
                <a:gdLst>
                  <a:gd name="T0" fmla="*/ 0 w 291"/>
                  <a:gd name="T1" fmla="*/ 0 h 239"/>
                  <a:gd name="T2" fmla="*/ 0 w 291"/>
                  <a:gd name="T3" fmla="*/ 0 h 239"/>
                  <a:gd name="T4" fmla="*/ 0 w 291"/>
                  <a:gd name="T5" fmla="*/ 0 h 239"/>
                  <a:gd name="T6" fmla="*/ 0 w 291"/>
                  <a:gd name="T7" fmla="*/ 0 h 239"/>
                  <a:gd name="T8" fmla="*/ 0 w 291"/>
                  <a:gd name="T9" fmla="*/ 0 h 239"/>
                  <a:gd name="T10" fmla="*/ 0 w 291"/>
                  <a:gd name="T11" fmla="*/ 0 h 239"/>
                  <a:gd name="T12" fmla="*/ 0 w 291"/>
                  <a:gd name="T13" fmla="*/ 0 h 239"/>
                  <a:gd name="T14" fmla="*/ 0 w 291"/>
                  <a:gd name="T15" fmla="*/ 0 h 239"/>
                  <a:gd name="T16" fmla="*/ 0 w 291"/>
                  <a:gd name="T17" fmla="*/ 0 h 239"/>
                  <a:gd name="T18" fmla="*/ 0 w 291"/>
                  <a:gd name="T19" fmla="*/ 0 h 239"/>
                  <a:gd name="T20" fmla="*/ 0 w 291"/>
                  <a:gd name="T21" fmla="*/ 0 h 239"/>
                  <a:gd name="T22" fmla="*/ 0 w 291"/>
                  <a:gd name="T23" fmla="*/ 0 h 239"/>
                  <a:gd name="T24" fmla="*/ 0 w 291"/>
                  <a:gd name="T25" fmla="*/ 0 h 239"/>
                  <a:gd name="T26" fmla="*/ 0 w 291"/>
                  <a:gd name="T27" fmla="*/ 0 h 239"/>
                  <a:gd name="T28" fmla="*/ 0 w 291"/>
                  <a:gd name="T29" fmla="*/ 0 h 239"/>
                  <a:gd name="T30" fmla="*/ 0 w 291"/>
                  <a:gd name="T31" fmla="*/ 0 h 239"/>
                  <a:gd name="T32" fmla="*/ 0 w 291"/>
                  <a:gd name="T33" fmla="*/ 0 h 239"/>
                  <a:gd name="T34" fmla="*/ 0 w 291"/>
                  <a:gd name="T35" fmla="*/ 0 h 239"/>
                  <a:gd name="T36" fmla="*/ 0 w 291"/>
                  <a:gd name="T37" fmla="*/ 0 h 239"/>
                  <a:gd name="T38" fmla="*/ 0 w 291"/>
                  <a:gd name="T39" fmla="*/ 0 h 239"/>
                  <a:gd name="T40" fmla="*/ 0 w 291"/>
                  <a:gd name="T41" fmla="*/ 0 h 239"/>
                  <a:gd name="T42" fmla="*/ 0 w 291"/>
                  <a:gd name="T43" fmla="*/ 0 h 239"/>
                  <a:gd name="T44" fmla="*/ 0 w 291"/>
                  <a:gd name="T45" fmla="*/ 0 h 239"/>
                  <a:gd name="T46" fmla="*/ 0 w 291"/>
                  <a:gd name="T47" fmla="*/ 0 h 239"/>
                  <a:gd name="T48" fmla="*/ 0 w 291"/>
                  <a:gd name="T49" fmla="*/ 0 h 239"/>
                  <a:gd name="T50" fmla="*/ 0 w 291"/>
                  <a:gd name="T51" fmla="*/ 0 h 239"/>
                  <a:gd name="T52" fmla="*/ 0 w 291"/>
                  <a:gd name="T53" fmla="*/ 0 h 239"/>
                  <a:gd name="T54" fmla="*/ 0 w 291"/>
                  <a:gd name="T55" fmla="*/ 0 h 239"/>
                  <a:gd name="T56" fmla="*/ 0 w 291"/>
                  <a:gd name="T57" fmla="*/ 0 h 239"/>
                  <a:gd name="T58" fmla="*/ 0 w 291"/>
                  <a:gd name="T59" fmla="*/ 0 h 239"/>
                  <a:gd name="T60" fmla="*/ 0 w 291"/>
                  <a:gd name="T61" fmla="*/ 0 h 239"/>
                  <a:gd name="T62" fmla="*/ 0 w 291"/>
                  <a:gd name="T63" fmla="*/ 0 h 239"/>
                  <a:gd name="T64" fmla="*/ 0 w 291"/>
                  <a:gd name="T65" fmla="*/ 0 h 239"/>
                  <a:gd name="T66" fmla="*/ 0 w 291"/>
                  <a:gd name="T67" fmla="*/ 0 h 239"/>
                  <a:gd name="T68" fmla="*/ 0 w 291"/>
                  <a:gd name="T69" fmla="*/ 0 h 239"/>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291"/>
                  <a:gd name="T106" fmla="*/ 0 h 239"/>
                  <a:gd name="T107" fmla="*/ 291 w 291"/>
                  <a:gd name="T108" fmla="*/ 239 h 239"/>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291" h="239">
                    <a:moveTo>
                      <a:pt x="56" y="11"/>
                    </a:moveTo>
                    <a:lnTo>
                      <a:pt x="44" y="33"/>
                    </a:lnTo>
                    <a:lnTo>
                      <a:pt x="22" y="70"/>
                    </a:lnTo>
                    <a:lnTo>
                      <a:pt x="0" y="109"/>
                    </a:lnTo>
                    <a:lnTo>
                      <a:pt x="31" y="148"/>
                    </a:lnTo>
                    <a:lnTo>
                      <a:pt x="44" y="138"/>
                    </a:lnTo>
                    <a:lnTo>
                      <a:pt x="34" y="147"/>
                    </a:lnTo>
                    <a:lnTo>
                      <a:pt x="41" y="154"/>
                    </a:lnTo>
                    <a:lnTo>
                      <a:pt x="41" y="169"/>
                    </a:lnTo>
                    <a:lnTo>
                      <a:pt x="94" y="169"/>
                    </a:lnTo>
                    <a:lnTo>
                      <a:pt x="100" y="158"/>
                    </a:lnTo>
                    <a:lnTo>
                      <a:pt x="159" y="172"/>
                    </a:lnTo>
                    <a:lnTo>
                      <a:pt x="171" y="184"/>
                    </a:lnTo>
                    <a:lnTo>
                      <a:pt x="107" y="172"/>
                    </a:lnTo>
                    <a:lnTo>
                      <a:pt x="70" y="185"/>
                    </a:lnTo>
                    <a:lnTo>
                      <a:pt x="31" y="197"/>
                    </a:lnTo>
                    <a:lnTo>
                      <a:pt x="35" y="221"/>
                    </a:lnTo>
                    <a:lnTo>
                      <a:pt x="71" y="217"/>
                    </a:lnTo>
                    <a:lnTo>
                      <a:pt x="91" y="212"/>
                    </a:lnTo>
                    <a:lnTo>
                      <a:pt x="91" y="217"/>
                    </a:lnTo>
                    <a:lnTo>
                      <a:pt x="43" y="223"/>
                    </a:lnTo>
                    <a:lnTo>
                      <a:pt x="33" y="239"/>
                    </a:lnTo>
                    <a:lnTo>
                      <a:pt x="97" y="226"/>
                    </a:lnTo>
                    <a:lnTo>
                      <a:pt x="137" y="223"/>
                    </a:lnTo>
                    <a:lnTo>
                      <a:pt x="179" y="218"/>
                    </a:lnTo>
                    <a:lnTo>
                      <a:pt x="221" y="229"/>
                    </a:lnTo>
                    <a:lnTo>
                      <a:pt x="291" y="235"/>
                    </a:lnTo>
                    <a:lnTo>
                      <a:pt x="277" y="179"/>
                    </a:lnTo>
                    <a:lnTo>
                      <a:pt x="264" y="158"/>
                    </a:lnTo>
                    <a:lnTo>
                      <a:pt x="250" y="103"/>
                    </a:lnTo>
                    <a:lnTo>
                      <a:pt x="215" y="66"/>
                    </a:lnTo>
                    <a:lnTo>
                      <a:pt x="179" y="27"/>
                    </a:lnTo>
                    <a:lnTo>
                      <a:pt x="134" y="0"/>
                    </a:lnTo>
                    <a:lnTo>
                      <a:pt x="95" y="6"/>
                    </a:lnTo>
                    <a:lnTo>
                      <a:pt x="56" y="11"/>
                    </a:lnTo>
                    <a:close/>
                  </a:path>
                </a:pathLst>
              </a:custGeom>
              <a:blipFill dpi="0" rotWithShape="0">
                <a:blip r:embed="rId2" cstate="print"/>
                <a:srcRect/>
                <a:tile tx="0" ty="0" sx="100000" sy="100000" flip="none" algn="tl"/>
              </a:blipFill>
              <a:ln w="0">
                <a:noFill/>
                <a:prstDash val="solid"/>
                <a:round/>
                <a:headEnd/>
                <a:tailEnd/>
              </a:ln>
            </p:spPr>
            <p:txBody>
              <a:bodyPr/>
              <a:lstStyle/>
              <a:p>
                <a:endParaRPr lang="en-US" sz="2200" dirty="0">
                  <a:cs typeface="Calibri" pitchFamily="34" charset="0"/>
                </a:endParaRPr>
              </a:p>
            </p:txBody>
          </p:sp>
          <p:sp>
            <p:nvSpPr>
              <p:cNvPr id="141" name="Freeform 127"/>
              <p:cNvSpPr>
                <a:spLocks noChangeAspect="1"/>
              </p:cNvSpPr>
              <p:nvPr/>
            </p:nvSpPr>
            <p:spPr bwMode="auto">
              <a:xfrm>
                <a:off x="2752" y="1997"/>
                <a:ext cx="70" cy="146"/>
              </a:xfrm>
              <a:custGeom>
                <a:avLst/>
                <a:gdLst>
                  <a:gd name="T0" fmla="*/ 0 w 186"/>
                  <a:gd name="T1" fmla="*/ 0 h 387"/>
                  <a:gd name="T2" fmla="*/ 0 w 186"/>
                  <a:gd name="T3" fmla="*/ 0 h 387"/>
                  <a:gd name="T4" fmla="*/ 0 w 186"/>
                  <a:gd name="T5" fmla="*/ 0 h 387"/>
                  <a:gd name="T6" fmla="*/ 0 w 186"/>
                  <a:gd name="T7" fmla="*/ 0 h 387"/>
                  <a:gd name="T8" fmla="*/ 0 w 186"/>
                  <a:gd name="T9" fmla="*/ 0 h 387"/>
                  <a:gd name="T10" fmla="*/ 0 w 186"/>
                  <a:gd name="T11" fmla="*/ 0 h 387"/>
                  <a:gd name="T12" fmla="*/ 0 w 186"/>
                  <a:gd name="T13" fmla="*/ 0 h 387"/>
                  <a:gd name="T14" fmla="*/ 0 w 186"/>
                  <a:gd name="T15" fmla="*/ 0 h 387"/>
                  <a:gd name="T16" fmla="*/ 0 w 186"/>
                  <a:gd name="T17" fmla="*/ 0 h 387"/>
                  <a:gd name="T18" fmla="*/ 0 w 186"/>
                  <a:gd name="T19" fmla="*/ 0 h 387"/>
                  <a:gd name="T20" fmla="*/ 0 w 186"/>
                  <a:gd name="T21" fmla="*/ 0 h 387"/>
                  <a:gd name="T22" fmla="*/ 0 w 186"/>
                  <a:gd name="T23" fmla="*/ 0 h 387"/>
                  <a:gd name="T24" fmla="*/ 0 w 186"/>
                  <a:gd name="T25" fmla="*/ 0 h 387"/>
                  <a:gd name="T26" fmla="*/ 0 w 186"/>
                  <a:gd name="T27" fmla="*/ 0 h 387"/>
                  <a:gd name="T28" fmla="*/ 0 w 186"/>
                  <a:gd name="T29" fmla="*/ 0 h 387"/>
                  <a:gd name="T30" fmla="*/ 0 w 186"/>
                  <a:gd name="T31" fmla="*/ 0 h 387"/>
                  <a:gd name="T32" fmla="*/ 0 w 186"/>
                  <a:gd name="T33" fmla="*/ 0 h 387"/>
                  <a:gd name="T34" fmla="*/ 0 w 186"/>
                  <a:gd name="T35" fmla="*/ 0 h 387"/>
                  <a:gd name="T36" fmla="*/ 0 w 186"/>
                  <a:gd name="T37" fmla="*/ 0 h 387"/>
                  <a:gd name="T38" fmla="*/ 0 w 186"/>
                  <a:gd name="T39" fmla="*/ 0 h 387"/>
                  <a:gd name="T40" fmla="*/ 0 w 186"/>
                  <a:gd name="T41" fmla="*/ 0 h 387"/>
                  <a:gd name="T42" fmla="*/ 0 w 186"/>
                  <a:gd name="T43" fmla="*/ 0 h 387"/>
                  <a:gd name="T44" fmla="*/ 0 w 186"/>
                  <a:gd name="T45" fmla="*/ 0 h 387"/>
                  <a:gd name="T46" fmla="*/ 0 w 186"/>
                  <a:gd name="T47" fmla="*/ 0 h 387"/>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86"/>
                  <a:gd name="T73" fmla="*/ 0 h 387"/>
                  <a:gd name="T74" fmla="*/ 186 w 186"/>
                  <a:gd name="T75" fmla="*/ 387 h 387"/>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86" h="387">
                    <a:moveTo>
                      <a:pt x="124" y="367"/>
                    </a:moveTo>
                    <a:lnTo>
                      <a:pt x="98" y="387"/>
                    </a:lnTo>
                    <a:lnTo>
                      <a:pt x="85" y="335"/>
                    </a:lnTo>
                    <a:lnTo>
                      <a:pt x="73" y="282"/>
                    </a:lnTo>
                    <a:lnTo>
                      <a:pt x="37" y="242"/>
                    </a:lnTo>
                    <a:lnTo>
                      <a:pt x="0" y="190"/>
                    </a:lnTo>
                    <a:lnTo>
                      <a:pt x="19" y="149"/>
                    </a:lnTo>
                    <a:lnTo>
                      <a:pt x="40" y="108"/>
                    </a:lnTo>
                    <a:lnTo>
                      <a:pt x="36" y="33"/>
                    </a:lnTo>
                    <a:lnTo>
                      <a:pt x="45" y="18"/>
                    </a:lnTo>
                    <a:lnTo>
                      <a:pt x="98" y="0"/>
                    </a:lnTo>
                    <a:lnTo>
                      <a:pt x="116" y="11"/>
                    </a:lnTo>
                    <a:lnTo>
                      <a:pt x="128" y="29"/>
                    </a:lnTo>
                    <a:lnTo>
                      <a:pt x="157" y="12"/>
                    </a:lnTo>
                    <a:lnTo>
                      <a:pt x="134" y="69"/>
                    </a:lnTo>
                    <a:lnTo>
                      <a:pt x="162" y="109"/>
                    </a:lnTo>
                    <a:lnTo>
                      <a:pt x="140" y="144"/>
                    </a:lnTo>
                    <a:lnTo>
                      <a:pt x="115" y="176"/>
                    </a:lnTo>
                    <a:lnTo>
                      <a:pt x="157" y="203"/>
                    </a:lnTo>
                    <a:lnTo>
                      <a:pt x="186" y="224"/>
                    </a:lnTo>
                    <a:lnTo>
                      <a:pt x="183" y="269"/>
                    </a:lnTo>
                    <a:lnTo>
                      <a:pt x="154" y="294"/>
                    </a:lnTo>
                    <a:lnTo>
                      <a:pt x="124" y="321"/>
                    </a:lnTo>
                    <a:lnTo>
                      <a:pt x="124" y="367"/>
                    </a:lnTo>
                    <a:close/>
                  </a:path>
                </a:pathLst>
              </a:custGeom>
              <a:blipFill dpi="0" rotWithShape="0">
                <a:blip r:embed="rId2" cstate="print"/>
                <a:srcRect/>
                <a:tile tx="0" ty="0" sx="100000" sy="100000" flip="none" algn="tl"/>
              </a:blipFill>
              <a:ln w="0">
                <a:noFill/>
                <a:prstDash val="solid"/>
                <a:round/>
                <a:headEnd/>
                <a:tailEnd/>
              </a:ln>
            </p:spPr>
            <p:txBody>
              <a:bodyPr/>
              <a:lstStyle/>
              <a:p>
                <a:endParaRPr lang="en-US" sz="2200" dirty="0">
                  <a:cs typeface="Calibri" pitchFamily="34" charset="0"/>
                </a:endParaRPr>
              </a:p>
            </p:txBody>
          </p:sp>
          <p:sp>
            <p:nvSpPr>
              <p:cNvPr id="142" name="Freeform 128"/>
              <p:cNvSpPr>
                <a:spLocks noChangeAspect="1"/>
              </p:cNvSpPr>
              <p:nvPr/>
            </p:nvSpPr>
            <p:spPr bwMode="auto">
              <a:xfrm>
                <a:off x="2410" y="2593"/>
                <a:ext cx="76" cy="86"/>
              </a:xfrm>
              <a:custGeom>
                <a:avLst/>
                <a:gdLst>
                  <a:gd name="T0" fmla="*/ 0 w 200"/>
                  <a:gd name="T1" fmla="*/ 0 h 228"/>
                  <a:gd name="T2" fmla="*/ 0 w 200"/>
                  <a:gd name="T3" fmla="*/ 0 h 228"/>
                  <a:gd name="T4" fmla="*/ 0 w 200"/>
                  <a:gd name="T5" fmla="*/ 0 h 228"/>
                  <a:gd name="T6" fmla="*/ 0 w 200"/>
                  <a:gd name="T7" fmla="*/ 0 h 228"/>
                  <a:gd name="T8" fmla="*/ 0 w 200"/>
                  <a:gd name="T9" fmla="*/ 0 h 228"/>
                  <a:gd name="T10" fmla="*/ 0 w 200"/>
                  <a:gd name="T11" fmla="*/ 0 h 228"/>
                  <a:gd name="T12" fmla="*/ 0 w 200"/>
                  <a:gd name="T13" fmla="*/ 0 h 228"/>
                  <a:gd name="T14" fmla="*/ 0 w 200"/>
                  <a:gd name="T15" fmla="*/ 0 h 228"/>
                  <a:gd name="T16" fmla="*/ 0 w 200"/>
                  <a:gd name="T17" fmla="*/ 0 h 228"/>
                  <a:gd name="T18" fmla="*/ 0 w 200"/>
                  <a:gd name="T19" fmla="*/ 0 h 228"/>
                  <a:gd name="T20" fmla="*/ 0 w 200"/>
                  <a:gd name="T21" fmla="*/ 0 h 228"/>
                  <a:gd name="T22" fmla="*/ 0 w 200"/>
                  <a:gd name="T23" fmla="*/ 0 h 228"/>
                  <a:gd name="T24" fmla="*/ 0 w 200"/>
                  <a:gd name="T25" fmla="*/ 0 h 228"/>
                  <a:gd name="T26" fmla="*/ 0 w 200"/>
                  <a:gd name="T27" fmla="*/ 0 h 228"/>
                  <a:gd name="T28" fmla="*/ 0 w 200"/>
                  <a:gd name="T29" fmla="*/ 0 h 228"/>
                  <a:gd name="T30" fmla="*/ 0 w 200"/>
                  <a:gd name="T31" fmla="*/ 0 h 228"/>
                  <a:gd name="T32" fmla="*/ 0 w 200"/>
                  <a:gd name="T33" fmla="*/ 0 h 228"/>
                  <a:gd name="T34" fmla="*/ 0 w 200"/>
                  <a:gd name="T35" fmla="*/ 0 h 22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200"/>
                  <a:gd name="T55" fmla="*/ 0 h 228"/>
                  <a:gd name="T56" fmla="*/ 200 w 200"/>
                  <a:gd name="T57" fmla="*/ 228 h 228"/>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200" h="228">
                    <a:moveTo>
                      <a:pt x="193" y="228"/>
                    </a:moveTo>
                    <a:lnTo>
                      <a:pt x="142" y="197"/>
                    </a:lnTo>
                    <a:lnTo>
                      <a:pt x="91" y="166"/>
                    </a:lnTo>
                    <a:lnTo>
                      <a:pt x="47" y="125"/>
                    </a:lnTo>
                    <a:lnTo>
                      <a:pt x="0" y="85"/>
                    </a:lnTo>
                    <a:lnTo>
                      <a:pt x="15" y="69"/>
                    </a:lnTo>
                    <a:lnTo>
                      <a:pt x="38" y="34"/>
                    </a:lnTo>
                    <a:lnTo>
                      <a:pt x="60" y="0"/>
                    </a:lnTo>
                    <a:lnTo>
                      <a:pt x="88" y="0"/>
                    </a:lnTo>
                    <a:lnTo>
                      <a:pt x="102" y="55"/>
                    </a:lnTo>
                    <a:lnTo>
                      <a:pt x="114" y="66"/>
                    </a:lnTo>
                    <a:lnTo>
                      <a:pt x="136" y="54"/>
                    </a:lnTo>
                    <a:lnTo>
                      <a:pt x="148" y="51"/>
                    </a:lnTo>
                    <a:lnTo>
                      <a:pt x="150" y="101"/>
                    </a:lnTo>
                    <a:lnTo>
                      <a:pt x="148" y="110"/>
                    </a:lnTo>
                    <a:lnTo>
                      <a:pt x="181" y="137"/>
                    </a:lnTo>
                    <a:lnTo>
                      <a:pt x="200" y="161"/>
                    </a:lnTo>
                    <a:lnTo>
                      <a:pt x="193" y="228"/>
                    </a:lnTo>
                    <a:close/>
                  </a:path>
                </a:pathLst>
              </a:custGeom>
              <a:blipFill dpi="0" rotWithShape="0">
                <a:blip r:embed="rId2" cstate="print"/>
                <a:srcRect/>
                <a:tile tx="0" ty="0" sx="100000" sy="100000" flip="none" algn="tl"/>
              </a:blipFill>
              <a:ln w="0">
                <a:noFill/>
                <a:prstDash val="solid"/>
                <a:round/>
                <a:headEnd/>
                <a:tailEnd/>
              </a:ln>
            </p:spPr>
            <p:txBody>
              <a:bodyPr/>
              <a:lstStyle/>
              <a:p>
                <a:endParaRPr lang="en-US" sz="2200" dirty="0">
                  <a:cs typeface="Calibri" pitchFamily="34" charset="0"/>
                </a:endParaRPr>
              </a:p>
            </p:txBody>
          </p:sp>
          <p:sp>
            <p:nvSpPr>
              <p:cNvPr id="143" name="Freeform 129"/>
              <p:cNvSpPr>
                <a:spLocks noChangeAspect="1"/>
              </p:cNvSpPr>
              <p:nvPr/>
            </p:nvSpPr>
            <p:spPr bwMode="auto">
              <a:xfrm>
                <a:off x="1105" y="2571"/>
                <a:ext cx="59" cy="49"/>
              </a:xfrm>
              <a:custGeom>
                <a:avLst/>
                <a:gdLst>
                  <a:gd name="T0" fmla="*/ 0 w 156"/>
                  <a:gd name="T1" fmla="*/ 0 h 130"/>
                  <a:gd name="T2" fmla="*/ 0 w 156"/>
                  <a:gd name="T3" fmla="*/ 0 h 130"/>
                  <a:gd name="T4" fmla="*/ 0 w 156"/>
                  <a:gd name="T5" fmla="*/ 0 h 130"/>
                  <a:gd name="T6" fmla="*/ 0 w 156"/>
                  <a:gd name="T7" fmla="*/ 0 h 130"/>
                  <a:gd name="T8" fmla="*/ 0 w 156"/>
                  <a:gd name="T9" fmla="*/ 0 h 130"/>
                  <a:gd name="T10" fmla="*/ 0 w 156"/>
                  <a:gd name="T11" fmla="*/ 0 h 130"/>
                  <a:gd name="T12" fmla="*/ 0 w 156"/>
                  <a:gd name="T13" fmla="*/ 0 h 130"/>
                  <a:gd name="T14" fmla="*/ 0 w 156"/>
                  <a:gd name="T15" fmla="*/ 0 h 130"/>
                  <a:gd name="T16" fmla="*/ 0 w 156"/>
                  <a:gd name="T17" fmla="*/ 0 h 130"/>
                  <a:gd name="T18" fmla="*/ 0 w 156"/>
                  <a:gd name="T19" fmla="*/ 0 h 130"/>
                  <a:gd name="T20" fmla="*/ 0 w 156"/>
                  <a:gd name="T21" fmla="*/ 0 h 130"/>
                  <a:gd name="T22" fmla="*/ 0 w 156"/>
                  <a:gd name="T23" fmla="*/ 0 h 130"/>
                  <a:gd name="T24" fmla="*/ 0 w 156"/>
                  <a:gd name="T25" fmla="*/ 0 h 130"/>
                  <a:gd name="T26" fmla="*/ 0 w 156"/>
                  <a:gd name="T27" fmla="*/ 0 h 130"/>
                  <a:gd name="T28" fmla="*/ 0 w 156"/>
                  <a:gd name="T29" fmla="*/ 0 h 130"/>
                  <a:gd name="T30" fmla="*/ 0 w 156"/>
                  <a:gd name="T31" fmla="*/ 0 h 130"/>
                  <a:gd name="T32" fmla="*/ 0 w 156"/>
                  <a:gd name="T33" fmla="*/ 0 h 130"/>
                  <a:gd name="T34" fmla="*/ 0 w 156"/>
                  <a:gd name="T35" fmla="*/ 0 h 130"/>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56"/>
                  <a:gd name="T55" fmla="*/ 0 h 130"/>
                  <a:gd name="T56" fmla="*/ 156 w 156"/>
                  <a:gd name="T57" fmla="*/ 130 h 130"/>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56" h="130">
                    <a:moveTo>
                      <a:pt x="0" y="85"/>
                    </a:moveTo>
                    <a:lnTo>
                      <a:pt x="5" y="42"/>
                    </a:lnTo>
                    <a:lnTo>
                      <a:pt x="3" y="5"/>
                    </a:lnTo>
                    <a:lnTo>
                      <a:pt x="21" y="0"/>
                    </a:lnTo>
                    <a:lnTo>
                      <a:pt x="35" y="23"/>
                    </a:lnTo>
                    <a:lnTo>
                      <a:pt x="56" y="30"/>
                    </a:lnTo>
                    <a:lnTo>
                      <a:pt x="71" y="44"/>
                    </a:lnTo>
                    <a:lnTo>
                      <a:pt x="139" y="20"/>
                    </a:lnTo>
                    <a:lnTo>
                      <a:pt x="147" y="27"/>
                    </a:lnTo>
                    <a:lnTo>
                      <a:pt x="156" y="42"/>
                    </a:lnTo>
                    <a:lnTo>
                      <a:pt x="120" y="75"/>
                    </a:lnTo>
                    <a:lnTo>
                      <a:pt x="142" y="114"/>
                    </a:lnTo>
                    <a:lnTo>
                      <a:pt x="97" y="130"/>
                    </a:lnTo>
                    <a:lnTo>
                      <a:pt x="90" y="96"/>
                    </a:lnTo>
                    <a:lnTo>
                      <a:pt x="84" y="106"/>
                    </a:lnTo>
                    <a:lnTo>
                      <a:pt x="60" y="84"/>
                    </a:lnTo>
                    <a:lnTo>
                      <a:pt x="14" y="69"/>
                    </a:lnTo>
                    <a:lnTo>
                      <a:pt x="0" y="85"/>
                    </a:lnTo>
                    <a:close/>
                  </a:path>
                </a:pathLst>
              </a:custGeom>
              <a:solidFill>
                <a:srgbClr val="FF8080"/>
              </a:solidFill>
              <a:ln w="0" cap="flat" cmpd="sng">
                <a:noFill/>
                <a:prstDash val="solid"/>
                <a:round/>
                <a:headEnd type="none" w="med" len="med"/>
                <a:tailEnd type="none" w="med" len="med"/>
              </a:ln>
            </p:spPr>
            <p:txBody>
              <a:bodyPr/>
              <a:lstStyle/>
              <a:p>
                <a:endParaRPr lang="en-US" sz="2200" dirty="0">
                  <a:cs typeface="Calibri" pitchFamily="34" charset="0"/>
                </a:endParaRPr>
              </a:p>
            </p:txBody>
          </p:sp>
          <p:sp>
            <p:nvSpPr>
              <p:cNvPr id="144" name="Freeform 130"/>
              <p:cNvSpPr>
                <a:spLocks noChangeAspect="1"/>
              </p:cNvSpPr>
              <p:nvPr/>
            </p:nvSpPr>
            <p:spPr bwMode="auto">
              <a:xfrm>
                <a:off x="1165" y="2573"/>
                <a:ext cx="43" cy="46"/>
              </a:xfrm>
              <a:custGeom>
                <a:avLst/>
                <a:gdLst>
                  <a:gd name="T0" fmla="*/ 0 w 114"/>
                  <a:gd name="T1" fmla="*/ 0 h 124"/>
                  <a:gd name="T2" fmla="*/ 0 w 114"/>
                  <a:gd name="T3" fmla="*/ 0 h 124"/>
                  <a:gd name="T4" fmla="*/ 0 w 114"/>
                  <a:gd name="T5" fmla="*/ 0 h 124"/>
                  <a:gd name="T6" fmla="*/ 0 w 114"/>
                  <a:gd name="T7" fmla="*/ 0 h 124"/>
                  <a:gd name="T8" fmla="*/ 0 w 114"/>
                  <a:gd name="T9" fmla="*/ 0 h 124"/>
                  <a:gd name="T10" fmla="*/ 0 w 114"/>
                  <a:gd name="T11" fmla="*/ 0 h 124"/>
                  <a:gd name="T12" fmla="*/ 0 w 114"/>
                  <a:gd name="T13" fmla="*/ 0 h 124"/>
                  <a:gd name="T14" fmla="*/ 0 w 114"/>
                  <a:gd name="T15" fmla="*/ 0 h 124"/>
                  <a:gd name="T16" fmla="*/ 0 w 114"/>
                  <a:gd name="T17" fmla="*/ 0 h 124"/>
                  <a:gd name="T18" fmla="*/ 0 w 114"/>
                  <a:gd name="T19" fmla="*/ 0 h 124"/>
                  <a:gd name="T20" fmla="*/ 0 w 114"/>
                  <a:gd name="T21" fmla="*/ 0 h 124"/>
                  <a:gd name="T22" fmla="*/ 0 w 114"/>
                  <a:gd name="T23" fmla="*/ 0 h 124"/>
                  <a:gd name="T24" fmla="*/ 0 w 114"/>
                  <a:gd name="T25" fmla="*/ 0 h 124"/>
                  <a:gd name="T26" fmla="*/ 0 w 114"/>
                  <a:gd name="T27" fmla="*/ 0 h 124"/>
                  <a:gd name="T28" fmla="*/ 0 w 114"/>
                  <a:gd name="T29" fmla="*/ 0 h 124"/>
                  <a:gd name="T30" fmla="*/ 0 w 114"/>
                  <a:gd name="T31" fmla="*/ 0 h 124"/>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14"/>
                  <a:gd name="T49" fmla="*/ 0 h 124"/>
                  <a:gd name="T50" fmla="*/ 114 w 114"/>
                  <a:gd name="T51" fmla="*/ 124 h 124"/>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14" h="124">
                    <a:moveTo>
                      <a:pt x="66" y="68"/>
                    </a:moveTo>
                    <a:lnTo>
                      <a:pt x="84" y="70"/>
                    </a:lnTo>
                    <a:lnTo>
                      <a:pt x="78" y="59"/>
                    </a:lnTo>
                    <a:lnTo>
                      <a:pt x="61" y="56"/>
                    </a:lnTo>
                    <a:lnTo>
                      <a:pt x="49" y="42"/>
                    </a:lnTo>
                    <a:lnTo>
                      <a:pt x="15" y="25"/>
                    </a:lnTo>
                    <a:lnTo>
                      <a:pt x="2" y="15"/>
                    </a:lnTo>
                    <a:lnTo>
                      <a:pt x="0" y="0"/>
                    </a:lnTo>
                    <a:lnTo>
                      <a:pt x="46" y="3"/>
                    </a:lnTo>
                    <a:lnTo>
                      <a:pt x="79" y="24"/>
                    </a:lnTo>
                    <a:lnTo>
                      <a:pt x="112" y="45"/>
                    </a:lnTo>
                    <a:lnTo>
                      <a:pt x="114" y="86"/>
                    </a:lnTo>
                    <a:lnTo>
                      <a:pt x="94" y="101"/>
                    </a:lnTo>
                    <a:lnTo>
                      <a:pt x="84" y="124"/>
                    </a:lnTo>
                    <a:lnTo>
                      <a:pt x="70" y="107"/>
                    </a:lnTo>
                    <a:lnTo>
                      <a:pt x="66" y="68"/>
                    </a:lnTo>
                    <a:close/>
                  </a:path>
                </a:pathLst>
              </a:custGeom>
              <a:solidFill>
                <a:srgbClr val="FF8080"/>
              </a:solidFill>
              <a:ln w="0" cap="flat" cmpd="sng">
                <a:noFill/>
                <a:prstDash val="solid"/>
                <a:round/>
                <a:headEnd type="none" w="med" len="med"/>
                <a:tailEnd type="none" w="med" len="med"/>
              </a:ln>
            </p:spPr>
            <p:txBody>
              <a:bodyPr/>
              <a:lstStyle/>
              <a:p>
                <a:endParaRPr lang="en-US" sz="2200" dirty="0">
                  <a:cs typeface="Calibri" pitchFamily="34" charset="0"/>
                </a:endParaRPr>
              </a:p>
            </p:txBody>
          </p:sp>
          <p:sp>
            <p:nvSpPr>
              <p:cNvPr id="145" name="Freeform 131"/>
              <p:cNvSpPr>
                <a:spLocks noChangeAspect="1"/>
              </p:cNvSpPr>
              <p:nvPr/>
            </p:nvSpPr>
            <p:spPr bwMode="auto">
              <a:xfrm>
                <a:off x="1620" y="2651"/>
                <a:ext cx="54" cy="74"/>
              </a:xfrm>
              <a:custGeom>
                <a:avLst/>
                <a:gdLst>
                  <a:gd name="T0" fmla="*/ 0 w 143"/>
                  <a:gd name="T1" fmla="*/ 0 h 197"/>
                  <a:gd name="T2" fmla="*/ 0 w 143"/>
                  <a:gd name="T3" fmla="*/ 0 h 197"/>
                  <a:gd name="T4" fmla="*/ 0 w 143"/>
                  <a:gd name="T5" fmla="*/ 0 h 197"/>
                  <a:gd name="T6" fmla="*/ 0 w 143"/>
                  <a:gd name="T7" fmla="*/ 0 h 197"/>
                  <a:gd name="T8" fmla="*/ 0 w 143"/>
                  <a:gd name="T9" fmla="*/ 0 h 197"/>
                  <a:gd name="T10" fmla="*/ 0 w 143"/>
                  <a:gd name="T11" fmla="*/ 0 h 197"/>
                  <a:gd name="T12" fmla="*/ 0 w 143"/>
                  <a:gd name="T13" fmla="*/ 0 h 197"/>
                  <a:gd name="T14" fmla="*/ 0 w 143"/>
                  <a:gd name="T15" fmla="*/ 0 h 197"/>
                  <a:gd name="T16" fmla="*/ 0 w 143"/>
                  <a:gd name="T17" fmla="*/ 0 h 197"/>
                  <a:gd name="T18" fmla="*/ 0 w 143"/>
                  <a:gd name="T19" fmla="*/ 0 h 197"/>
                  <a:gd name="T20" fmla="*/ 0 w 143"/>
                  <a:gd name="T21" fmla="*/ 0 h 197"/>
                  <a:gd name="T22" fmla="*/ 0 w 143"/>
                  <a:gd name="T23" fmla="*/ 0 h 197"/>
                  <a:gd name="T24" fmla="*/ 0 w 143"/>
                  <a:gd name="T25" fmla="*/ 0 h 197"/>
                  <a:gd name="T26" fmla="*/ 0 w 143"/>
                  <a:gd name="T27" fmla="*/ 0 h 197"/>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43"/>
                  <a:gd name="T43" fmla="*/ 0 h 197"/>
                  <a:gd name="T44" fmla="*/ 143 w 143"/>
                  <a:gd name="T45" fmla="*/ 197 h 197"/>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43" h="197">
                    <a:moveTo>
                      <a:pt x="113" y="54"/>
                    </a:moveTo>
                    <a:lnTo>
                      <a:pt x="68" y="11"/>
                    </a:lnTo>
                    <a:lnTo>
                      <a:pt x="34" y="0"/>
                    </a:lnTo>
                    <a:lnTo>
                      <a:pt x="24" y="21"/>
                    </a:lnTo>
                    <a:lnTo>
                      <a:pt x="9" y="67"/>
                    </a:lnTo>
                    <a:lnTo>
                      <a:pt x="27" y="134"/>
                    </a:lnTo>
                    <a:lnTo>
                      <a:pt x="0" y="188"/>
                    </a:lnTo>
                    <a:lnTo>
                      <a:pt x="33" y="194"/>
                    </a:lnTo>
                    <a:lnTo>
                      <a:pt x="80" y="197"/>
                    </a:lnTo>
                    <a:lnTo>
                      <a:pt x="112" y="145"/>
                    </a:lnTo>
                    <a:lnTo>
                      <a:pt x="143" y="94"/>
                    </a:lnTo>
                    <a:lnTo>
                      <a:pt x="131" y="63"/>
                    </a:lnTo>
                    <a:lnTo>
                      <a:pt x="131" y="72"/>
                    </a:lnTo>
                    <a:lnTo>
                      <a:pt x="113" y="54"/>
                    </a:lnTo>
                    <a:close/>
                  </a:path>
                </a:pathLst>
              </a:custGeom>
              <a:blipFill dpi="0" rotWithShape="0">
                <a:blip r:embed="rId2" cstate="print"/>
                <a:srcRect/>
                <a:tile tx="0" ty="0" sx="100000" sy="100000" flip="none" algn="tl"/>
              </a:blipFill>
              <a:ln w="0">
                <a:noFill/>
                <a:prstDash val="solid"/>
                <a:round/>
                <a:headEnd/>
                <a:tailEnd/>
              </a:ln>
            </p:spPr>
            <p:txBody>
              <a:bodyPr/>
              <a:lstStyle/>
              <a:p>
                <a:endParaRPr lang="en-US" sz="2200" dirty="0">
                  <a:cs typeface="Calibri" pitchFamily="34" charset="0"/>
                </a:endParaRPr>
              </a:p>
            </p:txBody>
          </p:sp>
          <p:sp>
            <p:nvSpPr>
              <p:cNvPr id="146" name="Freeform 132"/>
              <p:cNvSpPr>
                <a:spLocks noChangeAspect="1"/>
              </p:cNvSpPr>
              <p:nvPr/>
            </p:nvSpPr>
            <p:spPr bwMode="auto">
              <a:xfrm>
                <a:off x="1174" y="2513"/>
                <a:ext cx="221" cy="344"/>
              </a:xfrm>
              <a:custGeom>
                <a:avLst/>
                <a:gdLst>
                  <a:gd name="T0" fmla="*/ 0 w 588"/>
                  <a:gd name="T1" fmla="*/ 0 h 914"/>
                  <a:gd name="T2" fmla="*/ 0 w 588"/>
                  <a:gd name="T3" fmla="*/ 0 h 914"/>
                  <a:gd name="T4" fmla="*/ 0 w 588"/>
                  <a:gd name="T5" fmla="*/ 0 h 914"/>
                  <a:gd name="T6" fmla="*/ 0 w 588"/>
                  <a:gd name="T7" fmla="*/ 0 h 914"/>
                  <a:gd name="T8" fmla="*/ 0 w 588"/>
                  <a:gd name="T9" fmla="*/ 0 h 914"/>
                  <a:gd name="T10" fmla="*/ 0 w 588"/>
                  <a:gd name="T11" fmla="*/ 0 h 914"/>
                  <a:gd name="T12" fmla="*/ 0 w 588"/>
                  <a:gd name="T13" fmla="*/ 0 h 914"/>
                  <a:gd name="T14" fmla="*/ 0 w 588"/>
                  <a:gd name="T15" fmla="*/ 0 h 914"/>
                  <a:gd name="T16" fmla="*/ 0 w 588"/>
                  <a:gd name="T17" fmla="*/ 0 h 914"/>
                  <a:gd name="T18" fmla="*/ 0 w 588"/>
                  <a:gd name="T19" fmla="*/ 0 h 914"/>
                  <a:gd name="T20" fmla="*/ 0 w 588"/>
                  <a:gd name="T21" fmla="*/ 0 h 914"/>
                  <a:gd name="T22" fmla="*/ 0 w 588"/>
                  <a:gd name="T23" fmla="*/ 0 h 914"/>
                  <a:gd name="T24" fmla="*/ 0 w 588"/>
                  <a:gd name="T25" fmla="*/ 0 h 914"/>
                  <a:gd name="T26" fmla="*/ 0 w 588"/>
                  <a:gd name="T27" fmla="*/ 0 h 914"/>
                  <a:gd name="T28" fmla="*/ 0 w 588"/>
                  <a:gd name="T29" fmla="*/ 0 h 914"/>
                  <a:gd name="T30" fmla="*/ 0 w 588"/>
                  <a:gd name="T31" fmla="*/ 0 h 914"/>
                  <a:gd name="T32" fmla="*/ 0 w 588"/>
                  <a:gd name="T33" fmla="*/ 0 h 914"/>
                  <a:gd name="T34" fmla="*/ 0 w 588"/>
                  <a:gd name="T35" fmla="*/ 0 h 914"/>
                  <a:gd name="T36" fmla="*/ 0 w 588"/>
                  <a:gd name="T37" fmla="*/ 0 h 914"/>
                  <a:gd name="T38" fmla="*/ 0 w 588"/>
                  <a:gd name="T39" fmla="*/ 0 h 914"/>
                  <a:gd name="T40" fmla="*/ 0 w 588"/>
                  <a:gd name="T41" fmla="*/ 0 h 914"/>
                  <a:gd name="T42" fmla="*/ 0 w 588"/>
                  <a:gd name="T43" fmla="*/ 0 h 914"/>
                  <a:gd name="T44" fmla="*/ 0 w 588"/>
                  <a:gd name="T45" fmla="*/ 0 h 914"/>
                  <a:gd name="T46" fmla="*/ 0 w 588"/>
                  <a:gd name="T47" fmla="*/ 0 h 914"/>
                  <a:gd name="T48" fmla="*/ 0 w 588"/>
                  <a:gd name="T49" fmla="*/ 0 h 914"/>
                  <a:gd name="T50" fmla="*/ 0 w 588"/>
                  <a:gd name="T51" fmla="*/ 0 h 914"/>
                  <a:gd name="T52" fmla="*/ 0 w 588"/>
                  <a:gd name="T53" fmla="*/ 0 h 914"/>
                  <a:gd name="T54" fmla="*/ 0 w 588"/>
                  <a:gd name="T55" fmla="*/ 0 h 914"/>
                  <a:gd name="T56" fmla="*/ 0 w 588"/>
                  <a:gd name="T57" fmla="*/ 0 h 914"/>
                  <a:gd name="T58" fmla="*/ 0 w 588"/>
                  <a:gd name="T59" fmla="*/ 0 h 914"/>
                  <a:gd name="T60" fmla="*/ 0 w 588"/>
                  <a:gd name="T61" fmla="*/ 0 h 914"/>
                  <a:gd name="T62" fmla="*/ 0 w 588"/>
                  <a:gd name="T63" fmla="*/ 0 h 914"/>
                  <a:gd name="T64" fmla="*/ 0 w 588"/>
                  <a:gd name="T65" fmla="*/ 0 h 914"/>
                  <a:gd name="T66" fmla="*/ 0 w 588"/>
                  <a:gd name="T67" fmla="*/ 0 h 914"/>
                  <a:gd name="T68" fmla="*/ 0 w 588"/>
                  <a:gd name="T69" fmla="*/ 0 h 914"/>
                  <a:gd name="T70" fmla="*/ 0 w 588"/>
                  <a:gd name="T71" fmla="*/ 0 h 914"/>
                  <a:gd name="T72" fmla="*/ 0 w 588"/>
                  <a:gd name="T73" fmla="*/ 0 h 914"/>
                  <a:gd name="T74" fmla="*/ 0 w 588"/>
                  <a:gd name="T75" fmla="*/ 0 h 914"/>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588"/>
                  <a:gd name="T115" fmla="*/ 0 h 914"/>
                  <a:gd name="T116" fmla="*/ 588 w 588"/>
                  <a:gd name="T117" fmla="*/ 914 h 914"/>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588" h="914">
                    <a:moveTo>
                      <a:pt x="248" y="61"/>
                    </a:moveTo>
                    <a:lnTo>
                      <a:pt x="231" y="85"/>
                    </a:lnTo>
                    <a:lnTo>
                      <a:pt x="237" y="74"/>
                    </a:lnTo>
                    <a:lnTo>
                      <a:pt x="209" y="76"/>
                    </a:lnTo>
                    <a:lnTo>
                      <a:pt x="175" y="120"/>
                    </a:lnTo>
                    <a:lnTo>
                      <a:pt x="167" y="161"/>
                    </a:lnTo>
                    <a:lnTo>
                      <a:pt x="114" y="213"/>
                    </a:lnTo>
                    <a:lnTo>
                      <a:pt x="108" y="243"/>
                    </a:lnTo>
                    <a:lnTo>
                      <a:pt x="99" y="216"/>
                    </a:lnTo>
                    <a:lnTo>
                      <a:pt x="88" y="203"/>
                    </a:lnTo>
                    <a:lnTo>
                      <a:pt x="90" y="244"/>
                    </a:lnTo>
                    <a:lnTo>
                      <a:pt x="70" y="259"/>
                    </a:lnTo>
                    <a:lnTo>
                      <a:pt x="60" y="282"/>
                    </a:lnTo>
                    <a:lnTo>
                      <a:pt x="73" y="305"/>
                    </a:lnTo>
                    <a:lnTo>
                      <a:pt x="85" y="356"/>
                    </a:lnTo>
                    <a:lnTo>
                      <a:pt x="73" y="379"/>
                    </a:lnTo>
                    <a:lnTo>
                      <a:pt x="76" y="420"/>
                    </a:lnTo>
                    <a:lnTo>
                      <a:pt x="81" y="462"/>
                    </a:lnTo>
                    <a:lnTo>
                      <a:pt x="87" y="468"/>
                    </a:lnTo>
                    <a:lnTo>
                      <a:pt x="55" y="531"/>
                    </a:lnTo>
                    <a:lnTo>
                      <a:pt x="25" y="543"/>
                    </a:lnTo>
                    <a:lnTo>
                      <a:pt x="15" y="574"/>
                    </a:lnTo>
                    <a:lnTo>
                      <a:pt x="0" y="583"/>
                    </a:lnTo>
                    <a:lnTo>
                      <a:pt x="5" y="602"/>
                    </a:lnTo>
                    <a:lnTo>
                      <a:pt x="43" y="632"/>
                    </a:lnTo>
                    <a:lnTo>
                      <a:pt x="75" y="661"/>
                    </a:lnTo>
                    <a:lnTo>
                      <a:pt x="121" y="659"/>
                    </a:lnTo>
                    <a:lnTo>
                      <a:pt x="176" y="687"/>
                    </a:lnTo>
                    <a:lnTo>
                      <a:pt x="179" y="683"/>
                    </a:lnTo>
                    <a:lnTo>
                      <a:pt x="206" y="711"/>
                    </a:lnTo>
                    <a:lnTo>
                      <a:pt x="234" y="738"/>
                    </a:lnTo>
                    <a:lnTo>
                      <a:pt x="272" y="781"/>
                    </a:lnTo>
                    <a:lnTo>
                      <a:pt x="281" y="807"/>
                    </a:lnTo>
                    <a:lnTo>
                      <a:pt x="342" y="808"/>
                    </a:lnTo>
                    <a:lnTo>
                      <a:pt x="379" y="810"/>
                    </a:lnTo>
                    <a:lnTo>
                      <a:pt x="428" y="826"/>
                    </a:lnTo>
                    <a:lnTo>
                      <a:pt x="409" y="893"/>
                    </a:lnTo>
                    <a:lnTo>
                      <a:pt x="440" y="914"/>
                    </a:lnTo>
                    <a:lnTo>
                      <a:pt x="451" y="837"/>
                    </a:lnTo>
                    <a:lnTo>
                      <a:pt x="463" y="759"/>
                    </a:lnTo>
                    <a:lnTo>
                      <a:pt x="442" y="702"/>
                    </a:lnTo>
                    <a:lnTo>
                      <a:pt x="431" y="649"/>
                    </a:lnTo>
                    <a:lnTo>
                      <a:pt x="466" y="647"/>
                    </a:lnTo>
                    <a:lnTo>
                      <a:pt x="475" y="635"/>
                    </a:lnTo>
                    <a:lnTo>
                      <a:pt x="448" y="623"/>
                    </a:lnTo>
                    <a:lnTo>
                      <a:pt x="442" y="586"/>
                    </a:lnTo>
                    <a:lnTo>
                      <a:pt x="484" y="586"/>
                    </a:lnTo>
                    <a:lnTo>
                      <a:pt x="525" y="586"/>
                    </a:lnTo>
                    <a:lnTo>
                      <a:pt x="521" y="579"/>
                    </a:lnTo>
                    <a:lnTo>
                      <a:pt x="533" y="585"/>
                    </a:lnTo>
                    <a:lnTo>
                      <a:pt x="558" y="565"/>
                    </a:lnTo>
                    <a:lnTo>
                      <a:pt x="576" y="610"/>
                    </a:lnTo>
                    <a:lnTo>
                      <a:pt x="588" y="614"/>
                    </a:lnTo>
                    <a:lnTo>
                      <a:pt x="576" y="570"/>
                    </a:lnTo>
                    <a:lnTo>
                      <a:pt x="548" y="526"/>
                    </a:lnTo>
                    <a:lnTo>
                      <a:pt x="564" y="501"/>
                    </a:lnTo>
                    <a:lnTo>
                      <a:pt x="542" y="432"/>
                    </a:lnTo>
                    <a:lnTo>
                      <a:pt x="554" y="386"/>
                    </a:lnTo>
                    <a:lnTo>
                      <a:pt x="564" y="338"/>
                    </a:lnTo>
                    <a:lnTo>
                      <a:pt x="522" y="341"/>
                    </a:lnTo>
                    <a:lnTo>
                      <a:pt x="481" y="344"/>
                    </a:lnTo>
                    <a:lnTo>
                      <a:pt x="437" y="295"/>
                    </a:lnTo>
                    <a:lnTo>
                      <a:pt x="399" y="294"/>
                    </a:lnTo>
                    <a:lnTo>
                      <a:pt x="361" y="292"/>
                    </a:lnTo>
                    <a:lnTo>
                      <a:pt x="327" y="273"/>
                    </a:lnTo>
                    <a:lnTo>
                      <a:pt x="328" y="238"/>
                    </a:lnTo>
                    <a:lnTo>
                      <a:pt x="303" y="176"/>
                    </a:lnTo>
                    <a:lnTo>
                      <a:pt x="284" y="176"/>
                    </a:lnTo>
                    <a:lnTo>
                      <a:pt x="305" y="129"/>
                    </a:lnTo>
                    <a:lnTo>
                      <a:pt x="331" y="83"/>
                    </a:lnTo>
                    <a:lnTo>
                      <a:pt x="358" y="37"/>
                    </a:lnTo>
                    <a:lnTo>
                      <a:pt x="393" y="26"/>
                    </a:lnTo>
                    <a:lnTo>
                      <a:pt x="397" y="0"/>
                    </a:lnTo>
                    <a:lnTo>
                      <a:pt x="366" y="3"/>
                    </a:lnTo>
                    <a:lnTo>
                      <a:pt x="321" y="31"/>
                    </a:lnTo>
                    <a:lnTo>
                      <a:pt x="276" y="59"/>
                    </a:lnTo>
                    <a:lnTo>
                      <a:pt x="248" y="61"/>
                    </a:lnTo>
                    <a:close/>
                  </a:path>
                </a:pathLst>
              </a:custGeom>
              <a:solidFill>
                <a:srgbClr val="FF8080"/>
              </a:solidFill>
              <a:ln w="0" cap="flat" cmpd="sng">
                <a:noFill/>
                <a:prstDash val="solid"/>
                <a:round/>
                <a:headEnd type="none" w="med" len="med"/>
                <a:tailEnd type="none" w="med" len="med"/>
              </a:ln>
            </p:spPr>
            <p:txBody>
              <a:bodyPr/>
              <a:lstStyle/>
              <a:p>
                <a:endParaRPr lang="en-US" sz="2200" dirty="0">
                  <a:cs typeface="Calibri" pitchFamily="34" charset="0"/>
                </a:endParaRPr>
              </a:p>
            </p:txBody>
          </p:sp>
          <p:sp>
            <p:nvSpPr>
              <p:cNvPr id="147" name="Freeform 133"/>
              <p:cNvSpPr>
                <a:spLocks noChangeAspect="1"/>
              </p:cNvSpPr>
              <p:nvPr/>
            </p:nvSpPr>
            <p:spPr bwMode="auto">
              <a:xfrm>
                <a:off x="1498" y="2592"/>
                <a:ext cx="88" cy="150"/>
              </a:xfrm>
              <a:custGeom>
                <a:avLst/>
                <a:gdLst>
                  <a:gd name="T0" fmla="*/ 0 w 233"/>
                  <a:gd name="T1" fmla="*/ 0 h 398"/>
                  <a:gd name="T2" fmla="*/ 0 w 233"/>
                  <a:gd name="T3" fmla="*/ 0 h 398"/>
                  <a:gd name="T4" fmla="*/ 0 w 233"/>
                  <a:gd name="T5" fmla="*/ 0 h 398"/>
                  <a:gd name="T6" fmla="*/ 0 w 233"/>
                  <a:gd name="T7" fmla="*/ 0 h 398"/>
                  <a:gd name="T8" fmla="*/ 0 w 233"/>
                  <a:gd name="T9" fmla="*/ 0 h 398"/>
                  <a:gd name="T10" fmla="*/ 0 w 233"/>
                  <a:gd name="T11" fmla="*/ 0 h 398"/>
                  <a:gd name="T12" fmla="*/ 0 w 233"/>
                  <a:gd name="T13" fmla="*/ 0 h 398"/>
                  <a:gd name="T14" fmla="*/ 0 w 233"/>
                  <a:gd name="T15" fmla="*/ 0 h 398"/>
                  <a:gd name="T16" fmla="*/ 0 w 233"/>
                  <a:gd name="T17" fmla="*/ 0 h 398"/>
                  <a:gd name="T18" fmla="*/ 0 w 233"/>
                  <a:gd name="T19" fmla="*/ 0 h 398"/>
                  <a:gd name="T20" fmla="*/ 0 w 233"/>
                  <a:gd name="T21" fmla="*/ 0 h 398"/>
                  <a:gd name="T22" fmla="*/ 0 w 233"/>
                  <a:gd name="T23" fmla="*/ 0 h 398"/>
                  <a:gd name="T24" fmla="*/ 0 w 233"/>
                  <a:gd name="T25" fmla="*/ 0 h 398"/>
                  <a:gd name="T26" fmla="*/ 0 w 233"/>
                  <a:gd name="T27" fmla="*/ 0 h 398"/>
                  <a:gd name="T28" fmla="*/ 0 w 233"/>
                  <a:gd name="T29" fmla="*/ 0 h 398"/>
                  <a:gd name="T30" fmla="*/ 0 w 233"/>
                  <a:gd name="T31" fmla="*/ 0 h 398"/>
                  <a:gd name="T32" fmla="*/ 0 w 233"/>
                  <a:gd name="T33" fmla="*/ 0 h 398"/>
                  <a:gd name="T34" fmla="*/ 0 w 233"/>
                  <a:gd name="T35" fmla="*/ 0 h 398"/>
                  <a:gd name="T36" fmla="*/ 0 w 233"/>
                  <a:gd name="T37" fmla="*/ 0 h 398"/>
                  <a:gd name="T38" fmla="*/ 0 w 233"/>
                  <a:gd name="T39" fmla="*/ 0 h 398"/>
                  <a:gd name="T40" fmla="*/ 0 w 233"/>
                  <a:gd name="T41" fmla="*/ 0 h 398"/>
                  <a:gd name="T42" fmla="*/ 0 w 233"/>
                  <a:gd name="T43" fmla="*/ 0 h 398"/>
                  <a:gd name="T44" fmla="*/ 0 w 233"/>
                  <a:gd name="T45" fmla="*/ 0 h 398"/>
                  <a:gd name="T46" fmla="*/ 0 w 233"/>
                  <a:gd name="T47" fmla="*/ 0 h 398"/>
                  <a:gd name="T48" fmla="*/ 0 w 233"/>
                  <a:gd name="T49" fmla="*/ 0 h 398"/>
                  <a:gd name="T50" fmla="*/ 0 w 233"/>
                  <a:gd name="T51" fmla="*/ 0 h 398"/>
                  <a:gd name="T52" fmla="*/ 0 w 233"/>
                  <a:gd name="T53" fmla="*/ 0 h 398"/>
                  <a:gd name="T54" fmla="*/ 0 w 233"/>
                  <a:gd name="T55" fmla="*/ 0 h 398"/>
                  <a:gd name="T56" fmla="*/ 0 w 233"/>
                  <a:gd name="T57" fmla="*/ 0 h 398"/>
                  <a:gd name="T58" fmla="*/ 0 w 233"/>
                  <a:gd name="T59" fmla="*/ 0 h 398"/>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233"/>
                  <a:gd name="T91" fmla="*/ 0 h 398"/>
                  <a:gd name="T92" fmla="*/ 233 w 233"/>
                  <a:gd name="T93" fmla="*/ 398 h 398"/>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233" h="398">
                    <a:moveTo>
                      <a:pt x="186" y="286"/>
                    </a:moveTo>
                    <a:lnTo>
                      <a:pt x="162" y="257"/>
                    </a:lnTo>
                    <a:lnTo>
                      <a:pt x="165" y="209"/>
                    </a:lnTo>
                    <a:lnTo>
                      <a:pt x="189" y="195"/>
                    </a:lnTo>
                    <a:lnTo>
                      <a:pt x="198" y="169"/>
                    </a:lnTo>
                    <a:lnTo>
                      <a:pt x="195" y="125"/>
                    </a:lnTo>
                    <a:lnTo>
                      <a:pt x="143" y="92"/>
                    </a:lnTo>
                    <a:lnTo>
                      <a:pt x="133" y="112"/>
                    </a:lnTo>
                    <a:lnTo>
                      <a:pt x="136" y="58"/>
                    </a:lnTo>
                    <a:lnTo>
                      <a:pt x="109" y="34"/>
                    </a:lnTo>
                    <a:lnTo>
                      <a:pt x="80" y="10"/>
                    </a:lnTo>
                    <a:lnTo>
                      <a:pt x="91" y="18"/>
                    </a:lnTo>
                    <a:lnTo>
                      <a:pt x="70" y="0"/>
                    </a:lnTo>
                    <a:lnTo>
                      <a:pt x="77" y="12"/>
                    </a:lnTo>
                    <a:lnTo>
                      <a:pt x="33" y="55"/>
                    </a:lnTo>
                    <a:lnTo>
                      <a:pt x="54" y="79"/>
                    </a:lnTo>
                    <a:lnTo>
                      <a:pt x="18" y="100"/>
                    </a:lnTo>
                    <a:lnTo>
                      <a:pt x="0" y="140"/>
                    </a:lnTo>
                    <a:lnTo>
                      <a:pt x="27" y="184"/>
                    </a:lnTo>
                    <a:lnTo>
                      <a:pt x="55" y="182"/>
                    </a:lnTo>
                    <a:lnTo>
                      <a:pt x="60" y="213"/>
                    </a:lnTo>
                    <a:lnTo>
                      <a:pt x="80" y="242"/>
                    </a:lnTo>
                    <a:lnTo>
                      <a:pt x="67" y="292"/>
                    </a:lnTo>
                    <a:lnTo>
                      <a:pt x="73" y="357"/>
                    </a:lnTo>
                    <a:lnTo>
                      <a:pt x="104" y="398"/>
                    </a:lnTo>
                    <a:lnTo>
                      <a:pt x="134" y="397"/>
                    </a:lnTo>
                    <a:lnTo>
                      <a:pt x="183" y="373"/>
                    </a:lnTo>
                    <a:lnTo>
                      <a:pt x="233" y="364"/>
                    </a:lnTo>
                    <a:lnTo>
                      <a:pt x="210" y="325"/>
                    </a:lnTo>
                    <a:lnTo>
                      <a:pt x="186" y="286"/>
                    </a:lnTo>
                    <a:close/>
                  </a:path>
                </a:pathLst>
              </a:custGeom>
              <a:blipFill dpi="0" rotWithShape="0">
                <a:blip r:embed="rId2" cstate="print"/>
                <a:srcRect/>
                <a:tile tx="0" ty="0" sx="100000" sy="100000" flip="none" algn="tl"/>
              </a:blipFill>
              <a:ln w="0">
                <a:noFill/>
                <a:prstDash val="solid"/>
                <a:round/>
                <a:headEnd/>
                <a:tailEnd/>
              </a:ln>
            </p:spPr>
            <p:txBody>
              <a:bodyPr/>
              <a:lstStyle/>
              <a:p>
                <a:endParaRPr lang="en-US" sz="2200" dirty="0">
                  <a:cs typeface="Calibri" pitchFamily="34" charset="0"/>
                </a:endParaRPr>
              </a:p>
            </p:txBody>
          </p:sp>
          <p:sp>
            <p:nvSpPr>
              <p:cNvPr id="148" name="Freeform 134"/>
              <p:cNvSpPr>
                <a:spLocks noChangeAspect="1"/>
              </p:cNvSpPr>
              <p:nvPr/>
            </p:nvSpPr>
            <p:spPr bwMode="auto">
              <a:xfrm>
                <a:off x="1559" y="2648"/>
                <a:ext cx="71" cy="84"/>
              </a:xfrm>
              <a:custGeom>
                <a:avLst/>
                <a:gdLst>
                  <a:gd name="T0" fmla="*/ 0 w 190"/>
                  <a:gd name="T1" fmla="*/ 0 h 224"/>
                  <a:gd name="T2" fmla="*/ 0 w 190"/>
                  <a:gd name="T3" fmla="*/ 0 h 224"/>
                  <a:gd name="T4" fmla="*/ 0 w 190"/>
                  <a:gd name="T5" fmla="*/ 0 h 224"/>
                  <a:gd name="T6" fmla="*/ 0 w 190"/>
                  <a:gd name="T7" fmla="*/ 0 h 224"/>
                  <a:gd name="T8" fmla="*/ 0 w 190"/>
                  <a:gd name="T9" fmla="*/ 0 h 224"/>
                  <a:gd name="T10" fmla="*/ 0 w 190"/>
                  <a:gd name="T11" fmla="*/ 0 h 224"/>
                  <a:gd name="T12" fmla="*/ 0 w 190"/>
                  <a:gd name="T13" fmla="*/ 0 h 224"/>
                  <a:gd name="T14" fmla="*/ 0 w 190"/>
                  <a:gd name="T15" fmla="*/ 0 h 224"/>
                  <a:gd name="T16" fmla="*/ 0 w 190"/>
                  <a:gd name="T17" fmla="*/ 0 h 224"/>
                  <a:gd name="T18" fmla="*/ 0 w 190"/>
                  <a:gd name="T19" fmla="*/ 0 h 224"/>
                  <a:gd name="T20" fmla="*/ 0 w 190"/>
                  <a:gd name="T21" fmla="*/ 0 h 224"/>
                  <a:gd name="T22" fmla="*/ 0 w 190"/>
                  <a:gd name="T23" fmla="*/ 0 h 224"/>
                  <a:gd name="T24" fmla="*/ 0 w 190"/>
                  <a:gd name="T25" fmla="*/ 0 h 224"/>
                  <a:gd name="T26" fmla="*/ 0 w 190"/>
                  <a:gd name="T27" fmla="*/ 0 h 224"/>
                  <a:gd name="T28" fmla="*/ 0 w 190"/>
                  <a:gd name="T29" fmla="*/ 0 h 224"/>
                  <a:gd name="T30" fmla="*/ 0 w 190"/>
                  <a:gd name="T31" fmla="*/ 0 h 224"/>
                  <a:gd name="T32" fmla="*/ 0 w 190"/>
                  <a:gd name="T33" fmla="*/ 0 h 224"/>
                  <a:gd name="T34" fmla="*/ 0 w 190"/>
                  <a:gd name="T35" fmla="*/ 0 h 224"/>
                  <a:gd name="T36" fmla="*/ 0 w 190"/>
                  <a:gd name="T37" fmla="*/ 0 h 224"/>
                  <a:gd name="T38" fmla="*/ 0 w 190"/>
                  <a:gd name="T39" fmla="*/ 0 h 224"/>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90"/>
                  <a:gd name="T61" fmla="*/ 0 h 224"/>
                  <a:gd name="T62" fmla="*/ 190 w 190"/>
                  <a:gd name="T63" fmla="*/ 224 h 224"/>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90" h="224">
                    <a:moveTo>
                      <a:pt x="24" y="140"/>
                    </a:moveTo>
                    <a:lnTo>
                      <a:pt x="0" y="111"/>
                    </a:lnTo>
                    <a:lnTo>
                      <a:pt x="3" y="63"/>
                    </a:lnTo>
                    <a:lnTo>
                      <a:pt x="27" y="49"/>
                    </a:lnTo>
                    <a:lnTo>
                      <a:pt x="36" y="23"/>
                    </a:lnTo>
                    <a:lnTo>
                      <a:pt x="45" y="0"/>
                    </a:lnTo>
                    <a:lnTo>
                      <a:pt x="102" y="5"/>
                    </a:lnTo>
                    <a:lnTo>
                      <a:pt x="145" y="2"/>
                    </a:lnTo>
                    <a:lnTo>
                      <a:pt x="144" y="0"/>
                    </a:lnTo>
                    <a:lnTo>
                      <a:pt x="190" y="3"/>
                    </a:lnTo>
                    <a:lnTo>
                      <a:pt x="186" y="30"/>
                    </a:lnTo>
                    <a:lnTo>
                      <a:pt x="171" y="76"/>
                    </a:lnTo>
                    <a:lnTo>
                      <a:pt x="189" y="143"/>
                    </a:lnTo>
                    <a:lnTo>
                      <a:pt x="162" y="197"/>
                    </a:lnTo>
                    <a:lnTo>
                      <a:pt x="133" y="187"/>
                    </a:lnTo>
                    <a:lnTo>
                      <a:pt x="90" y="196"/>
                    </a:lnTo>
                    <a:lnTo>
                      <a:pt x="93" y="224"/>
                    </a:lnTo>
                    <a:lnTo>
                      <a:pt x="71" y="218"/>
                    </a:lnTo>
                    <a:lnTo>
                      <a:pt x="48" y="179"/>
                    </a:lnTo>
                    <a:lnTo>
                      <a:pt x="24" y="140"/>
                    </a:lnTo>
                    <a:close/>
                  </a:path>
                </a:pathLst>
              </a:custGeom>
              <a:blipFill dpi="0" rotWithShape="0">
                <a:blip r:embed="rId2" cstate="print"/>
                <a:srcRect/>
                <a:tile tx="0" ty="0" sx="100000" sy="100000" flip="none" algn="tl"/>
              </a:blipFill>
              <a:ln w="0">
                <a:noFill/>
                <a:prstDash val="solid"/>
                <a:round/>
                <a:headEnd/>
                <a:tailEnd/>
              </a:ln>
            </p:spPr>
            <p:txBody>
              <a:bodyPr/>
              <a:lstStyle/>
              <a:p>
                <a:endParaRPr lang="en-US" sz="2200" dirty="0">
                  <a:cs typeface="Calibri" pitchFamily="34" charset="0"/>
                </a:endParaRPr>
              </a:p>
            </p:txBody>
          </p:sp>
          <p:sp>
            <p:nvSpPr>
              <p:cNvPr id="149" name="Freeform 135"/>
              <p:cNvSpPr>
                <a:spLocks noChangeAspect="1"/>
              </p:cNvSpPr>
              <p:nvPr/>
            </p:nvSpPr>
            <p:spPr bwMode="auto">
              <a:xfrm>
                <a:off x="1493" y="2547"/>
                <a:ext cx="16" cy="14"/>
              </a:xfrm>
              <a:custGeom>
                <a:avLst/>
                <a:gdLst>
                  <a:gd name="T0" fmla="*/ 0 w 43"/>
                  <a:gd name="T1" fmla="*/ 0 h 37"/>
                  <a:gd name="T2" fmla="*/ 0 w 43"/>
                  <a:gd name="T3" fmla="*/ 0 h 37"/>
                  <a:gd name="T4" fmla="*/ 0 w 43"/>
                  <a:gd name="T5" fmla="*/ 0 h 37"/>
                  <a:gd name="T6" fmla="*/ 0 w 43"/>
                  <a:gd name="T7" fmla="*/ 0 h 37"/>
                  <a:gd name="T8" fmla="*/ 0 w 43"/>
                  <a:gd name="T9" fmla="*/ 0 h 37"/>
                  <a:gd name="T10" fmla="*/ 0 w 43"/>
                  <a:gd name="T11" fmla="*/ 0 h 37"/>
                  <a:gd name="T12" fmla="*/ 0 60000 65536"/>
                  <a:gd name="T13" fmla="*/ 0 60000 65536"/>
                  <a:gd name="T14" fmla="*/ 0 60000 65536"/>
                  <a:gd name="T15" fmla="*/ 0 60000 65536"/>
                  <a:gd name="T16" fmla="*/ 0 60000 65536"/>
                  <a:gd name="T17" fmla="*/ 0 60000 65536"/>
                  <a:gd name="T18" fmla="*/ 0 w 43"/>
                  <a:gd name="T19" fmla="*/ 0 h 37"/>
                  <a:gd name="T20" fmla="*/ 43 w 43"/>
                  <a:gd name="T21" fmla="*/ 37 h 37"/>
                </a:gdLst>
                <a:ahLst/>
                <a:cxnLst>
                  <a:cxn ang="T12">
                    <a:pos x="T0" y="T1"/>
                  </a:cxn>
                  <a:cxn ang="T13">
                    <a:pos x="T2" y="T3"/>
                  </a:cxn>
                  <a:cxn ang="T14">
                    <a:pos x="T4" y="T5"/>
                  </a:cxn>
                  <a:cxn ang="T15">
                    <a:pos x="T6" y="T7"/>
                  </a:cxn>
                  <a:cxn ang="T16">
                    <a:pos x="T8" y="T9"/>
                  </a:cxn>
                  <a:cxn ang="T17">
                    <a:pos x="T10" y="T11"/>
                  </a:cxn>
                </a:cxnLst>
                <a:rect l="T18" t="T19" r="T20" b="T21"/>
                <a:pathLst>
                  <a:path w="43" h="37">
                    <a:moveTo>
                      <a:pt x="12" y="1"/>
                    </a:moveTo>
                    <a:lnTo>
                      <a:pt x="43" y="0"/>
                    </a:lnTo>
                    <a:lnTo>
                      <a:pt x="30" y="37"/>
                    </a:lnTo>
                    <a:lnTo>
                      <a:pt x="0" y="34"/>
                    </a:lnTo>
                    <a:lnTo>
                      <a:pt x="18" y="12"/>
                    </a:lnTo>
                    <a:lnTo>
                      <a:pt x="12" y="1"/>
                    </a:lnTo>
                    <a:close/>
                  </a:path>
                </a:pathLst>
              </a:custGeom>
              <a:blipFill dpi="0" rotWithShape="0">
                <a:blip r:embed="rId2" cstate="print"/>
                <a:srcRect/>
                <a:tile tx="0" ty="0" sx="100000" sy="100000" flip="none" algn="tl"/>
              </a:blipFill>
              <a:ln w="0">
                <a:noFill/>
                <a:prstDash val="solid"/>
                <a:round/>
                <a:headEnd/>
                <a:tailEnd/>
              </a:ln>
            </p:spPr>
            <p:txBody>
              <a:bodyPr/>
              <a:lstStyle/>
              <a:p>
                <a:endParaRPr lang="en-US" sz="2200" dirty="0">
                  <a:cs typeface="Calibri" pitchFamily="34" charset="0"/>
                </a:endParaRPr>
              </a:p>
            </p:txBody>
          </p:sp>
          <p:sp>
            <p:nvSpPr>
              <p:cNvPr id="150" name="Freeform 136"/>
              <p:cNvSpPr>
                <a:spLocks noChangeAspect="1"/>
              </p:cNvSpPr>
              <p:nvPr/>
            </p:nvSpPr>
            <p:spPr bwMode="auto">
              <a:xfrm>
                <a:off x="1281" y="2517"/>
                <a:ext cx="247" cy="238"/>
              </a:xfrm>
              <a:custGeom>
                <a:avLst/>
                <a:gdLst>
                  <a:gd name="T0" fmla="*/ 0 w 656"/>
                  <a:gd name="T1" fmla="*/ 0 h 631"/>
                  <a:gd name="T2" fmla="*/ 0 w 656"/>
                  <a:gd name="T3" fmla="*/ 0 h 631"/>
                  <a:gd name="T4" fmla="*/ 0 w 656"/>
                  <a:gd name="T5" fmla="*/ 0 h 631"/>
                  <a:gd name="T6" fmla="*/ 0 w 656"/>
                  <a:gd name="T7" fmla="*/ 0 h 631"/>
                  <a:gd name="T8" fmla="*/ 0 w 656"/>
                  <a:gd name="T9" fmla="*/ 0 h 631"/>
                  <a:gd name="T10" fmla="*/ 0 w 656"/>
                  <a:gd name="T11" fmla="*/ 0 h 631"/>
                  <a:gd name="T12" fmla="*/ 0 w 656"/>
                  <a:gd name="T13" fmla="*/ 0 h 631"/>
                  <a:gd name="T14" fmla="*/ 0 w 656"/>
                  <a:gd name="T15" fmla="*/ 0 h 631"/>
                  <a:gd name="T16" fmla="*/ 0 w 656"/>
                  <a:gd name="T17" fmla="*/ 0 h 631"/>
                  <a:gd name="T18" fmla="*/ 0 w 656"/>
                  <a:gd name="T19" fmla="*/ 0 h 631"/>
                  <a:gd name="T20" fmla="*/ 0 w 656"/>
                  <a:gd name="T21" fmla="*/ 0 h 631"/>
                  <a:gd name="T22" fmla="*/ 0 w 656"/>
                  <a:gd name="T23" fmla="*/ 0 h 631"/>
                  <a:gd name="T24" fmla="*/ 0 w 656"/>
                  <a:gd name="T25" fmla="*/ 0 h 631"/>
                  <a:gd name="T26" fmla="*/ 0 w 656"/>
                  <a:gd name="T27" fmla="*/ 0 h 631"/>
                  <a:gd name="T28" fmla="*/ 0 w 656"/>
                  <a:gd name="T29" fmla="*/ 0 h 631"/>
                  <a:gd name="T30" fmla="*/ 0 w 656"/>
                  <a:gd name="T31" fmla="*/ 0 h 631"/>
                  <a:gd name="T32" fmla="*/ 0 w 656"/>
                  <a:gd name="T33" fmla="*/ 0 h 631"/>
                  <a:gd name="T34" fmla="*/ 0 w 656"/>
                  <a:gd name="T35" fmla="*/ 0 h 631"/>
                  <a:gd name="T36" fmla="*/ 0 w 656"/>
                  <a:gd name="T37" fmla="*/ 0 h 631"/>
                  <a:gd name="T38" fmla="*/ 0 w 656"/>
                  <a:gd name="T39" fmla="*/ 0 h 631"/>
                  <a:gd name="T40" fmla="*/ 0 w 656"/>
                  <a:gd name="T41" fmla="*/ 0 h 631"/>
                  <a:gd name="T42" fmla="*/ 0 w 656"/>
                  <a:gd name="T43" fmla="*/ 0 h 631"/>
                  <a:gd name="T44" fmla="*/ 0 w 656"/>
                  <a:gd name="T45" fmla="*/ 0 h 631"/>
                  <a:gd name="T46" fmla="*/ 0 w 656"/>
                  <a:gd name="T47" fmla="*/ 0 h 631"/>
                  <a:gd name="T48" fmla="*/ 0 w 656"/>
                  <a:gd name="T49" fmla="*/ 0 h 631"/>
                  <a:gd name="T50" fmla="*/ 0 w 656"/>
                  <a:gd name="T51" fmla="*/ 0 h 631"/>
                  <a:gd name="T52" fmla="*/ 0 w 656"/>
                  <a:gd name="T53" fmla="*/ 0 h 631"/>
                  <a:gd name="T54" fmla="*/ 0 w 656"/>
                  <a:gd name="T55" fmla="*/ 0 h 631"/>
                  <a:gd name="T56" fmla="*/ 0 w 656"/>
                  <a:gd name="T57" fmla="*/ 0 h 631"/>
                  <a:gd name="T58" fmla="*/ 0 w 656"/>
                  <a:gd name="T59" fmla="*/ 0 h 631"/>
                  <a:gd name="T60" fmla="*/ 0 w 656"/>
                  <a:gd name="T61" fmla="*/ 0 h 631"/>
                  <a:gd name="T62" fmla="*/ 0 w 656"/>
                  <a:gd name="T63" fmla="*/ 0 h 631"/>
                  <a:gd name="T64" fmla="*/ 0 w 656"/>
                  <a:gd name="T65" fmla="*/ 0 h 631"/>
                  <a:gd name="T66" fmla="*/ 0 w 656"/>
                  <a:gd name="T67" fmla="*/ 0 h 631"/>
                  <a:gd name="T68" fmla="*/ 0 w 656"/>
                  <a:gd name="T69" fmla="*/ 0 h 631"/>
                  <a:gd name="T70" fmla="*/ 0 w 656"/>
                  <a:gd name="T71" fmla="*/ 0 h 631"/>
                  <a:gd name="T72" fmla="*/ 0 w 656"/>
                  <a:gd name="T73" fmla="*/ 0 h 631"/>
                  <a:gd name="T74" fmla="*/ 0 w 656"/>
                  <a:gd name="T75" fmla="*/ 0 h 631"/>
                  <a:gd name="T76" fmla="*/ 0 w 656"/>
                  <a:gd name="T77" fmla="*/ 0 h 631"/>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656"/>
                  <a:gd name="T118" fmla="*/ 0 h 631"/>
                  <a:gd name="T119" fmla="*/ 656 w 656"/>
                  <a:gd name="T120" fmla="*/ 631 h 631"/>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656" h="631">
                    <a:moveTo>
                      <a:pt x="546" y="137"/>
                    </a:moveTo>
                    <a:lnTo>
                      <a:pt x="543" y="128"/>
                    </a:lnTo>
                    <a:lnTo>
                      <a:pt x="531" y="116"/>
                    </a:lnTo>
                    <a:lnTo>
                      <a:pt x="513" y="117"/>
                    </a:lnTo>
                    <a:lnTo>
                      <a:pt x="522" y="116"/>
                    </a:lnTo>
                    <a:lnTo>
                      <a:pt x="509" y="101"/>
                    </a:lnTo>
                    <a:lnTo>
                      <a:pt x="558" y="85"/>
                    </a:lnTo>
                    <a:lnTo>
                      <a:pt x="506" y="85"/>
                    </a:lnTo>
                    <a:lnTo>
                      <a:pt x="452" y="86"/>
                    </a:lnTo>
                    <a:lnTo>
                      <a:pt x="471" y="92"/>
                    </a:lnTo>
                    <a:lnTo>
                      <a:pt x="422" y="114"/>
                    </a:lnTo>
                    <a:lnTo>
                      <a:pt x="355" y="92"/>
                    </a:lnTo>
                    <a:lnTo>
                      <a:pt x="310" y="94"/>
                    </a:lnTo>
                    <a:lnTo>
                      <a:pt x="264" y="94"/>
                    </a:lnTo>
                    <a:lnTo>
                      <a:pt x="247" y="58"/>
                    </a:lnTo>
                    <a:lnTo>
                      <a:pt x="194" y="37"/>
                    </a:lnTo>
                    <a:lnTo>
                      <a:pt x="174" y="0"/>
                    </a:lnTo>
                    <a:lnTo>
                      <a:pt x="161" y="22"/>
                    </a:lnTo>
                    <a:lnTo>
                      <a:pt x="183" y="37"/>
                    </a:lnTo>
                    <a:lnTo>
                      <a:pt x="173" y="38"/>
                    </a:lnTo>
                    <a:lnTo>
                      <a:pt x="109" y="65"/>
                    </a:lnTo>
                    <a:lnTo>
                      <a:pt x="98" y="76"/>
                    </a:lnTo>
                    <a:lnTo>
                      <a:pt x="112" y="146"/>
                    </a:lnTo>
                    <a:lnTo>
                      <a:pt x="91" y="173"/>
                    </a:lnTo>
                    <a:lnTo>
                      <a:pt x="64" y="135"/>
                    </a:lnTo>
                    <a:lnTo>
                      <a:pt x="89" y="88"/>
                    </a:lnTo>
                    <a:lnTo>
                      <a:pt x="76" y="43"/>
                    </a:lnTo>
                    <a:lnTo>
                      <a:pt x="109" y="17"/>
                    </a:lnTo>
                    <a:lnTo>
                      <a:pt x="74" y="28"/>
                    </a:lnTo>
                    <a:lnTo>
                      <a:pt x="47" y="74"/>
                    </a:lnTo>
                    <a:lnTo>
                      <a:pt x="21" y="120"/>
                    </a:lnTo>
                    <a:lnTo>
                      <a:pt x="0" y="167"/>
                    </a:lnTo>
                    <a:lnTo>
                      <a:pt x="19" y="167"/>
                    </a:lnTo>
                    <a:lnTo>
                      <a:pt x="44" y="229"/>
                    </a:lnTo>
                    <a:lnTo>
                      <a:pt x="43" y="264"/>
                    </a:lnTo>
                    <a:lnTo>
                      <a:pt x="77" y="283"/>
                    </a:lnTo>
                    <a:lnTo>
                      <a:pt x="115" y="285"/>
                    </a:lnTo>
                    <a:lnTo>
                      <a:pt x="153" y="286"/>
                    </a:lnTo>
                    <a:lnTo>
                      <a:pt x="197" y="335"/>
                    </a:lnTo>
                    <a:lnTo>
                      <a:pt x="238" y="332"/>
                    </a:lnTo>
                    <a:lnTo>
                      <a:pt x="280" y="329"/>
                    </a:lnTo>
                    <a:lnTo>
                      <a:pt x="270" y="377"/>
                    </a:lnTo>
                    <a:lnTo>
                      <a:pt x="258" y="423"/>
                    </a:lnTo>
                    <a:lnTo>
                      <a:pt x="280" y="492"/>
                    </a:lnTo>
                    <a:lnTo>
                      <a:pt x="264" y="517"/>
                    </a:lnTo>
                    <a:lnTo>
                      <a:pt x="292" y="561"/>
                    </a:lnTo>
                    <a:lnTo>
                      <a:pt x="304" y="605"/>
                    </a:lnTo>
                    <a:lnTo>
                      <a:pt x="341" y="629"/>
                    </a:lnTo>
                    <a:lnTo>
                      <a:pt x="368" y="626"/>
                    </a:lnTo>
                    <a:lnTo>
                      <a:pt x="374" y="631"/>
                    </a:lnTo>
                    <a:lnTo>
                      <a:pt x="425" y="593"/>
                    </a:lnTo>
                    <a:lnTo>
                      <a:pt x="467" y="555"/>
                    </a:lnTo>
                    <a:lnTo>
                      <a:pt x="476" y="540"/>
                    </a:lnTo>
                    <a:lnTo>
                      <a:pt x="444" y="528"/>
                    </a:lnTo>
                    <a:lnTo>
                      <a:pt x="430" y="467"/>
                    </a:lnTo>
                    <a:lnTo>
                      <a:pt x="415" y="438"/>
                    </a:lnTo>
                    <a:lnTo>
                      <a:pt x="462" y="455"/>
                    </a:lnTo>
                    <a:lnTo>
                      <a:pt x="507" y="470"/>
                    </a:lnTo>
                    <a:lnTo>
                      <a:pt x="516" y="450"/>
                    </a:lnTo>
                    <a:lnTo>
                      <a:pt x="556" y="432"/>
                    </a:lnTo>
                    <a:lnTo>
                      <a:pt x="597" y="416"/>
                    </a:lnTo>
                    <a:lnTo>
                      <a:pt x="610" y="386"/>
                    </a:lnTo>
                    <a:lnTo>
                      <a:pt x="606" y="385"/>
                    </a:lnTo>
                    <a:lnTo>
                      <a:pt x="579" y="341"/>
                    </a:lnTo>
                    <a:lnTo>
                      <a:pt x="597" y="301"/>
                    </a:lnTo>
                    <a:lnTo>
                      <a:pt x="633" y="280"/>
                    </a:lnTo>
                    <a:lnTo>
                      <a:pt x="612" y="256"/>
                    </a:lnTo>
                    <a:lnTo>
                      <a:pt x="656" y="213"/>
                    </a:lnTo>
                    <a:lnTo>
                      <a:pt x="649" y="201"/>
                    </a:lnTo>
                    <a:lnTo>
                      <a:pt x="601" y="199"/>
                    </a:lnTo>
                    <a:lnTo>
                      <a:pt x="570" y="199"/>
                    </a:lnTo>
                    <a:lnTo>
                      <a:pt x="582" y="196"/>
                    </a:lnTo>
                    <a:lnTo>
                      <a:pt x="598" y="171"/>
                    </a:lnTo>
                    <a:lnTo>
                      <a:pt x="610" y="161"/>
                    </a:lnTo>
                    <a:lnTo>
                      <a:pt x="580" y="132"/>
                    </a:lnTo>
                    <a:lnTo>
                      <a:pt x="562" y="135"/>
                    </a:lnTo>
                    <a:lnTo>
                      <a:pt x="544" y="123"/>
                    </a:lnTo>
                    <a:lnTo>
                      <a:pt x="546" y="137"/>
                    </a:lnTo>
                    <a:close/>
                  </a:path>
                </a:pathLst>
              </a:custGeom>
              <a:solidFill>
                <a:srgbClr val="FF8080"/>
              </a:solidFill>
              <a:ln w="0" cap="flat" cmpd="sng">
                <a:noFill/>
                <a:prstDash val="solid"/>
                <a:round/>
                <a:headEnd type="none" w="med" len="med"/>
                <a:tailEnd type="none" w="med" len="med"/>
              </a:ln>
            </p:spPr>
            <p:txBody>
              <a:bodyPr/>
              <a:lstStyle/>
              <a:p>
                <a:endParaRPr lang="en-US" sz="2200" dirty="0">
                  <a:cs typeface="Calibri" pitchFamily="34" charset="0"/>
                </a:endParaRPr>
              </a:p>
            </p:txBody>
          </p:sp>
          <p:sp>
            <p:nvSpPr>
              <p:cNvPr id="151" name="Freeform 137"/>
              <p:cNvSpPr>
                <a:spLocks noChangeAspect="1"/>
              </p:cNvSpPr>
              <p:nvPr/>
            </p:nvSpPr>
            <p:spPr bwMode="auto">
              <a:xfrm>
                <a:off x="1449" y="2540"/>
                <a:ext cx="9" cy="3"/>
              </a:xfrm>
              <a:custGeom>
                <a:avLst/>
                <a:gdLst>
                  <a:gd name="T0" fmla="*/ 0 w 24"/>
                  <a:gd name="T1" fmla="*/ 1 h 6"/>
                  <a:gd name="T2" fmla="*/ 0 w 24"/>
                  <a:gd name="T3" fmla="*/ 1 h 6"/>
                  <a:gd name="T4" fmla="*/ 0 w 24"/>
                  <a:gd name="T5" fmla="*/ 0 h 6"/>
                  <a:gd name="T6" fmla="*/ 0 w 24"/>
                  <a:gd name="T7" fmla="*/ 1 h 6"/>
                  <a:gd name="T8" fmla="*/ 0 60000 65536"/>
                  <a:gd name="T9" fmla="*/ 0 60000 65536"/>
                  <a:gd name="T10" fmla="*/ 0 60000 65536"/>
                  <a:gd name="T11" fmla="*/ 0 60000 65536"/>
                  <a:gd name="T12" fmla="*/ 0 w 24"/>
                  <a:gd name="T13" fmla="*/ 0 h 6"/>
                  <a:gd name="T14" fmla="*/ 24 w 24"/>
                  <a:gd name="T15" fmla="*/ 6 h 6"/>
                </a:gdLst>
                <a:ahLst/>
                <a:cxnLst>
                  <a:cxn ang="T8">
                    <a:pos x="T0" y="T1"/>
                  </a:cxn>
                  <a:cxn ang="T9">
                    <a:pos x="T2" y="T3"/>
                  </a:cxn>
                  <a:cxn ang="T10">
                    <a:pos x="T4" y="T5"/>
                  </a:cxn>
                  <a:cxn ang="T11">
                    <a:pos x="T6" y="T7"/>
                  </a:cxn>
                </a:cxnLst>
                <a:rect l="T12" t="T13" r="T14" b="T15"/>
                <a:pathLst>
                  <a:path w="24" h="6">
                    <a:moveTo>
                      <a:pt x="24" y="6"/>
                    </a:moveTo>
                    <a:lnTo>
                      <a:pt x="24" y="4"/>
                    </a:lnTo>
                    <a:lnTo>
                      <a:pt x="0" y="0"/>
                    </a:lnTo>
                    <a:lnTo>
                      <a:pt x="24" y="6"/>
                    </a:lnTo>
                    <a:close/>
                  </a:path>
                </a:pathLst>
              </a:custGeom>
              <a:solidFill>
                <a:srgbClr val="FF0000"/>
              </a:solidFill>
              <a:ln w="0">
                <a:noFill/>
                <a:prstDash val="solid"/>
                <a:round/>
                <a:headEnd/>
                <a:tailEnd/>
              </a:ln>
            </p:spPr>
            <p:txBody>
              <a:bodyPr/>
              <a:lstStyle/>
              <a:p>
                <a:endParaRPr lang="en-US" sz="2200" dirty="0">
                  <a:cs typeface="Calibri" pitchFamily="34" charset="0"/>
                </a:endParaRPr>
              </a:p>
            </p:txBody>
          </p:sp>
          <p:sp>
            <p:nvSpPr>
              <p:cNvPr id="152" name="Freeform 138"/>
              <p:cNvSpPr>
                <a:spLocks noChangeAspect="1"/>
              </p:cNvSpPr>
              <p:nvPr/>
            </p:nvSpPr>
            <p:spPr bwMode="auto">
              <a:xfrm>
                <a:off x="1098" y="2289"/>
                <a:ext cx="187" cy="68"/>
              </a:xfrm>
              <a:custGeom>
                <a:avLst/>
                <a:gdLst>
                  <a:gd name="T0" fmla="*/ 0 w 500"/>
                  <a:gd name="T1" fmla="*/ 0 h 179"/>
                  <a:gd name="T2" fmla="*/ 0 w 500"/>
                  <a:gd name="T3" fmla="*/ 0 h 179"/>
                  <a:gd name="T4" fmla="*/ 0 w 500"/>
                  <a:gd name="T5" fmla="*/ 0 h 179"/>
                  <a:gd name="T6" fmla="*/ 0 w 500"/>
                  <a:gd name="T7" fmla="*/ 0 h 179"/>
                  <a:gd name="T8" fmla="*/ 0 w 500"/>
                  <a:gd name="T9" fmla="*/ 0 h 179"/>
                  <a:gd name="T10" fmla="*/ 0 w 500"/>
                  <a:gd name="T11" fmla="*/ 0 h 179"/>
                  <a:gd name="T12" fmla="*/ 0 w 500"/>
                  <a:gd name="T13" fmla="*/ 0 h 179"/>
                  <a:gd name="T14" fmla="*/ 0 w 500"/>
                  <a:gd name="T15" fmla="*/ 0 h 179"/>
                  <a:gd name="T16" fmla="*/ 0 w 500"/>
                  <a:gd name="T17" fmla="*/ 0 h 179"/>
                  <a:gd name="T18" fmla="*/ 0 w 500"/>
                  <a:gd name="T19" fmla="*/ 0 h 179"/>
                  <a:gd name="T20" fmla="*/ 0 w 500"/>
                  <a:gd name="T21" fmla="*/ 0 h 179"/>
                  <a:gd name="T22" fmla="*/ 0 w 500"/>
                  <a:gd name="T23" fmla="*/ 0 h 179"/>
                  <a:gd name="T24" fmla="*/ 0 w 500"/>
                  <a:gd name="T25" fmla="*/ 0 h 179"/>
                  <a:gd name="T26" fmla="*/ 0 w 500"/>
                  <a:gd name="T27" fmla="*/ 0 h 179"/>
                  <a:gd name="T28" fmla="*/ 0 w 500"/>
                  <a:gd name="T29" fmla="*/ 0 h 179"/>
                  <a:gd name="T30" fmla="*/ 0 w 500"/>
                  <a:gd name="T31" fmla="*/ 0 h 179"/>
                  <a:gd name="T32" fmla="*/ 0 w 500"/>
                  <a:gd name="T33" fmla="*/ 0 h 179"/>
                  <a:gd name="T34" fmla="*/ 0 w 500"/>
                  <a:gd name="T35" fmla="*/ 0 h 179"/>
                  <a:gd name="T36" fmla="*/ 0 w 500"/>
                  <a:gd name="T37" fmla="*/ 0 h 179"/>
                  <a:gd name="T38" fmla="*/ 0 w 500"/>
                  <a:gd name="T39" fmla="*/ 0 h 179"/>
                  <a:gd name="T40" fmla="*/ 0 w 500"/>
                  <a:gd name="T41" fmla="*/ 0 h 179"/>
                  <a:gd name="T42" fmla="*/ 0 w 500"/>
                  <a:gd name="T43" fmla="*/ 0 h 179"/>
                  <a:gd name="T44" fmla="*/ 0 w 500"/>
                  <a:gd name="T45" fmla="*/ 0 h 179"/>
                  <a:gd name="T46" fmla="*/ 0 w 500"/>
                  <a:gd name="T47" fmla="*/ 0 h 179"/>
                  <a:gd name="T48" fmla="*/ 0 w 500"/>
                  <a:gd name="T49" fmla="*/ 0 h 179"/>
                  <a:gd name="T50" fmla="*/ 0 w 500"/>
                  <a:gd name="T51" fmla="*/ 0 h 179"/>
                  <a:gd name="T52" fmla="*/ 0 w 500"/>
                  <a:gd name="T53" fmla="*/ 0 h 179"/>
                  <a:gd name="T54" fmla="*/ 0 w 500"/>
                  <a:gd name="T55" fmla="*/ 0 h 179"/>
                  <a:gd name="T56" fmla="*/ 0 w 500"/>
                  <a:gd name="T57" fmla="*/ 0 h 179"/>
                  <a:gd name="T58" fmla="*/ 0 w 500"/>
                  <a:gd name="T59" fmla="*/ 0 h 179"/>
                  <a:gd name="T60" fmla="*/ 0 w 500"/>
                  <a:gd name="T61" fmla="*/ 0 h 179"/>
                  <a:gd name="T62" fmla="*/ 0 w 500"/>
                  <a:gd name="T63" fmla="*/ 0 h 179"/>
                  <a:gd name="T64" fmla="*/ 0 w 500"/>
                  <a:gd name="T65" fmla="*/ 0 h 179"/>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500"/>
                  <a:gd name="T100" fmla="*/ 0 h 179"/>
                  <a:gd name="T101" fmla="*/ 500 w 500"/>
                  <a:gd name="T102" fmla="*/ 179 h 179"/>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500" h="179">
                    <a:moveTo>
                      <a:pt x="352" y="73"/>
                    </a:moveTo>
                    <a:lnTo>
                      <a:pt x="352" y="76"/>
                    </a:lnTo>
                    <a:lnTo>
                      <a:pt x="305" y="52"/>
                    </a:lnTo>
                    <a:lnTo>
                      <a:pt x="255" y="27"/>
                    </a:lnTo>
                    <a:lnTo>
                      <a:pt x="218" y="10"/>
                    </a:lnTo>
                    <a:lnTo>
                      <a:pt x="182" y="3"/>
                    </a:lnTo>
                    <a:lnTo>
                      <a:pt x="164" y="0"/>
                    </a:lnTo>
                    <a:lnTo>
                      <a:pt x="108" y="12"/>
                    </a:lnTo>
                    <a:lnTo>
                      <a:pt x="51" y="22"/>
                    </a:lnTo>
                    <a:lnTo>
                      <a:pt x="25" y="56"/>
                    </a:lnTo>
                    <a:lnTo>
                      <a:pt x="0" y="73"/>
                    </a:lnTo>
                    <a:lnTo>
                      <a:pt x="18" y="68"/>
                    </a:lnTo>
                    <a:lnTo>
                      <a:pt x="57" y="50"/>
                    </a:lnTo>
                    <a:lnTo>
                      <a:pt x="96" y="33"/>
                    </a:lnTo>
                    <a:lnTo>
                      <a:pt x="157" y="31"/>
                    </a:lnTo>
                    <a:lnTo>
                      <a:pt x="134" y="38"/>
                    </a:lnTo>
                    <a:lnTo>
                      <a:pt x="176" y="52"/>
                    </a:lnTo>
                    <a:lnTo>
                      <a:pt x="203" y="61"/>
                    </a:lnTo>
                    <a:lnTo>
                      <a:pt x="217" y="68"/>
                    </a:lnTo>
                    <a:lnTo>
                      <a:pt x="284" y="85"/>
                    </a:lnTo>
                    <a:lnTo>
                      <a:pt x="297" y="116"/>
                    </a:lnTo>
                    <a:lnTo>
                      <a:pt x="355" y="144"/>
                    </a:lnTo>
                    <a:lnTo>
                      <a:pt x="328" y="179"/>
                    </a:lnTo>
                    <a:lnTo>
                      <a:pt x="376" y="177"/>
                    </a:lnTo>
                    <a:lnTo>
                      <a:pt x="422" y="176"/>
                    </a:lnTo>
                    <a:lnTo>
                      <a:pt x="461" y="170"/>
                    </a:lnTo>
                    <a:lnTo>
                      <a:pt x="500" y="164"/>
                    </a:lnTo>
                    <a:lnTo>
                      <a:pt x="464" y="146"/>
                    </a:lnTo>
                    <a:lnTo>
                      <a:pt x="430" y="128"/>
                    </a:lnTo>
                    <a:lnTo>
                      <a:pt x="427" y="112"/>
                    </a:lnTo>
                    <a:lnTo>
                      <a:pt x="393" y="98"/>
                    </a:lnTo>
                    <a:lnTo>
                      <a:pt x="358" y="85"/>
                    </a:lnTo>
                    <a:lnTo>
                      <a:pt x="352" y="73"/>
                    </a:lnTo>
                    <a:close/>
                  </a:path>
                </a:pathLst>
              </a:custGeom>
              <a:blipFill dpi="0" rotWithShape="0">
                <a:blip r:embed="rId2" cstate="print"/>
                <a:srcRect/>
                <a:tile tx="0" ty="0" sx="100000" sy="100000" flip="none" algn="tl"/>
              </a:blipFill>
              <a:ln w="0">
                <a:noFill/>
                <a:prstDash val="solid"/>
                <a:round/>
                <a:headEnd/>
                <a:tailEnd/>
              </a:ln>
            </p:spPr>
            <p:txBody>
              <a:bodyPr/>
              <a:lstStyle/>
              <a:p>
                <a:endParaRPr lang="en-US" sz="2200" dirty="0">
                  <a:cs typeface="Calibri" pitchFamily="34" charset="0"/>
                </a:endParaRPr>
              </a:p>
            </p:txBody>
          </p:sp>
          <p:sp>
            <p:nvSpPr>
              <p:cNvPr id="153" name="Freeform 139"/>
              <p:cNvSpPr>
                <a:spLocks noChangeAspect="1"/>
              </p:cNvSpPr>
              <p:nvPr/>
            </p:nvSpPr>
            <p:spPr bwMode="auto">
              <a:xfrm>
                <a:off x="1129" y="2314"/>
                <a:ext cx="10" cy="9"/>
              </a:xfrm>
              <a:custGeom>
                <a:avLst/>
                <a:gdLst>
                  <a:gd name="T0" fmla="*/ 0 w 26"/>
                  <a:gd name="T1" fmla="*/ 0 h 24"/>
                  <a:gd name="T2" fmla="*/ 0 w 26"/>
                  <a:gd name="T3" fmla="*/ 0 h 24"/>
                  <a:gd name="T4" fmla="*/ 0 w 26"/>
                  <a:gd name="T5" fmla="*/ 0 h 24"/>
                  <a:gd name="T6" fmla="*/ 0 w 26"/>
                  <a:gd name="T7" fmla="*/ 0 h 24"/>
                  <a:gd name="T8" fmla="*/ 0 60000 65536"/>
                  <a:gd name="T9" fmla="*/ 0 60000 65536"/>
                  <a:gd name="T10" fmla="*/ 0 60000 65536"/>
                  <a:gd name="T11" fmla="*/ 0 60000 65536"/>
                  <a:gd name="T12" fmla="*/ 0 w 26"/>
                  <a:gd name="T13" fmla="*/ 0 h 24"/>
                  <a:gd name="T14" fmla="*/ 26 w 26"/>
                  <a:gd name="T15" fmla="*/ 24 h 24"/>
                </a:gdLst>
                <a:ahLst/>
                <a:cxnLst>
                  <a:cxn ang="T8">
                    <a:pos x="T0" y="T1"/>
                  </a:cxn>
                  <a:cxn ang="T9">
                    <a:pos x="T2" y="T3"/>
                  </a:cxn>
                  <a:cxn ang="T10">
                    <a:pos x="T4" y="T5"/>
                  </a:cxn>
                  <a:cxn ang="T11">
                    <a:pos x="T6" y="T7"/>
                  </a:cxn>
                </a:cxnLst>
                <a:rect l="T12" t="T13" r="T14" b="T15"/>
                <a:pathLst>
                  <a:path w="26" h="24">
                    <a:moveTo>
                      <a:pt x="0" y="24"/>
                    </a:moveTo>
                    <a:lnTo>
                      <a:pt x="26" y="21"/>
                    </a:lnTo>
                    <a:lnTo>
                      <a:pt x="8" y="0"/>
                    </a:lnTo>
                    <a:lnTo>
                      <a:pt x="0" y="24"/>
                    </a:lnTo>
                    <a:close/>
                  </a:path>
                </a:pathLst>
              </a:custGeom>
              <a:blipFill dpi="0" rotWithShape="0">
                <a:blip r:embed="rId2" cstate="print"/>
                <a:srcRect/>
                <a:tile tx="0" ty="0" sx="100000" sy="100000" flip="none" algn="tl"/>
              </a:blipFill>
              <a:ln w="0">
                <a:noFill/>
                <a:prstDash val="solid"/>
                <a:round/>
                <a:headEnd/>
                <a:tailEnd/>
              </a:ln>
            </p:spPr>
            <p:txBody>
              <a:bodyPr/>
              <a:lstStyle/>
              <a:p>
                <a:endParaRPr lang="en-US" sz="2200" dirty="0">
                  <a:cs typeface="Calibri" pitchFamily="34" charset="0"/>
                </a:endParaRPr>
              </a:p>
            </p:txBody>
          </p:sp>
          <p:sp>
            <p:nvSpPr>
              <p:cNvPr id="154" name="Freeform 140"/>
              <p:cNvSpPr>
                <a:spLocks noChangeAspect="1"/>
              </p:cNvSpPr>
              <p:nvPr/>
            </p:nvSpPr>
            <p:spPr bwMode="auto">
              <a:xfrm>
                <a:off x="1152" y="2367"/>
                <a:ext cx="6" cy="3"/>
              </a:xfrm>
              <a:custGeom>
                <a:avLst/>
                <a:gdLst>
                  <a:gd name="T0" fmla="*/ 0 w 16"/>
                  <a:gd name="T1" fmla="*/ 0 h 8"/>
                  <a:gd name="T2" fmla="*/ 0 w 16"/>
                  <a:gd name="T3" fmla="*/ 0 h 8"/>
                  <a:gd name="T4" fmla="*/ 0 w 16"/>
                  <a:gd name="T5" fmla="*/ 0 h 8"/>
                  <a:gd name="T6" fmla="*/ 0 w 16"/>
                  <a:gd name="T7" fmla="*/ 0 h 8"/>
                  <a:gd name="T8" fmla="*/ 0 w 16"/>
                  <a:gd name="T9" fmla="*/ 0 h 8"/>
                  <a:gd name="T10" fmla="*/ 0 w 16"/>
                  <a:gd name="T11" fmla="*/ 0 h 8"/>
                  <a:gd name="T12" fmla="*/ 0 w 16"/>
                  <a:gd name="T13" fmla="*/ 0 h 8"/>
                  <a:gd name="T14" fmla="*/ 0 w 16"/>
                  <a:gd name="T15" fmla="*/ 0 h 8"/>
                  <a:gd name="T16" fmla="*/ 0 w 16"/>
                  <a:gd name="T17" fmla="*/ 0 h 8"/>
                  <a:gd name="T18" fmla="*/ 0 w 16"/>
                  <a:gd name="T19" fmla="*/ 0 h 8"/>
                  <a:gd name="T20" fmla="*/ 0 w 16"/>
                  <a:gd name="T21" fmla="*/ 0 h 8"/>
                  <a:gd name="T22" fmla="*/ 0 w 16"/>
                  <a:gd name="T23" fmla="*/ 0 h 8"/>
                  <a:gd name="T24" fmla="*/ 0 w 16"/>
                  <a:gd name="T25" fmla="*/ 0 h 8"/>
                  <a:gd name="T26" fmla="*/ 0 w 16"/>
                  <a:gd name="T27" fmla="*/ 0 h 8"/>
                  <a:gd name="T28" fmla="*/ 0 w 16"/>
                  <a:gd name="T29" fmla="*/ 0 h 8"/>
                  <a:gd name="T30" fmla="*/ 0 w 16"/>
                  <a:gd name="T31" fmla="*/ 0 h 8"/>
                  <a:gd name="T32" fmla="*/ 0 w 16"/>
                  <a:gd name="T33" fmla="*/ 0 h 8"/>
                  <a:gd name="T34" fmla="*/ 0 w 16"/>
                  <a:gd name="T35" fmla="*/ 0 h 8"/>
                  <a:gd name="T36" fmla="*/ 0 w 16"/>
                  <a:gd name="T37" fmla="*/ 0 h 8"/>
                  <a:gd name="T38" fmla="*/ 0 w 16"/>
                  <a:gd name="T39" fmla="*/ 0 h 8"/>
                  <a:gd name="T40" fmla="*/ 0 w 16"/>
                  <a:gd name="T41" fmla="*/ 0 h 8"/>
                  <a:gd name="T42" fmla="*/ 0 w 16"/>
                  <a:gd name="T43" fmla="*/ 0 h 8"/>
                  <a:gd name="T44" fmla="*/ 0 w 16"/>
                  <a:gd name="T45" fmla="*/ 0 h 8"/>
                  <a:gd name="T46" fmla="*/ 0 w 16"/>
                  <a:gd name="T47" fmla="*/ 0 h 8"/>
                  <a:gd name="T48" fmla="*/ 0 w 16"/>
                  <a:gd name="T49" fmla="*/ 0 h 8"/>
                  <a:gd name="T50" fmla="*/ 0 w 16"/>
                  <a:gd name="T51" fmla="*/ 0 h 8"/>
                  <a:gd name="T52" fmla="*/ 0 w 16"/>
                  <a:gd name="T53" fmla="*/ 0 h 8"/>
                  <a:gd name="T54" fmla="*/ 0 w 16"/>
                  <a:gd name="T55" fmla="*/ 0 h 8"/>
                  <a:gd name="T56" fmla="*/ 0 w 16"/>
                  <a:gd name="T57" fmla="*/ 0 h 8"/>
                  <a:gd name="T58" fmla="*/ 0 w 16"/>
                  <a:gd name="T59" fmla="*/ 0 h 8"/>
                  <a:gd name="T60" fmla="*/ 0 w 16"/>
                  <a:gd name="T61" fmla="*/ 0 h 8"/>
                  <a:gd name="T62" fmla="*/ 0 w 16"/>
                  <a:gd name="T63" fmla="*/ 0 h 8"/>
                  <a:gd name="T64" fmla="*/ 0 w 16"/>
                  <a:gd name="T65" fmla="*/ 0 h 8"/>
                  <a:gd name="T66" fmla="*/ 0 w 16"/>
                  <a:gd name="T67" fmla="*/ 0 h 8"/>
                  <a:gd name="T68" fmla="*/ 0 w 16"/>
                  <a:gd name="T69" fmla="*/ 0 h 8"/>
                  <a:gd name="T70" fmla="*/ 0 w 16"/>
                  <a:gd name="T71" fmla="*/ 0 h 8"/>
                  <a:gd name="T72" fmla="*/ 0 w 16"/>
                  <a:gd name="T73" fmla="*/ 0 h 8"/>
                  <a:gd name="T74" fmla="*/ 0 w 16"/>
                  <a:gd name="T75" fmla="*/ 0 h 8"/>
                  <a:gd name="T76" fmla="*/ 0 w 16"/>
                  <a:gd name="T77" fmla="*/ 0 h 8"/>
                  <a:gd name="T78" fmla="*/ 0 w 16"/>
                  <a:gd name="T79" fmla="*/ 0 h 8"/>
                  <a:gd name="T80" fmla="*/ 0 w 16"/>
                  <a:gd name="T81" fmla="*/ 0 h 8"/>
                  <a:gd name="T82" fmla="*/ 0 w 16"/>
                  <a:gd name="T83" fmla="*/ 0 h 8"/>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16"/>
                  <a:gd name="T127" fmla="*/ 0 h 8"/>
                  <a:gd name="T128" fmla="*/ 16 w 16"/>
                  <a:gd name="T129" fmla="*/ 8 h 8"/>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16" h="8">
                    <a:moveTo>
                      <a:pt x="16" y="3"/>
                    </a:moveTo>
                    <a:lnTo>
                      <a:pt x="16" y="2"/>
                    </a:lnTo>
                    <a:lnTo>
                      <a:pt x="15" y="2"/>
                    </a:lnTo>
                    <a:lnTo>
                      <a:pt x="13" y="2"/>
                    </a:lnTo>
                    <a:lnTo>
                      <a:pt x="12" y="3"/>
                    </a:lnTo>
                    <a:lnTo>
                      <a:pt x="10" y="3"/>
                    </a:lnTo>
                    <a:lnTo>
                      <a:pt x="10" y="2"/>
                    </a:lnTo>
                    <a:lnTo>
                      <a:pt x="9" y="2"/>
                    </a:lnTo>
                    <a:lnTo>
                      <a:pt x="7" y="2"/>
                    </a:lnTo>
                    <a:lnTo>
                      <a:pt x="7" y="3"/>
                    </a:lnTo>
                    <a:lnTo>
                      <a:pt x="6" y="3"/>
                    </a:lnTo>
                    <a:lnTo>
                      <a:pt x="6" y="5"/>
                    </a:lnTo>
                    <a:lnTo>
                      <a:pt x="4" y="5"/>
                    </a:lnTo>
                    <a:lnTo>
                      <a:pt x="3" y="5"/>
                    </a:lnTo>
                    <a:lnTo>
                      <a:pt x="3" y="3"/>
                    </a:lnTo>
                    <a:lnTo>
                      <a:pt x="3" y="2"/>
                    </a:lnTo>
                    <a:lnTo>
                      <a:pt x="1" y="2"/>
                    </a:lnTo>
                    <a:lnTo>
                      <a:pt x="3" y="0"/>
                    </a:lnTo>
                    <a:lnTo>
                      <a:pt x="1" y="0"/>
                    </a:lnTo>
                    <a:lnTo>
                      <a:pt x="0" y="0"/>
                    </a:lnTo>
                    <a:lnTo>
                      <a:pt x="0" y="2"/>
                    </a:lnTo>
                    <a:lnTo>
                      <a:pt x="1" y="2"/>
                    </a:lnTo>
                    <a:lnTo>
                      <a:pt x="1" y="3"/>
                    </a:lnTo>
                    <a:lnTo>
                      <a:pt x="1" y="5"/>
                    </a:lnTo>
                    <a:lnTo>
                      <a:pt x="1" y="6"/>
                    </a:lnTo>
                    <a:lnTo>
                      <a:pt x="1" y="8"/>
                    </a:lnTo>
                    <a:lnTo>
                      <a:pt x="3" y="8"/>
                    </a:lnTo>
                    <a:lnTo>
                      <a:pt x="3" y="6"/>
                    </a:lnTo>
                    <a:lnTo>
                      <a:pt x="4" y="6"/>
                    </a:lnTo>
                    <a:lnTo>
                      <a:pt x="6" y="6"/>
                    </a:lnTo>
                    <a:lnTo>
                      <a:pt x="6" y="8"/>
                    </a:lnTo>
                    <a:lnTo>
                      <a:pt x="7" y="8"/>
                    </a:lnTo>
                    <a:lnTo>
                      <a:pt x="9" y="6"/>
                    </a:lnTo>
                    <a:lnTo>
                      <a:pt x="9" y="5"/>
                    </a:lnTo>
                    <a:lnTo>
                      <a:pt x="10" y="5"/>
                    </a:lnTo>
                    <a:lnTo>
                      <a:pt x="12" y="5"/>
                    </a:lnTo>
                    <a:lnTo>
                      <a:pt x="13" y="5"/>
                    </a:lnTo>
                    <a:lnTo>
                      <a:pt x="13" y="6"/>
                    </a:lnTo>
                    <a:lnTo>
                      <a:pt x="15" y="6"/>
                    </a:lnTo>
                    <a:lnTo>
                      <a:pt x="15" y="5"/>
                    </a:lnTo>
                    <a:lnTo>
                      <a:pt x="16" y="5"/>
                    </a:lnTo>
                    <a:lnTo>
                      <a:pt x="16" y="3"/>
                    </a:lnTo>
                    <a:close/>
                  </a:path>
                </a:pathLst>
              </a:custGeom>
              <a:blipFill dpi="0" rotWithShape="0">
                <a:blip r:embed="rId2" cstate="print"/>
                <a:srcRect/>
                <a:tile tx="0" ty="0" sx="100000" sy="100000" flip="none" algn="tl"/>
              </a:blipFill>
              <a:ln w="0">
                <a:noFill/>
                <a:prstDash val="solid"/>
                <a:round/>
                <a:headEnd/>
                <a:tailEnd/>
              </a:ln>
            </p:spPr>
            <p:txBody>
              <a:bodyPr/>
              <a:lstStyle/>
              <a:p>
                <a:endParaRPr lang="en-US" sz="2200" dirty="0">
                  <a:cs typeface="Calibri" pitchFamily="34" charset="0"/>
                </a:endParaRPr>
              </a:p>
            </p:txBody>
          </p:sp>
          <p:sp>
            <p:nvSpPr>
              <p:cNvPr id="155" name="Freeform 141"/>
              <p:cNvSpPr>
                <a:spLocks noChangeAspect="1"/>
              </p:cNvSpPr>
              <p:nvPr/>
            </p:nvSpPr>
            <p:spPr bwMode="auto">
              <a:xfrm>
                <a:off x="1181" y="2359"/>
                <a:ext cx="3" cy="2"/>
              </a:xfrm>
              <a:custGeom>
                <a:avLst/>
                <a:gdLst>
                  <a:gd name="T0" fmla="*/ 0 w 7"/>
                  <a:gd name="T1" fmla="*/ 0 h 5"/>
                  <a:gd name="T2" fmla="*/ 0 w 7"/>
                  <a:gd name="T3" fmla="*/ 0 h 5"/>
                  <a:gd name="T4" fmla="*/ 0 w 7"/>
                  <a:gd name="T5" fmla="*/ 0 h 5"/>
                  <a:gd name="T6" fmla="*/ 0 w 7"/>
                  <a:gd name="T7" fmla="*/ 0 h 5"/>
                  <a:gd name="T8" fmla="*/ 0 w 7"/>
                  <a:gd name="T9" fmla="*/ 0 h 5"/>
                  <a:gd name="T10" fmla="*/ 0 w 7"/>
                  <a:gd name="T11" fmla="*/ 0 h 5"/>
                  <a:gd name="T12" fmla="*/ 0 w 7"/>
                  <a:gd name="T13" fmla="*/ 0 h 5"/>
                  <a:gd name="T14" fmla="*/ 0 w 7"/>
                  <a:gd name="T15" fmla="*/ 0 h 5"/>
                  <a:gd name="T16" fmla="*/ 0 w 7"/>
                  <a:gd name="T17" fmla="*/ 0 h 5"/>
                  <a:gd name="T18" fmla="*/ 0 w 7"/>
                  <a:gd name="T19" fmla="*/ 0 h 5"/>
                  <a:gd name="T20" fmla="*/ 0 w 7"/>
                  <a:gd name="T21" fmla="*/ 0 h 5"/>
                  <a:gd name="T22" fmla="*/ 0 w 7"/>
                  <a:gd name="T23" fmla="*/ 0 h 5"/>
                  <a:gd name="T24" fmla="*/ 0 w 7"/>
                  <a:gd name="T25" fmla="*/ 0 h 5"/>
                  <a:gd name="T26" fmla="*/ 0 w 7"/>
                  <a:gd name="T27" fmla="*/ 0 h 5"/>
                  <a:gd name="T28" fmla="*/ 0 w 7"/>
                  <a:gd name="T29" fmla="*/ 0 h 5"/>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7"/>
                  <a:gd name="T46" fmla="*/ 0 h 5"/>
                  <a:gd name="T47" fmla="*/ 7 w 7"/>
                  <a:gd name="T48" fmla="*/ 5 h 5"/>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7" h="5">
                    <a:moveTo>
                      <a:pt x="7" y="2"/>
                    </a:moveTo>
                    <a:lnTo>
                      <a:pt x="7" y="0"/>
                    </a:lnTo>
                    <a:lnTo>
                      <a:pt x="6" y="0"/>
                    </a:lnTo>
                    <a:lnTo>
                      <a:pt x="6" y="2"/>
                    </a:lnTo>
                    <a:lnTo>
                      <a:pt x="4" y="2"/>
                    </a:lnTo>
                    <a:lnTo>
                      <a:pt x="3" y="3"/>
                    </a:lnTo>
                    <a:lnTo>
                      <a:pt x="1" y="3"/>
                    </a:lnTo>
                    <a:lnTo>
                      <a:pt x="1" y="5"/>
                    </a:lnTo>
                    <a:lnTo>
                      <a:pt x="0" y="5"/>
                    </a:lnTo>
                    <a:lnTo>
                      <a:pt x="1" y="5"/>
                    </a:lnTo>
                    <a:lnTo>
                      <a:pt x="3" y="5"/>
                    </a:lnTo>
                    <a:lnTo>
                      <a:pt x="3" y="3"/>
                    </a:lnTo>
                    <a:lnTo>
                      <a:pt x="4" y="3"/>
                    </a:lnTo>
                    <a:lnTo>
                      <a:pt x="6" y="3"/>
                    </a:lnTo>
                    <a:lnTo>
                      <a:pt x="7" y="2"/>
                    </a:lnTo>
                    <a:close/>
                  </a:path>
                </a:pathLst>
              </a:custGeom>
              <a:blipFill dpi="0" rotWithShape="0">
                <a:blip r:embed="rId2" cstate="print"/>
                <a:srcRect/>
                <a:tile tx="0" ty="0" sx="100000" sy="100000" flip="none" algn="tl"/>
              </a:blipFill>
              <a:ln w="0">
                <a:noFill/>
                <a:prstDash val="solid"/>
                <a:round/>
                <a:headEnd/>
                <a:tailEnd/>
              </a:ln>
            </p:spPr>
            <p:txBody>
              <a:bodyPr/>
              <a:lstStyle/>
              <a:p>
                <a:endParaRPr lang="en-US" sz="2200" dirty="0">
                  <a:cs typeface="Calibri" pitchFamily="34" charset="0"/>
                </a:endParaRPr>
              </a:p>
            </p:txBody>
          </p:sp>
          <p:sp>
            <p:nvSpPr>
              <p:cNvPr id="156" name="Freeform 142"/>
              <p:cNvSpPr>
                <a:spLocks noChangeAspect="1"/>
              </p:cNvSpPr>
              <p:nvPr/>
            </p:nvSpPr>
            <p:spPr bwMode="auto">
              <a:xfrm>
                <a:off x="1177" y="2360"/>
                <a:ext cx="2" cy="1"/>
              </a:xfrm>
              <a:custGeom>
                <a:avLst/>
                <a:gdLst>
                  <a:gd name="T0" fmla="*/ 0 w 7"/>
                  <a:gd name="T1" fmla="*/ 0 h 3"/>
                  <a:gd name="T2" fmla="*/ 0 w 7"/>
                  <a:gd name="T3" fmla="*/ 0 h 3"/>
                  <a:gd name="T4" fmla="*/ 0 w 7"/>
                  <a:gd name="T5" fmla="*/ 0 h 3"/>
                  <a:gd name="T6" fmla="*/ 0 w 7"/>
                  <a:gd name="T7" fmla="*/ 0 h 3"/>
                  <a:gd name="T8" fmla="*/ 0 w 7"/>
                  <a:gd name="T9" fmla="*/ 0 h 3"/>
                  <a:gd name="T10" fmla="*/ 0 w 7"/>
                  <a:gd name="T11" fmla="*/ 0 h 3"/>
                  <a:gd name="T12" fmla="*/ 0 w 7"/>
                  <a:gd name="T13" fmla="*/ 0 h 3"/>
                  <a:gd name="T14" fmla="*/ 0 w 7"/>
                  <a:gd name="T15" fmla="*/ 0 h 3"/>
                  <a:gd name="T16" fmla="*/ 0 w 7"/>
                  <a:gd name="T17" fmla="*/ 0 h 3"/>
                  <a:gd name="T18" fmla="*/ 0 w 7"/>
                  <a:gd name="T19" fmla="*/ 0 h 3"/>
                  <a:gd name="T20" fmla="*/ 0 w 7"/>
                  <a:gd name="T21" fmla="*/ 0 h 3"/>
                  <a:gd name="T22" fmla="*/ 0 w 7"/>
                  <a:gd name="T23" fmla="*/ 0 h 3"/>
                  <a:gd name="T24" fmla="*/ 0 w 7"/>
                  <a:gd name="T25" fmla="*/ 0 h 3"/>
                  <a:gd name="T26" fmla="*/ 0 w 7"/>
                  <a:gd name="T27" fmla="*/ 0 h 3"/>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7"/>
                  <a:gd name="T43" fmla="*/ 0 h 3"/>
                  <a:gd name="T44" fmla="*/ 7 w 7"/>
                  <a:gd name="T45" fmla="*/ 3 h 3"/>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7" h="3">
                    <a:moveTo>
                      <a:pt x="7" y="0"/>
                    </a:moveTo>
                    <a:lnTo>
                      <a:pt x="6" y="0"/>
                    </a:lnTo>
                    <a:lnTo>
                      <a:pt x="4" y="0"/>
                    </a:lnTo>
                    <a:lnTo>
                      <a:pt x="4" y="2"/>
                    </a:lnTo>
                    <a:lnTo>
                      <a:pt x="3" y="2"/>
                    </a:lnTo>
                    <a:lnTo>
                      <a:pt x="1" y="2"/>
                    </a:lnTo>
                    <a:lnTo>
                      <a:pt x="0" y="2"/>
                    </a:lnTo>
                    <a:lnTo>
                      <a:pt x="0" y="3"/>
                    </a:lnTo>
                    <a:lnTo>
                      <a:pt x="1" y="3"/>
                    </a:lnTo>
                    <a:lnTo>
                      <a:pt x="3" y="2"/>
                    </a:lnTo>
                    <a:lnTo>
                      <a:pt x="4" y="2"/>
                    </a:lnTo>
                    <a:lnTo>
                      <a:pt x="6" y="2"/>
                    </a:lnTo>
                    <a:lnTo>
                      <a:pt x="7" y="2"/>
                    </a:lnTo>
                    <a:lnTo>
                      <a:pt x="7" y="0"/>
                    </a:lnTo>
                    <a:close/>
                  </a:path>
                </a:pathLst>
              </a:custGeom>
              <a:blipFill dpi="0" rotWithShape="0">
                <a:blip r:embed="rId2" cstate="print"/>
                <a:srcRect/>
                <a:tile tx="0" ty="0" sx="100000" sy="100000" flip="none" algn="tl"/>
              </a:blipFill>
              <a:ln w="0">
                <a:noFill/>
                <a:prstDash val="solid"/>
                <a:round/>
                <a:headEnd/>
                <a:tailEnd/>
              </a:ln>
            </p:spPr>
            <p:txBody>
              <a:bodyPr/>
              <a:lstStyle/>
              <a:p>
                <a:endParaRPr lang="en-US" sz="2200" dirty="0">
                  <a:cs typeface="Calibri" pitchFamily="34" charset="0"/>
                </a:endParaRPr>
              </a:p>
            </p:txBody>
          </p:sp>
          <p:sp>
            <p:nvSpPr>
              <p:cNvPr id="157" name="Freeform 143"/>
              <p:cNvSpPr>
                <a:spLocks noChangeAspect="1"/>
              </p:cNvSpPr>
              <p:nvPr/>
            </p:nvSpPr>
            <p:spPr bwMode="auto">
              <a:xfrm>
                <a:off x="1452" y="2387"/>
                <a:ext cx="4" cy="1"/>
              </a:xfrm>
              <a:custGeom>
                <a:avLst/>
                <a:gdLst>
                  <a:gd name="T0" fmla="*/ 1 w 8"/>
                  <a:gd name="T1" fmla="*/ 0 h 3"/>
                  <a:gd name="T2" fmla="*/ 1 w 8"/>
                  <a:gd name="T3" fmla="*/ 0 h 3"/>
                  <a:gd name="T4" fmla="*/ 1 w 8"/>
                  <a:gd name="T5" fmla="*/ 0 h 3"/>
                  <a:gd name="T6" fmla="*/ 1 w 8"/>
                  <a:gd name="T7" fmla="*/ 0 h 3"/>
                  <a:gd name="T8" fmla="*/ 1 w 8"/>
                  <a:gd name="T9" fmla="*/ 0 h 3"/>
                  <a:gd name="T10" fmla="*/ 0 w 8"/>
                  <a:gd name="T11" fmla="*/ 0 h 3"/>
                  <a:gd name="T12" fmla="*/ 1 w 8"/>
                  <a:gd name="T13" fmla="*/ 0 h 3"/>
                  <a:gd name="T14" fmla="*/ 1 w 8"/>
                  <a:gd name="T15" fmla="*/ 0 h 3"/>
                  <a:gd name="T16" fmla="*/ 1 w 8"/>
                  <a:gd name="T17" fmla="*/ 0 h 3"/>
                  <a:gd name="T18" fmla="*/ 1 w 8"/>
                  <a:gd name="T19" fmla="*/ 0 h 3"/>
                  <a:gd name="T20" fmla="*/ 1 w 8"/>
                  <a:gd name="T21" fmla="*/ 0 h 3"/>
                  <a:gd name="T22" fmla="*/ 1 w 8"/>
                  <a:gd name="T23" fmla="*/ 0 h 3"/>
                  <a:gd name="T24" fmla="*/ 1 w 8"/>
                  <a:gd name="T25" fmla="*/ 0 h 3"/>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8"/>
                  <a:gd name="T40" fmla="*/ 0 h 3"/>
                  <a:gd name="T41" fmla="*/ 8 w 8"/>
                  <a:gd name="T42" fmla="*/ 3 h 3"/>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8" h="3">
                    <a:moveTo>
                      <a:pt x="8" y="0"/>
                    </a:moveTo>
                    <a:lnTo>
                      <a:pt x="6" y="0"/>
                    </a:lnTo>
                    <a:lnTo>
                      <a:pt x="5" y="0"/>
                    </a:lnTo>
                    <a:lnTo>
                      <a:pt x="3" y="0"/>
                    </a:lnTo>
                    <a:lnTo>
                      <a:pt x="2" y="2"/>
                    </a:lnTo>
                    <a:lnTo>
                      <a:pt x="0" y="3"/>
                    </a:lnTo>
                    <a:lnTo>
                      <a:pt x="2" y="3"/>
                    </a:lnTo>
                    <a:lnTo>
                      <a:pt x="3" y="3"/>
                    </a:lnTo>
                    <a:lnTo>
                      <a:pt x="5" y="3"/>
                    </a:lnTo>
                    <a:lnTo>
                      <a:pt x="5" y="2"/>
                    </a:lnTo>
                    <a:lnTo>
                      <a:pt x="6" y="2"/>
                    </a:lnTo>
                    <a:lnTo>
                      <a:pt x="8" y="2"/>
                    </a:lnTo>
                    <a:lnTo>
                      <a:pt x="8" y="0"/>
                    </a:lnTo>
                    <a:close/>
                  </a:path>
                </a:pathLst>
              </a:custGeom>
              <a:blipFill dpi="0" rotWithShape="0">
                <a:blip r:embed="rId2" cstate="print"/>
                <a:srcRect/>
                <a:tile tx="0" ty="0" sx="100000" sy="100000" flip="none" algn="tl"/>
              </a:blipFill>
              <a:ln w="0">
                <a:noFill/>
                <a:prstDash val="solid"/>
                <a:round/>
                <a:headEnd/>
                <a:tailEnd/>
              </a:ln>
            </p:spPr>
            <p:txBody>
              <a:bodyPr/>
              <a:lstStyle/>
              <a:p>
                <a:endParaRPr lang="en-US" sz="2200" dirty="0">
                  <a:cs typeface="Calibri" pitchFamily="34" charset="0"/>
                </a:endParaRPr>
              </a:p>
            </p:txBody>
          </p:sp>
          <p:sp>
            <p:nvSpPr>
              <p:cNvPr id="158" name="Freeform 144"/>
              <p:cNvSpPr>
                <a:spLocks noChangeAspect="1"/>
              </p:cNvSpPr>
              <p:nvPr/>
            </p:nvSpPr>
            <p:spPr bwMode="auto">
              <a:xfrm>
                <a:off x="1459" y="2380"/>
                <a:ext cx="2" cy="2"/>
              </a:xfrm>
              <a:custGeom>
                <a:avLst/>
                <a:gdLst>
                  <a:gd name="T0" fmla="*/ 0 w 6"/>
                  <a:gd name="T1" fmla="*/ 1 h 3"/>
                  <a:gd name="T2" fmla="*/ 0 w 6"/>
                  <a:gd name="T3" fmla="*/ 1 h 3"/>
                  <a:gd name="T4" fmla="*/ 0 w 6"/>
                  <a:gd name="T5" fmla="*/ 0 h 3"/>
                  <a:gd name="T6" fmla="*/ 0 w 6"/>
                  <a:gd name="T7" fmla="*/ 0 h 3"/>
                  <a:gd name="T8" fmla="*/ 0 w 6"/>
                  <a:gd name="T9" fmla="*/ 0 h 3"/>
                  <a:gd name="T10" fmla="*/ 0 w 6"/>
                  <a:gd name="T11" fmla="*/ 0 h 3"/>
                  <a:gd name="T12" fmla="*/ 0 w 6"/>
                  <a:gd name="T13" fmla="*/ 1 h 3"/>
                  <a:gd name="T14" fmla="*/ 0 w 6"/>
                  <a:gd name="T15" fmla="*/ 1 h 3"/>
                  <a:gd name="T16" fmla="*/ 0 w 6"/>
                  <a:gd name="T17" fmla="*/ 1 h 3"/>
                  <a:gd name="T18" fmla="*/ 0 w 6"/>
                  <a:gd name="T19" fmla="*/ 1 h 3"/>
                  <a:gd name="T20" fmla="*/ 0 w 6"/>
                  <a:gd name="T21" fmla="*/ 1 h 3"/>
                  <a:gd name="T22" fmla="*/ 0 w 6"/>
                  <a:gd name="T23" fmla="*/ 1 h 3"/>
                  <a:gd name="T24" fmla="*/ 0 w 6"/>
                  <a:gd name="T25" fmla="*/ 1 h 3"/>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6"/>
                  <a:gd name="T40" fmla="*/ 0 h 3"/>
                  <a:gd name="T41" fmla="*/ 6 w 6"/>
                  <a:gd name="T42" fmla="*/ 3 h 3"/>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6" h="3">
                    <a:moveTo>
                      <a:pt x="6" y="1"/>
                    </a:moveTo>
                    <a:lnTo>
                      <a:pt x="4" y="1"/>
                    </a:lnTo>
                    <a:lnTo>
                      <a:pt x="4" y="0"/>
                    </a:lnTo>
                    <a:lnTo>
                      <a:pt x="3" y="0"/>
                    </a:lnTo>
                    <a:lnTo>
                      <a:pt x="1" y="0"/>
                    </a:lnTo>
                    <a:lnTo>
                      <a:pt x="0" y="0"/>
                    </a:lnTo>
                    <a:lnTo>
                      <a:pt x="0" y="1"/>
                    </a:lnTo>
                    <a:lnTo>
                      <a:pt x="1" y="1"/>
                    </a:lnTo>
                    <a:lnTo>
                      <a:pt x="3" y="1"/>
                    </a:lnTo>
                    <a:lnTo>
                      <a:pt x="4" y="1"/>
                    </a:lnTo>
                    <a:lnTo>
                      <a:pt x="4" y="3"/>
                    </a:lnTo>
                    <a:lnTo>
                      <a:pt x="6" y="3"/>
                    </a:lnTo>
                    <a:lnTo>
                      <a:pt x="6" y="1"/>
                    </a:lnTo>
                    <a:close/>
                  </a:path>
                </a:pathLst>
              </a:custGeom>
              <a:blipFill dpi="0" rotWithShape="0">
                <a:blip r:embed="rId2" cstate="print"/>
                <a:srcRect/>
                <a:tile tx="0" ty="0" sx="100000" sy="100000" flip="none" algn="tl"/>
              </a:blipFill>
              <a:ln w="0">
                <a:noFill/>
                <a:prstDash val="solid"/>
                <a:round/>
                <a:headEnd/>
                <a:tailEnd/>
              </a:ln>
            </p:spPr>
            <p:txBody>
              <a:bodyPr/>
              <a:lstStyle/>
              <a:p>
                <a:endParaRPr lang="en-US" sz="2200" dirty="0">
                  <a:cs typeface="Calibri" pitchFamily="34" charset="0"/>
                </a:endParaRPr>
              </a:p>
            </p:txBody>
          </p:sp>
          <p:sp>
            <p:nvSpPr>
              <p:cNvPr id="159" name="Freeform 145"/>
              <p:cNvSpPr>
                <a:spLocks noChangeAspect="1"/>
              </p:cNvSpPr>
              <p:nvPr/>
            </p:nvSpPr>
            <p:spPr bwMode="auto">
              <a:xfrm>
                <a:off x="1458" y="2386"/>
                <a:ext cx="2" cy="1"/>
              </a:xfrm>
              <a:custGeom>
                <a:avLst/>
                <a:gdLst>
                  <a:gd name="T0" fmla="*/ 0 w 6"/>
                  <a:gd name="T1" fmla="*/ 0 h 5"/>
                  <a:gd name="T2" fmla="*/ 0 w 6"/>
                  <a:gd name="T3" fmla="*/ 0 h 5"/>
                  <a:gd name="T4" fmla="*/ 0 w 6"/>
                  <a:gd name="T5" fmla="*/ 0 h 5"/>
                  <a:gd name="T6" fmla="*/ 0 w 6"/>
                  <a:gd name="T7" fmla="*/ 0 h 5"/>
                  <a:gd name="T8" fmla="*/ 0 w 6"/>
                  <a:gd name="T9" fmla="*/ 0 h 5"/>
                  <a:gd name="T10" fmla="*/ 0 w 6"/>
                  <a:gd name="T11" fmla="*/ 0 h 5"/>
                  <a:gd name="T12" fmla="*/ 0 w 6"/>
                  <a:gd name="T13" fmla="*/ 0 h 5"/>
                  <a:gd name="T14" fmla="*/ 0 w 6"/>
                  <a:gd name="T15" fmla="*/ 0 h 5"/>
                  <a:gd name="T16" fmla="*/ 0 w 6"/>
                  <a:gd name="T17" fmla="*/ 0 h 5"/>
                  <a:gd name="T18" fmla="*/ 0 w 6"/>
                  <a:gd name="T19" fmla="*/ 0 h 5"/>
                  <a:gd name="T20" fmla="*/ 0 w 6"/>
                  <a:gd name="T21" fmla="*/ 0 h 5"/>
                  <a:gd name="T22" fmla="*/ 0 w 6"/>
                  <a:gd name="T23" fmla="*/ 0 h 5"/>
                  <a:gd name="T24" fmla="*/ 0 w 6"/>
                  <a:gd name="T25" fmla="*/ 0 h 5"/>
                  <a:gd name="T26" fmla="*/ 0 w 6"/>
                  <a:gd name="T27" fmla="*/ 0 h 5"/>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6"/>
                  <a:gd name="T43" fmla="*/ 0 h 5"/>
                  <a:gd name="T44" fmla="*/ 6 w 6"/>
                  <a:gd name="T45" fmla="*/ 5 h 5"/>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6" h="5">
                    <a:moveTo>
                      <a:pt x="6" y="0"/>
                    </a:moveTo>
                    <a:lnTo>
                      <a:pt x="4" y="0"/>
                    </a:lnTo>
                    <a:lnTo>
                      <a:pt x="3" y="2"/>
                    </a:lnTo>
                    <a:lnTo>
                      <a:pt x="1" y="2"/>
                    </a:lnTo>
                    <a:lnTo>
                      <a:pt x="1" y="3"/>
                    </a:lnTo>
                    <a:lnTo>
                      <a:pt x="0" y="3"/>
                    </a:lnTo>
                    <a:lnTo>
                      <a:pt x="0" y="5"/>
                    </a:lnTo>
                    <a:lnTo>
                      <a:pt x="0" y="3"/>
                    </a:lnTo>
                    <a:lnTo>
                      <a:pt x="0" y="2"/>
                    </a:lnTo>
                    <a:lnTo>
                      <a:pt x="1" y="2"/>
                    </a:lnTo>
                    <a:lnTo>
                      <a:pt x="1" y="0"/>
                    </a:lnTo>
                    <a:lnTo>
                      <a:pt x="3" y="0"/>
                    </a:lnTo>
                    <a:lnTo>
                      <a:pt x="4" y="0"/>
                    </a:lnTo>
                    <a:lnTo>
                      <a:pt x="6" y="0"/>
                    </a:lnTo>
                    <a:close/>
                  </a:path>
                </a:pathLst>
              </a:custGeom>
              <a:blipFill dpi="0" rotWithShape="0">
                <a:blip r:embed="rId2" cstate="print"/>
                <a:srcRect/>
                <a:tile tx="0" ty="0" sx="100000" sy="100000" flip="none" algn="tl"/>
              </a:blipFill>
              <a:ln w="0">
                <a:noFill/>
                <a:prstDash val="solid"/>
                <a:round/>
                <a:headEnd/>
                <a:tailEnd/>
              </a:ln>
            </p:spPr>
            <p:txBody>
              <a:bodyPr/>
              <a:lstStyle/>
              <a:p>
                <a:endParaRPr lang="en-US" sz="2200" dirty="0">
                  <a:cs typeface="Calibri" pitchFamily="34" charset="0"/>
                </a:endParaRPr>
              </a:p>
            </p:txBody>
          </p:sp>
          <p:sp>
            <p:nvSpPr>
              <p:cNvPr id="160" name="Freeform 146"/>
              <p:cNvSpPr>
                <a:spLocks noChangeAspect="1"/>
              </p:cNvSpPr>
              <p:nvPr/>
            </p:nvSpPr>
            <p:spPr bwMode="auto">
              <a:xfrm>
                <a:off x="1451" y="2387"/>
                <a:ext cx="1" cy="1"/>
              </a:xfrm>
              <a:custGeom>
                <a:avLst/>
                <a:gdLst>
                  <a:gd name="T0" fmla="*/ 1 w 2"/>
                  <a:gd name="T1" fmla="*/ 0 h 1"/>
                  <a:gd name="T2" fmla="*/ 0 w 2"/>
                  <a:gd name="T3" fmla="*/ 0 h 1"/>
                  <a:gd name="T4" fmla="*/ 1 w 2"/>
                  <a:gd name="T5" fmla="*/ 0 h 1"/>
                  <a:gd name="T6" fmla="*/ 0 60000 65536"/>
                  <a:gd name="T7" fmla="*/ 0 60000 65536"/>
                  <a:gd name="T8" fmla="*/ 0 60000 65536"/>
                  <a:gd name="T9" fmla="*/ 0 w 2"/>
                  <a:gd name="T10" fmla="*/ 0 h 1"/>
                  <a:gd name="T11" fmla="*/ 2 w 2"/>
                  <a:gd name="T12" fmla="*/ 1 h 1"/>
                </a:gdLst>
                <a:ahLst/>
                <a:cxnLst>
                  <a:cxn ang="T6">
                    <a:pos x="T0" y="T1"/>
                  </a:cxn>
                  <a:cxn ang="T7">
                    <a:pos x="T2" y="T3"/>
                  </a:cxn>
                  <a:cxn ang="T8">
                    <a:pos x="T4" y="T5"/>
                  </a:cxn>
                </a:cxnLst>
                <a:rect l="T9" t="T10" r="T11" b="T12"/>
                <a:pathLst>
                  <a:path w="2" h="1">
                    <a:moveTo>
                      <a:pt x="2" y="0"/>
                    </a:moveTo>
                    <a:lnTo>
                      <a:pt x="0" y="0"/>
                    </a:lnTo>
                    <a:lnTo>
                      <a:pt x="2" y="0"/>
                    </a:lnTo>
                    <a:close/>
                  </a:path>
                </a:pathLst>
              </a:custGeom>
              <a:blipFill dpi="0" rotWithShape="0">
                <a:blip r:embed="rId2" cstate="print"/>
                <a:srcRect/>
                <a:tile tx="0" ty="0" sx="100000" sy="100000" flip="none" algn="tl"/>
              </a:blipFill>
              <a:ln w="0">
                <a:noFill/>
                <a:prstDash val="solid"/>
                <a:round/>
                <a:headEnd/>
                <a:tailEnd/>
              </a:ln>
            </p:spPr>
            <p:txBody>
              <a:bodyPr/>
              <a:lstStyle/>
              <a:p>
                <a:endParaRPr lang="en-US" sz="2200" dirty="0">
                  <a:cs typeface="Calibri" pitchFamily="34" charset="0"/>
                </a:endParaRPr>
              </a:p>
            </p:txBody>
          </p:sp>
          <p:sp>
            <p:nvSpPr>
              <p:cNvPr id="161" name="Freeform 147"/>
              <p:cNvSpPr>
                <a:spLocks noChangeAspect="1"/>
              </p:cNvSpPr>
              <p:nvPr/>
            </p:nvSpPr>
            <p:spPr bwMode="auto">
              <a:xfrm>
                <a:off x="1323" y="2358"/>
                <a:ext cx="64" cy="46"/>
              </a:xfrm>
              <a:custGeom>
                <a:avLst/>
                <a:gdLst>
                  <a:gd name="T0" fmla="*/ 0 w 172"/>
                  <a:gd name="T1" fmla="*/ 0 h 124"/>
                  <a:gd name="T2" fmla="*/ 0 w 172"/>
                  <a:gd name="T3" fmla="*/ 0 h 124"/>
                  <a:gd name="T4" fmla="*/ 0 w 172"/>
                  <a:gd name="T5" fmla="*/ 0 h 124"/>
                  <a:gd name="T6" fmla="*/ 0 w 172"/>
                  <a:gd name="T7" fmla="*/ 0 h 124"/>
                  <a:gd name="T8" fmla="*/ 0 w 172"/>
                  <a:gd name="T9" fmla="*/ 0 h 124"/>
                  <a:gd name="T10" fmla="*/ 0 w 172"/>
                  <a:gd name="T11" fmla="*/ 0 h 124"/>
                  <a:gd name="T12" fmla="*/ 0 w 172"/>
                  <a:gd name="T13" fmla="*/ 0 h 124"/>
                  <a:gd name="T14" fmla="*/ 0 w 172"/>
                  <a:gd name="T15" fmla="*/ 0 h 124"/>
                  <a:gd name="T16" fmla="*/ 0 w 172"/>
                  <a:gd name="T17" fmla="*/ 0 h 124"/>
                  <a:gd name="T18" fmla="*/ 0 w 172"/>
                  <a:gd name="T19" fmla="*/ 0 h 124"/>
                  <a:gd name="T20" fmla="*/ 0 w 172"/>
                  <a:gd name="T21" fmla="*/ 0 h 124"/>
                  <a:gd name="T22" fmla="*/ 0 w 172"/>
                  <a:gd name="T23" fmla="*/ 0 h 124"/>
                  <a:gd name="T24" fmla="*/ 0 w 172"/>
                  <a:gd name="T25" fmla="*/ 0 h 124"/>
                  <a:gd name="T26" fmla="*/ 0 w 172"/>
                  <a:gd name="T27" fmla="*/ 0 h 124"/>
                  <a:gd name="T28" fmla="*/ 0 w 172"/>
                  <a:gd name="T29" fmla="*/ 0 h 12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72"/>
                  <a:gd name="T46" fmla="*/ 0 h 124"/>
                  <a:gd name="T47" fmla="*/ 172 w 172"/>
                  <a:gd name="T48" fmla="*/ 124 h 124"/>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72" h="124">
                    <a:moveTo>
                      <a:pt x="15" y="9"/>
                    </a:moveTo>
                    <a:lnTo>
                      <a:pt x="6" y="47"/>
                    </a:lnTo>
                    <a:lnTo>
                      <a:pt x="0" y="67"/>
                    </a:lnTo>
                    <a:lnTo>
                      <a:pt x="5" y="100"/>
                    </a:lnTo>
                    <a:lnTo>
                      <a:pt x="20" y="124"/>
                    </a:lnTo>
                    <a:lnTo>
                      <a:pt x="40" y="94"/>
                    </a:lnTo>
                    <a:lnTo>
                      <a:pt x="64" y="82"/>
                    </a:lnTo>
                    <a:lnTo>
                      <a:pt x="88" y="83"/>
                    </a:lnTo>
                    <a:lnTo>
                      <a:pt x="151" y="88"/>
                    </a:lnTo>
                    <a:lnTo>
                      <a:pt x="172" y="65"/>
                    </a:lnTo>
                    <a:lnTo>
                      <a:pt x="118" y="42"/>
                    </a:lnTo>
                    <a:lnTo>
                      <a:pt x="128" y="30"/>
                    </a:lnTo>
                    <a:lnTo>
                      <a:pt x="105" y="18"/>
                    </a:lnTo>
                    <a:lnTo>
                      <a:pt x="37" y="0"/>
                    </a:lnTo>
                    <a:lnTo>
                      <a:pt x="15" y="9"/>
                    </a:lnTo>
                    <a:close/>
                  </a:path>
                </a:pathLst>
              </a:custGeom>
              <a:blipFill dpi="0" rotWithShape="0">
                <a:blip r:embed="rId2" cstate="print"/>
                <a:srcRect/>
                <a:tile tx="0" ty="0" sx="100000" sy="100000" flip="none" algn="tl"/>
              </a:blipFill>
              <a:ln w="0">
                <a:noFill/>
                <a:prstDash val="solid"/>
                <a:round/>
                <a:headEnd/>
                <a:tailEnd/>
              </a:ln>
            </p:spPr>
            <p:txBody>
              <a:bodyPr/>
              <a:lstStyle/>
              <a:p>
                <a:endParaRPr lang="en-US" sz="2200" dirty="0">
                  <a:cs typeface="Calibri" pitchFamily="34" charset="0"/>
                </a:endParaRPr>
              </a:p>
            </p:txBody>
          </p:sp>
          <p:sp>
            <p:nvSpPr>
              <p:cNvPr id="162" name="Freeform 148"/>
              <p:cNvSpPr>
                <a:spLocks noChangeAspect="1"/>
              </p:cNvSpPr>
              <p:nvPr/>
            </p:nvSpPr>
            <p:spPr bwMode="auto">
              <a:xfrm>
                <a:off x="1275" y="2358"/>
                <a:ext cx="53" cy="37"/>
              </a:xfrm>
              <a:custGeom>
                <a:avLst/>
                <a:gdLst>
                  <a:gd name="T0" fmla="*/ 0 w 139"/>
                  <a:gd name="T1" fmla="*/ 0 h 99"/>
                  <a:gd name="T2" fmla="*/ 0 w 139"/>
                  <a:gd name="T3" fmla="*/ 0 h 99"/>
                  <a:gd name="T4" fmla="*/ 0 w 139"/>
                  <a:gd name="T5" fmla="*/ 0 h 99"/>
                  <a:gd name="T6" fmla="*/ 0 w 139"/>
                  <a:gd name="T7" fmla="*/ 0 h 99"/>
                  <a:gd name="T8" fmla="*/ 0 w 139"/>
                  <a:gd name="T9" fmla="*/ 0 h 99"/>
                  <a:gd name="T10" fmla="*/ 0 w 139"/>
                  <a:gd name="T11" fmla="*/ 0 h 99"/>
                  <a:gd name="T12" fmla="*/ 0 w 139"/>
                  <a:gd name="T13" fmla="*/ 0 h 99"/>
                  <a:gd name="T14" fmla="*/ 0 w 139"/>
                  <a:gd name="T15" fmla="*/ 0 h 99"/>
                  <a:gd name="T16" fmla="*/ 0 w 139"/>
                  <a:gd name="T17" fmla="*/ 0 h 99"/>
                  <a:gd name="T18" fmla="*/ 0 w 139"/>
                  <a:gd name="T19" fmla="*/ 0 h 99"/>
                  <a:gd name="T20" fmla="*/ 0 w 139"/>
                  <a:gd name="T21" fmla="*/ 0 h 99"/>
                  <a:gd name="T22" fmla="*/ 0 w 139"/>
                  <a:gd name="T23" fmla="*/ 0 h 99"/>
                  <a:gd name="T24" fmla="*/ 0 w 139"/>
                  <a:gd name="T25" fmla="*/ 0 h 99"/>
                  <a:gd name="T26" fmla="*/ 0 w 139"/>
                  <a:gd name="T27" fmla="*/ 0 h 99"/>
                  <a:gd name="T28" fmla="*/ 0 w 139"/>
                  <a:gd name="T29" fmla="*/ 0 h 99"/>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39"/>
                  <a:gd name="T46" fmla="*/ 0 h 99"/>
                  <a:gd name="T47" fmla="*/ 139 w 139"/>
                  <a:gd name="T48" fmla="*/ 99 h 99"/>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39" h="99">
                    <a:moveTo>
                      <a:pt x="139" y="8"/>
                    </a:moveTo>
                    <a:lnTo>
                      <a:pt x="130" y="46"/>
                    </a:lnTo>
                    <a:lnTo>
                      <a:pt x="124" y="66"/>
                    </a:lnTo>
                    <a:lnTo>
                      <a:pt x="129" y="99"/>
                    </a:lnTo>
                    <a:lnTo>
                      <a:pt x="79" y="96"/>
                    </a:lnTo>
                    <a:lnTo>
                      <a:pt x="30" y="94"/>
                    </a:lnTo>
                    <a:lnTo>
                      <a:pt x="0" y="76"/>
                    </a:lnTo>
                    <a:lnTo>
                      <a:pt x="26" y="67"/>
                    </a:lnTo>
                    <a:lnTo>
                      <a:pt x="64" y="70"/>
                    </a:lnTo>
                    <a:lnTo>
                      <a:pt x="103" y="72"/>
                    </a:lnTo>
                    <a:lnTo>
                      <a:pt x="88" y="30"/>
                    </a:lnTo>
                    <a:lnTo>
                      <a:pt x="67" y="12"/>
                    </a:lnTo>
                    <a:lnTo>
                      <a:pt x="63" y="0"/>
                    </a:lnTo>
                    <a:lnTo>
                      <a:pt x="111" y="5"/>
                    </a:lnTo>
                    <a:lnTo>
                      <a:pt x="139" y="8"/>
                    </a:lnTo>
                    <a:close/>
                  </a:path>
                </a:pathLst>
              </a:custGeom>
              <a:blipFill dpi="0" rotWithShape="0">
                <a:blip r:embed="rId2" cstate="print"/>
                <a:srcRect/>
                <a:tile tx="0" ty="0" sx="100000" sy="100000" flip="none" algn="tl"/>
              </a:blipFill>
              <a:ln w="0">
                <a:noFill/>
                <a:prstDash val="solid"/>
                <a:round/>
                <a:headEnd/>
                <a:tailEnd/>
              </a:ln>
            </p:spPr>
            <p:txBody>
              <a:bodyPr/>
              <a:lstStyle/>
              <a:p>
                <a:endParaRPr lang="en-US" sz="2200" dirty="0">
                  <a:cs typeface="Calibri" pitchFamily="34" charset="0"/>
                </a:endParaRPr>
              </a:p>
            </p:txBody>
          </p:sp>
          <p:sp>
            <p:nvSpPr>
              <p:cNvPr id="163" name="Freeform 149"/>
              <p:cNvSpPr>
                <a:spLocks noChangeAspect="1"/>
              </p:cNvSpPr>
              <p:nvPr/>
            </p:nvSpPr>
            <p:spPr bwMode="auto">
              <a:xfrm>
                <a:off x="1323" y="2316"/>
                <a:ext cx="3" cy="2"/>
              </a:xfrm>
              <a:custGeom>
                <a:avLst/>
                <a:gdLst>
                  <a:gd name="T0" fmla="*/ 0 w 9"/>
                  <a:gd name="T1" fmla="*/ 0 h 5"/>
                  <a:gd name="T2" fmla="*/ 0 w 9"/>
                  <a:gd name="T3" fmla="*/ 0 h 5"/>
                  <a:gd name="T4" fmla="*/ 0 w 9"/>
                  <a:gd name="T5" fmla="*/ 0 h 5"/>
                  <a:gd name="T6" fmla="*/ 0 w 9"/>
                  <a:gd name="T7" fmla="*/ 0 h 5"/>
                  <a:gd name="T8" fmla="*/ 0 w 9"/>
                  <a:gd name="T9" fmla="*/ 0 h 5"/>
                  <a:gd name="T10" fmla="*/ 0 60000 65536"/>
                  <a:gd name="T11" fmla="*/ 0 60000 65536"/>
                  <a:gd name="T12" fmla="*/ 0 60000 65536"/>
                  <a:gd name="T13" fmla="*/ 0 60000 65536"/>
                  <a:gd name="T14" fmla="*/ 0 60000 65536"/>
                  <a:gd name="T15" fmla="*/ 0 w 9"/>
                  <a:gd name="T16" fmla="*/ 0 h 5"/>
                  <a:gd name="T17" fmla="*/ 9 w 9"/>
                  <a:gd name="T18" fmla="*/ 5 h 5"/>
                </a:gdLst>
                <a:ahLst/>
                <a:cxnLst>
                  <a:cxn ang="T10">
                    <a:pos x="T0" y="T1"/>
                  </a:cxn>
                  <a:cxn ang="T11">
                    <a:pos x="T2" y="T3"/>
                  </a:cxn>
                  <a:cxn ang="T12">
                    <a:pos x="T4" y="T5"/>
                  </a:cxn>
                  <a:cxn ang="T13">
                    <a:pos x="T6" y="T7"/>
                  </a:cxn>
                  <a:cxn ang="T14">
                    <a:pos x="T8" y="T9"/>
                  </a:cxn>
                </a:cxnLst>
                <a:rect l="T15" t="T16" r="T17" b="T18"/>
                <a:pathLst>
                  <a:path w="9" h="5">
                    <a:moveTo>
                      <a:pt x="4" y="5"/>
                    </a:moveTo>
                    <a:lnTo>
                      <a:pt x="0" y="3"/>
                    </a:lnTo>
                    <a:lnTo>
                      <a:pt x="0" y="0"/>
                    </a:lnTo>
                    <a:lnTo>
                      <a:pt x="9" y="2"/>
                    </a:lnTo>
                    <a:lnTo>
                      <a:pt x="4" y="5"/>
                    </a:lnTo>
                    <a:close/>
                  </a:path>
                </a:pathLst>
              </a:custGeom>
              <a:blipFill dpi="0" rotWithShape="0">
                <a:blip r:embed="rId2" cstate="print"/>
                <a:srcRect/>
                <a:tile tx="0" ty="0" sx="100000" sy="100000" flip="none" algn="tl"/>
              </a:blipFill>
              <a:ln w="0">
                <a:noFill/>
                <a:prstDash val="solid"/>
                <a:round/>
                <a:headEnd/>
                <a:tailEnd/>
              </a:ln>
            </p:spPr>
            <p:txBody>
              <a:bodyPr/>
              <a:lstStyle/>
              <a:p>
                <a:endParaRPr lang="en-US" sz="2200" dirty="0">
                  <a:cs typeface="Calibri" pitchFamily="34" charset="0"/>
                </a:endParaRPr>
              </a:p>
            </p:txBody>
          </p:sp>
          <p:sp>
            <p:nvSpPr>
              <p:cNvPr id="164" name="Freeform 150"/>
              <p:cNvSpPr>
                <a:spLocks noChangeAspect="1"/>
              </p:cNvSpPr>
              <p:nvPr/>
            </p:nvSpPr>
            <p:spPr bwMode="auto">
              <a:xfrm>
                <a:off x="1332" y="2317"/>
                <a:ext cx="3" cy="1"/>
              </a:xfrm>
              <a:custGeom>
                <a:avLst/>
                <a:gdLst>
                  <a:gd name="T0" fmla="*/ 0 w 9"/>
                  <a:gd name="T1" fmla="*/ 0 h 3"/>
                  <a:gd name="T2" fmla="*/ 0 w 9"/>
                  <a:gd name="T3" fmla="*/ 0 h 3"/>
                  <a:gd name="T4" fmla="*/ 0 w 9"/>
                  <a:gd name="T5" fmla="*/ 0 h 3"/>
                  <a:gd name="T6" fmla="*/ 0 w 9"/>
                  <a:gd name="T7" fmla="*/ 0 h 3"/>
                  <a:gd name="T8" fmla="*/ 0 w 9"/>
                  <a:gd name="T9" fmla="*/ 0 h 3"/>
                  <a:gd name="T10" fmla="*/ 0 60000 65536"/>
                  <a:gd name="T11" fmla="*/ 0 60000 65536"/>
                  <a:gd name="T12" fmla="*/ 0 60000 65536"/>
                  <a:gd name="T13" fmla="*/ 0 60000 65536"/>
                  <a:gd name="T14" fmla="*/ 0 60000 65536"/>
                  <a:gd name="T15" fmla="*/ 0 w 9"/>
                  <a:gd name="T16" fmla="*/ 0 h 3"/>
                  <a:gd name="T17" fmla="*/ 9 w 9"/>
                  <a:gd name="T18" fmla="*/ 3 h 3"/>
                </a:gdLst>
                <a:ahLst/>
                <a:cxnLst>
                  <a:cxn ang="T10">
                    <a:pos x="T0" y="T1"/>
                  </a:cxn>
                  <a:cxn ang="T11">
                    <a:pos x="T2" y="T3"/>
                  </a:cxn>
                  <a:cxn ang="T12">
                    <a:pos x="T4" y="T5"/>
                  </a:cxn>
                  <a:cxn ang="T13">
                    <a:pos x="T6" y="T7"/>
                  </a:cxn>
                  <a:cxn ang="T14">
                    <a:pos x="T8" y="T9"/>
                  </a:cxn>
                </a:cxnLst>
                <a:rect l="T15" t="T16" r="T17" b="T18"/>
                <a:pathLst>
                  <a:path w="9" h="3">
                    <a:moveTo>
                      <a:pt x="9" y="3"/>
                    </a:moveTo>
                    <a:lnTo>
                      <a:pt x="9" y="1"/>
                    </a:lnTo>
                    <a:lnTo>
                      <a:pt x="0" y="0"/>
                    </a:lnTo>
                    <a:lnTo>
                      <a:pt x="7" y="3"/>
                    </a:lnTo>
                    <a:lnTo>
                      <a:pt x="9" y="3"/>
                    </a:lnTo>
                    <a:close/>
                  </a:path>
                </a:pathLst>
              </a:custGeom>
              <a:blipFill dpi="0" rotWithShape="0">
                <a:blip r:embed="rId2" cstate="print"/>
                <a:srcRect/>
                <a:tile tx="0" ty="0" sx="100000" sy="100000" flip="none" algn="tl"/>
              </a:blipFill>
              <a:ln w="0">
                <a:noFill/>
                <a:prstDash val="solid"/>
                <a:round/>
                <a:headEnd/>
                <a:tailEnd/>
              </a:ln>
            </p:spPr>
            <p:txBody>
              <a:bodyPr/>
              <a:lstStyle/>
              <a:p>
                <a:endParaRPr lang="en-US" sz="2200" dirty="0">
                  <a:cs typeface="Calibri" pitchFamily="34" charset="0"/>
                </a:endParaRPr>
              </a:p>
            </p:txBody>
          </p:sp>
          <p:sp>
            <p:nvSpPr>
              <p:cNvPr id="165" name="Freeform 151"/>
              <p:cNvSpPr>
                <a:spLocks noChangeAspect="1"/>
              </p:cNvSpPr>
              <p:nvPr/>
            </p:nvSpPr>
            <p:spPr bwMode="auto">
              <a:xfrm>
                <a:off x="1053" y="2540"/>
                <a:ext cx="60" cy="64"/>
              </a:xfrm>
              <a:custGeom>
                <a:avLst/>
                <a:gdLst>
                  <a:gd name="T0" fmla="*/ 0 w 158"/>
                  <a:gd name="T1" fmla="*/ 0 h 168"/>
                  <a:gd name="T2" fmla="*/ 0 w 158"/>
                  <a:gd name="T3" fmla="*/ 0 h 168"/>
                  <a:gd name="T4" fmla="*/ 0 w 158"/>
                  <a:gd name="T5" fmla="*/ 0 h 168"/>
                  <a:gd name="T6" fmla="*/ 0 w 158"/>
                  <a:gd name="T7" fmla="*/ 0 h 168"/>
                  <a:gd name="T8" fmla="*/ 0 w 158"/>
                  <a:gd name="T9" fmla="*/ 0 h 168"/>
                  <a:gd name="T10" fmla="*/ 0 w 158"/>
                  <a:gd name="T11" fmla="*/ 0 h 168"/>
                  <a:gd name="T12" fmla="*/ 0 w 158"/>
                  <a:gd name="T13" fmla="*/ 0 h 168"/>
                  <a:gd name="T14" fmla="*/ 0 w 158"/>
                  <a:gd name="T15" fmla="*/ 0 h 168"/>
                  <a:gd name="T16" fmla="*/ 0 w 158"/>
                  <a:gd name="T17" fmla="*/ 0 h 168"/>
                  <a:gd name="T18" fmla="*/ 0 w 158"/>
                  <a:gd name="T19" fmla="*/ 0 h 168"/>
                  <a:gd name="T20" fmla="*/ 0 w 158"/>
                  <a:gd name="T21" fmla="*/ 0 h 168"/>
                  <a:gd name="T22" fmla="*/ 0 w 158"/>
                  <a:gd name="T23" fmla="*/ 0 h 168"/>
                  <a:gd name="T24" fmla="*/ 0 w 158"/>
                  <a:gd name="T25" fmla="*/ 0 h 168"/>
                  <a:gd name="T26" fmla="*/ 0 w 158"/>
                  <a:gd name="T27" fmla="*/ 0 h 168"/>
                  <a:gd name="T28" fmla="*/ 0 w 158"/>
                  <a:gd name="T29" fmla="*/ 0 h 168"/>
                  <a:gd name="T30" fmla="*/ 0 w 158"/>
                  <a:gd name="T31" fmla="*/ 0 h 168"/>
                  <a:gd name="T32" fmla="*/ 0 w 158"/>
                  <a:gd name="T33" fmla="*/ 0 h 168"/>
                  <a:gd name="T34" fmla="*/ 0 w 158"/>
                  <a:gd name="T35" fmla="*/ 0 h 168"/>
                  <a:gd name="T36" fmla="*/ 0 w 158"/>
                  <a:gd name="T37" fmla="*/ 0 h 168"/>
                  <a:gd name="T38" fmla="*/ 0 w 158"/>
                  <a:gd name="T39" fmla="*/ 0 h 168"/>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58"/>
                  <a:gd name="T61" fmla="*/ 0 h 168"/>
                  <a:gd name="T62" fmla="*/ 158 w 158"/>
                  <a:gd name="T63" fmla="*/ 168 h 168"/>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58" h="168">
                    <a:moveTo>
                      <a:pt x="34" y="83"/>
                    </a:moveTo>
                    <a:lnTo>
                      <a:pt x="0" y="40"/>
                    </a:lnTo>
                    <a:lnTo>
                      <a:pt x="8" y="15"/>
                    </a:lnTo>
                    <a:lnTo>
                      <a:pt x="8" y="7"/>
                    </a:lnTo>
                    <a:lnTo>
                      <a:pt x="12" y="0"/>
                    </a:lnTo>
                    <a:lnTo>
                      <a:pt x="82" y="13"/>
                    </a:lnTo>
                    <a:lnTo>
                      <a:pt x="111" y="9"/>
                    </a:lnTo>
                    <a:lnTo>
                      <a:pt x="134" y="46"/>
                    </a:lnTo>
                    <a:lnTo>
                      <a:pt x="158" y="83"/>
                    </a:lnTo>
                    <a:lnTo>
                      <a:pt x="140" y="88"/>
                    </a:lnTo>
                    <a:lnTo>
                      <a:pt x="142" y="125"/>
                    </a:lnTo>
                    <a:lnTo>
                      <a:pt x="137" y="168"/>
                    </a:lnTo>
                    <a:lnTo>
                      <a:pt x="115" y="131"/>
                    </a:lnTo>
                    <a:lnTo>
                      <a:pt x="115" y="146"/>
                    </a:lnTo>
                    <a:lnTo>
                      <a:pt x="105" y="130"/>
                    </a:lnTo>
                    <a:lnTo>
                      <a:pt x="91" y="98"/>
                    </a:lnTo>
                    <a:lnTo>
                      <a:pt x="58" y="71"/>
                    </a:lnTo>
                    <a:lnTo>
                      <a:pt x="30" y="46"/>
                    </a:lnTo>
                    <a:lnTo>
                      <a:pt x="40" y="74"/>
                    </a:lnTo>
                    <a:lnTo>
                      <a:pt x="34" y="83"/>
                    </a:lnTo>
                    <a:close/>
                  </a:path>
                </a:pathLst>
              </a:custGeom>
              <a:solidFill>
                <a:srgbClr val="FF8080"/>
              </a:solidFill>
              <a:ln w="0" cap="flat" cmpd="sng">
                <a:noFill/>
                <a:prstDash val="solid"/>
                <a:round/>
                <a:headEnd type="none" w="med" len="med"/>
                <a:tailEnd type="none" w="med" len="med"/>
              </a:ln>
            </p:spPr>
            <p:txBody>
              <a:bodyPr/>
              <a:lstStyle/>
              <a:p>
                <a:endParaRPr lang="en-US" sz="2200" dirty="0">
                  <a:cs typeface="Calibri" pitchFamily="34" charset="0"/>
                </a:endParaRPr>
              </a:p>
            </p:txBody>
          </p:sp>
          <p:sp>
            <p:nvSpPr>
              <p:cNvPr id="166" name="Freeform 152"/>
              <p:cNvSpPr>
                <a:spLocks noChangeAspect="1"/>
              </p:cNvSpPr>
              <p:nvPr/>
            </p:nvSpPr>
            <p:spPr bwMode="auto">
              <a:xfrm>
                <a:off x="1536" y="2493"/>
                <a:ext cx="4" cy="6"/>
              </a:xfrm>
              <a:custGeom>
                <a:avLst/>
                <a:gdLst>
                  <a:gd name="T0" fmla="*/ 0 w 10"/>
                  <a:gd name="T1" fmla="*/ 0 h 13"/>
                  <a:gd name="T2" fmla="*/ 0 w 10"/>
                  <a:gd name="T3" fmla="*/ 0 h 13"/>
                  <a:gd name="T4" fmla="*/ 0 w 10"/>
                  <a:gd name="T5" fmla="*/ 0 h 13"/>
                  <a:gd name="T6" fmla="*/ 0 w 10"/>
                  <a:gd name="T7" fmla="*/ 0 h 13"/>
                  <a:gd name="T8" fmla="*/ 0 w 10"/>
                  <a:gd name="T9" fmla="*/ 0 h 13"/>
                  <a:gd name="T10" fmla="*/ 0 60000 65536"/>
                  <a:gd name="T11" fmla="*/ 0 60000 65536"/>
                  <a:gd name="T12" fmla="*/ 0 60000 65536"/>
                  <a:gd name="T13" fmla="*/ 0 60000 65536"/>
                  <a:gd name="T14" fmla="*/ 0 60000 65536"/>
                  <a:gd name="T15" fmla="*/ 0 w 10"/>
                  <a:gd name="T16" fmla="*/ 0 h 13"/>
                  <a:gd name="T17" fmla="*/ 10 w 10"/>
                  <a:gd name="T18" fmla="*/ 13 h 13"/>
                </a:gdLst>
                <a:ahLst/>
                <a:cxnLst>
                  <a:cxn ang="T10">
                    <a:pos x="T0" y="T1"/>
                  </a:cxn>
                  <a:cxn ang="T11">
                    <a:pos x="T2" y="T3"/>
                  </a:cxn>
                  <a:cxn ang="T12">
                    <a:pos x="T4" y="T5"/>
                  </a:cxn>
                  <a:cxn ang="T13">
                    <a:pos x="T6" y="T7"/>
                  </a:cxn>
                  <a:cxn ang="T14">
                    <a:pos x="T8" y="T9"/>
                  </a:cxn>
                </a:cxnLst>
                <a:rect l="T15" t="T16" r="T17" b="T18"/>
                <a:pathLst>
                  <a:path w="10" h="13">
                    <a:moveTo>
                      <a:pt x="9" y="10"/>
                    </a:moveTo>
                    <a:lnTo>
                      <a:pt x="3" y="13"/>
                    </a:lnTo>
                    <a:lnTo>
                      <a:pt x="0" y="0"/>
                    </a:lnTo>
                    <a:lnTo>
                      <a:pt x="10" y="9"/>
                    </a:lnTo>
                    <a:lnTo>
                      <a:pt x="9" y="10"/>
                    </a:lnTo>
                    <a:close/>
                  </a:path>
                </a:pathLst>
              </a:custGeom>
              <a:blipFill dpi="0" rotWithShape="0">
                <a:blip r:embed="rId2" cstate="print"/>
                <a:srcRect/>
                <a:tile tx="0" ty="0" sx="100000" sy="100000" flip="none" algn="tl"/>
              </a:blipFill>
              <a:ln w="0">
                <a:noFill/>
                <a:prstDash val="solid"/>
                <a:round/>
                <a:headEnd/>
                <a:tailEnd/>
              </a:ln>
            </p:spPr>
            <p:txBody>
              <a:bodyPr/>
              <a:lstStyle/>
              <a:p>
                <a:endParaRPr lang="en-US" sz="2200" dirty="0">
                  <a:cs typeface="Calibri" pitchFamily="34" charset="0"/>
                </a:endParaRPr>
              </a:p>
            </p:txBody>
          </p:sp>
          <p:sp>
            <p:nvSpPr>
              <p:cNvPr id="167" name="Freeform 153"/>
              <p:cNvSpPr>
                <a:spLocks noChangeAspect="1"/>
              </p:cNvSpPr>
              <p:nvPr/>
            </p:nvSpPr>
            <p:spPr bwMode="auto">
              <a:xfrm>
                <a:off x="1505" y="2447"/>
                <a:ext cx="5" cy="7"/>
              </a:xfrm>
              <a:custGeom>
                <a:avLst/>
                <a:gdLst>
                  <a:gd name="T0" fmla="*/ 0 w 11"/>
                  <a:gd name="T1" fmla="*/ 0 h 20"/>
                  <a:gd name="T2" fmla="*/ 0 w 11"/>
                  <a:gd name="T3" fmla="*/ 0 h 20"/>
                  <a:gd name="T4" fmla="*/ 0 w 11"/>
                  <a:gd name="T5" fmla="*/ 0 h 20"/>
                  <a:gd name="T6" fmla="*/ 0 w 11"/>
                  <a:gd name="T7" fmla="*/ 0 h 20"/>
                  <a:gd name="T8" fmla="*/ 0 w 11"/>
                  <a:gd name="T9" fmla="*/ 0 h 20"/>
                  <a:gd name="T10" fmla="*/ 0 60000 65536"/>
                  <a:gd name="T11" fmla="*/ 0 60000 65536"/>
                  <a:gd name="T12" fmla="*/ 0 60000 65536"/>
                  <a:gd name="T13" fmla="*/ 0 60000 65536"/>
                  <a:gd name="T14" fmla="*/ 0 60000 65536"/>
                  <a:gd name="T15" fmla="*/ 0 w 11"/>
                  <a:gd name="T16" fmla="*/ 0 h 20"/>
                  <a:gd name="T17" fmla="*/ 11 w 11"/>
                  <a:gd name="T18" fmla="*/ 20 h 20"/>
                </a:gdLst>
                <a:ahLst/>
                <a:cxnLst>
                  <a:cxn ang="T10">
                    <a:pos x="T0" y="T1"/>
                  </a:cxn>
                  <a:cxn ang="T11">
                    <a:pos x="T2" y="T3"/>
                  </a:cxn>
                  <a:cxn ang="T12">
                    <a:pos x="T4" y="T5"/>
                  </a:cxn>
                  <a:cxn ang="T13">
                    <a:pos x="T6" y="T7"/>
                  </a:cxn>
                  <a:cxn ang="T14">
                    <a:pos x="T8" y="T9"/>
                  </a:cxn>
                </a:cxnLst>
                <a:rect l="T15" t="T16" r="T17" b="T18"/>
                <a:pathLst>
                  <a:path w="11" h="20">
                    <a:moveTo>
                      <a:pt x="11" y="14"/>
                    </a:moveTo>
                    <a:lnTo>
                      <a:pt x="3" y="20"/>
                    </a:lnTo>
                    <a:lnTo>
                      <a:pt x="0" y="1"/>
                    </a:lnTo>
                    <a:lnTo>
                      <a:pt x="8" y="0"/>
                    </a:lnTo>
                    <a:lnTo>
                      <a:pt x="11" y="14"/>
                    </a:lnTo>
                    <a:close/>
                  </a:path>
                </a:pathLst>
              </a:custGeom>
              <a:blipFill dpi="0" rotWithShape="0">
                <a:blip r:embed="rId2" cstate="print"/>
                <a:srcRect/>
                <a:tile tx="0" ty="0" sx="100000" sy="100000" flip="none" algn="tl"/>
              </a:blipFill>
              <a:ln w="0">
                <a:noFill/>
                <a:prstDash val="solid"/>
                <a:round/>
                <a:headEnd/>
                <a:tailEnd/>
              </a:ln>
            </p:spPr>
            <p:txBody>
              <a:bodyPr/>
              <a:lstStyle/>
              <a:p>
                <a:endParaRPr lang="en-US" sz="2200" dirty="0">
                  <a:cs typeface="Calibri" pitchFamily="34" charset="0"/>
                </a:endParaRPr>
              </a:p>
            </p:txBody>
          </p:sp>
          <p:sp>
            <p:nvSpPr>
              <p:cNvPr id="168" name="Freeform 154"/>
              <p:cNvSpPr>
                <a:spLocks noChangeAspect="1"/>
              </p:cNvSpPr>
              <p:nvPr/>
            </p:nvSpPr>
            <p:spPr bwMode="auto">
              <a:xfrm>
                <a:off x="982" y="2471"/>
                <a:ext cx="42" cy="26"/>
              </a:xfrm>
              <a:custGeom>
                <a:avLst/>
                <a:gdLst>
                  <a:gd name="T0" fmla="*/ 0 w 109"/>
                  <a:gd name="T1" fmla="*/ 0 h 68"/>
                  <a:gd name="T2" fmla="*/ 0 w 109"/>
                  <a:gd name="T3" fmla="*/ 0 h 68"/>
                  <a:gd name="T4" fmla="*/ 0 w 109"/>
                  <a:gd name="T5" fmla="*/ 0 h 68"/>
                  <a:gd name="T6" fmla="*/ 0 w 109"/>
                  <a:gd name="T7" fmla="*/ 0 h 68"/>
                  <a:gd name="T8" fmla="*/ 0 w 109"/>
                  <a:gd name="T9" fmla="*/ 0 h 68"/>
                  <a:gd name="T10" fmla="*/ 0 w 109"/>
                  <a:gd name="T11" fmla="*/ 0 h 68"/>
                  <a:gd name="T12" fmla="*/ 0 w 109"/>
                  <a:gd name="T13" fmla="*/ 0 h 68"/>
                  <a:gd name="T14" fmla="*/ 0 w 109"/>
                  <a:gd name="T15" fmla="*/ 0 h 68"/>
                  <a:gd name="T16" fmla="*/ 0 w 109"/>
                  <a:gd name="T17" fmla="*/ 0 h 6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09"/>
                  <a:gd name="T28" fmla="*/ 0 h 68"/>
                  <a:gd name="T29" fmla="*/ 109 w 109"/>
                  <a:gd name="T30" fmla="*/ 68 h 6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09" h="68">
                    <a:moveTo>
                      <a:pt x="109" y="55"/>
                    </a:moveTo>
                    <a:lnTo>
                      <a:pt x="97" y="68"/>
                    </a:lnTo>
                    <a:lnTo>
                      <a:pt x="71" y="64"/>
                    </a:lnTo>
                    <a:lnTo>
                      <a:pt x="35" y="50"/>
                    </a:lnTo>
                    <a:lnTo>
                      <a:pt x="0" y="37"/>
                    </a:lnTo>
                    <a:lnTo>
                      <a:pt x="40" y="0"/>
                    </a:lnTo>
                    <a:lnTo>
                      <a:pt x="70" y="21"/>
                    </a:lnTo>
                    <a:lnTo>
                      <a:pt x="109" y="28"/>
                    </a:lnTo>
                    <a:lnTo>
                      <a:pt x="109" y="55"/>
                    </a:lnTo>
                    <a:close/>
                  </a:path>
                </a:pathLst>
              </a:custGeom>
              <a:blipFill dpi="0" rotWithShape="0">
                <a:blip r:embed="rId2" cstate="print"/>
                <a:srcRect/>
                <a:tile tx="0" ty="0" sx="100000" sy="100000" flip="none" algn="tl"/>
              </a:blipFill>
              <a:ln w="0">
                <a:noFill/>
                <a:prstDash val="solid"/>
                <a:round/>
                <a:headEnd/>
                <a:tailEnd/>
              </a:ln>
            </p:spPr>
            <p:txBody>
              <a:bodyPr/>
              <a:lstStyle/>
              <a:p>
                <a:endParaRPr lang="en-US" sz="2200" dirty="0">
                  <a:cs typeface="Calibri" pitchFamily="34" charset="0"/>
                </a:endParaRPr>
              </a:p>
            </p:txBody>
          </p:sp>
          <p:sp>
            <p:nvSpPr>
              <p:cNvPr id="169" name="Freeform 155"/>
              <p:cNvSpPr>
                <a:spLocks noChangeAspect="1"/>
              </p:cNvSpPr>
              <p:nvPr/>
            </p:nvSpPr>
            <p:spPr bwMode="auto">
              <a:xfrm>
                <a:off x="1495" y="2516"/>
                <a:ext cx="3" cy="5"/>
              </a:xfrm>
              <a:custGeom>
                <a:avLst/>
                <a:gdLst>
                  <a:gd name="T0" fmla="*/ 0 w 9"/>
                  <a:gd name="T1" fmla="*/ 0 h 13"/>
                  <a:gd name="T2" fmla="*/ 0 w 9"/>
                  <a:gd name="T3" fmla="*/ 0 h 13"/>
                  <a:gd name="T4" fmla="*/ 0 w 9"/>
                  <a:gd name="T5" fmla="*/ 0 h 13"/>
                  <a:gd name="T6" fmla="*/ 0 w 9"/>
                  <a:gd name="T7" fmla="*/ 0 h 13"/>
                  <a:gd name="T8" fmla="*/ 0 w 9"/>
                  <a:gd name="T9" fmla="*/ 0 h 13"/>
                  <a:gd name="T10" fmla="*/ 0 w 9"/>
                  <a:gd name="T11" fmla="*/ 0 h 13"/>
                  <a:gd name="T12" fmla="*/ 0 w 9"/>
                  <a:gd name="T13" fmla="*/ 0 h 13"/>
                  <a:gd name="T14" fmla="*/ 0 w 9"/>
                  <a:gd name="T15" fmla="*/ 0 h 13"/>
                  <a:gd name="T16" fmla="*/ 0 w 9"/>
                  <a:gd name="T17" fmla="*/ 0 h 13"/>
                  <a:gd name="T18" fmla="*/ 0 w 9"/>
                  <a:gd name="T19" fmla="*/ 0 h 13"/>
                  <a:gd name="T20" fmla="*/ 0 w 9"/>
                  <a:gd name="T21" fmla="*/ 0 h 13"/>
                  <a:gd name="T22" fmla="*/ 0 w 9"/>
                  <a:gd name="T23" fmla="*/ 0 h 13"/>
                  <a:gd name="T24" fmla="*/ 0 w 9"/>
                  <a:gd name="T25" fmla="*/ 0 h 13"/>
                  <a:gd name="T26" fmla="*/ 0 w 9"/>
                  <a:gd name="T27" fmla="*/ 0 h 13"/>
                  <a:gd name="T28" fmla="*/ 0 w 9"/>
                  <a:gd name="T29" fmla="*/ 0 h 13"/>
                  <a:gd name="T30" fmla="*/ 0 w 9"/>
                  <a:gd name="T31" fmla="*/ 0 h 13"/>
                  <a:gd name="T32" fmla="*/ 0 w 9"/>
                  <a:gd name="T33" fmla="*/ 0 h 13"/>
                  <a:gd name="T34" fmla="*/ 0 w 9"/>
                  <a:gd name="T35" fmla="*/ 0 h 13"/>
                  <a:gd name="T36" fmla="*/ 0 w 9"/>
                  <a:gd name="T37" fmla="*/ 0 h 13"/>
                  <a:gd name="T38" fmla="*/ 0 w 9"/>
                  <a:gd name="T39" fmla="*/ 0 h 13"/>
                  <a:gd name="T40" fmla="*/ 0 w 9"/>
                  <a:gd name="T41" fmla="*/ 0 h 13"/>
                  <a:gd name="T42" fmla="*/ 0 w 9"/>
                  <a:gd name="T43" fmla="*/ 0 h 13"/>
                  <a:gd name="T44" fmla="*/ 0 w 9"/>
                  <a:gd name="T45" fmla="*/ 0 h 13"/>
                  <a:gd name="T46" fmla="*/ 0 w 9"/>
                  <a:gd name="T47" fmla="*/ 0 h 13"/>
                  <a:gd name="T48" fmla="*/ 0 w 9"/>
                  <a:gd name="T49" fmla="*/ 0 h 13"/>
                  <a:gd name="T50" fmla="*/ 0 w 9"/>
                  <a:gd name="T51" fmla="*/ 0 h 13"/>
                  <a:gd name="T52" fmla="*/ 0 w 9"/>
                  <a:gd name="T53" fmla="*/ 0 h 13"/>
                  <a:gd name="T54" fmla="*/ 0 w 9"/>
                  <a:gd name="T55" fmla="*/ 0 h 13"/>
                  <a:gd name="T56" fmla="*/ 0 w 9"/>
                  <a:gd name="T57" fmla="*/ 0 h 13"/>
                  <a:gd name="T58" fmla="*/ 0 w 9"/>
                  <a:gd name="T59" fmla="*/ 0 h 13"/>
                  <a:gd name="T60" fmla="*/ 0 w 9"/>
                  <a:gd name="T61" fmla="*/ 0 h 13"/>
                  <a:gd name="T62" fmla="*/ 0 w 9"/>
                  <a:gd name="T63" fmla="*/ 0 h 13"/>
                  <a:gd name="T64" fmla="*/ 0 w 9"/>
                  <a:gd name="T65" fmla="*/ 0 h 13"/>
                  <a:gd name="T66" fmla="*/ 0 w 9"/>
                  <a:gd name="T67" fmla="*/ 0 h 13"/>
                  <a:gd name="T68" fmla="*/ 0 w 9"/>
                  <a:gd name="T69" fmla="*/ 0 h 13"/>
                  <a:gd name="T70" fmla="*/ 0 w 9"/>
                  <a:gd name="T71" fmla="*/ 0 h 13"/>
                  <a:gd name="T72" fmla="*/ 0 w 9"/>
                  <a:gd name="T73" fmla="*/ 0 h 13"/>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9"/>
                  <a:gd name="T112" fmla="*/ 0 h 13"/>
                  <a:gd name="T113" fmla="*/ 9 w 9"/>
                  <a:gd name="T114" fmla="*/ 13 h 13"/>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9" h="13">
                    <a:moveTo>
                      <a:pt x="9" y="6"/>
                    </a:moveTo>
                    <a:lnTo>
                      <a:pt x="9" y="4"/>
                    </a:lnTo>
                    <a:lnTo>
                      <a:pt x="9" y="3"/>
                    </a:lnTo>
                    <a:lnTo>
                      <a:pt x="9" y="1"/>
                    </a:lnTo>
                    <a:lnTo>
                      <a:pt x="9" y="0"/>
                    </a:lnTo>
                    <a:lnTo>
                      <a:pt x="8" y="0"/>
                    </a:lnTo>
                    <a:lnTo>
                      <a:pt x="6" y="0"/>
                    </a:lnTo>
                    <a:lnTo>
                      <a:pt x="5" y="0"/>
                    </a:lnTo>
                    <a:lnTo>
                      <a:pt x="5" y="1"/>
                    </a:lnTo>
                    <a:lnTo>
                      <a:pt x="5" y="3"/>
                    </a:lnTo>
                    <a:lnTo>
                      <a:pt x="3" y="3"/>
                    </a:lnTo>
                    <a:lnTo>
                      <a:pt x="3" y="4"/>
                    </a:lnTo>
                    <a:lnTo>
                      <a:pt x="3" y="6"/>
                    </a:lnTo>
                    <a:lnTo>
                      <a:pt x="2" y="6"/>
                    </a:lnTo>
                    <a:lnTo>
                      <a:pt x="2" y="7"/>
                    </a:lnTo>
                    <a:lnTo>
                      <a:pt x="2" y="8"/>
                    </a:lnTo>
                    <a:lnTo>
                      <a:pt x="2" y="10"/>
                    </a:lnTo>
                    <a:lnTo>
                      <a:pt x="2" y="11"/>
                    </a:lnTo>
                    <a:lnTo>
                      <a:pt x="0" y="11"/>
                    </a:lnTo>
                    <a:lnTo>
                      <a:pt x="0" y="13"/>
                    </a:lnTo>
                    <a:lnTo>
                      <a:pt x="0" y="11"/>
                    </a:lnTo>
                    <a:lnTo>
                      <a:pt x="2" y="11"/>
                    </a:lnTo>
                    <a:lnTo>
                      <a:pt x="2" y="13"/>
                    </a:lnTo>
                    <a:lnTo>
                      <a:pt x="2" y="11"/>
                    </a:lnTo>
                    <a:lnTo>
                      <a:pt x="3" y="11"/>
                    </a:lnTo>
                    <a:lnTo>
                      <a:pt x="3" y="13"/>
                    </a:lnTo>
                    <a:lnTo>
                      <a:pt x="5" y="13"/>
                    </a:lnTo>
                    <a:lnTo>
                      <a:pt x="5" y="11"/>
                    </a:lnTo>
                    <a:lnTo>
                      <a:pt x="6" y="11"/>
                    </a:lnTo>
                    <a:lnTo>
                      <a:pt x="6" y="10"/>
                    </a:lnTo>
                    <a:lnTo>
                      <a:pt x="8" y="10"/>
                    </a:lnTo>
                    <a:lnTo>
                      <a:pt x="8" y="8"/>
                    </a:lnTo>
                    <a:lnTo>
                      <a:pt x="9" y="8"/>
                    </a:lnTo>
                    <a:lnTo>
                      <a:pt x="8" y="8"/>
                    </a:lnTo>
                    <a:lnTo>
                      <a:pt x="8" y="7"/>
                    </a:lnTo>
                    <a:lnTo>
                      <a:pt x="8" y="6"/>
                    </a:lnTo>
                    <a:lnTo>
                      <a:pt x="9" y="6"/>
                    </a:lnTo>
                    <a:close/>
                  </a:path>
                </a:pathLst>
              </a:custGeom>
              <a:blipFill dpi="0" rotWithShape="0">
                <a:blip r:embed="rId2" cstate="print"/>
                <a:srcRect/>
                <a:tile tx="0" ty="0" sx="100000" sy="100000" flip="none" algn="tl"/>
              </a:blipFill>
              <a:ln w="0">
                <a:noFill/>
                <a:prstDash val="solid"/>
                <a:round/>
                <a:headEnd/>
                <a:tailEnd/>
              </a:ln>
            </p:spPr>
            <p:txBody>
              <a:bodyPr/>
              <a:lstStyle/>
              <a:p>
                <a:endParaRPr lang="en-US" sz="2200" dirty="0">
                  <a:cs typeface="Calibri" pitchFamily="34" charset="0"/>
                </a:endParaRPr>
              </a:p>
            </p:txBody>
          </p:sp>
          <p:sp>
            <p:nvSpPr>
              <p:cNvPr id="170" name="Freeform 156"/>
              <p:cNvSpPr>
                <a:spLocks noChangeAspect="1"/>
              </p:cNvSpPr>
              <p:nvPr/>
            </p:nvSpPr>
            <p:spPr bwMode="auto">
              <a:xfrm>
                <a:off x="1500" y="2515"/>
                <a:ext cx="1" cy="1"/>
              </a:xfrm>
              <a:custGeom>
                <a:avLst/>
                <a:gdLst>
                  <a:gd name="T0" fmla="*/ 0 w 1"/>
                  <a:gd name="T1" fmla="*/ 0 h 2"/>
                  <a:gd name="T2" fmla="*/ 0 w 1"/>
                  <a:gd name="T3" fmla="*/ 1 h 2"/>
                  <a:gd name="T4" fmla="*/ 0 w 1"/>
                  <a:gd name="T5" fmla="*/ 0 h 2"/>
                  <a:gd name="T6" fmla="*/ 0 60000 65536"/>
                  <a:gd name="T7" fmla="*/ 0 60000 65536"/>
                  <a:gd name="T8" fmla="*/ 0 60000 65536"/>
                  <a:gd name="T9" fmla="*/ 0 w 1"/>
                  <a:gd name="T10" fmla="*/ 0 h 2"/>
                  <a:gd name="T11" fmla="*/ 1 w 1"/>
                  <a:gd name="T12" fmla="*/ 2 h 2"/>
                </a:gdLst>
                <a:ahLst/>
                <a:cxnLst>
                  <a:cxn ang="T6">
                    <a:pos x="T0" y="T1"/>
                  </a:cxn>
                  <a:cxn ang="T7">
                    <a:pos x="T2" y="T3"/>
                  </a:cxn>
                  <a:cxn ang="T8">
                    <a:pos x="T4" y="T5"/>
                  </a:cxn>
                </a:cxnLst>
                <a:rect l="T9" t="T10" r="T11" b="T12"/>
                <a:pathLst>
                  <a:path w="1" h="2">
                    <a:moveTo>
                      <a:pt x="0" y="0"/>
                    </a:moveTo>
                    <a:lnTo>
                      <a:pt x="0" y="2"/>
                    </a:lnTo>
                    <a:lnTo>
                      <a:pt x="0" y="0"/>
                    </a:lnTo>
                    <a:close/>
                  </a:path>
                </a:pathLst>
              </a:custGeom>
              <a:blipFill dpi="0" rotWithShape="0">
                <a:blip r:embed="rId2" cstate="print"/>
                <a:srcRect/>
                <a:tile tx="0" ty="0" sx="100000" sy="100000" flip="none" algn="tl"/>
              </a:blipFill>
              <a:ln w="0">
                <a:noFill/>
                <a:prstDash val="solid"/>
                <a:round/>
                <a:headEnd/>
                <a:tailEnd/>
              </a:ln>
            </p:spPr>
            <p:txBody>
              <a:bodyPr/>
              <a:lstStyle/>
              <a:p>
                <a:endParaRPr lang="en-US" sz="2200" dirty="0">
                  <a:cs typeface="Calibri" pitchFamily="34" charset="0"/>
                </a:endParaRPr>
              </a:p>
            </p:txBody>
          </p:sp>
          <p:sp>
            <p:nvSpPr>
              <p:cNvPr id="171" name="Freeform 157"/>
              <p:cNvSpPr>
                <a:spLocks noChangeAspect="1"/>
              </p:cNvSpPr>
              <p:nvPr/>
            </p:nvSpPr>
            <p:spPr bwMode="auto">
              <a:xfrm>
                <a:off x="998" y="2440"/>
                <a:ext cx="114" cy="60"/>
              </a:xfrm>
              <a:custGeom>
                <a:avLst/>
                <a:gdLst>
                  <a:gd name="T0" fmla="*/ 0 w 303"/>
                  <a:gd name="T1" fmla="*/ 0 h 160"/>
                  <a:gd name="T2" fmla="*/ 0 w 303"/>
                  <a:gd name="T3" fmla="*/ 0 h 160"/>
                  <a:gd name="T4" fmla="*/ 0 w 303"/>
                  <a:gd name="T5" fmla="*/ 0 h 160"/>
                  <a:gd name="T6" fmla="*/ 0 w 303"/>
                  <a:gd name="T7" fmla="*/ 0 h 160"/>
                  <a:gd name="T8" fmla="*/ 0 w 303"/>
                  <a:gd name="T9" fmla="*/ 0 h 160"/>
                  <a:gd name="T10" fmla="*/ 0 w 303"/>
                  <a:gd name="T11" fmla="*/ 0 h 160"/>
                  <a:gd name="T12" fmla="*/ 0 w 303"/>
                  <a:gd name="T13" fmla="*/ 0 h 160"/>
                  <a:gd name="T14" fmla="*/ 0 w 303"/>
                  <a:gd name="T15" fmla="*/ 0 h 160"/>
                  <a:gd name="T16" fmla="*/ 0 w 303"/>
                  <a:gd name="T17" fmla="*/ 0 h 160"/>
                  <a:gd name="T18" fmla="*/ 0 w 303"/>
                  <a:gd name="T19" fmla="*/ 0 h 160"/>
                  <a:gd name="T20" fmla="*/ 0 w 303"/>
                  <a:gd name="T21" fmla="*/ 0 h 160"/>
                  <a:gd name="T22" fmla="*/ 0 w 303"/>
                  <a:gd name="T23" fmla="*/ 0 h 160"/>
                  <a:gd name="T24" fmla="*/ 0 w 303"/>
                  <a:gd name="T25" fmla="*/ 0 h 160"/>
                  <a:gd name="T26" fmla="*/ 0 w 303"/>
                  <a:gd name="T27" fmla="*/ 0 h 160"/>
                  <a:gd name="T28" fmla="*/ 0 w 303"/>
                  <a:gd name="T29" fmla="*/ 0 h 160"/>
                  <a:gd name="T30" fmla="*/ 0 w 303"/>
                  <a:gd name="T31" fmla="*/ 0 h 160"/>
                  <a:gd name="T32" fmla="*/ 0 w 303"/>
                  <a:gd name="T33" fmla="*/ 0 h 160"/>
                  <a:gd name="T34" fmla="*/ 0 w 303"/>
                  <a:gd name="T35" fmla="*/ 0 h 160"/>
                  <a:gd name="T36" fmla="*/ 0 w 303"/>
                  <a:gd name="T37" fmla="*/ 0 h 160"/>
                  <a:gd name="T38" fmla="*/ 0 w 303"/>
                  <a:gd name="T39" fmla="*/ 0 h 160"/>
                  <a:gd name="T40" fmla="*/ 0 w 303"/>
                  <a:gd name="T41" fmla="*/ 0 h 160"/>
                  <a:gd name="T42" fmla="*/ 0 w 303"/>
                  <a:gd name="T43" fmla="*/ 0 h 160"/>
                  <a:gd name="T44" fmla="*/ 0 w 303"/>
                  <a:gd name="T45" fmla="*/ 0 h 160"/>
                  <a:gd name="T46" fmla="*/ 0 w 303"/>
                  <a:gd name="T47" fmla="*/ 0 h 160"/>
                  <a:gd name="T48" fmla="*/ 0 w 303"/>
                  <a:gd name="T49" fmla="*/ 0 h 160"/>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303"/>
                  <a:gd name="T76" fmla="*/ 0 h 160"/>
                  <a:gd name="T77" fmla="*/ 303 w 303"/>
                  <a:gd name="T78" fmla="*/ 160 h 160"/>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303" h="160">
                    <a:moveTo>
                      <a:pt x="163" y="109"/>
                    </a:moveTo>
                    <a:lnTo>
                      <a:pt x="145" y="115"/>
                    </a:lnTo>
                    <a:lnTo>
                      <a:pt x="121" y="127"/>
                    </a:lnTo>
                    <a:lnTo>
                      <a:pt x="104" y="160"/>
                    </a:lnTo>
                    <a:lnTo>
                      <a:pt x="92" y="160"/>
                    </a:lnTo>
                    <a:lnTo>
                      <a:pt x="86" y="140"/>
                    </a:lnTo>
                    <a:lnTo>
                      <a:pt x="69" y="136"/>
                    </a:lnTo>
                    <a:lnTo>
                      <a:pt x="69" y="109"/>
                    </a:lnTo>
                    <a:lnTo>
                      <a:pt x="30" y="102"/>
                    </a:lnTo>
                    <a:lnTo>
                      <a:pt x="0" y="81"/>
                    </a:lnTo>
                    <a:lnTo>
                      <a:pt x="28" y="34"/>
                    </a:lnTo>
                    <a:lnTo>
                      <a:pt x="63" y="9"/>
                    </a:lnTo>
                    <a:lnTo>
                      <a:pt x="69" y="8"/>
                    </a:lnTo>
                    <a:lnTo>
                      <a:pt x="115" y="5"/>
                    </a:lnTo>
                    <a:lnTo>
                      <a:pt x="161" y="0"/>
                    </a:lnTo>
                    <a:lnTo>
                      <a:pt x="200" y="2"/>
                    </a:lnTo>
                    <a:lnTo>
                      <a:pt x="239" y="2"/>
                    </a:lnTo>
                    <a:lnTo>
                      <a:pt x="272" y="24"/>
                    </a:lnTo>
                    <a:lnTo>
                      <a:pt x="261" y="19"/>
                    </a:lnTo>
                    <a:lnTo>
                      <a:pt x="267" y="31"/>
                    </a:lnTo>
                    <a:lnTo>
                      <a:pt x="283" y="31"/>
                    </a:lnTo>
                    <a:lnTo>
                      <a:pt x="303" y="49"/>
                    </a:lnTo>
                    <a:lnTo>
                      <a:pt x="263" y="55"/>
                    </a:lnTo>
                    <a:lnTo>
                      <a:pt x="224" y="63"/>
                    </a:lnTo>
                    <a:lnTo>
                      <a:pt x="163" y="109"/>
                    </a:lnTo>
                    <a:close/>
                  </a:path>
                </a:pathLst>
              </a:custGeom>
              <a:blipFill dpi="0" rotWithShape="0">
                <a:blip r:embed="rId2" cstate="print"/>
                <a:srcRect/>
                <a:tile tx="0" ty="0" sx="100000" sy="100000" flip="none" algn="tl"/>
              </a:blipFill>
              <a:ln w="0">
                <a:noFill/>
                <a:prstDash val="solid"/>
                <a:round/>
                <a:headEnd/>
                <a:tailEnd/>
              </a:ln>
            </p:spPr>
            <p:txBody>
              <a:bodyPr/>
              <a:lstStyle/>
              <a:p>
                <a:endParaRPr lang="en-US" sz="2200" dirty="0">
                  <a:cs typeface="Calibri" pitchFamily="34" charset="0"/>
                </a:endParaRPr>
              </a:p>
            </p:txBody>
          </p:sp>
          <p:sp>
            <p:nvSpPr>
              <p:cNvPr id="172" name="Freeform 158"/>
              <p:cNvSpPr>
                <a:spLocks noChangeAspect="1"/>
              </p:cNvSpPr>
              <p:nvPr/>
            </p:nvSpPr>
            <p:spPr bwMode="auto">
              <a:xfrm>
                <a:off x="1509" y="2462"/>
                <a:ext cx="6" cy="7"/>
              </a:xfrm>
              <a:custGeom>
                <a:avLst/>
                <a:gdLst>
                  <a:gd name="T0" fmla="*/ 0 w 18"/>
                  <a:gd name="T1" fmla="*/ 0 h 20"/>
                  <a:gd name="T2" fmla="*/ 0 w 18"/>
                  <a:gd name="T3" fmla="*/ 0 h 20"/>
                  <a:gd name="T4" fmla="*/ 0 w 18"/>
                  <a:gd name="T5" fmla="*/ 0 h 20"/>
                  <a:gd name="T6" fmla="*/ 0 w 18"/>
                  <a:gd name="T7" fmla="*/ 0 h 20"/>
                  <a:gd name="T8" fmla="*/ 0 60000 65536"/>
                  <a:gd name="T9" fmla="*/ 0 60000 65536"/>
                  <a:gd name="T10" fmla="*/ 0 60000 65536"/>
                  <a:gd name="T11" fmla="*/ 0 60000 65536"/>
                  <a:gd name="T12" fmla="*/ 0 w 18"/>
                  <a:gd name="T13" fmla="*/ 0 h 20"/>
                  <a:gd name="T14" fmla="*/ 18 w 18"/>
                  <a:gd name="T15" fmla="*/ 20 h 20"/>
                </a:gdLst>
                <a:ahLst/>
                <a:cxnLst>
                  <a:cxn ang="T8">
                    <a:pos x="T0" y="T1"/>
                  </a:cxn>
                  <a:cxn ang="T9">
                    <a:pos x="T2" y="T3"/>
                  </a:cxn>
                  <a:cxn ang="T10">
                    <a:pos x="T4" y="T5"/>
                  </a:cxn>
                  <a:cxn ang="T11">
                    <a:pos x="T6" y="T7"/>
                  </a:cxn>
                </a:cxnLst>
                <a:rect l="T12" t="T13" r="T14" b="T15"/>
                <a:pathLst>
                  <a:path w="18" h="20">
                    <a:moveTo>
                      <a:pt x="18" y="18"/>
                    </a:moveTo>
                    <a:lnTo>
                      <a:pt x="0" y="0"/>
                    </a:lnTo>
                    <a:lnTo>
                      <a:pt x="18" y="20"/>
                    </a:lnTo>
                    <a:lnTo>
                      <a:pt x="18" y="18"/>
                    </a:lnTo>
                    <a:close/>
                  </a:path>
                </a:pathLst>
              </a:custGeom>
              <a:blipFill dpi="0" rotWithShape="0">
                <a:blip r:embed="rId2" cstate="print"/>
                <a:srcRect/>
                <a:tile tx="0" ty="0" sx="100000" sy="100000" flip="none" algn="tl"/>
              </a:blipFill>
              <a:ln w="0">
                <a:noFill/>
                <a:prstDash val="solid"/>
                <a:round/>
                <a:headEnd/>
                <a:tailEnd/>
              </a:ln>
            </p:spPr>
            <p:txBody>
              <a:bodyPr/>
              <a:lstStyle/>
              <a:p>
                <a:endParaRPr lang="en-US" sz="2200" dirty="0">
                  <a:cs typeface="Calibri" pitchFamily="34" charset="0"/>
                </a:endParaRPr>
              </a:p>
            </p:txBody>
          </p:sp>
          <p:sp>
            <p:nvSpPr>
              <p:cNvPr id="173" name="Freeform 159"/>
              <p:cNvSpPr>
                <a:spLocks noChangeAspect="1"/>
              </p:cNvSpPr>
              <p:nvPr/>
            </p:nvSpPr>
            <p:spPr bwMode="auto">
              <a:xfrm>
                <a:off x="1025" y="2458"/>
                <a:ext cx="87" cy="87"/>
              </a:xfrm>
              <a:custGeom>
                <a:avLst/>
                <a:gdLst>
                  <a:gd name="T0" fmla="*/ 0 w 230"/>
                  <a:gd name="T1" fmla="*/ 0 h 230"/>
                  <a:gd name="T2" fmla="*/ 0 w 230"/>
                  <a:gd name="T3" fmla="*/ 0 h 230"/>
                  <a:gd name="T4" fmla="*/ 0 w 230"/>
                  <a:gd name="T5" fmla="*/ 0 h 230"/>
                  <a:gd name="T6" fmla="*/ 0 w 230"/>
                  <a:gd name="T7" fmla="*/ 0 h 230"/>
                  <a:gd name="T8" fmla="*/ 0 w 230"/>
                  <a:gd name="T9" fmla="*/ 0 h 230"/>
                  <a:gd name="T10" fmla="*/ 0 w 230"/>
                  <a:gd name="T11" fmla="*/ 0 h 230"/>
                  <a:gd name="T12" fmla="*/ 0 w 230"/>
                  <a:gd name="T13" fmla="*/ 0 h 230"/>
                  <a:gd name="T14" fmla="*/ 0 w 230"/>
                  <a:gd name="T15" fmla="*/ 0 h 230"/>
                  <a:gd name="T16" fmla="*/ 0 w 230"/>
                  <a:gd name="T17" fmla="*/ 0 h 230"/>
                  <a:gd name="T18" fmla="*/ 0 w 230"/>
                  <a:gd name="T19" fmla="*/ 0 h 230"/>
                  <a:gd name="T20" fmla="*/ 0 w 230"/>
                  <a:gd name="T21" fmla="*/ 0 h 230"/>
                  <a:gd name="T22" fmla="*/ 0 w 230"/>
                  <a:gd name="T23" fmla="*/ 0 h 230"/>
                  <a:gd name="T24" fmla="*/ 0 w 230"/>
                  <a:gd name="T25" fmla="*/ 0 h 230"/>
                  <a:gd name="T26" fmla="*/ 0 w 230"/>
                  <a:gd name="T27" fmla="*/ 0 h 230"/>
                  <a:gd name="T28" fmla="*/ 0 w 230"/>
                  <a:gd name="T29" fmla="*/ 0 h 230"/>
                  <a:gd name="T30" fmla="*/ 0 w 230"/>
                  <a:gd name="T31" fmla="*/ 0 h 230"/>
                  <a:gd name="T32" fmla="*/ 0 w 230"/>
                  <a:gd name="T33" fmla="*/ 0 h 230"/>
                  <a:gd name="T34" fmla="*/ 0 w 230"/>
                  <a:gd name="T35" fmla="*/ 0 h 230"/>
                  <a:gd name="T36" fmla="*/ 0 w 230"/>
                  <a:gd name="T37" fmla="*/ 0 h 230"/>
                  <a:gd name="T38" fmla="*/ 0 w 230"/>
                  <a:gd name="T39" fmla="*/ 0 h 230"/>
                  <a:gd name="T40" fmla="*/ 0 w 230"/>
                  <a:gd name="T41" fmla="*/ 0 h 230"/>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30"/>
                  <a:gd name="T64" fmla="*/ 0 h 230"/>
                  <a:gd name="T65" fmla="*/ 230 w 230"/>
                  <a:gd name="T66" fmla="*/ 230 h 230"/>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30" h="230">
                    <a:moveTo>
                      <a:pt x="90" y="60"/>
                    </a:moveTo>
                    <a:lnTo>
                      <a:pt x="72" y="66"/>
                    </a:lnTo>
                    <a:lnTo>
                      <a:pt x="48" y="78"/>
                    </a:lnTo>
                    <a:lnTo>
                      <a:pt x="31" y="111"/>
                    </a:lnTo>
                    <a:lnTo>
                      <a:pt x="19" y="111"/>
                    </a:lnTo>
                    <a:lnTo>
                      <a:pt x="0" y="115"/>
                    </a:lnTo>
                    <a:lnTo>
                      <a:pt x="45" y="166"/>
                    </a:lnTo>
                    <a:lnTo>
                      <a:pt x="88" y="217"/>
                    </a:lnTo>
                    <a:lnTo>
                      <a:pt x="158" y="230"/>
                    </a:lnTo>
                    <a:lnTo>
                      <a:pt x="187" y="226"/>
                    </a:lnTo>
                    <a:lnTo>
                      <a:pt x="187" y="190"/>
                    </a:lnTo>
                    <a:lnTo>
                      <a:pt x="188" y="161"/>
                    </a:lnTo>
                    <a:lnTo>
                      <a:pt x="199" y="129"/>
                    </a:lnTo>
                    <a:lnTo>
                      <a:pt x="202" y="139"/>
                    </a:lnTo>
                    <a:lnTo>
                      <a:pt x="209" y="96"/>
                    </a:lnTo>
                    <a:lnTo>
                      <a:pt x="216" y="53"/>
                    </a:lnTo>
                    <a:lnTo>
                      <a:pt x="216" y="11"/>
                    </a:lnTo>
                    <a:lnTo>
                      <a:pt x="230" y="0"/>
                    </a:lnTo>
                    <a:lnTo>
                      <a:pt x="190" y="6"/>
                    </a:lnTo>
                    <a:lnTo>
                      <a:pt x="151" y="14"/>
                    </a:lnTo>
                    <a:lnTo>
                      <a:pt x="90" y="60"/>
                    </a:lnTo>
                    <a:close/>
                  </a:path>
                </a:pathLst>
              </a:custGeom>
              <a:blipFill dpi="0" rotWithShape="0">
                <a:blip r:embed="rId2" cstate="print"/>
                <a:srcRect/>
                <a:tile tx="0" ty="0" sx="100000" sy="100000" flip="none" algn="tl"/>
              </a:blipFill>
              <a:ln w="0">
                <a:noFill/>
                <a:prstDash val="solid"/>
                <a:round/>
                <a:headEnd/>
                <a:tailEnd/>
              </a:ln>
            </p:spPr>
            <p:txBody>
              <a:bodyPr/>
              <a:lstStyle/>
              <a:p>
                <a:endParaRPr lang="en-US" sz="2200" dirty="0">
                  <a:cs typeface="Calibri" pitchFamily="34" charset="0"/>
                </a:endParaRPr>
              </a:p>
            </p:txBody>
          </p:sp>
          <p:sp>
            <p:nvSpPr>
              <p:cNvPr id="174" name="Freeform 160"/>
              <p:cNvSpPr>
                <a:spLocks noChangeAspect="1"/>
              </p:cNvSpPr>
              <p:nvPr/>
            </p:nvSpPr>
            <p:spPr bwMode="auto">
              <a:xfrm>
                <a:off x="1506" y="2492"/>
                <a:ext cx="3" cy="5"/>
              </a:xfrm>
              <a:custGeom>
                <a:avLst/>
                <a:gdLst>
                  <a:gd name="T0" fmla="*/ 0 w 7"/>
                  <a:gd name="T1" fmla="*/ 0 h 12"/>
                  <a:gd name="T2" fmla="*/ 0 w 7"/>
                  <a:gd name="T3" fmla="*/ 0 h 12"/>
                  <a:gd name="T4" fmla="*/ 0 w 7"/>
                  <a:gd name="T5" fmla="*/ 0 h 12"/>
                  <a:gd name="T6" fmla="*/ 0 w 7"/>
                  <a:gd name="T7" fmla="*/ 0 h 12"/>
                  <a:gd name="T8" fmla="*/ 0 60000 65536"/>
                  <a:gd name="T9" fmla="*/ 0 60000 65536"/>
                  <a:gd name="T10" fmla="*/ 0 60000 65536"/>
                  <a:gd name="T11" fmla="*/ 0 60000 65536"/>
                  <a:gd name="T12" fmla="*/ 0 w 7"/>
                  <a:gd name="T13" fmla="*/ 0 h 12"/>
                  <a:gd name="T14" fmla="*/ 7 w 7"/>
                  <a:gd name="T15" fmla="*/ 12 h 12"/>
                </a:gdLst>
                <a:ahLst/>
                <a:cxnLst>
                  <a:cxn ang="T8">
                    <a:pos x="T0" y="T1"/>
                  </a:cxn>
                  <a:cxn ang="T9">
                    <a:pos x="T2" y="T3"/>
                  </a:cxn>
                  <a:cxn ang="T10">
                    <a:pos x="T4" y="T5"/>
                  </a:cxn>
                  <a:cxn ang="T11">
                    <a:pos x="T6" y="T7"/>
                  </a:cxn>
                </a:cxnLst>
                <a:rect l="T12" t="T13" r="T14" b="T15"/>
                <a:pathLst>
                  <a:path w="7" h="12">
                    <a:moveTo>
                      <a:pt x="4" y="12"/>
                    </a:moveTo>
                    <a:lnTo>
                      <a:pt x="7" y="0"/>
                    </a:lnTo>
                    <a:lnTo>
                      <a:pt x="0" y="6"/>
                    </a:lnTo>
                    <a:lnTo>
                      <a:pt x="4" y="12"/>
                    </a:lnTo>
                    <a:close/>
                  </a:path>
                </a:pathLst>
              </a:custGeom>
              <a:blipFill dpi="0" rotWithShape="0">
                <a:blip r:embed="rId2" cstate="print"/>
                <a:srcRect/>
                <a:tile tx="0" ty="0" sx="100000" sy="100000" flip="none" algn="tl"/>
              </a:blipFill>
              <a:ln w="0">
                <a:noFill/>
                <a:prstDash val="solid"/>
                <a:round/>
                <a:headEnd/>
                <a:tailEnd/>
              </a:ln>
            </p:spPr>
            <p:txBody>
              <a:bodyPr/>
              <a:lstStyle/>
              <a:p>
                <a:endParaRPr lang="en-US" sz="2200" dirty="0">
                  <a:cs typeface="Calibri" pitchFamily="34" charset="0"/>
                </a:endParaRPr>
              </a:p>
            </p:txBody>
          </p:sp>
          <p:sp>
            <p:nvSpPr>
              <p:cNvPr id="175" name="Freeform 161"/>
              <p:cNvSpPr>
                <a:spLocks noChangeAspect="1"/>
              </p:cNvSpPr>
              <p:nvPr/>
            </p:nvSpPr>
            <p:spPr bwMode="auto">
              <a:xfrm>
                <a:off x="1484" y="2409"/>
                <a:ext cx="3" cy="3"/>
              </a:xfrm>
              <a:custGeom>
                <a:avLst/>
                <a:gdLst>
                  <a:gd name="T0" fmla="*/ 0 w 10"/>
                  <a:gd name="T1" fmla="*/ 0 h 8"/>
                  <a:gd name="T2" fmla="*/ 0 w 10"/>
                  <a:gd name="T3" fmla="*/ 0 h 8"/>
                  <a:gd name="T4" fmla="*/ 0 w 10"/>
                  <a:gd name="T5" fmla="*/ 0 h 8"/>
                  <a:gd name="T6" fmla="*/ 0 w 10"/>
                  <a:gd name="T7" fmla="*/ 0 h 8"/>
                  <a:gd name="T8" fmla="*/ 0 60000 65536"/>
                  <a:gd name="T9" fmla="*/ 0 60000 65536"/>
                  <a:gd name="T10" fmla="*/ 0 60000 65536"/>
                  <a:gd name="T11" fmla="*/ 0 60000 65536"/>
                  <a:gd name="T12" fmla="*/ 0 w 10"/>
                  <a:gd name="T13" fmla="*/ 0 h 8"/>
                  <a:gd name="T14" fmla="*/ 10 w 10"/>
                  <a:gd name="T15" fmla="*/ 8 h 8"/>
                </a:gdLst>
                <a:ahLst/>
                <a:cxnLst>
                  <a:cxn ang="T8">
                    <a:pos x="T0" y="T1"/>
                  </a:cxn>
                  <a:cxn ang="T9">
                    <a:pos x="T2" y="T3"/>
                  </a:cxn>
                  <a:cxn ang="T10">
                    <a:pos x="T4" y="T5"/>
                  </a:cxn>
                  <a:cxn ang="T11">
                    <a:pos x="T6" y="T7"/>
                  </a:cxn>
                </a:cxnLst>
                <a:rect l="T12" t="T13" r="T14" b="T15"/>
                <a:pathLst>
                  <a:path w="10" h="8">
                    <a:moveTo>
                      <a:pt x="10" y="8"/>
                    </a:moveTo>
                    <a:lnTo>
                      <a:pt x="0" y="0"/>
                    </a:lnTo>
                    <a:lnTo>
                      <a:pt x="9" y="7"/>
                    </a:lnTo>
                    <a:lnTo>
                      <a:pt x="10" y="8"/>
                    </a:lnTo>
                    <a:close/>
                  </a:path>
                </a:pathLst>
              </a:custGeom>
              <a:blipFill dpi="0" rotWithShape="0">
                <a:blip r:embed="rId2" cstate="print"/>
                <a:srcRect/>
                <a:tile tx="0" ty="0" sx="100000" sy="100000" flip="none" algn="tl"/>
              </a:blipFill>
              <a:ln w="0">
                <a:noFill/>
                <a:prstDash val="solid"/>
                <a:round/>
                <a:headEnd/>
                <a:tailEnd/>
              </a:ln>
            </p:spPr>
            <p:txBody>
              <a:bodyPr/>
              <a:lstStyle/>
              <a:p>
                <a:endParaRPr lang="en-US" sz="2200" dirty="0">
                  <a:cs typeface="Calibri" pitchFamily="34" charset="0"/>
                </a:endParaRPr>
              </a:p>
            </p:txBody>
          </p:sp>
          <p:sp>
            <p:nvSpPr>
              <p:cNvPr id="176" name="Freeform 162"/>
              <p:cNvSpPr>
                <a:spLocks noChangeAspect="1"/>
              </p:cNvSpPr>
              <p:nvPr/>
            </p:nvSpPr>
            <p:spPr bwMode="auto">
              <a:xfrm>
                <a:off x="1502" y="2431"/>
                <a:ext cx="3" cy="6"/>
              </a:xfrm>
              <a:custGeom>
                <a:avLst/>
                <a:gdLst>
                  <a:gd name="T0" fmla="*/ 0 w 9"/>
                  <a:gd name="T1" fmla="*/ 0 h 15"/>
                  <a:gd name="T2" fmla="*/ 0 w 9"/>
                  <a:gd name="T3" fmla="*/ 0 h 15"/>
                  <a:gd name="T4" fmla="*/ 0 w 9"/>
                  <a:gd name="T5" fmla="*/ 0 h 15"/>
                  <a:gd name="T6" fmla="*/ 0 w 9"/>
                  <a:gd name="T7" fmla="*/ 0 h 15"/>
                  <a:gd name="T8" fmla="*/ 0 60000 65536"/>
                  <a:gd name="T9" fmla="*/ 0 60000 65536"/>
                  <a:gd name="T10" fmla="*/ 0 60000 65536"/>
                  <a:gd name="T11" fmla="*/ 0 60000 65536"/>
                  <a:gd name="T12" fmla="*/ 0 w 9"/>
                  <a:gd name="T13" fmla="*/ 0 h 15"/>
                  <a:gd name="T14" fmla="*/ 9 w 9"/>
                  <a:gd name="T15" fmla="*/ 15 h 15"/>
                </a:gdLst>
                <a:ahLst/>
                <a:cxnLst>
                  <a:cxn ang="T8">
                    <a:pos x="T0" y="T1"/>
                  </a:cxn>
                  <a:cxn ang="T9">
                    <a:pos x="T2" y="T3"/>
                  </a:cxn>
                  <a:cxn ang="T10">
                    <a:pos x="T4" y="T5"/>
                  </a:cxn>
                  <a:cxn ang="T11">
                    <a:pos x="T6" y="T7"/>
                  </a:cxn>
                </a:cxnLst>
                <a:rect l="T12" t="T13" r="T14" b="T15"/>
                <a:pathLst>
                  <a:path w="9" h="15">
                    <a:moveTo>
                      <a:pt x="7" y="0"/>
                    </a:moveTo>
                    <a:lnTo>
                      <a:pt x="9" y="5"/>
                    </a:lnTo>
                    <a:lnTo>
                      <a:pt x="0" y="15"/>
                    </a:lnTo>
                    <a:lnTo>
                      <a:pt x="7" y="0"/>
                    </a:lnTo>
                    <a:close/>
                  </a:path>
                </a:pathLst>
              </a:custGeom>
              <a:blipFill dpi="0" rotWithShape="0">
                <a:blip r:embed="rId2" cstate="print"/>
                <a:srcRect/>
                <a:tile tx="0" ty="0" sx="100000" sy="100000" flip="none" algn="tl"/>
              </a:blipFill>
              <a:ln w="0">
                <a:noFill/>
                <a:prstDash val="solid"/>
                <a:round/>
                <a:headEnd/>
                <a:tailEnd/>
              </a:ln>
            </p:spPr>
            <p:txBody>
              <a:bodyPr/>
              <a:lstStyle/>
              <a:p>
                <a:endParaRPr lang="en-US" sz="2200" dirty="0">
                  <a:cs typeface="Calibri" pitchFamily="34" charset="0"/>
                </a:endParaRPr>
              </a:p>
            </p:txBody>
          </p:sp>
          <p:sp>
            <p:nvSpPr>
              <p:cNvPr id="177" name="Freeform 163"/>
              <p:cNvSpPr>
                <a:spLocks noChangeAspect="1"/>
              </p:cNvSpPr>
              <p:nvPr/>
            </p:nvSpPr>
            <p:spPr bwMode="auto">
              <a:xfrm>
                <a:off x="1480" y="2391"/>
                <a:ext cx="3" cy="2"/>
              </a:xfrm>
              <a:custGeom>
                <a:avLst/>
                <a:gdLst>
                  <a:gd name="T0" fmla="*/ 0 w 8"/>
                  <a:gd name="T1" fmla="*/ 0 h 6"/>
                  <a:gd name="T2" fmla="*/ 0 w 8"/>
                  <a:gd name="T3" fmla="*/ 0 h 6"/>
                  <a:gd name="T4" fmla="*/ 0 w 8"/>
                  <a:gd name="T5" fmla="*/ 0 h 6"/>
                  <a:gd name="T6" fmla="*/ 0 w 8"/>
                  <a:gd name="T7" fmla="*/ 0 h 6"/>
                  <a:gd name="T8" fmla="*/ 0 w 8"/>
                  <a:gd name="T9" fmla="*/ 0 h 6"/>
                  <a:gd name="T10" fmla="*/ 0 w 8"/>
                  <a:gd name="T11" fmla="*/ 0 h 6"/>
                  <a:gd name="T12" fmla="*/ 0 w 8"/>
                  <a:gd name="T13" fmla="*/ 0 h 6"/>
                  <a:gd name="T14" fmla="*/ 0 w 8"/>
                  <a:gd name="T15" fmla="*/ 0 h 6"/>
                  <a:gd name="T16" fmla="*/ 0 w 8"/>
                  <a:gd name="T17" fmla="*/ 0 h 6"/>
                  <a:gd name="T18" fmla="*/ 0 w 8"/>
                  <a:gd name="T19" fmla="*/ 0 h 6"/>
                  <a:gd name="T20" fmla="*/ 0 w 8"/>
                  <a:gd name="T21" fmla="*/ 0 h 6"/>
                  <a:gd name="T22" fmla="*/ 0 w 8"/>
                  <a:gd name="T23" fmla="*/ 0 h 6"/>
                  <a:gd name="T24" fmla="*/ 0 w 8"/>
                  <a:gd name="T25" fmla="*/ 0 h 6"/>
                  <a:gd name="T26" fmla="*/ 0 w 8"/>
                  <a:gd name="T27" fmla="*/ 0 h 6"/>
                  <a:gd name="T28" fmla="*/ 0 w 8"/>
                  <a:gd name="T29" fmla="*/ 0 h 6"/>
                  <a:gd name="T30" fmla="*/ 0 w 8"/>
                  <a:gd name="T31" fmla="*/ 0 h 6"/>
                  <a:gd name="T32" fmla="*/ 0 w 8"/>
                  <a:gd name="T33" fmla="*/ 0 h 6"/>
                  <a:gd name="T34" fmla="*/ 0 w 8"/>
                  <a:gd name="T35" fmla="*/ 0 h 6"/>
                  <a:gd name="T36" fmla="*/ 0 w 8"/>
                  <a:gd name="T37" fmla="*/ 0 h 6"/>
                  <a:gd name="T38" fmla="*/ 0 w 8"/>
                  <a:gd name="T39" fmla="*/ 0 h 6"/>
                  <a:gd name="T40" fmla="*/ 0 w 8"/>
                  <a:gd name="T41" fmla="*/ 0 h 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8"/>
                  <a:gd name="T64" fmla="*/ 0 h 6"/>
                  <a:gd name="T65" fmla="*/ 8 w 8"/>
                  <a:gd name="T66" fmla="*/ 6 h 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8" h="6">
                    <a:moveTo>
                      <a:pt x="8" y="2"/>
                    </a:moveTo>
                    <a:lnTo>
                      <a:pt x="8" y="0"/>
                    </a:lnTo>
                    <a:lnTo>
                      <a:pt x="8" y="2"/>
                    </a:lnTo>
                    <a:lnTo>
                      <a:pt x="7" y="2"/>
                    </a:lnTo>
                    <a:lnTo>
                      <a:pt x="6" y="2"/>
                    </a:lnTo>
                    <a:lnTo>
                      <a:pt x="4" y="2"/>
                    </a:lnTo>
                    <a:lnTo>
                      <a:pt x="4" y="3"/>
                    </a:lnTo>
                    <a:lnTo>
                      <a:pt x="4" y="5"/>
                    </a:lnTo>
                    <a:lnTo>
                      <a:pt x="3" y="5"/>
                    </a:lnTo>
                    <a:lnTo>
                      <a:pt x="1" y="5"/>
                    </a:lnTo>
                    <a:lnTo>
                      <a:pt x="0" y="5"/>
                    </a:lnTo>
                    <a:lnTo>
                      <a:pt x="0" y="6"/>
                    </a:lnTo>
                    <a:lnTo>
                      <a:pt x="1" y="6"/>
                    </a:lnTo>
                    <a:lnTo>
                      <a:pt x="3" y="6"/>
                    </a:lnTo>
                    <a:lnTo>
                      <a:pt x="4" y="6"/>
                    </a:lnTo>
                    <a:lnTo>
                      <a:pt x="4" y="5"/>
                    </a:lnTo>
                    <a:lnTo>
                      <a:pt x="6" y="5"/>
                    </a:lnTo>
                    <a:lnTo>
                      <a:pt x="7" y="5"/>
                    </a:lnTo>
                    <a:lnTo>
                      <a:pt x="7" y="3"/>
                    </a:lnTo>
                    <a:lnTo>
                      <a:pt x="8" y="3"/>
                    </a:lnTo>
                    <a:lnTo>
                      <a:pt x="8" y="2"/>
                    </a:lnTo>
                    <a:close/>
                  </a:path>
                </a:pathLst>
              </a:custGeom>
              <a:blipFill dpi="0" rotWithShape="0">
                <a:blip r:embed="rId2" cstate="print"/>
                <a:srcRect/>
                <a:tile tx="0" ty="0" sx="100000" sy="100000" flip="none" algn="tl"/>
              </a:blipFill>
              <a:ln w="0">
                <a:noFill/>
                <a:prstDash val="solid"/>
                <a:round/>
                <a:headEnd/>
                <a:tailEnd/>
              </a:ln>
            </p:spPr>
            <p:txBody>
              <a:bodyPr/>
              <a:lstStyle/>
              <a:p>
                <a:endParaRPr lang="en-US" sz="2200" dirty="0">
                  <a:cs typeface="Calibri" pitchFamily="34" charset="0"/>
                </a:endParaRPr>
              </a:p>
            </p:txBody>
          </p:sp>
          <p:sp>
            <p:nvSpPr>
              <p:cNvPr id="178" name="Freeform 164"/>
              <p:cNvSpPr>
                <a:spLocks noChangeAspect="1"/>
              </p:cNvSpPr>
              <p:nvPr/>
            </p:nvSpPr>
            <p:spPr bwMode="auto">
              <a:xfrm>
                <a:off x="1501" y="2414"/>
                <a:ext cx="4" cy="2"/>
              </a:xfrm>
              <a:custGeom>
                <a:avLst/>
                <a:gdLst>
                  <a:gd name="T0" fmla="*/ 0 w 11"/>
                  <a:gd name="T1" fmla="*/ 0 h 7"/>
                  <a:gd name="T2" fmla="*/ 0 w 11"/>
                  <a:gd name="T3" fmla="*/ 0 h 7"/>
                  <a:gd name="T4" fmla="*/ 0 w 11"/>
                  <a:gd name="T5" fmla="*/ 0 h 7"/>
                  <a:gd name="T6" fmla="*/ 0 w 11"/>
                  <a:gd name="T7" fmla="*/ 0 h 7"/>
                  <a:gd name="T8" fmla="*/ 0 w 11"/>
                  <a:gd name="T9" fmla="*/ 0 h 7"/>
                  <a:gd name="T10" fmla="*/ 0 60000 65536"/>
                  <a:gd name="T11" fmla="*/ 0 60000 65536"/>
                  <a:gd name="T12" fmla="*/ 0 60000 65536"/>
                  <a:gd name="T13" fmla="*/ 0 60000 65536"/>
                  <a:gd name="T14" fmla="*/ 0 60000 65536"/>
                  <a:gd name="T15" fmla="*/ 0 w 11"/>
                  <a:gd name="T16" fmla="*/ 0 h 7"/>
                  <a:gd name="T17" fmla="*/ 11 w 11"/>
                  <a:gd name="T18" fmla="*/ 7 h 7"/>
                </a:gdLst>
                <a:ahLst/>
                <a:cxnLst>
                  <a:cxn ang="T10">
                    <a:pos x="T0" y="T1"/>
                  </a:cxn>
                  <a:cxn ang="T11">
                    <a:pos x="T2" y="T3"/>
                  </a:cxn>
                  <a:cxn ang="T12">
                    <a:pos x="T4" y="T5"/>
                  </a:cxn>
                  <a:cxn ang="T13">
                    <a:pos x="T6" y="T7"/>
                  </a:cxn>
                  <a:cxn ang="T14">
                    <a:pos x="T8" y="T9"/>
                  </a:cxn>
                </a:cxnLst>
                <a:rect l="T15" t="T16" r="T17" b="T18"/>
                <a:pathLst>
                  <a:path w="11" h="7">
                    <a:moveTo>
                      <a:pt x="5" y="0"/>
                    </a:moveTo>
                    <a:lnTo>
                      <a:pt x="2" y="1"/>
                    </a:lnTo>
                    <a:lnTo>
                      <a:pt x="0" y="7"/>
                    </a:lnTo>
                    <a:lnTo>
                      <a:pt x="11" y="6"/>
                    </a:lnTo>
                    <a:lnTo>
                      <a:pt x="5" y="0"/>
                    </a:lnTo>
                    <a:close/>
                  </a:path>
                </a:pathLst>
              </a:custGeom>
              <a:blipFill dpi="0" rotWithShape="0">
                <a:blip r:embed="rId2" cstate="print"/>
                <a:srcRect/>
                <a:tile tx="0" ty="0" sx="100000" sy="100000" flip="none" algn="tl"/>
              </a:blipFill>
              <a:ln w="0">
                <a:noFill/>
                <a:prstDash val="solid"/>
                <a:round/>
                <a:headEnd/>
                <a:tailEnd/>
              </a:ln>
            </p:spPr>
            <p:txBody>
              <a:bodyPr/>
              <a:lstStyle/>
              <a:p>
                <a:endParaRPr lang="en-US" sz="2200" dirty="0">
                  <a:cs typeface="Calibri" pitchFamily="34" charset="0"/>
                </a:endParaRPr>
              </a:p>
            </p:txBody>
          </p:sp>
          <p:sp>
            <p:nvSpPr>
              <p:cNvPr id="179" name="Freeform 165"/>
              <p:cNvSpPr>
                <a:spLocks noChangeAspect="1"/>
              </p:cNvSpPr>
              <p:nvPr/>
            </p:nvSpPr>
            <p:spPr bwMode="auto">
              <a:xfrm>
                <a:off x="1502" y="2403"/>
                <a:ext cx="2" cy="2"/>
              </a:xfrm>
              <a:custGeom>
                <a:avLst/>
                <a:gdLst>
                  <a:gd name="T0" fmla="*/ 0 w 6"/>
                  <a:gd name="T1" fmla="*/ 0 h 8"/>
                  <a:gd name="T2" fmla="*/ 0 w 6"/>
                  <a:gd name="T3" fmla="*/ 0 h 8"/>
                  <a:gd name="T4" fmla="*/ 0 w 6"/>
                  <a:gd name="T5" fmla="*/ 0 h 8"/>
                  <a:gd name="T6" fmla="*/ 0 w 6"/>
                  <a:gd name="T7" fmla="*/ 0 h 8"/>
                  <a:gd name="T8" fmla="*/ 0 w 6"/>
                  <a:gd name="T9" fmla="*/ 0 h 8"/>
                  <a:gd name="T10" fmla="*/ 0 w 6"/>
                  <a:gd name="T11" fmla="*/ 0 h 8"/>
                  <a:gd name="T12" fmla="*/ 0 w 6"/>
                  <a:gd name="T13" fmla="*/ 0 h 8"/>
                  <a:gd name="T14" fmla="*/ 0 60000 65536"/>
                  <a:gd name="T15" fmla="*/ 0 60000 65536"/>
                  <a:gd name="T16" fmla="*/ 0 60000 65536"/>
                  <a:gd name="T17" fmla="*/ 0 60000 65536"/>
                  <a:gd name="T18" fmla="*/ 0 60000 65536"/>
                  <a:gd name="T19" fmla="*/ 0 60000 65536"/>
                  <a:gd name="T20" fmla="*/ 0 60000 65536"/>
                  <a:gd name="T21" fmla="*/ 0 w 6"/>
                  <a:gd name="T22" fmla="*/ 0 h 8"/>
                  <a:gd name="T23" fmla="*/ 6 w 6"/>
                  <a:gd name="T24" fmla="*/ 8 h 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 h="8">
                    <a:moveTo>
                      <a:pt x="6" y="6"/>
                    </a:moveTo>
                    <a:lnTo>
                      <a:pt x="3" y="8"/>
                    </a:lnTo>
                    <a:lnTo>
                      <a:pt x="0" y="2"/>
                    </a:lnTo>
                    <a:lnTo>
                      <a:pt x="2" y="2"/>
                    </a:lnTo>
                    <a:lnTo>
                      <a:pt x="0" y="0"/>
                    </a:lnTo>
                    <a:lnTo>
                      <a:pt x="6" y="5"/>
                    </a:lnTo>
                    <a:lnTo>
                      <a:pt x="6" y="6"/>
                    </a:lnTo>
                    <a:close/>
                  </a:path>
                </a:pathLst>
              </a:custGeom>
              <a:blipFill dpi="0" rotWithShape="0">
                <a:blip r:embed="rId2" cstate="print"/>
                <a:srcRect/>
                <a:tile tx="0" ty="0" sx="100000" sy="100000" flip="none" algn="tl"/>
              </a:blipFill>
              <a:ln w="0">
                <a:noFill/>
                <a:prstDash val="solid"/>
                <a:round/>
                <a:headEnd/>
                <a:tailEnd/>
              </a:ln>
            </p:spPr>
            <p:txBody>
              <a:bodyPr/>
              <a:lstStyle/>
              <a:p>
                <a:endParaRPr lang="en-US" sz="2200" dirty="0">
                  <a:cs typeface="Calibri" pitchFamily="34" charset="0"/>
                </a:endParaRPr>
              </a:p>
            </p:txBody>
          </p:sp>
          <p:sp>
            <p:nvSpPr>
              <p:cNvPr id="180" name="Freeform 166"/>
              <p:cNvSpPr>
                <a:spLocks noChangeAspect="1"/>
              </p:cNvSpPr>
              <p:nvPr/>
            </p:nvSpPr>
            <p:spPr bwMode="auto">
              <a:xfrm>
                <a:off x="1004" y="2386"/>
                <a:ext cx="23" cy="54"/>
              </a:xfrm>
              <a:custGeom>
                <a:avLst/>
                <a:gdLst>
                  <a:gd name="T0" fmla="*/ 0 w 65"/>
                  <a:gd name="T1" fmla="*/ 0 h 142"/>
                  <a:gd name="T2" fmla="*/ 0 w 65"/>
                  <a:gd name="T3" fmla="*/ 0 h 142"/>
                  <a:gd name="T4" fmla="*/ 0 w 65"/>
                  <a:gd name="T5" fmla="*/ 0 h 142"/>
                  <a:gd name="T6" fmla="*/ 0 w 65"/>
                  <a:gd name="T7" fmla="*/ 0 h 142"/>
                  <a:gd name="T8" fmla="*/ 0 w 65"/>
                  <a:gd name="T9" fmla="*/ 0 h 142"/>
                  <a:gd name="T10" fmla="*/ 0 w 65"/>
                  <a:gd name="T11" fmla="*/ 0 h 142"/>
                  <a:gd name="T12" fmla="*/ 0 w 65"/>
                  <a:gd name="T13" fmla="*/ 0 h 142"/>
                  <a:gd name="T14" fmla="*/ 0 w 65"/>
                  <a:gd name="T15" fmla="*/ 0 h 142"/>
                  <a:gd name="T16" fmla="*/ 0 w 65"/>
                  <a:gd name="T17" fmla="*/ 0 h 14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5"/>
                  <a:gd name="T28" fmla="*/ 0 h 142"/>
                  <a:gd name="T29" fmla="*/ 65 w 65"/>
                  <a:gd name="T30" fmla="*/ 142 h 14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5" h="142">
                    <a:moveTo>
                      <a:pt x="39" y="115"/>
                    </a:moveTo>
                    <a:lnTo>
                      <a:pt x="15" y="142"/>
                    </a:lnTo>
                    <a:lnTo>
                      <a:pt x="0" y="142"/>
                    </a:lnTo>
                    <a:lnTo>
                      <a:pt x="9" y="89"/>
                    </a:lnTo>
                    <a:lnTo>
                      <a:pt x="16" y="36"/>
                    </a:lnTo>
                    <a:lnTo>
                      <a:pt x="61" y="0"/>
                    </a:lnTo>
                    <a:lnTo>
                      <a:pt x="65" y="7"/>
                    </a:lnTo>
                    <a:lnTo>
                      <a:pt x="52" y="61"/>
                    </a:lnTo>
                    <a:lnTo>
                      <a:pt x="39" y="115"/>
                    </a:lnTo>
                    <a:close/>
                  </a:path>
                </a:pathLst>
              </a:custGeom>
              <a:blipFill dpi="0" rotWithShape="0">
                <a:blip r:embed="rId2" cstate="print"/>
                <a:srcRect/>
                <a:tile tx="0" ty="0" sx="100000" sy="100000" flip="none" algn="tl"/>
              </a:blipFill>
              <a:ln w="0">
                <a:noFill/>
                <a:prstDash val="solid"/>
                <a:round/>
                <a:headEnd/>
                <a:tailEnd/>
              </a:ln>
            </p:spPr>
            <p:txBody>
              <a:bodyPr/>
              <a:lstStyle/>
              <a:p>
                <a:endParaRPr lang="en-US" sz="2200" dirty="0">
                  <a:cs typeface="Calibri" pitchFamily="34" charset="0"/>
                </a:endParaRPr>
              </a:p>
            </p:txBody>
          </p:sp>
          <p:sp>
            <p:nvSpPr>
              <p:cNvPr id="181" name="Freeform 167"/>
              <p:cNvSpPr>
                <a:spLocks noChangeAspect="1"/>
              </p:cNvSpPr>
              <p:nvPr/>
            </p:nvSpPr>
            <p:spPr bwMode="auto">
              <a:xfrm>
                <a:off x="945" y="2400"/>
                <a:ext cx="77" cy="84"/>
              </a:xfrm>
              <a:custGeom>
                <a:avLst/>
                <a:gdLst>
                  <a:gd name="T0" fmla="*/ 0 w 203"/>
                  <a:gd name="T1" fmla="*/ 0 h 225"/>
                  <a:gd name="T2" fmla="*/ 0 w 203"/>
                  <a:gd name="T3" fmla="*/ 0 h 225"/>
                  <a:gd name="T4" fmla="*/ 0 w 203"/>
                  <a:gd name="T5" fmla="*/ 0 h 225"/>
                  <a:gd name="T6" fmla="*/ 0 w 203"/>
                  <a:gd name="T7" fmla="*/ 0 h 225"/>
                  <a:gd name="T8" fmla="*/ 0 w 203"/>
                  <a:gd name="T9" fmla="*/ 0 h 225"/>
                  <a:gd name="T10" fmla="*/ 0 w 203"/>
                  <a:gd name="T11" fmla="*/ 0 h 225"/>
                  <a:gd name="T12" fmla="*/ 0 w 203"/>
                  <a:gd name="T13" fmla="*/ 0 h 225"/>
                  <a:gd name="T14" fmla="*/ 0 w 203"/>
                  <a:gd name="T15" fmla="*/ 0 h 225"/>
                  <a:gd name="T16" fmla="*/ 0 w 203"/>
                  <a:gd name="T17" fmla="*/ 0 h 225"/>
                  <a:gd name="T18" fmla="*/ 0 w 203"/>
                  <a:gd name="T19" fmla="*/ 0 h 225"/>
                  <a:gd name="T20" fmla="*/ 0 w 203"/>
                  <a:gd name="T21" fmla="*/ 0 h 225"/>
                  <a:gd name="T22" fmla="*/ 0 w 203"/>
                  <a:gd name="T23" fmla="*/ 0 h 225"/>
                  <a:gd name="T24" fmla="*/ 0 w 203"/>
                  <a:gd name="T25" fmla="*/ 0 h 225"/>
                  <a:gd name="T26" fmla="*/ 0 w 203"/>
                  <a:gd name="T27" fmla="*/ 0 h 225"/>
                  <a:gd name="T28" fmla="*/ 0 w 203"/>
                  <a:gd name="T29" fmla="*/ 0 h 225"/>
                  <a:gd name="T30" fmla="*/ 0 w 203"/>
                  <a:gd name="T31" fmla="*/ 0 h 225"/>
                  <a:gd name="T32" fmla="*/ 0 w 203"/>
                  <a:gd name="T33" fmla="*/ 0 h 225"/>
                  <a:gd name="T34" fmla="*/ 0 w 203"/>
                  <a:gd name="T35" fmla="*/ 0 h 225"/>
                  <a:gd name="T36" fmla="*/ 0 w 203"/>
                  <a:gd name="T37" fmla="*/ 0 h 225"/>
                  <a:gd name="T38" fmla="*/ 0 w 203"/>
                  <a:gd name="T39" fmla="*/ 0 h 225"/>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203"/>
                  <a:gd name="T61" fmla="*/ 0 h 225"/>
                  <a:gd name="T62" fmla="*/ 203 w 203"/>
                  <a:gd name="T63" fmla="*/ 225 h 225"/>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203" h="225">
                    <a:moveTo>
                      <a:pt x="19" y="200"/>
                    </a:moveTo>
                    <a:lnTo>
                      <a:pt x="0" y="180"/>
                    </a:lnTo>
                    <a:lnTo>
                      <a:pt x="6" y="141"/>
                    </a:lnTo>
                    <a:lnTo>
                      <a:pt x="34" y="97"/>
                    </a:lnTo>
                    <a:lnTo>
                      <a:pt x="98" y="88"/>
                    </a:lnTo>
                    <a:lnTo>
                      <a:pt x="64" y="35"/>
                    </a:lnTo>
                    <a:lnTo>
                      <a:pt x="79" y="31"/>
                    </a:lnTo>
                    <a:lnTo>
                      <a:pt x="83" y="0"/>
                    </a:lnTo>
                    <a:lnTo>
                      <a:pt x="128" y="0"/>
                    </a:lnTo>
                    <a:lnTo>
                      <a:pt x="171" y="0"/>
                    </a:lnTo>
                    <a:lnTo>
                      <a:pt x="164" y="53"/>
                    </a:lnTo>
                    <a:lnTo>
                      <a:pt x="155" y="106"/>
                    </a:lnTo>
                    <a:lnTo>
                      <a:pt x="170" y="106"/>
                    </a:lnTo>
                    <a:lnTo>
                      <a:pt x="186" y="109"/>
                    </a:lnTo>
                    <a:lnTo>
                      <a:pt x="203" y="116"/>
                    </a:lnTo>
                    <a:lnTo>
                      <a:pt x="168" y="141"/>
                    </a:lnTo>
                    <a:lnTo>
                      <a:pt x="140" y="188"/>
                    </a:lnTo>
                    <a:lnTo>
                      <a:pt x="100" y="225"/>
                    </a:lnTo>
                    <a:lnTo>
                      <a:pt x="59" y="212"/>
                    </a:lnTo>
                    <a:lnTo>
                      <a:pt x="19" y="200"/>
                    </a:lnTo>
                    <a:close/>
                  </a:path>
                </a:pathLst>
              </a:custGeom>
              <a:blipFill dpi="0" rotWithShape="0">
                <a:blip r:embed="rId2" cstate="print"/>
                <a:srcRect/>
                <a:tile tx="0" ty="0" sx="100000" sy="100000" flip="none" algn="tl"/>
              </a:blipFill>
              <a:ln w="0">
                <a:noFill/>
                <a:prstDash val="solid"/>
                <a:round/>
                <a:headEnd/>
                <a:tailEnd/>
              </a:ln>
            </p:spPr>
            <p:txBody>
              <a:bodyPr/>
              <a:lstStyle/>
              <a:p>
                <a:endParaRPr lang="en-US" sz="2200" dirty="0">
                  <a:cs typeface="Calibri" pitchFamily="34" charset="0"/>
                </a:endParaRPr>
              </a:p>
            </p:txBody>
          </p:sp>
          <p:sp>
            <p:nvSpPr>
              <p:cNvPr id="182" name="Freeform 168"/>
              <p:cNvSpPr>
                <a:spLocks noChangeAspect="1"/>
              </p:cNvSpPr>
              <p:nvPr/>
            </p:nvSpPr>
            <p:spPr bwMode="auto">
              <a:xfrm>
                <a:off x="1205" y="2386"/>
                <a:ext cx="39" cy="15"/>
              </a:xfrm>
              <a:custGeom>
                <a:avLst/>
                <a:gdLst>
                  <a:gd name="T0" fmla="*/ 0 w 103"/>
                  <a:gd name="T1" fmla="*/ 0 h 37"/>
                  <a:gd name="T2" fmla="*/ 0 w 103"/>
                  <a:gd name="T3" fmla="*/ 0 h 37"/>
                  <a:gd name="T4" fmla="*/ 0 w 103"/>
                  <a:gd name="T5" fmla="*/ 0 h 37"/>
                  <a:gd name="T6" fmla="*/ 0 w 103"/>
                  <a:gd name="T7" fmla="*/ 0 h 37"/>
                  <a:gd name="T8" fmla="*/ 0 w 103"/>
                  <a:gd name="T9" fmla="*/ 0 h 37"/>
                  <a:gd name="T10" fmla="*/ 0 60000 65536"/>
                  <a:gd name="T11" fmla="*/ 0 60000 65536"/>
                  <a:gd name="T12" fmla="*/ 0 60000 65536"/>
                  <a:gd name="T13" fmla="*/ 0 60000 65536"/>
                  <a:gd name="T14" fmla="*/ 0 60000 65536"/>
                  <a:gd name="T15" fmla="*/ 0 w 103"/>
                  <a:gd name="T16" fmla="*/ 0 h 37"/>
                  <a:gd name="T17" fmla="*/ 103 w 103"/>
                  <a:gd name="T18" fmla="*/ 37 h 37"/>
                </a:gdLst>
                <a:ahLst/>
                <a:cxnLst>
                  <a:cxn ang="T10">
                    <a:pos x="T0" y="T1"/>
                  </a:cxn>
                  <a:cxn ang="T11">
                    <a:pos x="T2" y="T3"/>
                  </a:cxn>
                  <a:cxn ang="T12">
                    <a:pos x="T4" y="T5"/>
                  </a:cxn>
                  <a:cxn ang="T13">
                    <a:pos x="T6" y="T7"/>
                  </a:cxn>
                  <a:cxn ang="T14">
                    <a:pos x="T8" y="T9"/>
                  </a:cxn>
                </a:cxnLst>
                <a:rect l="T15" t="T16" r="T17" b="T18"/>
                <a:pathLst>
                  <a:path w="103" h="37">
                    <a:moveTo>
                      <a:pt x="40" y="0"/>
                    </a:moveTo>
                    <a:lnTo>
                      <a:pt x="0" y="13"/>
                    </a:lnTo>
                    <a:lnTo>
                      <a:pt x="57" y="37"/>
                    </a:lnTo>
                    <a:lnTo>
                      <a:pt x="103" y="31"/>
                    </a:lnTo>
                    <a:lnTo>
                      <a:pt x="40" y="0"/>
                    </a:lnTo>
                    <a:close/>
                  </a:path>
                </a:pathLst>
              </a:custGeom>
              <a:blipFill dpi="0" rotWithShape="0">
                <a:blip r:embed="rId2" cstate="print"/>
                <a:srcRect/>
                <a:tile tx="0" ty="0" sx="100000" sy="100000" flip="none" algn="tl"/>
              </a:blipFill>
              <a:ln w="0">
                <a:noFill/>
                <a:prstDash val="solid"/>
                <a:round/>
                <a:headEnd/>
                <a:tailEnd/>
              </a:ln>
            </p:spPr>
            <p:txBody>
              <a:bodyPr/>
              <a:lstStyle/>
              <a:p>
                <a:endParaRPr lang="en-US" sz="2200" dirty="0">
                  <a:cs typeface="Calibri" pitchFamily="34" charset="0"/>
                </a:endParaRPr>
              </a:p>
            </p:txBody>
          </p:sp>
          <p:sp>
            <p:nvSpPr>
              <p:cNvPr id="183" name="Freeform 169"/>
              <p:cNvSpPr>
                <a:spLocks noChangeAspect="1"/>
              </p:cNvSpPr>
              <p:nvPr/>
            </p:nvSpPr>
            <p:spPr bwMode="auto">
              <a:xfrm>
                <a:off x="1407" y="2385"/>
                <a:ext cx="29" cy="11"/>
              </a:xfrm>
              <a:custGeom>
                <a:avLst/>
                <a:gdLst>
                  <a:gd name="T0" fmla="*/ 0 w 76"/>
                  <a:gd name="T1" fmla="*/ 0 h 30"/>
                  <a:gd name="T2" fmla="*/ 0 w 76"/>
                  <a:gd name="T3" fmla="*/ 0 h 30"/>
                  <a:gd name="T4" fmla="*/ 0 w 76"/>
                  <a:gd name="T5" fmla="*/ 0 h 30"/>
                  <a:gd name="T6" fmla="*/ 0 w 76"/>
                  <a:gd name="T7" fmla="*/ 0 h 30"/>
                  <a:gd name="T8" fmla="*/ 0 w 76"/>
                  <a:gd name="T9" fmla="*/ 0 h 30"/>
                  <a:gd name="T10" fmla="*/ 0 w 76"/>
                  <a:gd name="T11" fmla="*/ 0 h 30"/>
                  <a:gd name="T12" fmla="*/ 0 60000 65536"/>
                  <a:gd name="T13" fmla="*/ 0 60000 65536"/>
                  <a:gd name="T14" fmla="*/ 0 60000 65536"/>
                  <a:gd name="T15" fmla="*/ 0 60000 65536"/>
                  <a:gd name="T16" fmla="*/ 0 60000 65536"/>
                  <a:gd name="T17" fmla="*/ 0 60000 65536"/>
                  <a:gd name="T18" fmla="*/ 0 w 76"/>
                  <a:gd name="T19" fmla="*/ 0 h 30"/>
                  <a:gd name="T20" fmla="*/ 76 w 76"/>
                  <a:gd name="T21" fmla="*/ 30 h 30"/>
                </a:gdLst>
                <a:ahLst/>
                <a:cxnLst>
                  <a:cxn ang="T12">
                    <a:pos x="T0" y="T1"/>
                  </a:cxn>
                  <a:cxn ang="T13">
                    <a:pos x="T2" y="T3"/>
                  </a:cxn>
                  <a:cxn ang="T14">
                    <a:pos x="T4" y="T5"/>
                  </a:cxn>
                  <a:cxn ang="T15">
                    <a:pos x="T6" y="T7"/>
                  </a:cxn>
                  <a:cxn ang="T16">
                    <a:pos x="T8" y="T9"/>
                  </a:cxn>
                  <a:cxn ang="T17">
                    <a:pos x="T10" y="T11"/>
                  </a:cxn>
                </a:cxnLst>
                <a:rect l="T18" t="T19" r="T20" b="T21"/>
                <a:pathLst>
                  <a:path w="76" h="30">
                    <a:moveTo>
                      <a:pt x="76" y="16"/>
                    </a:moveTo>
                    <a:lnTo>
                      <a:pt x="70" y="19"/>
                    </a:lnTo>
                    <a:lnTo>
                      <a:pt x="19" y="30"/>
                    </a:lnTo>
                    <a:lnTo>
                      <a:pt x="0" y="24"/>
                    </a:lnTo>
                    <a:lnTo>
                      <a:pt x="6" y="0"/>
                    </a:lnTo>
                    <a:lnTo>
                      <a:pt x="76" y="16"/>
                    </a:lnTo>
                    <a:close/>
                  </a:path>
                </a:pathLst>
              </a:custGeom>
              <a:blipFill dpi="0" rotWithShape="0">
                <a:blip r:embed="rId2" cstate="print"/>
                <a:srcRect/>
                <a:tile tx="0" ty="0" sx="100000" sy="100000" flip="none" algn="tl"/>
              </a:blipFill>
              <a:ln w="0">
                <a:noFill/>
                <a:prstDash val="solid"/>
                <a:round/>
                <a:headEnd/>
                <a:tailEnd/>
              </a:ln>
            </p:spPr>
            <p:txBody>
              <a:bodyPr/>
              <a:lstStyle/>
              <a:p>
                <a:endParaRPr lang="en-US" sz="2200" dirty="0">
                  <a:cs typeface="Calibri" pitchFamily="34" charset="0"/>
                </a:endParaRPr>
              </a:p>
            </p:txBody>
          </p:sp>
          <p:sp>
            <p:nvSpPr>
              <p:cNvPr id="184" name="Freeform 170"/>
              <p:cNvSpPr>
                <a:spLocks noChangeAspect="1"/>
              </p:cNvSpPr>
              <p:nvPr/>
            </p:nvSpPr>
            <p:spPr bwMode="auto">
              <a:xfrm>
                <a:off x="1448" y="2401"/>
                <a:ext cx="5" cy="1"/>
              </a:xfrm>
              <a:custGeom>
                <a:avLst/>
                <a:gdLst>
                  <a:gd name="T0" fmla="*/ 0 w 15"/>
                  <a:gd name="T1" fmla="*/ 0 h 5"/>
                  <a:gd name="T2" fmla="*/ 0 w 15"/>
                  <a:gd name="T3" fmla="*/ 0 h 5"/>
                  <a:gd name="T4" fmla="*/ 0 w 15"/>
                  <a:gd name="T5" fmla="*/ 0 h 5"/>
                  <a:gd name="T6" fmla="*/ 0 w 15"/>
                  <a:gd name="T7" fmla="*/ 0 h 5"/>
                  <a:gd name="T8" fmla="*/ 0 60000 65536"/>
                  <a:gd name="T9" fmla="*/ 0 60000 65536"/>
                  <a:gd name="T10" fmla="*/ 0 60000 65536"/>
                  <a:gd name="T11" fmla="*/ 0 60000 65536"/>
                  <a:gd name="T12" fmla="*/ 0 w 15"/>
                  <a:gd name="T13" fmla="*/ 0 h 5"/>
                  <a:gd name="T14" fmla="*/ 15 w 15"/>
                  <a:gd name="T15" fmla="*/ 5 h 5"/>
                </a:gdLst>
                <a:ahLst/>
                <a:cxnLst>
                  <a:cxn ang="T8">
                    <a:pos x="T0" y="T1"/>
                  </a:cxn>
                  <a:cxn ang="T9">
                    <a:pos x="T2" y="T3"/>
                  </a:cxn>
                  <a:cxn ang="T10">
                    <a:pos x="T4" y="T5"/>
                  </a:cxn>
                  <a:cxn ang="T11">
                    <a:pos x="T6" y="T7"/>
                  </a:cxn>
                </a:cxnLst>
                <a:rect l="T12" t="T13" r="T14" b="T15"/>
                <a:pathLst>
                  <a:path w="15" h="5">
                    <a:moveTo>
                      <a:pt x="15" y="3"/>
                    </a:moveTo>
                    <a:lnTo>
                      <a:pt x="5" y="0"/>
                    </a:lnTo>
                    <a:lnTo>
                      <a:pt x="0" y="5"/>
                    </a:lnTo>
                    <a:lnTo>
                      <a:pt x="15" y="3"/>
                    </a:lnTo>
                    <a:close/>
                  </a:path>
                </a:pathLst>
              </a:custGeom>
              <a:blipFill dpi="0" rotWithShape="0">
                <a:blip r:embed="rId2" cstate="print"/>
                <a:srcRect/>
                <a:tile tx="0" ty="0" sx="100000" sy="100000" flip="none" algn="tl"/>
              </a:blipFill>
              <a:ln w="0">
                <a:noFill/>
                <a:prstDash val="solid"/>
                <a:round/>
                <a:headEnd/>
                <a:tailEnd/>
              </a:ln>
            </p:spPr>
            <p:txBody>
              <a:bodyPr/>
              <a:lstStyle/>
              <a:p>
                <a:endParaRPr lang="en-US" sz="2200" dirty="0">
                  <a:cs typeface="Calibri" pitchFamily="34" charset="0"/>
                </a:endParaRPr>
              </a:p>
            </p:txBody>
          </p:sp>
          <p:sp>
            <p:nvSpPr>
              <p:cNvPr id="185" name="Freeform 171"/>
              <p:cNvSpPr>
                <a:spLocks noChangeAspect="1"/>
              </p:cNvSpPr>
              <p:nvPr/>
            </p:nvSpPr>
            <p:spPr bwMode="auto">
              <a:xfrm>
                <a:off x="577" y="2092"/>
                <a:ext cx="484" cy="375"/>
              </a:xfrm>
              <a:custGeom>
                <a:avLst/>
                <a:gdLst>
                  <a:gd name="T0" fmla="*/ 0 w 1288"/>
                  <a:gd name="T1" fmla="*/ 0 h 1000"/>
                  <a:gd name="T2" fmla="*/ 0 w 1288"/>
                  <a:gd name="T3" fmla="*/ 0 h 1000"/>
                  <a:gd name="T4" fmla="*/ 0 w 1288"/>
                  <a:gd name="T5" fmla="*/ 0 h 1000"/>
                  <a:gd name="T6" fmla="*/ 0 w 1288"/>
                  <a:gd name="T7" fmla="*/ 0 h 1000"/>
                  <a:gd name="T8" fmla="*/ 0 w 1288"/>
                  <a:gd name="T9" fmla="*/ 0 h 1000"/>
                  <a:gd name="T10" fmla="*/ 0 w 1288"/>
                  <a:gd name="T11" fmla="*/ 0 h 1000"/>
                  <a:gd name="T12" fmla="*/ 0 w 1288"/>
                  <a:gd name="T13" fmla="*/ 0 h 1000"/>
                  <a:gd name="T14" fmla="*/ 0 w 1288"/>
                  <a:gd name="T15" fmla="*/ 0 h 1000"/>
                  <a:gd name="T16" fmla="*/ 0 w 1288"/>
                  <a:gd name="T17" fmla="*/ 0 h 1000"/>
                  <a:gd name="T18" fmla="*/ 0 w 1288"/>
                  <a:gd name="T19" fmla="*/ 0 h 1000"/>
                  <a:gd name="T20" fmla="*/ 0 w 1288"/>
                  <a:gd name="T21" fmla="*/ 0 h 1000"/>
                  <a:gd name="T22" fmla="*/ 0 w 1288"/>
                  <a:gd name="T23" fmla="*/ 0 h 1000"/>
                  <a:gd name="T24" fmla="*/ 0 w 1288"/>
                  <a:gd name="T25" fmla="*/ 0 h 1000"/>
                  <a:gd name="T26" fmla="*/ 0 w 1288"/>
                  <a:gd name="T27" fmla="*/ 0 h 1000"/>
                  <a:gd name="T28" fmla="*/ 0 w 1288"/>
                  <a:gd name="T29" fmla="*/ 0 h 1000"/>
                  <a:gd name="T30" fmla="*/ 0 w 1288"/>
                  <a:gd name="T31" fmla="*/ 0 h 1000"/>
                  <a:gd name="T32" fmla="*/ 0 w 1288"/>
                  <a:gd name="T33" fmla="*/ 0 h 1000"/>
                  <a:gd name="T34" fmla="*/ 0 w 1288"/>
                  <a:gd name="T35" fmla="*/ 0 h 1000"/>
                  <a:gd name="T36" fmla="*/ 0 w 1288"/>
                  <a:gd name="T37" fmla="*/ 0 h 1000"/>
                  <a:gd name="T38" fmla="*/ 0 w 1288"/>
                  <a:gd name="T39" fmla="*/ 0 h 1000"/>
                  <a:gd name="T40" fmla="*/ 0 w 1288"/>
                  <a:gd name="T41" fmla="*/ 0 h 1000"/>
                  <a:gd name="T42" fmla="*/ 0 w 1288"/>
                  <a:gd name="T43" fmla="*/ 0 h 1000"/>
                  <a:gd name="T44" fmla="*/ 0 w 1288"/>
                  <a:gd name="T45" fmla="*/ 0 h 1000"/>
                  <a:gd name="T46" fmla="*/ 0 w 1288"/>
                  <a:gd name="T47" fmla="*/ 0 h 1000"/>
                  <a:gd name="T48" fmla="*/ 0 w 1288"/>
                  <a:gd name="T49" fmla="*/ 0 h 1000"/>
                  <a:gd name="T50" fmla="*/ 0 w 1288"/>
                  <a:gd name="T51" fmla="*/ 0 h 1000"/>
                  <a:gd name="T52" fmla="*/ 0 w 1288"/>
                  <a:gd name="T53" fmla="*/ 0 h 1000"/>
                  <a:gd name="T54" fmla="*/ 0 w 1288"/>
                  <a:gd name="T55" fmla="*/ 0 h 1000"/>
                  <a:gd name="T56" fmla="*/ 0 w 1288"/>
                  <a:gd name="T57" fmla="*/ 0 h 1000"/>
                  <a:gd name="T58" fmla="*/ 0 w 1288"/>
                  <a:gd name="T59" fmla="*/ 0 h 1000"/>
                  <a:gd name="T60" fmla="*/ 0 w 1288"/>
                  <a:gd name="T61" fmla="*/ 0 h 1000"/>
                  <a:gd name="T62" fmla="*/ 0 w 1288"/>
                  <a:gd name="T63" fmla="*/ 0 h 1000"/>
                  <a:gd name="T64" fmla="*/ 0 w 1288"/>
                  <a:gd name="T65" fmla="*/ 0 h 1000"/>
                  <a:gd name="T66" fmla="*/ 0 w 1288"/>
                  <a:gd name="T67" fmla="*/ 0 h 1000"/>
                  <a:gd name="T68" fmla="*/ 0 w 1288"/>
                  <a:gd name="T69" fmla="*/ 0 h 1000"/>
                  <a:gd name="T70" fmla="*/ 0 w 1288"/>
                  <a:gd name="T71" fmla="*/ 0 h 1000"/>
                  <a:gd name="T72" fmla="*/ 0 w 1288"/>
                  <a:gd name="T73" fmla="*/ 0 h 1000"/>
                  <a:gd name="T74" fmla="*/ 0 w 1288"/>
                  <a:gd name="T75" fmla="*/ 0 h 1000"/>
                  <a:gd name="T76" fmla="*/ 0 w 1288"/>
                  <a:gd name="T77" fmla="*/ 0 h 1000"/>
                  <a:gd name="T78" fmla="*/ 0 w 1288"/>
                  <a:gd name="T79" fmla="*/ 0 h 1000"/>
                  <a:gd name="T80" fmla="*/ 0 w 1288"/>
                  <a:gd name="T81" fmla="*/ 0 h 1000"/>
                  <a:gd name="T82" fmla="*/ 0 w 1288"/>
                  <a:gd name="T83" fmla="*/ 0 h 1000"/>
                  <a:gd name="T84" fmla="*/ 0 w 1288"/>
                  <a:gd name="T85" fmla="*/ 0 h 1000"/>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1288"/>
                  <a:gd name="T130" fmla="*/ 0 h 1000"/>
                  <a:gd name="T131" fmla="*/ 1288 w 1288"/>
                  <a:gd name="T132" fmla="*/ 1000 h 1000"/>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1288" h="1000">
                    <a:moveTo>
                      <a:pt x="222" y="521"/>
                    </a:moveTo>
                    <a:lnTo>
                      <a:pt x="191" y="535"/>
                    </a:lnTo>
                    <a:lnTo>
                      <a:pt x="163" y="482"/>
                    </a:lnTo>
                    <a:lnTo>
                      <a:pt x="116" y="435"/>
                    </a:lnTo>
                    <a:lnTo>
                      <a:pt x="122" y="391"/>
                    </a:lnTo>
                    <a:lnTo>
                      <a:pt x="106" y="350"/>
                    </a:lnTo>
                    <a:lnTo>
                      <a:pt x="91" y="320"/>
                    </a:lnTo>
                    <a:lnTo>
                      <a:pt x="63" y="318"/>
                    </a:lnTo>
                    <a:lnTo>
                      <a:pt x="40" y="293"/>
                    </a:lnTo>
                    <a:lnTo>
                      <a:pt x="18" y="266"/>
                    </a:lnTo>
                    <a:lnTo>
                      <a:pt x="55" y="274"/>
                    </a:lnTo>
                    <a:lnTo>
                      <a:pt x="64" y="218"/>
                    </a:lnTo>
                    <a:lnTo>
                      <a:pt x="39" y="181"/>
                    </a:lnTo>
                    <a:lnTo>
                      <a:pt x="13" y="144"/>
                    </a:lnTo>
                    <a:lnTo>
                      <a:pt x="6" y="75"/>
                    </a:lnTo>
                    <a:lnTo>
                      <a:pt x="0" y="6"/>
                    </a:lnTo>
                    <a:lnTo>
                      <a:pt x="57" y="3"/>
                    </a:lnTo>
                    <a:lnTo>
                      <a:pt x="112" y="0"/>
                    </a:lnTo>
                    <a:lnTo>
                      <a:pt x="149" y="18"/>
                    </a:lnTo>
                    <a:lnTo>
                      <a:pt x="185" y="36"/>
                    </a:lnTo>
                    <a:lnTo>
                      <a:pt x="222" y="56"/>
                    </a:lnTo>
                    <a:lnTo>
                      <a:pt x="260" y="74"/>
                    </a:lnTo>
                    <a:lnTo>
                      <a:pt x="325" y="74"/>
                    </a:lnTo>
                    <a:lnTo>
                      <a:pt x="392" y="74"/>
                    </a:lnTo>
                    <a:lnTo>
                      <a:pt x="400" y="48"/>
                    </a:lnTo>
                    <a:lnTo>
                      <a:pt x="479" y="48"/>
                    </a:lnTo>
                    <a:lnTo>
                      <a:pt x="519" y="102"/>
                    </a:lnTo>
                    <a:lnTo>
                      <a:pt x="533" y="157"/>
                    </a:lnTo>
                    <a:lnTo>
                      <a:pt x="563" y="180"/>
                    </a:lnTo>
                    <a:lnTo>
                      <a:pt x="591" y="203"/>
                    </a:lnTo>
                    <a:lnTo>
                      <a:pt x="624" y="160"/>
                    </a:lnTo>
                    <a:lnTo>
                      <a:pt x="690" y="168"/>
                    </a:lnTo>
                    <a:lnTo>
                      <a:pt x="710" y="218"/>
                    </a:lnTo>
                    <a:lnTo>
                      <a:pt x="731" y="269"/>
                    </a:lnTo>
                    <a:lnTo>
                      <a:pt x="748" y="333"/>
                    </a:lnTo>
                    <a:lnTo>
                      <a:pt x="779" y="360"/>
                    </a:lnTo>
                    <a:lnTo>
                      <a:pt x="837" y="371"/>
                    </a:lnTo>
                    <a:lnTo>
                      <a:pt x="806" y="444"/>
                    </a:lnTo>
                    <a:lnTo>
                      <a:pt x="779" y="517"/>
                    </a:lnTo>
                    <a:lnTo>
                      <a:pt x="772" y="591"/>
                    </a:lnTo>
                    <a:lnTo>
                      <a:pt x="788" y="644"/>
                    </a:lnTo>
                    <a:lnTo>
                      <a:pt x="804" y="694"/>
                    </a:lnTo>
                    <a:lnTo>
                      <a:pt x="819" y="730"/>
                    </a:lnTo>
                    <a:lnTo>
                      <a:pt x="833" y="764"/>
                    </a:lnTo>
                    <a:lnTo>
                      <a:pt x="839" y="769"/>
                    </a:lnTo>
                    <a:lnTo>
                      <a:pt x="890" y="794"/>
                    </a:lnTo>
                    <a:lnTo>
                      <a:pt x="933" y="791"/>
                    </a:lnTo>
                    <a:lnTo>
                      <a:pt x="985" y="779"/>
                    </a:lnTo>
                    <a:lnTo>
                      <a:pt x="1018" y="778"/>
                    </a:lnTo>
                    <a:lnTo>
                      <a:pt x="1039" y="784"/>
                    </a:lnTo>
                    <a:lnTo>
                      <a:pt x="1054" y="769"/>
                    </a:lnTo>
                    <a:lnTo>
                      <a:pt x="1049" y="761"/>
                    </a:lnTo>
                    <a:lnTo>
                      <a:pt x="1087" y="720"/>
                    </a:lnTo>
                    <a:lnTo>
                      <a:pt x="1112" y="654"/>
                    </a:lnTo>
                    <a:lnTo>
                      <a:pt x="1161" y="626"/>
                    </a:lnTo>
                    <a:lnTo>
                      <a:pt x="1209" y="621"/>
                    </a:lnTo>
                    <a:lnTo>
                      <a:pt x="1255" y="617"/>
                    </a:lnTo>
                    <a:lnTo>
                      <a:pt x="1267" y="615"/>
                    </a:lnTo>
                    <a:lnTo>
                      <a:pt x="1285" y="627"/>
                    </a:lnTo>
                    <a:lnTo>
                      <a:pt x="1288" y="636"/>
                    </a:lnTo>
                    <a:lnTo>
                      <a:pt x="1245" y="703"/>
                    </a:lnTo>
                    <a:lnTo>
                      <a:pt x="1236" y="724"/>
                    </a:lnTo>
                    <a:lnTo>
                      <a:pt x="1237" y="730"/>
                    </a:lnTo>
                    <a:lnTo>
                      <a:pt x="1236" y="738"/>
                    </a:lnTo>
                    <a:lnTo>
                      <a:pt x="1213" y="791"/>
                    </a:lnTo>
                    <a:lnTo>
                      <a:pt x="1203" y="769"/>
                    </a:lnTo>
                    <a:lnTo>
                      <a:pt x="1194" y="784"/>
                    </a:lnTo>
                    <a:lnTo>
                      <a:pt x="1149" y="820"/>
                    </a:lnTo>
                    <a:lnTo>
                      <a:pt x="1106" y="820"/>
                    </a:lnTo>
                    <a:lnTo>
                      <a:pt x="1061" y="820"/>
                    </a:lnTo>
                    <a:lnTo>
                      <a:pt x="1057" y="851"/>
                    </a:lnTo>
                    <a:lnTo>
                      <a:pt x="1042" y="855"/>
                    </a:lnTo>
                    <a:lnTo>
                      <a:pt x="1076" y="908"/>
                    </a:lnTo>
                    <a:lnTo>
                      <a:pt x="1012" y="917"/>
                    </a:lnTo>
                    <a:lnTo>
                      <a:pt x="984" y="961"/>
                    </a:lnTo>
                    <a:lnTo>
                      <a:pt x="978" y="1000"/>
                    </a:lnTo>
                    <a:lnTo>
                      <a:pt x="931" y="952"/>
                    </a:lnTo>
                    <a:lnTo>
                      <a:pt x="885" y="905"/>
                    </a:lnTo>
                    <a:lnTo>
                      <a:pt x="904" y="921"/>
                    </a:lnTo>
                    <a:lnTo>
                      <a:pt x="876" y="905"/>
                    </a:lnTo>
                    <a:lnTo>
                      <a:pt x="854" y="906"/>
                    </a:lnTo>
                    <a:lnTo>
                      <a:pt x="863" y="909"/>
                    </a:lnTo>
                    <a:lnTo>
                      <a:pt x="816" y="923"/>
                    </a:lnTo>
                    <a:lnTo>
                      <a:pt x="769" y="936"/>
                    </a:lnTo>
                    <a:lnTo>
                      <a:pt x="715" y="911"/>
                    </a:lnTo>
                    <a:lnTo>
                      <a:pt x="661" y="885"/>
                    </a:lnTo>
                    <a:lnTo>
                      <a:pt x="609" y="861"/>
                    </a:lnTo>
                    <a:lnTo>
                      <a:pt x="555" y="836"/>
                    </a:lnTo>
                    <a:lnTo>
                      <a:pt x="524" y="815"/>
                    </a:lnTo>
                    <a:lnTo>
                      <a:pt x="490" y="796"/>
                    </a:lnTo>
                    <a:lnTo>
                      <a:pt x="455" y="778"/>
                    </a:lnTo>
                    <a:lnTo>
                      <a:pt x="421" y="745"/>
                    </a:lnTo>
                    <a:lnTo>
                      <a:pt x="387" y="712"/>
                    </a:lnTo>
                    <a:lnTo>
                      <a:pt x="381" y="673"/>
                    </a:lnTo>
                    <a:lnTo>
                      <a:pt x="398" y="663"/>
                    </a:lnTo>
                    <a:lnTo>
                      <a:pt x="392" y="650"/>
                    </a:lnTo>
                    <a:lnTo>
                      <a:pt x="404" y="615"/>
                    </a:lnTo>
                    <a:lnTo>
                      <a:pt x="388" y="572"/>
                    </a:lnTo>
                    <a:lnTo>
                      <a:pt x="372" y="529"/>
                    </a:lnTo>
                    <a:lnTo>
                      <a:pt x="343" y="490"/>
                    </a:lnTo>
                    <a:lnTo>
                      <a:pt x="315" y="451"/>
                    </a:lnTo>
                    <a:lnTo>
                      <a:pt x="327" y="457"/>
                    </a:lnTo>
                    <a:lnTo>
                      <a:pt x="307" y="429"/>
                    </a:lnTo>
                    <a:lnTo>
                      <a:pt x="298" y="420"/>
                    </a:lnTo>
                    <a:lnTo>
                      <a:pt x="303" y="418"/>
                    </a:lnTo>
                    <a:lnTo>
                      <a:pt x="267" y="397"/>
                    </a:lnTo>
                    <a:lnTo>
                      <a:pt x="276" y="384"/>
                    </a:lnTo>
                    <a:lnTo>
                      <a:pt x="257" y="382"/>
                    </a:lnTo>
                    <a:lnTo>
                      <a:pt x="272" y="351"/>
                    </a:lnTo>
                    <a:lnTo>
                      <a:pt x="252" y="332"/>
                    </a:lnTo>
                    <a:lnTo>
                      <a:pt x="222" y="277"/>
                    </a:lnTo>
                    <a:lnTo>
                      <a:pt x="222" y="263"/>
                    </a:lnTo>
                    <a:lnTo>
                      <a:pt x="191" y="239"/>
                    </a:lnTo>
                    <a:lnTo>
                      <a:pt x="173" y="191"/>
                    </a:lnTo>
                    <a:lnTo>
                      <a:pt x="155" y="144"/>
                    </a:lnTo>
                    <a:lnTo>
                      <a:pt x="155" y="80"/>
                    </a:lnTo>
                    <a:lnTo>
                      <a:pt x="124" y="65"/>
                    </a:lnTo>
                    <a:lnTo>
                      <a:pt x="88" y="42"/>
                    </a:lnTo>
                    <a:lnTo>
                      <a:pt x="82" y="100"/>
                    </a:lnTo>
                    <a:lnTo>
                      <a:pt x="76" y="159"/>
                    </a:lnTo>
                    <a:lnTo>
                      <a:pt x="100" y="203"/>
                    </a:lnTo>
                    <a:lnTo>
                      <a:pt x="125" y="250"/>
                    </a:lnTo>
                    <a:lnTo>
                      <a:pt x="139" y="290"/>
                    </a:lnTo>
                    <a:lnTo>
                      <a:pt x="152" y="329"/>
                    </a:lnTo>
                    <a:lnTo>
                      <a:pt x="158" y="323"/>
                    </a:lnTo>
                    <a:lnTo>
                      <a:pt x="166" y="388"/>
                    </a:lnTo>
                    <a:lnTo>
                      <a:pt x="175" y="453"/>
                    </a:lnTo>
                    <a:lnTo>
                      <a:pt x="192" y="465"/>
                    </a:lnTo>
                    <a:lnTo>
                      <a:pt x="215" y="493"/>
                    </a:lnTo>
                    <a:lnTo>
                      <a:pt x="222" y="521"/>
                    </a:lnTo>
                    <a:close/>
                  </a:path>
                </a:pathLst>
              </a:custGeom>
              <a:solidFill>
                <a:srgbClr val="FF8080"/>
              </a:solidFill>
              <a:ln w="0" cap="flat" cmpd="sng">
                <a:noFill/>
                <a:prstDash val="solid"/>
                <a:round/>
                <a:headEnd type="none" w="med" len="med"/>
                <a:tailEnd type="none" w="med" len="med"/>
              </a:ln>
            </p:spPr>
            <p:txBody>
              <a:bodyPr/>
              <a:lstStyle/>
              <a:p>
                <a:endParaRPr lang="en-US" sz="2200" dirty="0">
                  <a:cs typeface="Calibri" pitchFamily="34" charset="0"/>
                </a:endParaRPr>
              </a:p>
            </p:txBody>
          </p:sp>
          <p:sp>
            <p:nvSpPr>
              <p:cNvPr id="186" name="Freeform 172"/>
              <p:cNvSpPr>
                <a:spLocks noChangeAspect="1"/>
              </p:cNvSpPr>
              <p:nvPr/>
            </p:nvSpPr>
            <p:spPr bwMode="auto">
              <a:xfrm>
                <a:off x="1223" y="2247"/>
                <a:ext cx="9" cy="16"/>
              </a:xfrm>
              <a:custGeom>
                <a:avLst/>
                <a:gdLst>
                  <a:gd name="T0" fmla="*/ 0 w 25"/>
                  <a:gd name="T1" fmla="*/ 0 h 43"/>
                  <a:gd name="T2" fmla="*/ 0 w 25"/>
                  <a:gd name="T3" fmla="*/ 0 h 43"/>
                  <a:gd name="T4" fmla="*/ 0 w 25"/>
                  <a:gd name="T5" fmla="*/ 0 h 43"/>
                  <a:gd name="T6" fmla="*/ 0 w 25"/>
                  <a:gd name="T7" fmla="*/ 0 h 43"/>
                  <a:gd name="T8" fmla="*/ 0 w 25"/>
                  <a:gd name="T9" fmla="*/ 0 h 43"/>
                  <a:gd name="T10" fmla="*/ 0 60000 65536"/>
                  <a:gd name="T11" fmla="*/ 0 60000 65536"/>
                  <a:gd name="T12" fmla="*/ 0 60000 65536"/>
                  <a:gd name="T13" fmla="*/ 0 60000 65536"/>
                  <a:gd name="T14" fmla="*/ 0 60000 65536"/>
                  <a:gd name="T15" fmla="*/ 0 w 25"/>
                  <a:gd name="T16" fmla="*/ 0 h 43"/>
                  <a:gd name="T17" fmla="*/ 25 w 25"/>
                  <a:gd name="T18" fmla="*/ 43 h 43"/>
                </a:gdLst>
                <a:ahLst/>
                <a:cxnLst>
                  <a:cxn ang="T10">
                    <a:pos x="T0" y="T1"/>
                  </a:cxn>
                  <a:cxn ang="T11">
                    <a:pos x="T2" y="T3"/>
                  </a:cxn>
                  <a:cxn ang="T12">
                    <a:pos x="T4" y="T5"/>
                  </a:cxn>
                  <a:cxn ang="T13">
                    <a:pos x="T6" y="T7"/>
                  </a:cxn>
                  <a:cxn ang="T14">
                    <a:pos x="T8" y="T9"/>
                  </a:cxn>
                </a:cxnLst>
                <a:rect l="T15" t="T16" r="T17" b="T18"/>
                <a:pathLst>
                  <a:path w="25" h="43">
                    <a:moveTo>
                      <a:pt x="25" y="39"/>
                    </a:moveTo>
                    <a:lnTo>
                      <a:pt x="15" y="0"/>
                    </a:lnTo>
                    <a:lnTo>
                      <a:pt x="0" y="33"/>
                    </a:lnTo>
                    <a:lnTo>
                      <a:pt x="4" y="43"/>
                    </a:lnTo>
                    <a:lnTo>
                      <a:pt x="25" y="39"/>
                    </a:lnTo>
                    <a:close/>
                  </a:path>
                </a:pathLst>
              </a:custGeom>
              <a:blipFill dpi="0" rotWithShape="0">
                <a:blip r:embed="rId2" cstate="print"/>
                <a:srcRect/>
                <a:tile tx="0" ty="0" sx="100000" sy="100000" flip="none" algn="tl"/>
              </a:blipFill>
              <a:ln w="0">
                <a:noFill/>
                <a:prstDash val="solid"/>
                <a:round/>
                <a:headEnd/>
                <a:tailEnd/>
              </a:ln>
            </p:spPr>
            <p:txBody>
              <a:bodyPr/>
              <a:lstStyle/>
              <a:p>
                <a:endParaRPr lang="en-US" sz="2200" dirty="0">
                  <a:cs typeface="Calibri" pitchFamily="34" charset="0"/>
                </a:endParaRPr>
              </a:p>
            </p:txBody>
          </p:sp>
          <p:sp>
            <p:nvSpPr>
              <p:cNvPr id="187" name="Freeform 173"/>
              <p:cNvSpPr>
                <a:spLocks noChangeAspect="1"/>
              </p:cNvSpPr>
              <p:nvPr/>
            </p:nvSpPr>
            <p:spPr bwMode="auto">
              <a:xfrm>
                <a:off x="1239" y="2211"/>
                <a:ext cx="13" cy="19"/>
              </a:xfrm>
              <a:custGeom>
                <a:avLst/>
                <a:gdLst>
                  <a:gd name="T0" fmla="*/ 0 w 33"/>
                  <a:gd name="T1" fmla="*/ 0 h 52"/>
                  <a:gd name="T2" fmla="*/ 0 w 33"/>
                  <a:gd name="T3" fmla="*/ 0 h 52"/>
                  <a:gd name="T4" fmla="*/ 0 w 33"/>
                  <a:gd name="T5" fmla="*/ 0 h 52"/>
                  <a:gd name="T6" fmla="*/ 0 w 33"/>
                  <a:gd name="T7" fmla="*/ 0 h 52"/>
                  <a:gd name="T8" fmla="*/ 0 w 33"/>
                  <a:gd name="T9" fmla="*/ 0 h 52"/>
                  <a:gd name="T10" fmla="*/ 0 60000 65536"/>
                  <a:gd name="T11" fmla="*/ 0 60000 65536"/>
                  <a:gd name="T12" fmla="*/ 0 60000 65536"/>
                  <a:gd name="T13" fmla="*/ 0 60000 65536"/>
                  <a:gd name="T14" fmla="*/ 0 60000 65536"/>
                  <a:gd name="T15" fmla="*/ 0 w 33"/>
                  <a:gd name="T16" fmla="*/ 0 h 52"/>
                  <a:gd name="T17" fmla="*/ 33 w 33"/>
                  <a:gd name="T18" fmla="*/ 52 h 52"/>
                </a:gdLst>
                <a:ahLst/>
                <a:cxnLst>
                  <a:cxn ang="T10">
                    <a:pos x="T0" y="T1"/>
                  </a:cxn>
                  <a:cxn ang="T11">
                    <a:pos x="T2" y="T3"/>
                  </a:cxn>
                  <a:cxn ang="T12">
                    <a:pos x="T4" y="T5"/>
                  </a:cxn>
                  <a:cxn ang="T13">
                    <a:pos x="T6" y="T7"/>
                  </a:cxn>
                  <a:cxn ang="T14">
                    <a:pos x="T8" y="T9"/>
                  </a:cxn>
                </a:cxnLst>
                <a:rect l="T15" t="T16" r="T17" b="T18"/>
                <a:pathLst>
                  <a:path w="33" h="52">
                    <a:moveTo>
                      <a:pt x="15" y="52"/>
                    </a:moveTo>
                    <a:lnTo>
                      <a:pt x="23" y="28"/>
                    </a:lnTo>
                    <a:lnTo>
                      <a:pt x="0" y="0"/>
                    </a:lnTo>
                    <a:lnTo>
                      <a:pt x="33" y="34"/>
                    </a:lnTo>
                    <a:lnTo>
                      <a:pt x="15" y="52"/>
                    </a:lnTo>
                    <a:close/>
                  </a:path>
                </a:pathLst>
              </a:custGeom>
              <a:blipFill dpi="0" rotWithShape="0">
                <a:blip r:embed="rId2" cstate="print"/>
                <a:srcRect/>
                <a:tile tx="0" ty="0" sx="100000" sy="100000" flip="none" algn="tl"/>
              </a:blipFill>
              <a:ln w="0">
                <a:noFill/>
                <a:prstDash val="solid"/>
                <a:round/>
                <a:headEnd/>
                <a:tailEnd/>
              </a:ln>
            </p:spPr>
            <p:txBody>
              <a:bodyPr/>
              <a:lstStyle/>
              <a:p>
                <a:endParaRPr lang="en-US" sz="2200" dirty="0">
                  <a:cs typeface="Calibri" pitchFamily="34" charset="0"/>
                </a:endParaRPr>
              </a:p>
            </p:txBody>
          </p:sp>
          <p:sp>
            <p:nvSpPr>
              <p:cNvPr id="188" name="Freeform 174"/>
              <p:cNvSpPr>
                <a:spLocks noChangeAspect="1"/>
              </p:cNvSpPr>
              <p:nvPr/>
            </p:nvSpPr>
            <p:spPr bwMode="auto">
              <a:xfrm>
                <a:off x="1255" y="2241"/>
                <a:ext cx="8" cy="15"/>
              </a:xfrm>
              <a:custGeom>
                <a:avLst/>
                <a:gdLst>
                  <a:gd name="T0" fmla="*/ 0 w 22"/>
                  <a:gd name="T1" fmla="*/ 0 h 41"/>
                  <a:gd name="T2" fmla="*/ 0 w 22"/>
                  <a:gd name="T3" fmla="*/ 0 h 41"/>
                  <a:gd name="T4" fmla="*/ 0 w 22"/>
                  <a:gd name="T5" fmla="*/ 0 h 41"/>
                  <a:gd name="T6" fmla="*/ 0 w 22"/>
                  <a:gd name="T7" fmla="*/ 0 h 41"/>
                  <a:gd name="T8" fmla="*/ 0 w 22"/>
                  <a:gd name="T9" fmla="*/ 0 h 41"/>
                  <a:gd name="T10" fmla="*/ 0 w 22"/>
                  <a:gd name="T11" fmla="*/ 0 h 41"/>
                  <a:gd name="T12" fmla="*/ 0 w 22"/>
                  <a:gd name="T13" fmla="*/ 0 h 41"/>
                  <a:gd name="T14" fmla="*/ 0 w 22"/>
                  <a:gd name="T15" fmla="*/ 0 h 41"/>
                  <a:gd name="T16" fmla="*/ 0 60000 65536"/>
                  <a:gd name="T17" fmla="*/ 0 60000 65536"/>
                  <a:gd name="T18" fmla="*/ 0 60000 65536"/>
                  <a:gd name="T19" fmla="*/ 0 60000 65536"/>
                  <a:gd name="T20" fmla="*/ 0 60000 65536"/>
                  <a:gd name="T21" fmla="*/ 0 60000 65536"/>
                  <a:gd name="T22" fmla="*/ 0 60000 65536"/>
                  <a:gd name="T23" fmla="*/ 0 60000 65536"/>
                  <a:gd name="T24" fmla="*/ 0 w 22"/>
                  <a:gd name="T25" fmla="*/ 0 h 41"/>
                  <a:gd name="T26" fmla="*/ 22 w 22"/>
                  <a:gd name="T27" fmla="*/ 41 h 41"/>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2" h="41">
                    <a:moveTo>
                      <a:pt x="14" y="41"/>
                    </a:moveTo>
                    <a:lnTo>
                      <a:pt x="22" y="23"/>
                    </a:lnTo>
                    <a:lnTo>
                      <a:pt x="1" y="0"/>
                    </a:lnTo>
                    <a:lnTo>
                      <a:pt x="0" y="2"/>
                    </a:lnTo>
                    <a:lnTo>
                      <a:pt x="11" y="15"/>
                    </a:lnTo>
                    <a:lnTo>
                      <a:pt x="19" y="24"/>
                    </a:lnTo>
                    <a:lnTo>
                      <a:pt x="11" y="38"/>
                    </a:lnTo>
                    <a:lnTo>
                      <a:pt x="14" y="41"/>
                    </a:lnTo>
                    <a:close/>
                  </a:path>
                </a:pathLst>
              </a:custGeom>
              <a:blipFill dpi="0" rotWithShape="0">
                <a:blip r:embed="rId2" cstate="print"/>
                <a:srcRect/>
                <a:tile tx="0" ty="0" sx="100000" sy="100000" flip="none" algn="tl"/>
              </a:blipFill>
              <a:ln w="0">
                <a:noFill/>
                <a:prstDash val="solid"/>
                <a:round/>
                <a:headEnd/>
                <a:tailEnd/>
              </a:ln>
            </p:spPr>
            <p:txBody>
              <a:bodyPr/>
              <a:lstStyle/>
              <a:p>
                <a:endParaRPr lang="en-US" sz="2200" dirty="0">
                  <a:cs typeface="Calibri" pitchFamily="34" charset="0"/>
                </a:endParaRPr>
              </a:p>
            </p:txBody>
          </p:sp>
          <p:sp>
            <p:nvSpPr>
              <p:cNvPr id="189" name="Freeform 175"/>
              <p:cNvSpPr>
                <a:spLocks noChangeAspect="1"/>
              </p:cNvSpPr>
              <p:nvPr/>
            </p:nvSpPr>
            <p:spPr bwMode="auto">
              <a:xfrm>
                <a:off x="1298" y="2327"/>
                <a:ext cx="11" cy="8"/>
              </a:xfrm>
              <a:custGeom>
                <a:avLst/>
                <a:gdLst>
                  <a:gd name="T0" fmla="*/ 0 w 30"/>
                  <a:gd name="T1" fmla="*/ 0 h 20"/>
                  <a:gd name="T2" fmla="*/ 0 w 30"/>
                  <a:gd name="T3" fmla="*/ 0 h 20"/>
                  <a:gd name="T4" fmla="*/ 0 w 30"/>
                  <a:gd name="T5" fmla="*/ 0 h 20"/>
                  <a:gd name="T6" fmla="*/ 0 w 30"/>
                  <a:gd name="T7" fmla="*/ 0 h 20"/>
                  <a:gd name="T8" fmla="*/ 0 60000 65536"/>
                  <a:gd name="T9" fmla="*/ 0 60000 65536"/>
                  <a:gd name="T10" fmla="*/ 0 60000 65536"/>
                  <a:gd name="T11" fmla="*/ 0 60000 65536"/>
                  <a:gd name="T12" fmla="*/ 0 w 30"/>
                  <a:gd name="T13" fmla="*/ 0 h 20"/>
                  <a:gd name="T14" fmla="*/ 30 w 30"/>
                  <a:gd name="T15" fmla="*/ 20 h 20"/>
                </a:gdLst>
                <a:ahLst/>
                <a:cxnLst>
                  <a:cxn ang="T8">
                    <a:pos x="T0" y="T1"/>
                  </a:cxn>
                  <a:cxn ang="T9">
                    <a:pos x="T2" y="T3"/>
                  </a:cxn>
                  <a:cxn ang="T10">
                    <a:pos x="T4" y="T5"/>
                  </a:cxn>
                  <a:cxn ang="T11">
                    <a:pos x="T6" y="T7"/>
                  </a:cxn>
                </a:cxnLst>
                <a:rect l="T12" t="T13" r="T14" b="T15"/>
                <a:pathLst>
                  <a:path w="30" h="20">
                    <a:moveTo>
                      <a:pt x="30" y="0"/>
                    </a:moveTo>
                    <a:lnTo>
                      <a:pt x="29" y="8"/>
                    </a:lnTo>
                    <a:lnTo>
                      <a:pt x="0" y="20"/>
                    </a:lnTo>
                    <a:lnTo>
                      <a:pt x="30" y="0"/>
                    </a:lnTo>
                    <a:close/>
                  </a:path>
                </a:pathLst>
              </a:custGeom>
              <a:blipFill dpi="0" rotWithShape="0">
                <a:blip r:embed="rId2" cstate="print"/>
                <a:srcRect/>
                <a:tile tx="0" ty="0" sx="100000" sy="100000" flip="none" algn="tl"/>
              </a:blipFill>
              <a:ln w="0">
                <a:noFill/>
                <a:prstDash val="solid"/>
                <a:round/>
                <a:headEnd/>
                <a:tailEnd/>
              </a:ln>
            </p:spPr>
            <p:txBody>
              <a:bodyPr/>
              <a:lstStyle/>
              <a:p>
                <a:endParaRPr lang="en-US" sz="2200" dirty="0">
                  <a:cs typeface="Calibri" pitchFamily="34" charset="0"/>
                </a:endParaRPr>
              </a:p>
            </p:txBody>
          </p:sp>
          <p:sp>
            <p:nvSpPr>
              <p:cNvPr id="190" name="Freeform 176"/>
              <p:cNvSpPr>
                <a:spLocks noChangeAspect="1"/>
              </p:cNvSpPr>
              <p:nvPr/>
            </p:nvSpPr>
            <p:spPr bwMode="auto">
              <a:xfrm>
                <a:off x="1291" y="2300"/>
                <a:ext cx="6" cy="7"/>
              </a:xfrm>
              <a:custGeom>
                <a:avLst/>
                <a:gdLst>
                  <a:gd name="T0" fmla="*/ 0 w 16"/>
                  <a:gd name="T1" fmla="*/ 0 h 16"/>
                  <a:gd name="T2" fmla="*/ 0 w 16"/>
                  <a:gd name="T3" fmla="*/ 0 h 16"/>
                  <a:gd name="T4" fmla="*/ 0 w 16"/>
                  <a:gd name="T5" fmla="*/ 0 h 16"/>
                  <a:gd name="T6" fmla="*/ 0 w 16"/>
                  <a:gd name="T7" fmla="*/ 0 h 16"/>
                  <a:gd name="T8" fmla="*/ 0 60000 65536"/>
                  <a:gd name="T9" fmla="*/ 0 60000 65536"/>
                  <a:gd name="T10" fmla="*/ 0 60000 65536"/>
                  <a:gd name="T11" fmla="*/ 0 60000 65536"/>
                  <a:gd name="T12" fmla="*/ 0 w 16"/>
                  <a:gd name="T13" fmla="*/ 0 h 16"/>
                  <a:gd name="T14" fmla="*/ 16 w 16"/>
                  <a:gd name="T15" fmla="*/ 16 h 16"/>
                </a:gdLst>
                <a:ahLst/>
                <a:cxnLst>
                  <a:cxn ang="T8">
                    <a:pos x="T0" y="T1"/>
                  </a:cxn>
                  <a:cxn ang="T9">
                    <a:pos x="T2" y="T3"/>
                  </a:cxn>
                  <a:cxn ang="T10">
                    <a:pos x="T4" y="T5"/>
                  </a:cxn>
                  <a:cxn ang="T11">
                    <a:pos x="T6" y="T7"/>
                  </a:cxn>
                </a:cxnLst>
                <a:rect l="T12" t="T13" r="T14" b="T15"/>
                <a:pathLst>
                  <a:path w="16" h="16">
                    <a:moveTo>
                      <a:pt x="16" y="3"/>
                    </a:moveTo>
                    <a:lnTo>
                      <a:pt x="7" y="0"/>
                    </a:lnTo>
                    <a:lnTo>
                      <a:pt x="0" y="16"/>
                    </a:lnTo>
                    <a:lnTo>
                      <a:pt x="16" y="3"/>
                    </a:lnTo>
                    <a:close/>
                  </a:path>
                </a:pathLst>
              </a:custGeom>
              <a:blipFill dpi="0" rotWithShape="0">
                <a:blip r:embed="rId2" cstate="print"/>
                <a:srcRect/>
                <a:tile tx="0" ty="0" sx="100000" sy="100000" flip="none" algn="tl"/>
              </a:blipFill>
              <a:ln w="0">
                <a:noFill/>
                <a:prstDash val="solid"/>
                <a:round/>
                <a:headEnd/>
                <a:tailEnd/>
              </a:ln>
            </p:spPr>
            <p:txBody>
              <a:bodyPr/>
              <a:lstStyle/>
              <a:p>
                <a:endParaRPr lang="en-US" sz="2200" dirty="0">
                  <a:cs typeface="Calibri" pitchFamily="34" charset="0"/>
                </a:endParaRPr>
              </a:p>
            </p:txBody>
          </p:sp>
          <p:sp>
            <p:nvSpPr>
              <p:cNvPr id="191" name="Freeform 177"/>
              <p:cNvSpPr>
                <a:spLocks noChangeAspect="1"/>
              </p:cNvSpPr>
              <p:nvPr/>
            </p:nvSpPr>
            <p:spPr bwMode="auto">
              <a:xfrm>
                <a:off x="1218" y="2216"/>
                <a:ext cx="19" cy="1"/>
              </a:xfrm>
              <a:custGeom>
                <a:avLst/>
                <a:gdLst>
                  <a:gd name="T0" fmla="*/ 0 w 51"/>
                  <a:gd name="T1" fmla="*/ 0 h 3"/>
                  <a:gd name="T2" fmla="*/ 0 w 51"/>
                  <a:gd name="T3" fmla="*/ 0 h 3"/>
                  <a:gd name="T4" fmla="*/ 0 w 51"/>
                  <a:gd name="T5" fmla="*/ 0 h 3"/>
                  <a:gd name="T6" fmla="*/ 0 w 51"/>
                  <a:gd name="T7" fmla="*/ 0 h 3"/>
                  <a:gd name="T8" fmla="*/ 0 w 51"/>
                  <a:gd name="T9" fmla="*/ 0 h 3"/>
                  <a:gd name="T10" fmla="*/ 0 60000 65536"/>
                  <a:gd name="T11" fmla="*/ 0 60000 65536"/>
                  <a:gd name="T12" fmla="*/ 0 60000 65536"/>
                  <a:gd name="T13" fmla="*/ 0 60000 65536"/>
                  <a:gd name="T14" fmla="*/ 0 60000 65536"/>
                  <a:gd name="T15" fmla="*/ 0 w 51"/>
                  <a:gd name="T16" fmla="*/ 0 h 3"/>
                  <a:gd name="T17" fmla="*/ 51 w 51"/>
                  <a:gd name="T18" fmla="*/ 3 h 3"/>
                </a:gdLst>
                <a:ahLst/>
                <a:cxnLst>
                  <a:cxn ang="T10">
                    <a:pos x="T0" y="T1"/>
                  </a:cxn>
                  <a:cxn ang="T11">
                    <a:pos x="T2" y="T3"/>
                  </a:cxn>
                  <a:cxn ang="T12">
                    <a:pos x="T4" y="T5"/>
                  </a:cxn>
                  <a:cxn ang="T13">
                    <a:pos x="T6" y="T7"/>
                  </a:cxn>
                  <a:cxn ang="T14">
                    <a:pos x="T8" y="T9"/>
                  </a:cxn>
                </a:cxnLst>
                <a:rect l="T15" t="T16" r="T17" b="T18"/>
                <a:pathLst>
                  <a:path w="51" h="3">
                    <a:moveTo>
                      <a:pt x="18" y="0"/>
                    </a:moveTo>
                    <a:lnTo>
                      <a:pt x="51" y="2"/>
                    </a:lnTo>
                    <a:lnTo>
                      <a:pt x="32" y="3"/>
                    </a:lnTo>
                    <a:lnTo>
                      <a:pt x="0" y="0"/>
                    </a:lnTo>
                    <a:lnTo>
                      <a:pt x="18" y="0"/>
                    </a:lnTo>
                    <a:close/>
                  </a:path>
                </a:pathLst>
              </a:custGeom>
              <a:blipFill dpi="0" rotWithShape="0">
                <a:blip r:embed="rId2" cstate="print"/>
                <a:srcRect/>
                <a:tile tx="0" ty="0" sx="100000" sy="100000" flip="none" algn="tl"/>
              </a:blipFill>
              <a:ln w="0">
                <a:noFill/>
                <a:prstDash val="solid"/>
                <a:round/>
                <a:headEnd/>
                <a:tailEnd/>
              </a:ln>
            </p:spPr>
            <p:txBody>
              <a:bodyPr/>
              <a:lstStyle/>
              <a:p>
                <a:endParaRPr lang="en-US" sz="2200" dirty="0">
                  <a:cs typeface="Calibri" pitchFamily="34" charset="0"/>
                </a:endParaRPr>
              </a:p>
            </p:txBody>
          </p:sp>
          <p:sp>
            <p:nvSpPr>
              <p:cNvPr id="192" name="Freeform 178"/>
              <p:cNvSpPr>
                <a:spLocks noChangeAspect="1"/>
              </p:cNvSpPr>
              <p:nvPr/>
            </p:nvSpPr>
            <p:spPr bwMode="auto">
              <a:xfrm>
                <a:off x="1230" y="2268"/>
                <a:ext cx="5" cy="8"/>
              </a:xfrm>
              <a:custGeom>
                <a:avLst/>
                <a:gdLst>
                  <a:gd name="T0" fmla="*/ 0 w 13"/>
                  <a:gd name="T1" fmla="*/ 0 h 20"/>
                  <a:gd name="T2" fmla="*/ 0 w 13"/>
                  <a:gd name="T3" fmla="*/ 0 h 20"/>
                  <a:gd name="T4" fmla="*/ 0 w 13"/>
                  <a:gd name="T5" fmla="*/ 0 h 20"/>
                  <a:gd name="T6" fmla="*/ 0 w 13"/>
                  <a:gd name="T7" fmla="*/ 0 h 20"/>
                  <a:gd name="T8" fmla="*/ 0 w 13"/>
                  <a:gd name="T9" fmla="*/ 0 h 20"/>
                  <a:gd name="T10" fmla="*/ 0 60000 65536"/>
                  <a:gd name="T11" fmla="*/ 0 60000 65536"/>
                  <a:gd name="T12" fmla="*/ 0 60000 65536"/>
                  <a:gd name="T13" fmla="*/ 0 60000 65536"/>
                  <a:gd name="T14" fmla="*/ 0 60000 65536"/>
                  <a:gd name="T15" fmla="*/ 0 w 13"/>
                  <a:gd name="T16" fmla="*/ 0 h 20"/>
                  <a:gd name="T17" fmla="*/ 13 w 13"/>
                  <a:gd name="T18" fmla="*/ 20 h 20"/>
                </a:gdLst>
                <a:ahLst/>
                <a:cxnLst>
                  <a:cxn ang="T10">
                    <a:pos x="T0" y="T1"/>
                  </a:cxn>
                  <a:cxn ang="T11">
                    <a:pos x="T2" y="T3"/>
                  </a:cxn>
                  <a:cxn ang="T12">
                    <a:pos x="T4" y="T5"/>
                  </a:cxn>
                  <a:cxn ang="T13">
                    <a:pos x="T6" y="T7"/>
                  </a:cxn>
                  <a:cxn ang="T14">
                    <a:pos x="T8" y="T9"/>
                  </a:cxn>
                </a:cxnLst>
                <a:rect l="T15" t="T16" r="T17" b="T18"/>
                <a:pathLst>
                  <a:path w="13" h="20">
                    <a:moveTo>
                      <a:pt x="13" y="14"/>
                    </a:moveTo>
                    <a:lnTo>
                      <a:pt x="6" y="5"/>
                    </a:lnTo>
                    <a:lnTo>
                      <a:pt x="0" y="0"/>
                    </a:lnTo>
                    <a:lnTo>
                      <a:pt x="7" y="20"/>
                    </a:lnTo>
                    <a:lnTo>
                      <a:pt x="13" y="14"/>
                    </a:lnTo>
                    <a:close/>
                  </a:path>
                </a:pathLst>
              </a:custGeom>
              <a:blipFill dpi="0" rotWithShape="0">
                <a:blip r:embed="rId2" cstate="print"/>
                <a:srcRect/>
                <a:tile tx="0" ty="0" sx="100000" sy="100000" flip="none" algn="tl"/>
              </a:blipFill>
              <a:ln w="0">
                <a:noFill/>
                <a:prstDash val="solid"/>
                <a:round/>
                <a:headEnd/>
                <a:tailEnd/>
              </a:ln>
            </p:spPr>
            <p:txBody>
              <a:bodyPr/>
              <a:lstStyle/>
              <a:p>
                <a:endParaRPr lang="en-US" sz="2200" dirty="0">
                  <a:cs typeface="Calibri" pitchFamily="34" charset="0"/>
                </a:endParaRPr>
              </a:p>
            </p:txBody>
          </p:sp>
          <p:sp>
            <p:nvSpPr>
              <p:cNvPr id="193" name="Freeform 179"/>
              <p:cNvSpPr>
                <a:spLocks noChangeAspect="1"/>
              </p:cNvSpPr>
              <p:nvPr/>
            </p:nvSpPr>
            <p:spPr bwMode="auto">
              <a:xfrm>
                <a:off x="3653" y="3187"/>
                <a:ext cx="9" cy="8"/>
              </a:xfrm>
              <a:custGeom>
                <a:avLst/>
                <a:gdLst>
                  <a:gd name="T0" fmla="*/ 0 w 24"/>
                  <a:gd name="T1" fmla="*/ 0 h 21"/>
                  <a:gd name="T2" fmla="*/ 0 w 24"/>
                  <a:gd name="T3" fmla="*/ 0 h 21"/>
                  <a:gd name="T4" fmla="*/ 0 w 24"/>
                  <a:gd name="T5" fmla="*/ 0 h 21"/>
                  <a:gd name="T6" fmla="*/ 0 w 24"/>
                  <a:gd name="T7" fmla="*/ 0 h 21"/>
                  <a:gd name="T8" fmla="*/ 0 60000 65536"/>
                  <a:gd name="T9" fmla="*/ 0 60000 65536"/>
                  <a:gd name="T10" fmla="*/ 0 60000 65536"/>
                  <a:gd name="T11" fmla="*/ 0 60000 65536"/>
                  <a:gd name="T12" fmla="*/ 0 w 24"/>
                  <a:gd name="T13" fmla="*/ 0 h 21"/>
                  <a:gd name="T14" fmla="*/ 24 w 24"/>
                  <a:gd name="T15" fmla="*/ 21 h 21"/>
                </a:gdLst>
                <a:ahLst/>
                <a:cxnLst>
                  <a:cxn ang="T8">
                    <a:pos x="T0" y="T1"/>
                  </a:cxn>
                  <a:cxn ang="T9">
                    <a:pos x="T2" y="T3"/>
                  </a:cxn>
                  <a:cxn ang="T10">
                    <a:pos x="T4" y="T5"/>
                  </a:cxn>
                  <a:cxn ang="T11">
                    <a:pos x="T6" y="T7"/>
                  </a:cxn>
                </a:cxnLst>
                <a:rect l="T12" t="T13" r="T14" b="T15"/>
                <a:pathLst>
                  <a:path w="24" h="21">
                    <a:moveTo>
                      <a:pt x="21" y="0"/>
                    </a:moveTo>
                    <a:lnTo>
                      <a:pt x="0" y="21"/>
                    </a:lnTo>
                    <a:lnTo>
                      <a:pt x="24" y="7"/>
                    </a:lnTo>
                    <a:lnTo>
                      <a:pt x="21" y="0"/>
                    </a:lnTo>
                    <a:close/>
                  </a:path>
                </a:pathLst>
              </a:custGeom>
              <a:blipFill dpi="0" rotWithShape="0">
                <a:blip r:embed="rId2" cstate="print"/>
                <a:srcRect/>
                <a:tile tx="0" ty="0" sx="100000" sy="100000" flip="none" algn="tl"/>
              </a:blipFill>
              <a:ln w="0">
                <a:noFill/>
                <a:prstDash val="solid"/>
                <a:round/>
                <a:headEnd/>
                <a:tailEnd/>
              </a:ln>
            </p:spPr>
            <p:txBody>
              <a:bodyPr/>
              <a:lstStyle/>
              <a:p>
                <a:endParaRPr lang="en-US" sz="2200" dirty="0">
                  <a:cs typeface="Calibri" pitchFamily="34" charset="0"/>
                </a:endParaRPr>
              </a:p>
            </p:txBody>
          </p:sp>
          <p:sp>
            <p:nvSpPr>
              <p:cNvPr id="194" name="Freeform 180"/>
              <p:cNvSpPr>
                <a:spLocks noChangeAspect="1"/>
              </p:cNvSpPr>
              <p:nvPr/>
            </p:nvSpPr>
            <p:spPr bwMode="auto">
              <a:xfrm>
                <a:off x="4618" y="2994"/>
                <a:ext cx="729" cy="586"/>
              </a:xfrm>
              <a:custGeom>
                <a:avLst/>
                <a:gdLst>
                  <a:gd name="T0" fmla="*/ 0 w 1939"/>
                  <a:gd name="T1" fmla="*/ 0 h 1561"/>
                  <a:gd name="T2" fmla="*/ 0 w 1939"/>
                  <a:gd name="T3" fmla="*/ 0 h 1561"/>
                  <a:gd name="T4" fmla="*/ 0 w 1939"/>
                  <a:gd name="T5" fmla="*/ 0 h 1561"/>
                  <a:gd name="T6" fmla="*/ 0 w 1939"/>
                  <a:gd name="T7" fmla="*/ 0 h 1561"/>
                  <a:gd name="T8" fmla="*/ 0 w 1939"/>
                  <a:gd name="T9" fmla="*/ 0 h 1561"/>
                  <a:gd name="T10" fmla="*/ 0 w 1939"/>
                  <a:gd name="T11" fmla="*/ 0 h 1561"/>
                  <a:gd name="T12" fmla="*/ 0 w 1939"/>
                  <a:gd name="T13" fmla="*/ 0 h 1561"/>
                  <a:gd name="T14" fmla="*/ 0 w 1939"/>
                  <a:gd name="T15" fmla="*/ 0 h 1561"/>
                  <a:gd name="T16" fmla="*/ 0 w 1939"/>
                  <a:gd name="T17" fmla="*/ 0 h 1561"/>
                  <a:gd name="T18" fmla="*/ 0 w 1939"/>
                  <a:gd name="T19" fmla="*/ 0 h 1561"/>
                  <a:gd name="T20" fmla="*/ 0 w 1939"/>
                  <a:gd name="T21" fmla="*/ 0 h 1561"/>
                  <a:gd name="T22" fmla="*/ 0 w 1939"/>
                  <a:gd name="T23" fmla="*/ 0 h 1561"/>
                  <a:gd name="T24" fmla="*/ 0 w 1939"/>
                  <a:gd name="T25" fmla="*/ 0 h 1561"/>
                  <a:gd name="T26" fmla="*/ 0 w 1939"/>
                  <a:gd name="T27" fmla="*/ 0 h 1561"/>
                  <a:gd name="T28" fmla="*/ 0 w 1939"/>
                  <a:gd name="T29" fmla="*/ 0 h 1561"/>
                  <a:gd name="T30" fmla="*/ 0 w 1939"/>
                  <a:gd name="T31" fmla="*/ 0 h 1561"/>
                  <a:gd name="T32" fmla="*/ 0 w 1939"/>
                  <a:gd name="T33" fmla="*/ 0 h 1561"/>
                  <a:gd name="T34" fmla="*/ 0 w 1939"/>
                  <a:gd name="T35" fmla="*/ 0 h 1561"/>
                  <a:gd name="T36" fmla="*/ 0 w 1939"/>
                  <a:gd name="T37" fmla="*/ 0 h 1561"/>
                  <a:gd name="T38" fmla="*/ 0 w 1939"/>
                  <a:gd name="T39" fmla="*/ 0 h 1561"/>
                  <a:gd name="T40" fmla="*/ 0 w 1939"/>
                  <a:gd name="T41" fmla="*/ 0 h 1561"/>
                  <a:gd name="T42" fmla="*/ 0 w 1939"/>
                  <a:gd name="T43" fmla="*/ 0 h 1561"/>
                  <a:gd name="T44" fmla="*/ 0 w 1939"/>
                  <a:gd name="T45" fmla="*/ 0 h 1561"/>
                  <a:gd name="T46" fmla="*/ 0 w 1939"/>
                  <a:gd name="T47" fmla="*/ 0 h 1561"/>
                  <a:gd name="T48" fmla="*/ 0 w 1939"/>
                  <a:gd name="T49" fmla="*/ 0 h 1561"/>
                  <a:gd name="T50" fmla="*/ 0 w 1939"/>
                  <a:gd name="T51" fmla="*/ 0 h 1561"/>
                  <a:gd name="T52" fmla="*/ 0 w 1939"/>
                  <a:gd name="T53" fmla="*/ 0 h 1561"/>
                  <a:gd name="T54" fmla="*/ 0 w 1939"/>
                  <a:gd name="T55" fmla="*/ 0 h 1561"/>
                  <a:gd name="T56" fmla="*/ 0 w 1939"/>
                  <a:gd name="T57" fmla="*/ 0 h 1561"/>
                  <a:gd name="T58" fmla="*/ 0 w 1939"/>
                  <a:gd name="T59" fmla="*/ 0 h 1561"/>
                  <a:gd name="T60" fmla="*/ 0 w 1939"/>
                  <a:gd name="T61" fmla="*/ 0 h 1561"/>
                  <a:gd name="T62" fmla="*/ 0 w 1939"/>
                  <a:gd name="T63" fmla="*/ 0 h 1561"/>
                  <a:gd name="T64" fmla="*/ 0 w 1939"/>
                  <a:gd name="T65" fmla="*/ 0 h 1561"/>
                  <a:gd name="T66" fmla="*/ 0 w 1939"/>
                  <a:gd name="T67" fmla="*/ 0 h 1561"/>
                  <a:gd name="T68" fmla="*/ 0 w 1939"/>
                  <a:gd name="T69" fmla="*/ 0 h 1561"/>
                  <a:gd name="T70" fmla="*/ 0 w 1939"/>
                  <a:gd name="T71" fmla="*/ 0 h 1561"/>
                  <a:gd name="T72" fmla="*/ 0 w 1939"/>
                  <a:gd name="T73" fmla="*/ 0 h 1561"/>
                  <a:gd name="T74" fmla="*/ 0 w 1939"/>
                  <a:gd name="T75" fmla="*/ 0 h 1561"/>
                  <a:gd name="T76" fmla="*/ 0 w 1939"/>
                  <a:gd name="T77" fmla="*/ 0 h 1561"/>
                  <a:gd name="T78" fmla="*/ 0 w 1939"/>
                  <a:gd name="T79" fmla="*/ 0 h 1561"/>
                  <a:gd name="T80" fmla="*/ 0 w 1939"/>
                  <a:gd name="T81" fmla="*/ 0 h 1561"/>
                  <a:gd name="T82" fmla="*/ 0 w 1939"/>
                  <a:gd name="T83" fmla="*/ 0 h 1561"/>
                  <a:gd name="T84" fmla="*/ 0 w 1939"/>
                  <a:gd name="T85" fmla="*/ 0 h 1561"/>
                  <a:gd name="T86" fmla="*/ 0 w 1939"/>
                  <a:gd name="T87" fmla="*/ 0 h 1561"/>
                  <a:gd name="T88" fmla="*/ 0 w 1939"/>
                  <a:gd name="T89" fmla="*/ 0 h 1561"/>
                  <a:gd name="T90" fmla="*/ 0 w 1939"/>
                  <a:gd name="T91" fmla="*/ 0 h 1561"/>
                  <a:gd name="T92" fmla="*/ 0 w 1939"/>
                  <a:gd name="T93" fmla="*/ 0 h 1561"/>
                  <a:gd name="T94" fmla="*/ 0 w 1939"/>
                  <a:gd name="T95" fmla="*/ 0 h 1561"/>
                  <a:gd name="T96" fmla="*/ 0 w 1939"/>
                  <a:gd name="T97" fmla="*/ 0 h 1561"/>
                  <a:gd name="T98" fmla="*/ 0 w 1939"/>
                  <a:gd name="T99" fmla="*/ 0 h 1561"/>
                  <a:gd name="T100" fmla="*/ 0 w 1939"/>
                  <a:gd name="T101" fmla="*/ 0 h 1561"/>
                  <a:gd name="T102" fmla="*/ 0 w 1939"/>
                  <a:gd name="T103" fmla="*/ 0 h 1561"/>
                  <a:gd name="T104" fmla="*/ 0 w 1939"/>
                  <a:gd name="T105" fmla="*/ 0 h 1561"/>
                  <a:gd name="T106" fmla="*/ 0 w 1939"/>
                  <a:gd name="T107" fmla="*/ 0 h 1561"/>
                  <a:gd name="T108" fmla="*/ 0 w 1939"/>
                  <a:gd name="T109" fmla="*/ 0 h 1561"/>
                  <a:gd name="T110" fmla="*/ 0 w 1939"/>
                  <a:gd name="T111" fmla="*/ 0 h 1561"/>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1939"/>
                  <a:gd name="T169" fmla="*/ 0 h 1561"/>
                  <a:gd name="T170" fmla="*/ 1939 w 1939"/>
                  <a:gd name="T171" fmla="*/ 1561 h 1561"/>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1939" h="1561">
                    <a:moveTo>
                      <a:pt x="1136" y="36"/>
                    </a:moveTo>
                    <a:lnTo>
                      <a:pt x="1115" y="33"/>
                    </a:lnTo>
                    <a:lnTo>
                      <a:pt x="1101" y="27"/>
                    </a:lnTo>
                    <a:lnTo>
                      <a:pt x="1095" y="34"/>
                    </a:lnTo>
                    <a:lnTo>
                      <a:pt x="1080" y="30"/>
                    </a:lnTo>
                    <a:lnTo>
                      <a:pt x="1101" y="40"/>
                    </a:lnTo>
                    <a:lnTo>
                      <a:pt x="1121" y="52"/>
                    </a:lnTo>
                    <a:lnTo>
                      <a:pt x="1112" y="74"/>
                    </a:lnTo>
                    <a:lnTo>
                      <a:pt x="1097" y="82"/>
                    </a:lnTo>
                    <a:lnTo>
                      <a:pt x="1053" y="76"/>
                    </a:lnTo>
                    <a:lnTo>
                      <a:pt x="1037" y="85"/>
                    </a:lnTo>
                    <a:lnTo>
                      <a:pt x="1024" y="101"/>
                    </a:lnTo>
                    <a:lnTo>
                      <a:pt x="1015" y="94"/>
                    </a:lnTo>
                    <a:lnTo>
                      <a:pt x="1009" y="106"/>
                    </a:lnTo>
                    <a:lnTo>
                      <a:pt x="991" y="134"/>
                    </a:lnTo>
                    <a:lnTo>
                      <a:pt x="986" y="146"/>
                    </a:lnTo>
                    <a:lnTo>
                      <a:pt x="967" y="164"/>
                    </a:lnTo>
                    <a:lnTo>
                      <a:pt x="946" y="206"/>
                    </a:lnTo>
                    <a:lnTo>
                      <a:pt x="959" y="212"/>
                    </a:lnTo>
                    <a:lnTo>
                      <a:pt x="967" y="221"/>
                    </a:lnTo>
                    <a:lnTo>
                      <a:pt x="952" y="239"/>
                    </a:lnTo>
                    <a:lnTo>
                      <a:pt x="970" y="257"/>
                    </a:lnTo>
                    <a:lnTo>
                      <a:pt x="933" y="228"/>
                    </a:lnTo>
                    <a:lnTo>
                      <a:pt x="928" y="237"/>
                    </a:lnTo>
                    <a:lnTo>
                      <a:pt x="894" y="224"/>
                    </a:lnTo>
                    <a:lnTo>
                      <a:pt x="883" y="252"/>
                    </a:lnTo>
                    <a:lnTo>
                      <a:pt x="876" y="252"/>
                    </a:lnTo>
                    <a:lnTo>
                      <a:pt x="865" y="260"/>
                    </a:lnTo>
                    <a:lnTo>
                      <a:pt x="868" y="248"/>
                    </a:lnTo>
                    <a:lnTo>
                      <a:pt x="879" y="213"/>
                    </a:lnTo>
                    <a:lnTo>
                      <a:pt x="831" y="164"/>
                    </a:lnTo>
                    <a:lnTo>
                      <a:pt x="827" y="174"/>
                    </a:lnTo>
                    <a:lnTo>
                      <a:pt x="804" y="185"/>
                    </a:lnTo>
                    <a:lnTo>
                      <a:pt x="803" y="177"/>
                    </a:lnTo>
                    <a:lnTo>
                      <a:pt x="792" y="183"/>
                    </a:lnTo>
                    <a:lnTo>
                      <a:pt x="780" y="182"/>
                    </a:lnTo>
                    <a:lnTo>
                      <a:pt x="773" y="212"/>
                    </a:lnTo>
                    <a:lnTo>
                      <a:pt x="764" y="197"/>
                    </a:lnTo>
                    <a:lnTo>
                      <a:pt x="739" y="224"/>
                    </a:lnTo>
                    <a:lnTo>
                      <a:pt x="740" y="242"/>
                    </a:lnTo>
                    <a:lnTo>
                      <a:pt x="721" y="237"/>
                    </a:lnTo>
                    <a:lnTo>
                      <a:pt x="731" y="264"/>
                    </a:lnTo>
                    <a:lnTo>
                      <a:pt x="709" y="254"/>
                    </a:lnTo>
                    <a:lnTo>
                      <a:pt x="692" y="276"/>
                    </a:lnTo>
                    <a:lnTo>
                      <a:pt x="697" y="279"/>
                    </a:lnTo>
                    <a:lnTo>
                      <a:pt x="704" y="279"/>
                    </a:lnTo>
                    <a:lnTo>
                      <a:pt x="691" y="291"/>
                    </a:lnTo>
                    <a:lnTo>
                      <a:pt x="689" y="306"/>
                    </a:lnTo>
                    <a:lnTo>
                      <a:pt x="701" y="309"/>
                    </a:lnTo>
                    <a:lnTo>
                      <a:pt x="674" y="307"/>
                    </a:lnTo>
                    <a:lnTo>
                      <a:pt x="662" y="307"/>
                    </a:lnTo>
                    <a:lnTo>
                      <a:pt x="652" y="304"/>
                    </a:lnTo>
                    <a:lnTo>
                      <a:pt x="646" y="316"/>
                    </a:lnTo>
                    <a:lnTo>
                      <a:pt x="653" y="342"/>
                    </a:lnTo>
                    <a:lnTo>
                      <a:pt x="640" y="349"/>
                    </a:lnTo>
                    <a:lnTo>
                      <a:pt x="640" y="392"/>
                    </a:lnTo>
                    <a:lnTo>
                      <a:pt x="627" y="352"/>
                    </a:lnTo>
                    <a:lnTo>
                      <a:pt x="613" y="312"/>
                    </a:lnTo>
                    <a:lnTo>
                      <a:pt x="597" y="330"/>
                    </a:lnTo>
                    <a:lnTo>
                      <a:pt x="565" y="373"/>
                    </a:lnTo>
                    <a:lnTo>
                      <a:pt x="564" y="409"/>
                    </a:lnTo>
                    <a:lnTo>
                      <a:pt x="518" y="461"/>
                    </a:lnTo>
                    <a:lnTo>
                      <a:pt x="479" y="483"/>
                    </a:lnTo>
                    <a:lnTo>
                      <a:pt x="441" y="504"/>
                    </a:lnTo>
                    <a:lnTo>
                      <a:pt x="386" y="516"/>
                    </a:lnTo>
                    <a:lnTo>
                      <a:pt x="341" y="531"/>
                    </a:lnTo>
                    <a:lnTo>
                      <a:pt x="298" y="546"/>
                    </a:lnTo>
                    <a:lnTo>
                      <a:pt x="285" y="539"/>
                    </a:lnTo>
                    <a:lnTo>
                      <a:pt x="219" y="583"/>
                    </a:lnTo>
                    <a:lnTo>
                      <a:pt x="153" y="628"/>
                    </a:lnTo>
                    <a:lnTo>
                      <a:pt x="134" y="646"/>
                    </a:lnTo>
                    <a:lnTo>
                      <a:pt x="136" y="610"/>
                    </a:lnTo>
                    <a:lnTo>
                      <a:pt x="112" y="662"/>
                    </a:lnTo>
                    <a:lnTo>
                      <a:pt x="88" y="722"/>
                    </a:lnTo>
                    <a:lnTo>
                      <a:pt x="83" y="771"/>
                    </a:lnTo>
                    <a:lnTo>
                      <a:pt x="89" y="810"/>
                    </a:lnTo>
                    <a:lnTo>
                      <a:pt x="92" y="849"/>
                    </a:lnTo>
                    <a:lnTo>
                      <a:pt x="80" y="858"/>
                    </a:lnTo>
                    <a:lnTo>
                      <a:pt x="79" y="844"/>
                    </a:lnTo>
                    <a:lnTo>
                      <a:pt x="65" y="818"/>
                    </a:lnTo>
                    <a:lnTo>
                      <a:pt x="67" y="874"/>
                    </a:lnTo>
                    <a:lnTo>
                      <a:pt x="55" y="850"/>
                    </a:lnTo>
                    <a:lnTo>
                      <a:pt x="49" y="849"/>
                    </a:lnTo>
                    <a:lnTo>
                      <a:pt x="56" y="900"/>
                    </a:lnTo>
                    <a:lnTo>
                      <a:pt x="64" y="952"/>
                    </a:lnTo>
                    <a:lnTo>
                      <a:pt x="70" y="1000"/>
                    </a:lnTo>
                    <a:lnTo>
                      <a:pt x="76" y="1046"/>
                    </a:lnTo>
                    <a:lnTo>
                      <a:pt x="73" y="1086"/>
                    </a:lnTo>
                    <a:lnTo>
                      <a:pt x="68" y="1126"/>
                    </a:lnTo>
                    <a:lnTo>
                      <a:pt x="64" y="1167"/>
                    </a:lnTo>
                    <a:lnTo>
                      <a:pt x="59" y="1207"/>
                    </a:lnTo>
                    <a:lnTo>
                      <a:pt x="24" y="1262"/>
                    </a:lnTo>
                    <a:lnTo>
                      <a:pt x="1" y="1267"/>
                    </a:lnTo>
                    <a:lnTo>
                      <a:pt x="0" y="1301"/>
                    </a:lnTo>
                    <a:lnTo>
                      <a:pt x="33" y="1322"/>
                    </a:lnTo>
                    <a:lnTo>
                      <a:pt x="64" y="1341"/>
                    </a:lnTo>
                    <a:lnTo>
                      <a:pt x="127" y="1337"/>
                    </a:lnTo>
                    <a:lnTo>
                      <a:pt x="183" y="1313"/>
                    </a:lnTo>
                    <a:lnTo>
                      <a:pt x="192" y="1306"/>
                    </a:lnTo>
                    <a:lnTo>
                      <a:pt x="222" y="1283"/>
                    </a:lnTo>
                    <a:lnTo>
                      <a:pt x="273" y="1283"/>
                    </a:lnTo>
                    <a:lnTo>
                      <a:pt x="325" y="1282"/>
                    </a:lnTo>
                    <a:lnTo>
                      <a:pt x="389" y="1279"/>
                    </a:lnTo>
                    <a:lnTo>
                      <a:pt x="436" y="1235"/>
                    </a:lnTo>
                    <a:lnTo>
                      <a:pt x="497" y="1212"/>
                    </a:lnTo>
                    <a:lnTo>
                      <a:pt x="558" y="1189"/>
                    </a:lnTo>
                    <a:lnTo>
                      <a:pt x="616" y="1177"/>
                    </a:lnTo>
                    <a:lnTo>
                      <a:pt x="674" y="1167"/>
                    </a:lnTo>
                    <a:lnTo>
                      <a:pt x="734" y="1156"/>
                    </a:lnTo>
                    <a:lnTo>
                      <a:pt x="794" y="1147"/>
                    </a:lnTo>
                    <a:lnTo>
                      <a:pt x="827" y="1159"/>
                    </a:lnTo>
                    <a:lnTo>
                      <a:pt x="891" y="1183"/>
                    </a:lnTo>
                    <a:lnTo>
                      <a:pt x="906" y="1200"/>
                    </a:lnTo>
                    <a:lnTo>
                      <a:pt x="910" y="1212"/>
                    </a:lnTo>
                    <a:lnTo>
                      <a:pt x="916" y="1235"/>
                    </a:lnTo>
                    <a:lnTo>
                      <a:pt x="922" y="1273"/>
                    </a:lnTo>
                    <a:lnTo>
                      <a:pt x="928" y="1310"/>
                    </a:lnTo>
                    <a:lnTo>
                      <a:pt x="918" y="1310"/>
                    </a:lnTo>
                    <a:lnTo>
                      <a:pt x="940" y="1332"/>
                    </a:lnTo>
                    <a:lnTo>
                      <a:pt x="949" y="1323"/>
                    </a:lnTo>
                    <a:lnTo>
                      <a:pt x="1004" y="1274"/>
                    </a:lnTo>
                    <a:lnTo>
                      <a:pt x="1061" y="1232"/>
                    </a:lnTo>
                    <a:lnTo>
                      <a:pt x="1082" y="1204"/>
                    </a:lnTo>
                    <a:lnTo>
                      <a:pt x="1070" y="1246"/>
                    </a:lnTo>
                    <a:lnTo>
                      <a:pt x="1036" y="1291"/>
                    </a:lnTo>
                    <a:lnTo>
                      <a:pt x="1003" y="1334"/>
                    </a:lnTo>
                    <a:lnTo>
                      <a:pt x="980" y="1349"/>
                    </a:lnTo>
                    <a:lnTo>
                      <a:pt x="1015" y="1349"/>
                    </a:lnTo>
                    <a:lnTo>
                      <a:pt x="1055" y="1298"/>
                    </a:lnTo>
                    <a:lnTo>
                      <a:pt x="1068" y="1325"/>
                    </a:lnTo>
                    <a:lnTo>
                      <a:pt x="1028" y="1368"/>
                    </a:lnTo>
                    <a:lnTo>
                      <a:pt x="1056" y="1368"/>
                    </a:lnTo>
                    <a:lnTo>
                      <a:pt x="1065" y="1370"/>
                    </a:lnTo>
                    <a:lnTo>
                      <a:pt x="1076" y="1394"/>
                    </a:lnTo>
                    <a:lnTo>
                      <a:pt x="1056" y="1446"/>
                    </a:lnTo>
                    <a:lnTo>
                      <a:pt x="1061" y="1501"/>
                    </a:lnTo>
                    <a:lnTo>
                      <a:pt x="1107" y="1520"/>
                    </a:lnTo>
                    <a:lnTo>
                      <a:pt x="1140" y="1534"/>
                    </a:lnTo>
                    <a:lnTo>
                      <a:pt x="1174" y="1546"/>
                    </a:lnTo>
                    <a:lnTo>
                      <a:pt x="1242" y="1520"/>
                    </a:lnTo>
                    <a:lnTo>
                      <a:pt x="1240" y="1513"/>
                    </a:lnTo>
                    <a:lnTo>
                      <a:pt x="1270" y="1500"/>
                    </a:lnTo>
                    <a:lnTo>
                      <a:pt x="1250" y="1523"/>
                    </a:lnTo>
                    <a:lnTo>
                      <a:pt x="1259" y="1525"/>
                    </a:lnTo>
                    <a:lnTo>
                      <a:pt x="1279" y="1525"/>
                    </a:lnTo>
                    <a:lnTo>
                      <a:pt x="1288" y="1552"/>
                    </a:lnTo>
                    <a:lnTo>
                      <a:pt x="1297" y="1561"/>
                    </a:lnTo>
                    <a:lnTo>
                      <a:pt x="1312" y="1543"/>
                    </a:lnTo>
                    <a:lnTo>
                      <a:pt x="1400" y="1500"/>
                    </a:lnTo>
                    <a:lnTo>
                      <a:pt x="1445" y="1494"/>
                    </a:lnTo>
                    <a:lnTo>
                      <a:pt x="1503" y="1476"/>
                    </a:lnTo>
                    <a:lnTo>
                      <a:pt x="1525" y="1447"/>
                    </a:lnTo>
                    <a:lnTo>
                      <a:pt x="1576" y="1391"/>
                    </a:lnTo>
                    <a:lnTo>
                      <a:pt x="1627" y="1335"/>
                    </a:lnTo>
                    <a:lnTo>
                      <a:pt x="1670" y="1274"/>
                    </a:lnTo>
                    <a:lnTo>
                      <a:pt x="1689" y="1259"/>
                    </a:lnTo>
                    <a:lnTo>
                      <a:pt x="1745" y="1215"/>
                    </a:lnTo>
                    <a:lnTo>
                      <a:pt x="1765" y="1200"/>
                    </a:lnTo>
                    <a:lnTo>
                      <a:pt x="1804" y="1149"/>
                    </a:lnTo>
                    <a:lnTo>
                      <a:pt x="1842" y="1098"/>
                    </a:lnTo>
                    <a:lnTo>
                      <a:pt x="1877" y="1046"/>
                    </a:lnTo>
                    <a:lnTo>
                      <a:pt x="1910" y="995"/>
                    </a:lnTo>
                    <a:lnTo>
                      <a:pt x="1912" y="956"/>
                    </a:lnTo>
                    <a:lnTo>
                      <a:pt x="1913" y="919"/>
                    </a:lnTo>
                    <a:lnTo>
                      <a:pt x="1927" y="874"/>
                    </a:lnTo>
                    <a:lnTo>
                      <a:pt x="1939" y="831"/>
                    </a:lnTo>
                    <a:lnTo>
                      <a:pt x="1934" y="797"/>
                    </a:lnTo>
                    <a:lnTo>
                      <a:pt x="1916" y="767"/>
                    </a:lnTo>
                    <a:lnTo>
                      <a:pt x="1897" y="736"/>
                    </a:lnTo>
                    <a:lnTo>
                      <a:pt x="1867" y="703"/>
                    </a:lnTo>
                    <a:lnTo>
                      <a:pt x="1877" y="639"/>
                    </a:lnTo>
                    <a:lnTo>
                      <a:pt x="1870" y="650"/>
                    </a:lnTo>
                    <a:lnTo>
                      <a:pt x="1848" y="630"/>
                    </a:lnTo>
                    <a:lnTo>
                      <a:pt x="1843" y="652"/>
                    </a:lnTo>
                    <a:lnTo>
                      <a:pt x="1827" y="637"/>
                    </a:lnTo>
                    <a:lnTo>
                      <a:pt x="1827" y="592"/>
                    </a:lnTo>
                    <a:lnTo>
                      <a:pt x="1809" y="549"/>
                    </a:lnTo>
                    <a:lnTo>
                      <a:pt x="1813" y="534"/>
                    </a:lnTo>
                    <a:lnTo>
                      <a:pt x="1801" y="518"/>
                    </a:lnTo>
                    <a:lnTo>
                      <a:pt x="1767" y="483"/>
                    </a:lnTo>
                    <a:lnTo>
                      <a:pt x="1715" y="442"/>
                    </a:lnTo>
                    <a:lnTo>
                      <a:pt x="1713" y="391"/>
                    </a:lnTo>
                    <a:lnTo>
                      <a:pt x="1712" y="339"/>
                    </a:lnTo>
                    <a:lnTo>
                      <a:pt x="1703" y="298"/>
                    </a:lnTo>
                    <a:lnTo>
                      <a:pt x="1709" y="248"/>
                    </a:lnTo>
                    <a:lnTo>
                      <a:pt x="1698" y="224"/>
                    </a:lnTo>
                    <a:lnTo>
                      <a:pt x="1671" y="192"/>
                    </a:lnTo>
                    <a:lnTo>
                      <a:pt x="1640" y="200"/>
                    </a:lnTo>
                    <a:lnTo>
                      <a:pt x="1636" y="160"/>
                    </a:lnTo>
                    <a:lnTo>
                      <a:pt x="1633" y="121"/>
                    </a:lnTo>
                    <a:lnTo>
                      <a:pt x="1628" y="72"/>
                    </a:lnTo>
                    <a:lnTo>
                      <a:pt x="1616" y="40"/>
                    </a:lnTo>
                    <a:lnTo>
                      <a:pt x="1607" y="13"/>
                    </a:lnTo>
                    <a:lnTo>
                      <a:pt x="1601" y="0"/>
                    </a:lnTo>
                    <a:lnTo>
                      <a:pt x="1576" y="46"/>
                    </a:lnTo>
                    <a:lnTo>
                      <a:pt x="1565" y="69"/>
                    </a:lnTo>
                    <a:lnTo>
                      <a:pt x="1553" y="100"/>
                    </a:lnTo>
                    <a:lnTo>
                      <a:pt x="1561" y="103"/>
                    </a:lnTo>
                    <a:lnTo>
                      <a:pt x="1559" y="110"/>
                    </a:lnTo>
                    <a:lnTo>
                      <a:pt x="1545" y="133"/>
                    </a:lnTo>
                    <a:lnTo>
                      <a:pt x="1545" y="154"/>
                    </a:lnTo>
                    <a:lnTo>
                      <a:pt x="1537" y="155"/>
                    </a:lnTo>
                    <a:lnTo>
                      <a:pt x="1531" y="200"/>
                    </a:lnTo>
                    <a:lnTo>
                      <a:pt x="1527" y="245"/>
                    </a:lnTo>
                    <a:lnTo>
                      <a:pt x="1492" y="309"/>
                    </a:lnTo>
                    <a:lnTo>
                      <a:pt x="1459" y="371"/>
                    </a:lnTo>
                    <a:lnTo>
                      <a:pt x="1422" y="377"/>
                    </a:lnTo>
                    <a:lnTo>
                      <a:pt x="1389" y="351"/>
                    </a:lnTo>
                    <a:lnTo>
                      <a:pt x="1339" y="318"/>
                    </a:lnTo>
                    <a:lnTo>
                      <a:pt x="1288" y="283"/>
                    </a:lnTo>
                    <a:lnTo>
                      <a:pt x="1261" y="251"/>
                    </a:lnTo>
                    <a:lnTo>
                      <a:pt x="1233" y="219"/>
                    </a:lnTo>
                    <a:lnTo>
                      <a:pt x="1264" y="166"/>
                    </a:lnTo>
                    <a:lnTo>
                      <a:pt x="1279" y="133"/>
                    </a:lnTo>
                    <a:lnTo>
                      <a:pt x="1288" y="139"/>
                    </a:lnTo>
                    <a:lnTo>
                      <a:pt x="1300" y="119"/>
                    </a:lnTo>
                    <a:lnTo>
                      <a:pt x="1322" y="86"/>
                    </a:lnTo>
                    <a:lnTo>
                      <a:pt x="1300" y="69"/>
                    </a:lnTo>
                    <a:lnTo>
                      <a:pt x="1280" y="94"/>
                    </a:lnTo>
                    <a:lnTo>
                      <a:pt x="1276" y="79"/>
                    </a:lnTo>
                    <a:lnTo>
                      <a:pt x="1262" y="79"/>
                    </a:lnTo>
                    <a:lnTo>
                      <a:pt x="1268" y="70"/>
                    </a:lnTo>
                    <a:lnTo>
                      <a:pt x="1225" y="79"/>
                    </a:lnTo>
                    <a:lnTo>
                      <a:pt x="1192" y="73"/>
                    </a:lnTo>
                    <a:lnTo>
                      <a:pt x="1168" y="60"/>
                    </a:lnTo>
                    <a:lnTo>
                      <a:pt x="1136" y="36"/>
                    </a:lnTo>
                    <a:close/>
                  </a:path>
                </a:pathLst>
              </a:custGeom>
              <a:solidFill>
                <a:srgbClr val="FF8080"/>
              </a:solidFill>
              <a:ln w="0" cap="flat" cmpd="sng">
                <a:noFill/>
                <a:prstDash val="solid"/>
                <a:round/>
                <a:headEnd type="none" w="med" len="med"/>
                <a:tailEnd type="none" w="med" len="med"/>
              </a:ln>
            </p:spPr>
            <p:txBody>
              <a:bodyPr/>
              <a:lstStyle/>
              <a:p>
                <a:endParaRPr lang="en-US" sz="2200" dirty="0">
                  <a:cs typeface="Calibri" pitchFamily="34" charset="0"/>
                </a:endParaRPr>
              </a:p>
            </p:txBody>
          </p:sp>
          <p:sp>
            <p:nvSpPr>
              <p:cNvPr id="195" name="Freeform 181"/>
              <p:cNvSpPr>
                <a:spLocks noChangeAspect="1"/>
              </p:cNvSpPr>
              <p:nvPr/>
            </p:nvSpPr>
            <p:spPr bwMode="auto">
              <a:xfrm>
                <a:off x="5044" y="3616"/>
                <a:ext cx="72" cy="57"/>
              </a:xfrm>
              <a:custGeom>
                <a:avLst/>
                <a:gdLst>
                  <a:gd name="T0" fmla="*/ 0 w 190"/>
                  <a:gd name="T1" fmla="*/ 0 h 154"/>
                  <a:gd name="T2" fmla="*/ 0 w 190"/>
                  <a:gd name="T3" fmla="*/ 0 h 154"/>
                  <a:gd name="T4" fmla="*/ 0 w 190"/>
                  <a:gd name="T5" fmla="*/ 0 h 154"/>
                  <a:gd name="T6" fmla="*/ 0 w 190"/>
                  <a:gd name="T7" fmla="*/ 0 h 154"/>
                  <a:gd name="T8" fmla="*/ 0 w 190"/>
                  <a:gd name="T9" fmla="*/ 0 h 154"/>
                  <a:gd name="T10" fmla="*/ 0 w 190"/>
                  <a:gd name="T11" fmla="*/ 0 h 154"/>
                  <a:gd name="T12" fmla="*/ 0 w 190"/>
                  <a:gd name="T13" fmla="*/ 0 h 154"/>
                  <a:gd name="T14" fmla="*/ 0 w 190"/>
                  <a:gd name="T15" fmla="*/ 0 h 154"/>
                  <a:gd name="T16" fmla="*/ 0 w 190"/>
                  <a:gd name="T17" fmla="*/ 0 h 154"/>
                  <a:gd name="T18" fmla="*/ 0 w 190"/>
                  <a:gd name="T19" fmla="*/ 0 h 154"/>
                  <a:gd name="T20" fmla="*/ 0 w 190"/>
                  <a:gd name="T21" fmla="*/ 0 h 154"/>
                  <a:gd name="T22" fmla="*/ 0 w 190"/>
                  <a:gd name="T23" fmla="*/ 0 h 154"/>
                  <a:gd name="T24" fmla="*/ 0 w 190"/>
                  <a:gd name="T25" fmla="*/ 0 h 154"/>
                  <a:gd name="T26" fmla="*/ 0 w 190"/>
                  <a:gd name="T27" fmla="*/ 0 h 154"/>
                  <a:gd name="T28" fmla="*/ 0 w 190"/>
                  <a:gd name="T29" fmla="*/ 0 h 154"/>
                  <a:gd name="T30" fmla="*/ 0 w 190"/>
                  <a:gd name="T31" fmla="*/ 0 h 154"/>
                  <a:gd name="T32" fmla="*/ 0 w 190"/>
                  <a:gd name="T33" fmla="*/ 0 h 154"/>
                  <a:gd name="T34" fmla="*/ 0 w 190"/>
                  <a:gd name="T35" fmla="*/ 0 h 154"/>
                  <a:gd name="T36" fmla="*/ 0 w 190"/>
                  <a:gd name="T37" fmla="*/ 0 h 154"/>
                  <a:gd name="T38" fmla="*/ 0 w 190"/>
                  <a:gd name="T39" fmla="*/ 0 h 154"/>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90"/>
                  <a:gd name="T61" fmla="*/ 0 h 154"/>
                  <a:gd name="T62" fmla="*/ 190 w 190"/>
                  <a:gd name="T63" fmla="*/ 154 h 154"/>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90" h="154">
                    <a:moveTo>
                      <a:pt x="75" y="118"/>
                    </a:moveTo>
                    <a:lnTo>
                      <a:pt x="22" y="154"/>
                    </a:lnTo>
                    <a:lnTo>
                      <a:pt x="0" y="139"/>
                    </a:lnTo>
                    <a:lnTo>
                      <a:pt x="3" y="137"/>
                    </a:lnTo>
                    <a:lnTo>
                      <a:pt x="2" y="88"/>
                    </a:lnTo>
                    <a:lnTo>
                      <a:pt x="8" y="82"/>
                    </a:lnTo>
                    <a:lnTo>
                      <a:pt x="15" y="87"/>
                    </a:lnTo>
                    <a:lnTo>
                      <a:pt x="21" y="48"/>
                    </a:lnTo>
                    <a:lnTo>
                      <a:pt x="27" y="9"/>
                    </a:lnTo>
                    <a:lnTo>
                      <a:pt x="40" y="0"/>
                    </a:lnTo>
                    <a:lnTo>
                      <a:pt x="81" y="17"/>
                    </a:lnTo>
                    <a:lnTo>
                      <a:pt x="119" y="32"/>
                    </a:lnTo>
                    <a:lnTo>
                      <a:pt x="130" y="12"/>
                    </a:lnTo>
                    <a:lnTo>
                      <a:pt x="190" y="6"/>
                    </a:lnTo>
                    <a:lnTo>
                      <a:pt x="148" y="76"/>
                    </a:lnTo>
                    <a:lnTo>
                      <a:pt x="139" y="73"/>
                    </a:lnTo>
                    <a:lnTo>
                      <a:pt x="84" y="132"/>
                    </a:lnTo>
                    <a:lnTo>
                      <a:pt x="91" y="123"/>
                    </a:lnTo>
                    <a:lnTo>
                      <a:pt x="81" y="121"/>
                    </a:lnTo>
                    <a:lnTo>
                      <a:pt x="75" y="118"/>
                    </a:lnTo>
                    <a:close/>
                  </a:path>
                </a:pathLst>
              </a:custGeom>
              <a:solidFill>
                <a:srgbClr val="FF8080"/>
              </a:solidFill>
              <a:ln w="0" cap="flat" cmpd="sng">
                <a:noFill/>
                <a:prstDash val="solid"/>
                <a:round/>
                <a:headEnd type="none" w="med" len="med"/>
                <a:tailEnd type="none" w="med" len="med"/>
              </a:ln>
            </p:spPr>
            <p:txBody>
              <a:bodyPr/>
              <a:lstStyle/>
              <a:p>
                <a:endParaRPr lang="en-US" sz="2200" dirty="0">
                  <a:cs typeface="Calibri" pitchFamily="34" charset="0"/>
                </a:endParaRPr>
              </a:p>
            </p:txBody>
          </p:sp>
          <p:sp>
            <p:nvSpPr>
              <p:cNvPr id="196" name="Freeform 182"/>
              <p:cNvSpPr>
                <a:spLocks noChangeAspect="1"/>
              </p:cNvSpPr>
              <p:nvPr/>
            </p:nvSpPr>
            <p:spPr bwMode="auto">
              <a:xfrm>
                <a:off x="5578" y="3189"/>
                <a:ext cx="41" cy="42"/>
              </a:xfrm>
              <a:custGeom>
                <a:avLst/>
                <a:gdLst>
                  <a:gd name="T0" fmla="*/ 0 w 108"/>
                  <a:gd name="T1" fmla="*/ 0 h 115"/>
                  <a:gd name="T2" fmla="*/ 0 w 108"/>
                  <a:gd name="T3" fmla="*/ 0 h 115"/>
                  <a:gd name="T4" fmla="*/ 0 w 108"/>
                  <a:gd name="T5" fmla="*/ 0 h 115"/>
                  <a:gd name="T6" fmla="*/ 0 w 108"/>
                  <a:gd name="T7" fmla="*/ 0 h 115"/>
                  <a:gd name="T8" fmla="*/ 0 w 108"/>
                  <a:gd name="T9" fmla="*/ 0 h 115"/>
                  <a:gd name="T10" fmla="*/ 0 w 108"/>
                  <a:gd name="T11" fmla="*/ 0 h 115"/>
                  <a:gd name="T12" fmla="*/ 0 w 108"/>
                  <a:gd name="T13" fmla="*/ 0 h 115"/>
                  <a:gd name="T14" fmla="*/ 0 w 108"/>
                  <a:gd name="T15" fmla="*/ 0 h 115"/>
                  <a:gd name="T16" fmla="*/ 0 w 108"/>
                  <a:gd name="T17" fmla="*/ 0 h 11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08"/>
                  <a:gd name="T28" fmla="*/ 0 h 115"/>
                  <a:gd name="T29" fmla="*/ 108 w 108"/>
                  <a:gd name="T30" fmla="*/ 115 h 11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08" h="115">
                    <a:moveTo>
                      <a:pt x="108" y="115"/>
                    </a:moveTo>
                    <a:lnTo>
                      <a:pt x="80" y="112"/>
                    </a:lnTo>
                    <a:lnTo>
                      <a:pt x="41" y="72"/>
                    </a:lnTo>
                    <a:lnTo>
                      <a:pt x="4" y="33"/>
                    </a:lnTo>
                    <a:lnTo>
                      <a:pt x="0" y="0"/>
                    </a:lnTo>
                    <a:lnTo>
                      <a:pt x="26" y="29"/>
                    </a:lnTo>
                    <a:lnTo>
                      <a:pt x="53" y="57"/>
                    </a:lnTo>
                    <a:lnTo>
                      <a:pt x="82" y="87"/>
                    </a:lnTo>
                    <a:lnTo>
                      <a:pt x="108" y="115"/>
                    </a:lnTo>
                    <a:close/>
                  </a:path>
                </a:pathLst>
              </a:custGeom>
              <a:blipFill dpi="0" rotWithShape="0">
                <a:blip r:embed="rId2" cstate="print"/>
                <a:srcRect/>
                <a:tile tx="0" ty="0" sx="100000" sy="100000" flip="none" algn="tl"/>
              </a:blipFill>
              <a:ln w="0">
                <a:noFill/>
                <a:prstDash val="solid"/>
                <a:round/>
                <a:headEnd/>
                <a:tailEnd/>
              </a:ln>
            </p:spPr>
            <p:txBody>
              <a:bodyPr/>
              <a:lstStyle/>
              <a:p>
                <a:endParaRPr lang="en-US" sz="2200" dirty="0">
                  <a:cs typeface="Calibri" pitchFamily="34" charset="0"/>
                </a:endParaRPr>
              </a:p>
            </p:txBody>
          </p:sp>
          <p:sp>
            <p:nvSpPr>
              <p:cNvPr id="197" name="Freeform 183"/>
              <p:cNvSpPr>
                <a:spLocks noChangeAspect="1"/>
              </p:cNvSpPr>
              <p:nvPr/>
            </p:nvSpPr>
            <p:spPr bwMode="auto">
              <a:xfrm>
                <a:off x="5342" y="3611"/>
                <a:ext cx="207" cy="125"/>
              </a:xfrm>
              <a:custGeom>
                <a:avLst/>
                <a:gdLst>
                  <a:gd name="T0" fmla="*/ 0 w 550"/>
                  <a:gd name="T1" fmla="*/ 0 h 334"/>
                  <a:gd name="T2" fmla="*/ 0 w 550"/>
                  <a:gd name="T3" fmla="*/ 0 h 334"/>
                  <a:gd name="T4" fmla="*/ 0 w 550"/>
                  <a:gd name="T5" fmla="*/ 0 h 334"/>
                  <a:gd name="T6" fmla="*/ 0 w 550"/>
                  <a:gd name="T7" fmla="*/ 0 h 334"/>
                  <a:gd name="T8" fmla="*/ 0 w 550"/>
                  <a:gd name="T9" fmla="*/ 0 h 334"/>
                  <a:gd name="T10" fmla="*/ 0 w 550"/>
                  <a:gd name="T11" fmla="*/ 0 h 334"/>
                  <a:gd name="T12" fmla="*/ 0 w 550"/>
                  <a:gd name="T13" fmla="*/ 0 h 334"/>
                  <a:gd name="T14" fmla="*/ 0 w 550"/>
                  <a:gd name="T15" fmla="*/ 0 h 334"/>
                  <a:gd name="T16" fmla="*/ 0 w 550"/>
                  <a:gd name="T17" fmla="*/ 0 h 334"/>
                  <a:gd name="T18" fmla="*/ 0 w 550"/>
                  <a:gd name="T19" fmla="*/ 0 h 334"/>
                  <a:gd name="T20" fmla="*/ 0 w 550"/>
                  <a:gd name="T21" fmla="*/ 0 h 334"/>
                  <a:gd name="T22" fmla="*/ 0 w 550"/>
                  <a:gd name="T23" fmla="*/ 0 h 334"/>
                  <a:gd name="T24" fmla="*/ 0 w 550"/>
                  <a:gd name="T25" fmla="*/ 0 h 334"/>
                  <a:gd name="T26" fmla="*/ 0 w 550"/>
                  <a:gd name="T27" fmla="*/ 0 h 334"/>
                  <a:gd name="T28" fmla="*/ 0 w 550"/>
                  <a:gd name="T29" fmla="*/ 0 h 334"/>
                  <a:gd name="T30" fmla="*/ 0 w 550"/>
                  <a:gd name="T31" fmla="*/ 0 h 334"/>
                  <a:gd name="T32" fmla="*/ 0 w 550"/>
                  <a:gd name="T33" fmla="*/ 0 h 334"/>
                  <a:gd name="T34" fmla="*/ 0 w 550"/>
                  <a:gd name="T35" fmla="*/ 0 h 334"/>
                  <a:gd name="T36" fmla="*/ 0 w 550"/>
                  <a:gd name="T37" fmla="*/ 0 h 334"/>
                  <a:gd name="T38" fmla="*/ 0 w 550"/>
                  <a:gd name="T39" fmla="*/ 0 h 334"/>
                  <a:gd name="T40" fmla="*/ 0 w 550"/>
                  <a:gd name="T41" fmla="*/ 0 h 334"/>
                  <a:gd name="T42" fmla="*/ 0 w 550"/>
                  <a:gd name="T43" fmla="*/ 0 h 334"/>
                  <a:gd name="T44" fmla="*/ 0 w 550"/>
                  <a:gd name="T45" fmla="*/ 0 h 334"/>
                  <a:gd name="T46" fmla="*/ 0 w 550"/>
                  <a:gd name="T47" fmla="*/ 0 h 334"/>
                  <a:gd name="T48" fmla="*/ 0 w 550"/>
                  <a:gd name="T49" fmla="*/ 0 h 334"/>
                  <a:gd name="T50" fmla="*/ 0 w 550"/>
                  <a:gd name="T51" fmla="*/ 0 h 334"/>
                  <a:gd name="T52" fmla="*/ 0 w 550"/>
                  <a:gd name="T53" fmla="*/ 0 h 334"/>
                  <a:gd name="T54" fmla="*/ 0 w 550"/>
                  <a:gd name="T55" fmla="*/ 0 h 334"/>
                  <a:gd name="T56" fmla="*/ 0 w 550"/>
                  <a:gd name="T57" fmla="*/ 0 h 334"/>
                  <a:gd name="T58" fmla="*/ 0 w 550"/>
                  <a:gd name="T59" fmla="*/ 0 h 334"/>
                  <a:gd name="T60" fmla="*/ 0 w 550"/>
                  <a:gd name="T61" fmla="*/ 0 h 334"/>
                  <a:gd name="T62" fmla="*/ 0 w 550"/>
                  <a:gd name="T63" fmla="*/ 0 h 334"/>
                  <a:gd name="T64" fmla="*/ 0 w 550"/>
                  <a:gd name="T65" fmla="*/ 0 h 334"/>
                  <a:gd name="T66" fmla="*/ 0 w 550"/>
                  <a:gd name="T67" fmla="*/ 0 h 334"/>
                  <a:gd name="T68" fmla="*/ 0 w 550"/>
                  <a:gd name="T69" fmla="*/ 0 h 334"/>
                  <a:gd name="T70" fmla="*/ 0 w 550"/>
                  <a:gd name="T71" fmla="*/ 0 h 334"/>
                  <a:gd name="T72" fmla="*/ 0 w 550"/>
                  <a:gd name="T73" fmla="*/ 0 h 334"/>
                  <a:gd name="T74" fmla="*/ 0 w 550"/>
                  <a:gd name="T75" fmla="*/ 0 h 334"/>
                  <a:gd name="T76" fmla="*/ 0 w 550"/>
                  <a:gd name="T77" fmla="*/ 0 h 334"/>
                  <a:gd name="T78" fmla="*/ 0 w 550"/>
                  <a:gd name="T79" fmla="*/ 0 h 334"/>
                  <a:gd name="T80" fmla="*/ 0 w 550"/>
                  <a:gd name="T81" fmla="*/ 0 h 334"/>
                  <a:gd name="T82" fmla="*/ 0 w 550"/>
                  <a:gd name="T83" fmla="*/ 0 h 334"/>
                  <a:gd name="T84" fmla="*/ 0 w 550"/>
                  <a:gd name="T85" fmla="*/ 0 h 334"/>
                  <a:gd name="T86" fmla="*/ 0 w 550"/>
                  <a:gd name="T87" fmla="*/ 0 h 334"/>
                  <a:gd name="T88" fmla="*/ 0 w 550"/>
                  <a:gd name="T89" fmla="*/ 0 h 334"/>
                  <a:gd name="T90" fmla="*/ 0 w 550"/>
                  <a:gd name="T91" fmla="*/ 0 h 334"/>
                  <a:gd name="T92" fmla="*/ 0 w 550"/>
                  <a:gd name="T93" fmla="*/ 0 h 334"/>
                  <a:gd name="T94" fmla="*/ 0 w 550"/>
                  <a:gd name="T95" fmla="*/ 0 h 334"/>
                  <a:gd name="T96" fmla="*/ 0 w 550"/>
                  <a:gd name="T97" fmla="*/ 0 h 334"/>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550"/>
                  <a:gd name="T148" fmla="*/ 0 h 334"/>
                  <a:gd name="T149" fmla="*/ 550 w 550"/>
                  <a:gd name="T150" fmla="*/ 334 h 334"/>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550" h="334">
                    <a:moveTo>
                      <a:pt x="356" y="179"/>
                    </a:moveTo>
                    <a:lnTo>
                      <a:pt x="338" y="148"/>
                    </a:lnTo>
                    <a:lnTo>
                      <a:pt x="334" y="145"/>
                    </a:lnTo>
                    <a:lnTo>
                      <a:pt x="321" y="152"/>
                    </a:lnTo>
                    <a:lnTo>
                      <a:pt x="340" y="183"/>
                    </a:lnTo>
                    <a:lnTo>
                      <a:pt x="301" y="194"/>
                    </a:lnTo>
                    <a:lnTo>
                      <a:pt x="277" y="200"/>
                    </a:lnTo>
                    <a:lnTo>
                      <a:pt x="270" y="218"/>
                    </a:lnTo>
                    <a:lnTo>
                      <a:pt x="252" y="240"/>
                    </a:lnTo>
                    <a:lnTo>
                      <a:pt x="250" y="242"/>
                    </a:lnTo>
                    <a:lnTo>
                      <a:pt x="188" y="289"/>
                    </a:lnTo>
                    <a:lnTo>
                      <a:pt x="80" y="334"/>
                    </a:lnTo>
                    <a:lnTo>
                      <a:pt x="58" y="325"/>
                    </a:lnTo>
                    <a:lnTo>
                      <a:pt x="19" y="312"/>
                    </a:lnTo>
                    <a:lnTo>
                      <a:pt x="4" y="304"/>
                    </a:lnTo>
                    <a:lnTo>
                      <a:pt x="7" y="300"/>
                    </a:lnTo>
                    <a:lnTo>
                      <a:pt x="0" y="297"/>
                    </a:lnTo>
                    <a:lnTo>
                      <a:pt x="25" y="280"/>
                    </a:lnTo>
                    <a:lnTo>
                      <a:pt x="35" y="273"/>
                    </a:lnTo>
                    <a:lnTo>
                      <a:pt x="50" y="262"/>
                    </a:lnTo>
                    <a:lnTo>
                      <a:pt x="53" y="265"/>
                    </a:lnTo>
                    <a:lnTo>
                      <a:pt x="74" y="243"/>
                    </a:lnTo>
                    <a:lnTo>
                      <a:pt x="92" y="236"/>
                    </a:lnTo>
                    <a:lnTo>
                      <a:pt x="121" y="222"/>
                    </a:lnTo>
                    <a:lnTo>
                      <a:pt x="182" y="189"/>
                    </a:lnTo>
                    <a:lnTo>
                      <a:pt x="206" y="185"/>
                    </a:lnTo>
                    <a:lnTo>
                      <a:pt x="292" y="143"/>
                    </a:lnTo>
                    <a:lnTo>
                      <a:pt x="332" y="125"/>
                    </a:lnTo>
                    <a:lnTo>
                      <a:pt x="383" y="95"/>
                    </a:lnTo>
                    <a:lnTo>
                      <a:pt x="370" y="95"/>
                    </a:lnTo>
                    <a:lnTo>
                      <a:pt x="407" y="67"/>
                    </a:lnTo>
                    <a:lnTo>
                      <a:pt x="497" y="4"/>
                    </a:lnTo>
                    <a:lnTo>
                      <a:pt x="519" y="0"/>
                    </a:lnTo>
                    <a:lnTo>
                      <a:pt x="498" y="10"/>
                    </a:lnTo>
                    <a:lnTo>
                      <a:pt x="495" y="36"/>
                    </a:lnTo>
                    <a:lnTo>
                      <a:pt x="540" y="22"/>
                    </a:lnTo>
                    <a:lnTo>
                      <a:pt x="533" y="33"/>
                    </a:lnTo>
                    <a:lnTo>
                      <a:pt x="538" y="36"/>
                    </a:lnTo>
                    <a:lnTo>
                      <a:pt x="535" y="39"/>
                    </a:lnTo>
                    <a:lnTo>
                      <a:pt x="550" y="37"/>
                    </a:lnTo>
                    <a:lnTo>
                      <a:pt x="524" y="62"/>
                    </a:lnTo>
                    <a:lnTo>
                      <a:pt x="465" y="101"/>
                    </a:lnTo>
                    <a:lnTo>
                      <a:pt x="407" y="140"/>
                    </a:lnTo>
                    <a:lnTo>
                      <a:pt x="379" y="149"/>
                    </a:lnTo>
                    <a:lnTo>
                      <a:pt x="377" y="159"/>
                    </a:lnTo>
                    <a:lnTo>
                      <a:pt x="358" y="158"/>
                    </a:lnTo>
                    <a:lnTo>
                      <a:pt x="376" y="168"/>
                    </a:lnTo>
                    <a:lnTo>
                      <a:pt x="379" y="182"/>
                    </a:lnTo>
                    <a:lnTo>
                      <a:pt x="356" y="179"/>
                    </a:lnTo>
                    <a:close/>
                  </a:path>
                </a:pathLst>
              </a:custGeom>
              <a:solidFill>
                <a:srgbClr val="FF8080"/>
              </a:solidFill>
              <a:ln w="0" cap="flat" cmpd="sng">
                <a:noFill/>
                <a:prstDash val="solid"/>
                <a:round/>
                <a:headEnd type="none" w="med" len="med"/>
                <a:tailEnd type="none" w="med" len="med"/>
              </a:ln>
            </p:spPr>
            <p:txBody>
              <a:bodyPr/>
              <a:lstStyle/>
              <a:p>
                <a:endParaRPr lang="en-US" sz="2200" dirty="0">
                  <a:cs typeface="Calibri" pitchFamily="34" charset="0"/>
                </a:endParaRPr>
              </a:p>
            </p:txBody>
          </p:sp>
          <p:sp>
            <p:nvSpPr>
              <p:cNvPr id="198" name="Freeform 184"/>
              <p:cNvSpPr>
                <a:spLocks noChangeAspect="1"/>
              </p:cNvSpPr>
              <p:nvPr/>
            </p:nvSpPr>
            <p:spPr bwMode="auto">
              <a:xfrm>
                <a:off x="5554" y="3485"/>
                <a:ext cx="117" cy="148"/>
              </a:xfrm>
              <a:custGeom>
                <a:avLst/>
                <a:gdLst>
                  <a:gd name="T0" fmla="*/ 0 w 313"/>
                  <a:gd name="T1" fmla="*/ 0 h 393"/>
                  <a:gd name="T2" fmla="*/ 0 w 313"/>
                  <a:gd name="T3" fmla="*/ 0 h 393"/>
                  <a:gd name="T4" fmla="*/ 0 w 313"/>
                  <a:gd name="T5" fmla="*/ 0 h 393"/>
                  <a:gd name="T6" fmla="*/ 0 w 313"/>
                  <a:gd name="T7" fmla="*/ 0 h 393"/>
                  <a:gd name="T8" fmla="*/ 0 w 313"/>
                  <a:gd name="T9" fmla="*/ 0 h 393"/>
                  <a:gd name="T10" fmla="*/ 0 w 313"/>
                  <a:gd name="T11" fmla="*/ 0 h 393"/>
                  <a:gd name="T12" fmla="*/ 0 w 313"/>
                  <a:gd name="T13" fmla="*/ 0 h 393"/>
                  <a:gd name="T14" fmla="*/ 0 w 313"/>
                  <a:gd name="T15" fmla="*/ 0 h 393"/>
                  <a:gd name="T16" fmla="*/ 0 w 313"/>
                  <a:gd name="T17" fmla="*/ 0 h 393"/>
                  <a:gd name="T18" fmla="*/ 0 w 313"/>
                  <a:gd name="T19" fmla="*/ 0 h 393"/>
                  <a:gd name="T20" fmla="*/ 0 w 313"/>
                  <a:gd name="T21" fmla="*/ 0 h 393"/>
                  <a:gd name="T22" fmla="*/ 0 w 313"/>
                  <a:gd name="T23" fmla="*/ 0 h 393"/>
                  <a:gd name="T24" fmla="*/ 0 w 313"/>
                  <a:gd name="T25" fmla="*/ 0 h 393"/>
                  <a:gd name="T26" fmla="*/ 0 w 313"/>
                  <a:gd name="T27" fmla="*/ 0 h 393"/>
                  <a:gd name="T28" fmla="*/ 0 w 313"/>
                  <a:gd name="T29" fmla="*/ 0 h 393"/>
                  <a:gd name="T30" fmla="*/ 0 w 313"/>
                  <a:gd name="T31" fmla="*/ 0 h 393"/>
                  <a:gd name="T32" fmla="*/ 0 w 313"/>
                  <a:gd name="T33" fmla="*/ 0 h 393"/>
                  <a:gd name="T34" fmla="*/ 0 w 313"/>
                  <a:gd name="T35" fmla="*/ 0 h 393"/>
                  <a:gd name="T36" fmla="*/ 0 w 313"/>
                  <a:gd name="T37" fmla="*/ 0 h 393"/>
                  <a:gd name="T38" fmla="*/ 0 w 313"/>
                  <a:gd name="T39" fmla="*/ 0 h 393"/>
                  <a:gd name="T40" fmla="*/ 0 w 313"/>
                  <a:gd name="T41" fmla="*/ 0 h 393"/>
                  <a:gd name="T42" fmla="*/ 0 w 313"/>
                  <a:gd name="T43" fmla="*/ 0 h 393"/>
                  <a:gd name="T44" fmla="*/ 0 w 313"/>
                  <a:gd name="T45" fmla="*/ 0 h 393"/>
                  <a:gd name="T46" fmla="*/ 0 w 313"/>
                  <a:gd name="T47" fmla="*/ 0 h 393"/>
                  <a:gd name="T48" fmla="*/ 0 w 313"/>
                  <a:gd name="T49" fmla="*/ 0 h 393"/>
                  <a:gd name="T50" fmla="*/ 0 w 313"/>
                  <a:gd name="T51" fmla="*/ 0 h 393"/>
                  <a:gd name="T52" fmla="*/ 0 w 313"/>
                  <a:gd name="T53" fmla="*/ 0 h 393"/>
                  <a:gd name="T54" fmla="*/ 0 w 313"/>
                  <a:gd name="T55" fmla="*/ 0 h 393"/>
                  <a:gd name="T56" fmla="*/ 0 w 313"/>
                  <a:gd name="T57" fmla="*/ 0 h 393"/>
                  <a:gd name="T58" fmla="*/ 0 w 313"/>
                  <a:gd name="T59" fmla="*/ 0 h 393"/>
                  <a:gd name="T60" fmla="*/ 0 w 313"/>
                  <a:gd name="T61" fmla="*/ 0 h 393"/>
                  <a:gd name="T62" fmla="*/ 0 w 313"/>
                  <a:gd name="T63" fmla="*/ 0 h 393"/>
                  <a:gd name="T64" fmla="*/ 0 w 313"/>
                  <a:gd name="T65" fmla="*/ 0 h 393"/>
                  <a:gd name="T66" fmla="*/ 0 w 313"/>
                  <a:gd name="T67" fmla="*/ 0 h 393"/>
                  <a:gd name="T68" fmla="*/ 0 w 313"/>
                  <a:gd name="T69" fmla="*/ 0 h 393"/>
                  <a:gd name="T70" fmla="*/ 0 w 313"/>
                  <a:gd name="T71" fmla="*/ 0 h 393"/>
                  <a:gd name="T72" fmla="*/ 0 w 313"/>
                  <a:gd name="T73" fmla="*/ 0 h 393"/>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313"/>
                  <a:gd name="T112" fmla="*/ 0 h 393"/>
                  <a:gd name="T113" fmla="*/ 313 w 313"/>
                  <a:gd name="T114" fmla="*/ 393 h 393"/>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313" h="393">
                    <a:moveTo>
                      <a:pt x="39" y="264"/>
                    </a:moveTo>
                    <a:lnTo>
                      <a:pt x="55" y="291"/>
                    </a:lnTo>
                    <a:lnTo>
                      <a:pt x="70" y="316"/>
                    </a:lnTo>
                    <a:lnTo>
                      <a:pt x="0" y="379"/>
                    </a:lnTo>
                    <a:lnTo>
                      <a:pt x="13" y="393"/>
                    </a:lnTo>
                    <a:lnTo>
                      <a:pt x="80" y="352"/>
                    </a:lnTo>
                    <a:lnTo>
                      <a:pt x="148" y="311"/>
                    </a:lnTo>
                    <a:lnTo>
                      <a:pt x="179" y="268"/>
                    </a:lnTo>
                    <a:lnTo>
                      <a:pt x="230" y="256"/>
                    </a:lnTo>
                    <a:lnTo>
                      <a:pt x="252" y="232"/>
                    </a:lnTo>
                    <a:lnTo>
                      <a:pt x="313" y="179"/>
                    </a:lnTo>
                    <a:lnTo>
                      <a:pt x="306" y="173"/>
                    </a:lnTo>
                    <a:lnTo>
                      <a:pt x="254" y="192"/>
                    </a:lnTo>
                    <a:lnTo>
                      <a:pt x="204" y="168"/>
                    </a:lnTo>
                    <a:lnTo>
                      <a:pt x="219" y="113"/>
                    </a:lnTo>
                    <a:lnTo>
                      <a:pt x="198" y="146"/>
                    </a:lnTo>
                    <a:lnTo>
                      <a:pt x="174" y="131"/>
                    </a:lnTo>
                    <a:lnTo>
                      <a:pt x="183" y="111"/>
                    </a:lnTo>
                    <a:lnTo>
                      <a:pt x="195" y="71"/>
                    </a:lnTo>
                    <a:lnTo>
                      <a:pt x="207" y="47"/>
                    </a:lnTo>
                    <a:lnTo>
                      <a:pt x="198" y="47"/>
                    </a:lnTo>
                    <a:lnTo>
                      <a:pt x="177" y="22"/>
                    </a:lnTo>
                    <a:lnTo>
                      <a:pt x="169" y="3"/>
                    </a:lnTo>
                    <a:lnTo>
                      <a:pt x="166" y="0"/>
                    </a:lnTo>
                    <a:lnTo>
                      <a:pt x="161" y="37"/>
                    </a:lnTo>
                    <a:lnTo>
                      <a:pt x="167" y="53"/>
                    </a:lnTo>
                    <a:lnTo>
                      <a:pt x="157" y="104"/>
                    </a:lnTo>
                    <a:lnTo>
                      <a:pt x="163" y="83"/>
                    </a:lnTo>
                    <a:lnTo>
                      <a:pt x="171" y="92"/>
                    </a:lnTo>
                    <a:lnTo>
                      <a:pt x="171" y="101"/>
                    </a:lnTo>
                    <a:lnTo>
                      <a:pt x="163" y="116"/>
                    </a:lnTo>
                    <a:lnTo>
                      <a:pt x="154" y="141"/>
                    </a:lnTo>
                    <a:lnTo>
                      <a:pt x="171" y="137"/>
                    </a:lnTo>
                    <a:lnTo>
                      <a:pt x="158" y="149"/>
                    </a:lnTo>
                    <a:lnTo>
                      <a:pt x="146" y="174"/>
                    </a:lnTo>
                    <a:lnTo>
                      <a:pt x="100" y="232"/>
                    </a:lnTo>
                    <a:lnTo>
                      <a:pt x="39" y="264"/>
                    </a:lnTo>
                    <a:close/>
                  </a:path>
                </a:pathLst>
              </a:custGeom>
              <a:solidFill>
                <a:srgbClr val="FF8080"/>
              </a:solidFill>
              <a:ln w="0" cap="flat" cmpd="sng">
                <a:noFill/>
                <a:prstDash val="solid"/>
                <a:round/>
                <a:headEnd type="none" w="med" len="med"/>
                <a:tailEnd type="none" w="med" len="med"/>
              </a:ln>
            </p:spPr>
            <p:txBody>
              <a:bodyPr/>
              <a:lstStyle/>
              <a:p>
                <a:endParaRPr lang="en-US" sz="2200" dirty="0">
                  <a:cs typeface="Calibri" pitchFamily="34" charset="0"/>
                </a:endParaRPr>
              </a:p>
            </p:txBody>
          </p:sp>
          <p:sp>
            <p:nvSpPr>
              <p:cNvPr id="199" name="Freeform 185"/>
              <p:cNvSpPr>
                <a:spLocks noChangeAspect="1"/>
              </p:cNvSpPr>
              <p:nvPr/>
            </p:nvSpPr>
            <p:spPr bwMode="auto">
              <a:xfrm>
                <a:off x="5341" y="3739"/>
                <a:ext cx="11" cy="8"/>
              </a:xfrm>
              <a:custGeom>
                <a:avLst/>
                <a:gdLst>
                  <a:gd name="T0" fmla="*/ 0 w 31"/>
                  <a:gd name="T1" fmla="*/ 0 h 20"/>
                  <a:gd name="T2" fmla="*/ 0 w 31"/>
                  <a:gd name="T3" fmla="*/ 0 h 20"/>
                  <a:gd name="T4" fmla="*/ 0 w 31"/>
                  <a:gd name="T5" fmla="*/ 0 h 20"/>
                  <a:gd name="T6" fmla="*/ 0 w 31"/>
                  <a:gd name="T7" fmla="*/ 0 h 20"/>
                  <a:gd name="T8" fmla="*/ 0 w 31"/>
                  <a:gd name="T9" fmla="*/ 0 h 20"/>
                  <a:gd name="T10" fmla="*/ 0 60000 65536"/>
                  <a:gd name="T11" fmla="*/ 0 60000 65536"/>
                  <a:gd name="T12" fmla="*/ 0 60000 65536"/>
                  <a:gd name="T13" fmla="*/ 0 60000 65536"/>
                  <a:gd name="T14" fmla="*/ 0 60000 65536"/>
                  <a:gd name="T15" fmla="*/ 0 w 31"/>
                  <a:gd name="T16" fmla="*/ 0 h 20"/>
                  <a:gd name="T17" fmla="*/ 31 w 31"/>
                  <a:gd name="T18" fmla="*/ 20 h 20"/>
                </a:gdLst>
                <a:ahLst/>
                <a:cxnLst>
                  <a:cxn ang="T10">
                    <a:pos x="T0" y="T1"/>
                  </a:cxn>
                  <a:cxn ang="T11">
                    <a:pos x="T2" y="T3"/>
                  </a:cxn>
                  <a:cxn ang="T12">
                    <a:pos x="T4" y="T5"/>
                  </a:cxn>
                  <a:cxn ang="T13">
                    <a:pos x="T6" y="T7"/>
                  </a:cxn>
                  <a:cxn ang="T14">
                    <a:pos x="T8" y="T9"/>
                  </a:cxn>
                </a:cxnLst>
                <a:rect l="T15" t="T16" r="T17" b="T18"/>
                <a:pathLst>
                  <a:path w="31" h="20">
                    <a:moveTo>
                      <a:pt x="31" y="11"/>
                    </a:moveTo>
                    <a:lnTo>
                      <a:pt x="31" y="5"/>
                    </a:lnTo>
                    <a:lnTo>
                      <a:pt x="18" y="0"/>
                    </a:lnTo>
                    <a:lnTo>
                      <a:pt x="0" y="20"/>
                    </a:lnTo>
                    <a:lnTo>
                      <a:pt x="31" y="11"/>
                    </a:lnTo>
                    <a:close/>
                  </a:path>
                </a:pathLst>
              </a:custGeom>
              <a:solidFill>
                <a:srgbClr val="FF8080"/>
              </a:solidFill>
              <a:ln w="0" cap="flat" cmpd="sng">
                <a:noFill/>
                <a:prstDash val="solid"/>
                <a:round/>
                <a:headEnd type="none" w="med" len="med"/>
                <a:tailEnd type="none" w="med" len="med"/>
              </a:ln>
            </p:spPr>
            <p:txBody>
              <a:bodyPr/>
              <a:lstStyle/>
              <a:p>
                <a:endParaRPr lang="en-US" sz="2200" dirty="0">
                  <a:cs typeface="Calibri" pitchFamily="34" charset="0"/>
                </a:endParaRPr>
              </a:p>
            </p:txBody>
          </p:sp>
          <p:sp>
            <p:nvSpPr>
              <p:cNvPr id="200" name="Freeform 186"/>
              <p:cNvSpPr>
                <a:spLocks noChangeAspect="1"/>
              </p:cNvSpPr>
              <p:nvPr/>
            </p:nvSpPr>
            <p:spPr bwMode="auto">
              <a:xfrm>
                <a:off x="3617" y="3202"/>
                <a:ext cx="9" cy="9"/>
              </a:xfrm>
              <a:custGeom>
                <a:avLst/>
                <a:gdLst>
                  <a:gd name="T0" fmla="*/ 0 w 24"/>
                  <a:gd name="T1" fmla="*/ 0 h 23"/>
                  <a:gd name="T2" fmla="*/ 0 w 24"/>
                  <a:gd name="T3" fmla="*/ 0 h 23"/>
                  <a:gd name="T4" fmla="*/ 0 w 24"/>
                  <a:gd name="T5" fmla="*/ 0 h 23"/>
                  <a:gd name="T6" fmla="*/ 0 w 24"/>
                  <a:gd name="T7" fmla="*/ 0 h 23"/>
                  <a:gd name="T8" fmla="*/ 0 60000 65536"/>
                  <a:gd name="T9" fmla="*/ 0 60000 65536"/>
                  <a:gd name="T10" fmla="*/ 0 60000 65536"/>
                  <a:gd name="T11" fmla="*/ 0 60000 65536"/>
                  <a:gd name="T12" fmla="*/ 0 w 24"/>
                  <a:gd name="T13" fmla="*/ 0 h 23"/>
                  <a:gd name="T14" fmla="*/ 24 w 24"/>
                  <a:gd name="T15" fmla="*/ 23 h 23"/>
                </a:gdLst>
                <a:ahLst/>
                <a:cxnLst>
                  <a:cxn ang="T8">
                    <a:pos x="T0" y="T1"/>
                  </a:cxn>
                  <a:cxn ang="T9">
                    <a:pos x="T2" y="T3"/>
                  </a:cxn>
                  <a:cxn ang="T10">
                    <a:pos x="T4" y="T5"/>
                  </a:cxn>
                  <a:cxn ang="T11">
                    <a:pos x="T6" y="T7"/>
                  </a:cxn>
                </a:cxnLst>
                <a:rect l="T12" t="T13" r="T14" b="T15"/>
                <a:pathLst>
                  <a:path w="24" h="23">
                    <a:moveTo>
                      <a:pt x="7" y="0"/>
                    </a:moveTo>
                    <a:lnTo>
                      <a:pt x="0" y="23"/>
                    </a:lnTo>
                    <a:lnTo>
                      <a:pt x="24" y="18"/>
                    </a:lnTo>
                    <a:lnTo>
                      <a:pt x="7" y="0"/>
                    </a:lnTo>
                    <a:close/>
                  </a:path>
                </a:pathLst>
              </a:custGeom>
              <a:blipFill dpi="0" rotWithShape="0">
                <a:blip r:embed="rId2" cstate="print"/>
                <a:srcRect/>
                <a:tile tx="0" ty="0" sx="100000" sy="100000" flip="none" algn="tl"/>
              </a:blipFill>
              <a:ln w="0">
                <a:noFill/>
                <a:prstDash val="solid"/>
                <a:round/>
                <a:headEnd/>
                <a:tailEnd/>
              </a:ln>
            </p:spPr>
            <p:txBody>
              <a:bodyPr/>
              <a:lstStyle/>
              <a:p>
                <a:endParaRPr lang="en-US" sz="2200" dirty="0">
                  <a:cs typeface="Calibri" pitchFamily="34" charset="0"/>
                </a:endParaRPr>
              </a:p>
            </p:txBody>
          </p:sp>
          <p:sp>
            <p:nvSpPr>
              <p:cNvPr id="201" name="Freeform 187"/>
              <p:cNvSpPr>
                <a:spLocks noChangeAspect="1"/>
              </p:cNvSpPr>
              <p:nvPr/>
            </p:nvSpPr>
            <p:spPr bwMode="auto">
              <a:xfrm>
                <a:off x="5537" y="2963"/>
                <a:ext cx="22" cy="13"/>
              </a:xfrm>
              <a:custGeom>
                <a:avLst/>
                <a:gdLst>
                  <a:gd name="T0" fmla="*/ 0 w 57"/>
                  <a:gd name="T1" fmla="*/ 0 h 34"/>
                  <a:gd name="T2" fmla="*/ 0 w 57"/>
                  <a:gd name="T3" fmla="*/ 0 h 34"/>
                  <a:gd name="T4" fmla="*/ 0 w 57"/>
                  <a:gd name="T5" fmla="*/ 0 h 34"/>
                  <a:gd name="T6" fmla="*/ 0 w 57"/>
                  <a:gd name="T7" fmla="*/ 0 h 34"/>
                  <a:gd name="T8" fmla="*/ 0 w 57"/>
                  <a:gd name="T9" fmla="*/ 0 h 34"/>
                  <a:gd name="T10" fmla="*/ 0 60000 65536"/>
                  <a:gd name="T11" fmla="*/ 0 60000 65536"/>
                  <a:gd name="T12" fmla="*/ 0 60000 65536"/>
                  <a:gd name="T13" fmla="*/ 0 60000 65536"/>
                  <a:gd name="T14" fmla="*/ 0 60000 65536"/>
                  <a:gd name="T15" fmla="*/ 0 w 57"/>
                  <a:gd name="T16" fmla="*/ 0 h 34"/>
                  <a:gd name="T17" fmla="*/ 57 w 57"/>
                  <a:gd name="T18" fmla="*/ 34 h 34"/>
                </a:gdLst>
                <a:ahLst/>
                <a:cxnLst>
                  <a:cxn ang="T10">
                    <a:pos x="T0" y="T1"/>
                  </a:cxn>
                  <a:cxn ang="T11">
                    <a:pos x="T2" y="T3"/>
                  </a:cxn>
                  <a:cxn ang="T12">
                    <a:pos x="T4" y="T5"/>
                  </a:cxn>
                  <a:cxn ang="T13">
                    <a:pos x="T6" y="T7"/>
                  </a:cxn>
                  <a:cxn ang="T14">
                    <a:pos x="T8" y="T9"/>
                  </a:cxn>
                </a:cxnLst>
                <a:rect l="T15" t="T16" r="T17" b="T18"/>
                <a:pathLst>
                  <a:path w="57" h="34">
                    <a:moveTo>
                      <a:pt x="54" y="34"/>
                    </a:moveTo>
                    <a:lnTo>
                      <a:pt x="57" y="31"/>
                    </a:lnTo>
                    <a:lnTo>
                      <a:pt x="9" y="0"/>
                    </a:lnTo>
                    <a:lnTo>
                      <a:pt x="0" y="15"/>
                    </a:lnTo>
                    <a:lnTo>
                      <a:pt x="54" y="34"/>
                    </a:lnTo>
                    <a:close/>
                  </a:path>
                </a:pathLst>
              </a:custGeom>
              <a:blipFill dpi="0" rotWithShape="0">
                <a:blip r:embed="rId2" cstate="print"/>
                <a:srcRect/>
                <a:tile tx="0" ty="0" sx="100000" sy="100000" flip="none" algn="tl"/>
              </a:blipFill>
              <a:ln w="0">
                <a:noFill/>
                <a:prstDash val="solid"/>
                <a:round/>
                <a:headEnd/>
                <a:tailEnd/>
              </a:ln>
            </p:spPr>
            <p:txBody>
              <a:bodyPr/>
              <a:lstStyle/>
              <a:p>
                <a:endParaRPr lang="en-US" sz="2200" dirty="0">
                  <a:cs typeface="Calibri" pitchFamily="34" charset="0"/>
                </a:endParaRPr>
              </a:p>
            </p:txBody>
          </p:sp>
          <p:sp>
            <p:nvSpPr>
              <p:cNvPr id="202" name="Freeform 188"/>
              <p:cNvSpPr>
                <a:spLocks noChangeAspect="1"/>
              </p:cNvSpPr>
              <p:nvPr/>
            </p:nvSpPr>
            <p:spPr bwMode="auto">
              <a:xfrm>
                <a:off x="5487" y="2908"/>
                <a:ext cx="15" cy="15"/>
              </a:xfrm>
              <a:custGeom>
                <a:avLst/>
                <a:gdLst>
                  <a:gd name="T0" fmla="*/ 0 w 42"/>
                  <a:gd name="T1" fmla="*/ 0 h 40"/>
                  <a:gd name="T2" fmla="*/ 0 w 42"/>
                  <a:gd name="T3" fmla="*/ 0 h 40"/>
                  <a:gd name="T4" fmla="*/ 0 w 42"/>
                  <a:gd name="T5" fmla="*/ 0 h 40"/>
                  <a:gd name="T6" fmla="*/ 0 w 42"/>
                  <a:gd name="T7" fmla="*/ 0 h 40"/>
                  <a:gd name="T8" fmla="*/ 0 60000 65536"/>
                  <a:gd name="T9" fmla="*/ 0 60000 65536"/>
                  <a:gd name="T10" fmla="*/ 0 60000 65536"/>
                  <a:gd name="T11" fmla="*/ 0 60000 65536"/>
                  <a:gd name="T12" fmla="*/ 0 w 42"/>
                  <a:gd name="T13" fmla="*/ 0 h 40"/>
                  <a:gd name="T14" fmla="*/ 42 w 42"/>
                  <a:gd name="T15" fmla="*/ 40 h 40"/>
                </a:gdLst>
                <a:ahLst/>
                <a:cxnLst>
                  <a:cxn ang="T8">
                    <a:pos x="T0" y="T1"/>
                  </a:cxn>
                  <a:cxn ang="T9">
                    <a:pos x="T2" y="T3"/>
                  </a:cxn>
                  <a:cxn ang="T10">
                    <a:pos x="T4" y="T5"/>
                  </a:cxn>
                  <a:cxn ang="T11">
                    <a:pos x="T6" y="T7"/>
                  </a:cxn>
                </a:cxnLst>
                <a:rect l="T12" t="T13" r="T14" b="T15"/>
                <a:pathLst>
                  <a:path w="42" h="40">
                    <a:moveTo>
                      <a:pt x="0" y="0"/>
                    </a:moveTo>
                    <a:lnTo>
                      <a:pt x="42" y="40"/>
                    </a:lnTo>
                    <a:lnTo>
                      <a:pt x="12" y="29"/>
                    </a:lnTo>
                    <a:lnTo>
                      <a:pt x="0" y="0"/>
                    </a:lnTo>
                    <a:close/>
                  </a:path>
                </a:pathLst>
              </a:custGeom>
              <a:blipFill dpi="0" rotWithShape="0">
                <a:blip r:embed="rId2" cstate="print"/>
                <a:srcRect/>
                <a:tile tx="0" ty="0" sx="100000" sy="100000" flip="none" algn="tl"/>
              </a:blipFill>
              <a:ln w="0">
                <a:noFill/>
                <a:prstDash val="solid"/>
                <a:round/>
                <a:headEnd/>
                <a:tailEnd/>
              </a:ln>
            </p:spPr>
            <p:txBody>
              <a:bodyPr/>
              <a:lstStyle/>
              <a:p>
                <a:endParaRPr lang="en-US" sz="2200" dirty="0">
                  <a:cs typeface="Calibri" pitchFamily="34" charset="0"/>
                </a:endParaRPr>
              </a:p>
            </p:txBody>
          </p:sp>
          <p:sp>
            <p:nvSpPr>
              <p:cNvPr id="203" name="Freeform 189"/>
              <p:cNvSpPr>
                <a:spLocks noChangeAspect="1"/>
              </p:cNvSpPr>
              <p:nvPr/>
            </p:nvSpPr>
            <p:spPr bwMode="auto">
              <a:xfrm>
                <a:off x="5567" y="2982"/>
                <a:ext cx="15" cy="13"/>
              </a:xfrm>
              <a:custGeom>
                <a:avLst/>
                <a:gdLst>
                  <a:gd name="T0" fmla="*/ 0 w 43"/>
                  <a:gd name="T1" fmla="*/ 0 h 35"/>
                  <a:gd name="T2" fmla="*/ 0 w 43"/>
                  <a:gd name="T3" fmla="*/ 0 h 35"/>
                  <a:gd name="T4" fmla="*/ 0 w 43"/>
                  <a:gd name="T5" fmla="*/ 0 h 35"/>
                  <a:gd name="T6" fmla="*/ 0 w 43"/>
                  <a:gd name="T7" fmla="*/ 0 h 35"/>
                  <a:gd name="T8" fmla="*/ 0 w 43"/>
                  <a:gd name="T9" fmla="*/ 0 h 35"/>
                  <a:gd name="T10" fmla="*/ 0 60000 65536"/>
                  <a:gd name="T11" fmla="*/ 0 60000 65536"/>
                  <a:gd name="T12" fmla="*/ 0 60000 65536"/>
                  <a:gd name="T13" fmla="*/ 0 60000 65536"/>
                  <a:gd name="T14" fmla="*/ 0 60000 65536"/>
                  <a:gd name="T15" fmla="*/ 0 w 43"/>
                  <a:gd name="T16" fmla="*/ 0 h 35"/>
                  <a:gd name="T17" fmla="*/ 43 w 43"/>
                  <a:gd name="T18" fmla="*/ 35 h 35"/>
                </a:gdLst>
                <a:ahLst/>
                <a:cxnLst>
                  <a:cxn ang="T10">
                    <a:pos x="T0" y="T1"/>
                  </a:cxn>
                  <a:cxn ang="T11">
                    <a:pos x="T2" y="T3"/>
                  </a:cxn>
                  <a:cxn ang="T12">
                    <a:pos x="T4" y="T5"/>
                  </a:cxn>
                  <a:cxn ang="T13">
                    <a:pos x="T6" y="T7"/>
                  </a:cxn>
                  <a:cxn ang="T14">
                    <a:pos x="T8" y="T9"/>
                  </a:cxn>
                </a:cxnLst>
                <a:rect l="T15" t="T16" r="T17" b="T18"/>
                <a:pathLst>
                  <a:path w="43" h="35">
                    <a:moveTo>
                      <a:pt x="41" y="35"/>
                    </a:moveTo>
                    <a:lnTo>
                      <a:pt x="6" y="11"/>
                    </a:lnTo>
                    <a:lnTo>
                      <a:pt x="0" y="0"/>
                    </a:lnTo>
                    <a:lnTo>
                      <a:pt x="43" y="26"/>
                    </a:lnTo>
                    <a:lnTo>
                      <a:pt x="41" y="35"/>
                    </a:lnTo>
                    <a:close/>
                  </a:path>
                </a:pathLst>
              </a:custGeom>
              <a:blipFill dpi="0" rotWithShape="0">
                <a:blip r:embed="rId2" cstate="print"/>
                <a:srcRect/>
                <a:tile tx="0" ty="0" sx="100000" sy="100000" flip="none" algn="tl"/>
              </a:blipFill>
              <a:ln w="0">
                <a:noFill/>
                <a:prstDash val="solid"/>
                <a:round/>
                <a:headEnd/>
                <a:tailEnd/>
              </a:ln>
            </p:spPr>
            <p:txBody>
              <a:bodyPr/>
              <a:lstStyle/>
              <a:p>
                <a:endParaRPr lang="en-US" sz="2200" dirty="0">
                  <a:cs typeface="Calibri" pitchFamily="34" charset="0"/>
                </a:endParaRPr>
              </a:p>
            </p:txBody>
          </p:sp>
          <p:sp>
            <p:nvSpPr>
              <p:cNvPr id="204" name="Freeform 190"/>
              <p:cNvSpPr>
                <a:spLocks noChangeAspect="1"/>
              </p:cNvSpPr>
              <p:nvPr/>
            </p:nvSpPr>
            <p:spPr bwMode="auto">
              <a:xfrm>
                <a:off x="5497" y="2936"/>
                <a:ext cx="10" cy="11"/>
              </a:xfrm>
              <a:custGeom>
                <a:avLst/>
                <a:gdLst>
                  <a:gd name="T0" fmla="*/ 0 w 25"/>
                  <a:gd name="T1" fmla="*/ 0 h 28"/>
                  <a:gd name="T2" fmla="*/ 0 w 25"/>
                  <a:gd name="T3" fmla="*/ 0 h 28"/>
                  <a:gd name="T4" fmla="*/ 0 w 25"/>
                  <a:gd name="T5" fmla="*/ 0 h 28"/>
                  <a:gd name="T6" fmla="*/ 0 w 25"/>
                  <a:gd name="T7" fmla="*/ 0 h 28"/>
                  <a:gd name="T8" fmla="*/ 0 w 25"/>
                  <a:gd name="T9" fmla="*/ 0 h 28"/>
                  <a:gd name="T10" fmla="*/ 0 60000 65536"/>
                  <a:gd name="T11" fmla="*/ 0 60000 65536"/>
                  <a:gd name="T12" fmla="*/ 0 60000 65536"/>
                  <a:gd name="T13" fmla="*/ 0 60000 65536"/>
                  <a:gd name="T14" fmla="*/ 0 60000 65536"/>
                  <a:gd name="T15" fmla="*/ 0 w 25"/>
                  <a:gd name="T16" fmla="*/ 0 h 28"/>
                  <a:gd name="T17" fmla="*/ 25 w 25"/>
                  <a:gd name="T18" fmla="*/ 28 h 28"/>
                </a:gdLst>
                <a:ahLst/>
                <a:cxnLst>
                  <a:cxn ang="T10">
                    <a:pos x="T0" y="T1"/>
                  </a:cxn>
                  <a:cxn ang="T11">
                    <a:pos x="T2" y="T3"/>
                  </a:cxn>
                  <a:cxn ang="T12">
                    <a:pos x="T4" y="T5"/>
                  </a:cxn>
                  <a:cxn ang="T13">
                    <a:pos x="T6" y="T7"/>
                  </a:cxn>
                  <a:cxn ang="T14">
                    <a:pos x="T8" y="T9"/>
                  </a:cxn>
                </a:cxnLst>
                <a:rect l="T15" t="T16" r="T17" b="T18"/>
                <a:pathLst>
                  <a:path w="25" h="28">
                    <a:moveTo>
                      <a:pt x="25" y="28"/>
                    </a:moveTo>
                    <a:lnTo>
                      <a:pt x="15" y="0"/>
                    </a:lnTo>
                    <a:lnTo>
                      <a:pt x="0" y="10"/>
                    </a:lnTo>
                    <a:lnTo>
                      <a:pt x="11" y="12"/>
                    </a:lnTo>
                    <a:lnTo>
                      <a:pt x="25" y="28"/>
                    </a:lnTo>
                    <a:close/>
                  </a:path>
                </a:pathLst>
              </a:custGeom>
              <a:blipFill dpi="0" rotWithShape="0">
                <a:blip r:embed="rId2" cstate="print"/>
                <a:srcRect/>
                <a:tile tx="0" ty="0" sx="100000" sy="100000" flip="none" algn="tl"/>
              </a:blipFill>
              <a:ln w="0">
                <a:noFill/>
                <a:prstDash val="solid"/>
                <a:round/>
                <a:headEnd/>
                <a:tailEnd/>
              </a:ln>
            </p:spPr>
            <p:txBody>
              <a:bodyPr/>
              <a:lstStyle/>
              <a:p>
                <a:endParaRPr lang="en-US" sz="2200" dirty="0">
                  <a:cs typeface="Calibri" pitchFamily="34" charset="0"/>
                </a:endParaRPr>
              </a:p>
            </p:txBody>
          </p:sp>
          <p:sp>
            <p:nvSpPr>
              <p:cNvPr id="205" name="Freeform 191"/>
              <p:cNvSpPr>
                <a:spLocks noChangeAspect="1"/>
              </p:cNvSpPr>
              <p:nvPr/>
            </p:nvSpPr>
            <p:spPr bwMode="auto">
              <a:xfrm>
                <a:off x="5559" y="2943"/>
                <a:ext cx="9" cy="26"/>
              </a:xfrm>
              <a:custGeom>
                <a:avLst/>
                <a:gdLst>
                  <a:gd name="T0" fmla="*/ 0 w 23"/>
                  <a:gd name="T1" fmla="*/ 0 h 70"/>
                  <a:gd name="T2" fmla="*/ 0 w 23"/>
                  <a:gd name="T3" fmla="*/ 0 h 70"/>
                  <a:gd name="T4" fmla="*/ 0 w 23"/>
                  <a:gd name="T5" fmla="*/ 0 h 70"/>
                  <a:gd name="T6" fmla="*/ 0 w 23"/>
                  <a:gd name="T7" fmla="*/ 0 h 70"/>
                  <a:gd name="T8" fmla="*/ 0 60000 65536"/>
                  <a:gd name="T9" fmla="*/ 0 60000 65536"/>
                  <a:gd name="T10" fmla="*/ 0 60000 65536"/>
                  <a:gd name="T11" fmla="*/ 0 60000 65536"/>
                  <a:gd name="T12" fmla="*/ 0 w 23"/>
                  <a:gd name="T13" fmla="*/ 0 h 70"/>
                  <a:gd name="T14" fmla="*/ 23 w 23"/>
                  <a:gd name="T15" fmla="*/ 70 h 70"/>
                </a:gdLst>
                <a:ahLst/>
                <a:cxnLst>
                  <a:cxn ang="T8">
                    <a:pos x="T0" y="T1"/>
                  </a:cxn>
                  <a:cxn ang="T9">
                    <a:pos x="T2" y="T3"/>
                  </a:cxn>
                  <a:cxn ang="T10">
                    <a:pos x="T4" y="T5"/>
                  </a:cxn>
                  <a:cxn ang="T11">
                    <a:pos x="T6" y="T7"/>
                  </a:cxn>
                </a:cxnLst>
                <a:rect l="T12" t="T13" r="T14" b="T15"/>
                <a:pathLst>
                  <a:path w="23" h="70">
                    <a:moveTo>
                      <a:pt x="0" y="0"/>
                    </a:moveTo>
                    <a:lnTo>
                      <a:pt x="23" y="70"/>
                    </a:lnTo>
                    <a:lnTo>
                      <a:pt x="0" y="14"/>
                    </a:lnTo>
                    <a:lnTo>
                      <a:pt x="0" y="0"/>
                    </a:lnTo>
                    <a:close/>
                  </a:path>
                </a:pathLst>
              </a:custGeom>
              <a:blipFill dpi="0" rotWithShape="0">
                <a:blip r:embed="rId2" cstate="print"/>
                <a:srcRect/>
                <a:tile tx="0" ty="0" sx="100000" sy="100000" flip="none" algn="tl"/>
              </a:blipFill>
              <a:ln w="0">
                <a:noFill/>
                <a:prstDash val="solid"/>
                <a:round/>
                <a:headEnd/>
                <a:tailEnd/>
              </a:ln>
            </p:spPr>
            <p:txBody>
              <a:bodyPr/>
              <a:lstStyle/>
              <a:p>
                <a:endParaRPr lang="en-US" sz="2200" dirty="0">
                  <a:cs typeface="Calibri" pitchFamily="34" charset="0"/>
                </a:endParaRPr>
              </a:p>
            </p:txBody>
          </p:sp>
          <p:sp>
            <p:nvSpPr>
              <p:cNvPr id="206" name="Freeform 192"/>
              <p:cNvSpPr>
                <a:spLocks noChangeAspect="1"/>
              </p:cNvSpPr>
              <p:nvPr/>
            </p:nvSpPr>
            <p:spPr bwMode="auto">
              <a:xfrm>
                <a:off x="5522" y="2927"/>
                <a:ext cx="22" cy="20"/>
              </a:xfrm>
              <a:custGeom>
                <a:avLst/>
                <a:gdLst>
                  <a:gd name="T0" fmla="*/ 0 w 58"/>
                  <a:gd name="T1" fmla="*/ 0 h 54"/>
                  <a:gd name="T2" fmla="*/ 0 w 58"/>
                  <a:gd name="T3" fmla="*/ 0 h 54"/>
                  <a:gd name="T4" fmla="*/ 0 w 58"/>
                  <a:gd name="T5" fmla="*/ 0 h 54"/>
                  <a:gd name="T6" fmla="*/ 0 w 58"/>
                  <a:gd name="T7" fmla="*/ 0 h 54"/>
                  <a:gd name="T8" fmla="*/ 0 w 58"/>
                  <a:gd name="T9" fmla="*/ 0 h 54"/>
                  <a:gd name="T10" fmla="*/ 0 w 58"/>
                  <a:gd name="T11" fmla="*/ 0 h 54"/>
                  <a:gd name="T12" fmla="*/ 0 60000 65536"/>
                  <a:gd name="T13" fmla="*/ 0 60000 65536"/>
                  <a:gd name="T14" fmla="*/ 0 60000 65536"/>
                  <a:gd name="T15" fmla="*/ 0 60000 65536"/>
                  <a:gd name="T16" fmla="*/ 0 60000 65536"/>
                  <a:gd name="T17" fmla="*/ 0 60000 65536"/>
                  <a:gd name="T18" fmla="*/ 0 w 58"/>
                  <a:gd name="T19" fmla="*/ 0 h 54"/>
                  <a:gd name="T20" fmla="*/ 58 w 58"/>
                  <a:gd name="T21" fmla="*/ 54 h 54"/>
                </a:gdLst>
                <a:ahLst/>
                <a:cxnLst>
                  <a:cxn ang="T12">
                    <a:pos x="T0" y="T1"/>
                  </a:cxn>
                  <a:cxn ang="T13">
                    <a:pos x="T2" y="T3"/>
                  </a:cxn>
                  <a:cxn ang="T14">
                    <a:pos x="T4" y="T5"/>
                  </a:cxn>
                  <a:cxn ang="T15">
                    <a:pos x="T6" y="T7"/>
                  </a:cxn>
                  <a:cxn ang="T16">
                    <a:pos x="T8" y="T9"/>
                  </a:cxn>
                  <a:cxn ang="T17">
                    <a:pos x="T10" y="T11"/>
                  </a:cxn>
                </a:cxnLst>
                <a:rect l="T18" t="T19" r="T20" b="T21"/>
                <a:pathLst>
                  <a:path w="58" h="54">
                    <a:moveTo>
                      <a:pt x="54" y="54"/>
                    </a:moveTo>
                    <a:lnTo>
                      <a:pt x="58" y="54"/>
                    </a:lnTo>
                    <a:lnTo>
                      <a:pt x="28" y="27"/>
                    </a:lnTo>
                    <a:lnTo>
                      <a:pt x="0" y="0"/>
                    </a:lnTo>
                    <a:lnTo>
                      <a:pt x="27" y="27"/>
                    </a:lnTo>
                    <a:lnTo>
                      <a:pt x="54" y="54"/>
                    </a:lnTo>
                    <a:close/>
                  </a:path>
                </a:pathLst>
              </a:custGeom>
              <a:blipFill dpi="0" rotWithShape="0">
                <a:blip r:embed="rId2" cstate="print"/>
                <a:srcRect/>
                <a:tile tx="0" ty="0" sx="100000" sy="100000" flip="none" algn="tl"/>
              </a:blipFill>
              <a:ln w="0">
                <a:noFill/>
                <a:prstDash val="solid"/>
                <a:round/>
                <a:headEnd/>
                <a:tailEnd/>
              </a:ln>
            </p:spPr>
            <p:txBody>
              <a:bodyPr/>
              <a:lstStyle/>
              <a:p>
                <a:endParaRPr lang="en-US" sz="2200" dirty="0">
                  <a:cs typeface="Calibri" pitchFamily="34" charset="0"/>
                </a:endParaRPr>
              </a:p>
            </p:txBody>
          </p:sp>
          <p:sp>
            <p:nvSpPr>
              <p:cNvPr id="207" name="Freeform 193"/>
              <p:cNvSpPr>
                <a:spLocks noChangeAspect="1"/>
              </p:cNvSpPr>
              <p:nvPr/>
            </p:nvSpPr>
            <p:spPr bwMode="auto">
              <a:xfrm>
                <a:off x="5647" y="3077"/>
                <a:ext cx="8" cy="16"/>
              </a:xfrm>
              <a:custGeom>
                <a:avLst/>
                <a:gdLst>
                  <a:gd name="T0" fmla="*/ 0 w 23"/>
                  <a:gd name="T1" fmla="*/ 0 h 42"/>
                  <a:gd name="T2" fmla="*/ 0 w 23"/>
                  <a:gd name="T3" fmla="*/ 0 h 42"/>
                  <a:gd name="T4" fmla="*/ 0 w 23"/>
                  <a:gd name="T5" fmla="*/ 0 h 42"/>
                  <a:gd name="T6" fmla="*/ 0 w 23"/>
                  <a:gd name="T7" fmla="*/ 0 h 42"/>
                  <a:gd name="T8" fmla="*/ 0 w 23"/>
                  <a:gd name="T9" fmla="*/ 0 h 42"/>
                  <a:gd name="T10" fmla="*/ 0 w 23"/>
                  <a:gd name="T11" fmla="*/ 0 h 42"/>
                  <a:gd name="T12" fmla="*/ 0 60000 65536"/>
                  <a:gd name="T13" fmla="*/ 0 60000 65536"/>
                  <a:gd name="T14" fmla="*/ 0 60000 65536"/>
                  <a:gd name="T15" fmla="*/ 0 60000 65536"/>
                  <a:gd name="T16" fmla="*/ 0 60000 65536"/>
                  <a:gd name="T17" fmla="*/ 0 60000 65536"/>
                  <a:gd name="T18" fmla="*/ 0 w 23"/>
                  <a:gd name="T19" fmla="*/ 0 h 42"/>
                  <a:gd name="T20" fmla="*/ 23 w 23"/>
                  <a:gd name="T21" fmla="*/ 42 h 42"/>
                </a:gdLst>
                <a:ahLst/>
                <a:cxnLst>
                  <a:cxn ang="T12">
                    <a:pos x="T0" y="T1"/>
                  </a:cxn>
                  <a:cxn ang="T13">
                    <a:pos x="T2" y="T3"/>
                  </a:cxn>
                  <a:cxn ang="T14">
                    <a:pos x="T4" y="T5"/>
                  </a:cxn>
                  <a:cxn ang="T15">
                    <a:pos x="T6" y="T7"/>
                  </a:cxn>
                  <a:cxn ang="T16">
                    <a:pos x="T8" y="T9"/>
                  </a:cxn>
                  <a:cxn ang="T17">
                    <a:pos x="T10" y="T11"/>
                  </a:cxn>
                </a:cxnLst>
                <a:rect l="T18" t="T19" r="T20" b="T21"/>
                <a:pathLst>
                  <a:path w="23" h="42">
                    <a:moveTo>
                      <a:pt x="21" y="42"/>
                    </a:moveTo>
                    <a:lnTo>
                      <a:pt x="23" y="15"/>
                    </a:lnTo>
                    <a:lnTo>
                      <a:pt x="18" y="16"/>
                    </a:lnTo>
                    <a:lnTo>
                      <a:pt x="8" y="0"/>
                    </a:lnTo>
                    <a:lnTo>
                      <a:pt x="0" y="42"/>
                    </a:lnTo>
                    <a:lnTo>
                      <a:pt x="21" y="42"/>
                    </a:lnTo>
                    <a:close/>
                  </a:path>
                </a:pathLst>
              </a:custGeom>
              <a:blipFill dpi="0" rotWithShape="0">
                <a:blip r:embed="rId2" cstate="print"/>
                <a:srcRect/>
                <a:tile tx="0" ty="0" sx="100000" sy="100000" flip="none" algn="tl"/>
              </a:blipFill>
              <a:ln w="0">
                <a:noFill/>
                <a:prstDash val="solid"/>
                <a:round/>
                <a:headEnd/>
                <a:tailEnd/>
              </a:ln>
            </p:spPr>
            <p:txBody>
              <a:bodyPr/>
              <a:lstStyle/>
              <a:p>
                <a:endParaRPr lang="en-US" sz="2200" dirty="0">
                  <a:cs typeface="Calibri" pitchFamily="34" charset="0"/>
                </a:endParaRPr>
              </a:p>
            </p:txBody>
          </p:sp>
          <p:sp>
            <p:nvSpPr>
              <p:cNvPr id="208" name="Freeform 194"/>
              <p:cNvSpPr>
                <a:spLocks noChangeAspect="1"/>
              </p:cNvSpPr>
              <p:nvPr/>
            </p:nvSpPr>
            <p:spPr bwMode="auto">
              <a:xfrm>
                <a:off x="5653" y="3098"/>
                <a:ext cx="8" cy="14"/>
              </a:xfrm>
              <a:custGeom>
                <a:avLst/>
                <a:gdLst>
                  <a:gd name="T0" fmla="*/ 0 w 20"/>
                  <a:gd name="T1" fmla="*/ 0 h 35"/>
                  <a:gd name="T2" fmla="*/ 0 w 20"/>
                  <a:gd name="T3" fmla="*/ 0 h 35"/>
                  <a:gd name="T4" fmla="*/ 0 w 20"/>
                  <a:gd name="T5" fmla="*/ 0 h 35"/>
                  <a:gd name="T6" fmla="*/ 0 w 20"/>
                  <a:gd name="T7" fmla="*/ 0 h 35"/>
                  <a:gd name="T8" fmla="*/ 0 60000 65536"/>
                  <a:gd name="T9" fmla="*/ 0 60000 65536"/>
                  <a:gd name="T10" fmla="*/ 0 60000 65536"/>
                  <a:gd name="T11" fmla="*/ 0 60000 65536"/>
                  <a:gd name="T12" fmla="*/ 0 w 20"/>
                  <a:gd name="T13" fmla="*/ 0 h 35"/>
                  <a:gd name="T14" fmla="*/ 20 w 20"/>
                  <a:gd name="T15" fmla="*/ 35 h 35"/>
                </a:gdLst>
                <a:ahLst/>
                <a:cxnLst>
                  <a:cxn ang="T8">
                    <a:pos x="T0" y="T1"/>
                  </a:cxn>
                  <a:cxn ang="T9">
                    <a:pos x="T2" y="T3"/>
                  </a:cxn>
                  <a:cxn ang="T10">
                    <a:pos x="T4" y="T5"/>
                  </a:cxn>
                  <a:cxn ang="T11">
                    <a:pos x="T6" y="T7"/>
                  </a:cxn>
                </a:cxnLst>
                <a:rect l="T12" t="T13" r="T14" b="T15"/>
                <a:pathLst>
                  <a:path w="20" h="35">
                    <a:moveTo>
                      <a:pt x="20" y="35"/>
                    </a:moveTo>
                    <a:lnTo>
                      <a:pt x="1" y="32"/>
                    </a:lnTo>
                    <a:lnTo>
                      <a:pt x="0" y="0"/>
                    </a:lnTo>
                    <a:lnTo>
                      <a:pt x="20" y="35"/>
                    </a:lnTo>
                    <a:close/>
                  </a:path>
                </a:pathLst>
              </a:custGeom>
              <a:blipFill dpi="0" rotWithShape="0">
                <a:blip r:embed="rId2" cstate="print"/>
                <a:srcRect/>
                <a:tile tx="0" ty="0" sx="100000" sy="100000" flip="none" algn="tl"/>
              </a:blipFill>
              <a:ln w="0">
                <a:noFill/>
                <a:prstDash val="solid"/>
                <a:round/>
                <a:headEnd/>
                <a:tailEnd/>
              </a:ln>
            </p:spPr>
            <p:txBody>
              <a:bodyPr/>
              <a:lstStyle/>
              <a:p>
                <a:endParaRPr lang="en-US" sz="2200" dirty="0">
                  <a:cs typeface="Calibri" pitchFamily="34" charset="0"/>
                </a:endParaRPr>
              </a:p>
            </p:txBody>
          </p:sp>
          <p:sp>
            <p:nvSpPr>
              <p:cNvPr id="209" name="Freeform 195"/>
              <p:cNvSpPr>
                <a:spLocks noChangeAspect="1"/>
              </p:cNvSpPr>
              <p:nvPr/>
            </p:nvSpPr>
            <p:spPr bwMode="auto">
              <a:xfrm>
                <a:off x="5667" y="3104"/>
                <a:ext cx="3" cy="6"/>
              </a:xfrm>
              <a:custGeom>
                <a:avLst/>
                <a:gdLst>
                  <a:gd name="T0" fmla="*/ 0 w 8"/>
                  <a:gd name="T1" fmla="*/ 0 h 15"/>
                  <a:gd name="T2" fmla="*/ 0 w 8"/>
                  <a:gd name="T3" fmla="*/ 0 h 15"/>
                  <a:gd name="T4" fmla="*/ 0 w 8"/>
                  <a:gd name="T5" fmla="*/ 0 h 15"/>
                  <a:gd name="T6" fmla="*/ 0 w 8"/>
                  <a:gd name="T7" fmla="*/ 0 h 15"/>
                  <a:gd name="T8" fmla="*/ 0 60000 65536"/>
                  <a:gd name="T9" fmla="*/ 0 60000 65536"/>
                  <a:gd name="T10" fmla="*/ 0 60000 65536"/>
                  <a:gd name="T11" fmla="*/ 0 60000 65536"/>
                  <a:gd name="T12" fmla="*/ 0 w 8"/>
                  <a:gd name="T13" fmla="*/ 0 h 15"/>
                  <a:gd name="T14" fmla="*/ 8 w 8"/>
                  <a:gd name="T15" fmla="*/ 15 h 15"/>
                </a:gdLst>
                <a:ahLst/>
                <a:cxnLst>
                  <a:cxn ang="T8">
                    <a:pos x="T0" y="T1"/>
                  </a:cxn>
                  <a:cxn ang="T9">
                    <a:pos x="T2" y="T3"/>
                  </a:cxn>
                  <a:cxn ang="T10">
                    <a:pos x="T4" y="T5"/>
                  </a:cxn>
                  <a:cxn ang="T11">
                    <a:pos x="T6" y="T7"/>
                  </a:cxn>
                </a:cxnLst>
                <a:rect l="T12" t="T13" r="T14" b="T15"/>
                <a:pathLst>
                  <a:path w="8" h="15">
                    <a:moveTo>
                      <a:pt x="8" y="0"/>
                    </a:moveTo>
                    <a:lnTo>
                      <a:pt x="3" y="15"/>
                    </a:lnTo>
                    <a:lnTo>
                      <a:pt x="0" y="13"/>
                    </a:lnTo>
                    <a:lnTo>
                      <a:pt x="8" y="0"/>
                    </a:lnTo>
                    <a:close/>
                  </a:path>
                </a:pathLst>
              </a:custGeom>
              <a:blipFill dpi="0" rotWithShape="0">
                <a:blip r:embed="rId2" cstate="print"/>
                <a:srcRect/>
                <a:tile tx="0" ty="0" sx="100000" sy="100000" flip="none" algn="tl"/>
              </a:blipFill>
              <a:ln w="0">
                <a:noFill/>
                <a:prstDash val="solid"/>
                <a:round/>
                <a:headEnd/>
                <a:tailEnd/>
              </a:ln>
            </p:spPr>
            <p:txBody>
              <a:bodyPr/>
              <a:lstStyle/>
              <a:p>
                <a:endParaRPr lang="en-US" sz="2200" dirty="0">
                  <a:cs typeface="Calibri" pitchFamily="34" charset="0"/>
                </a:endParaRPr>
              </a:p>
            </p:txBody>
          </p:sp>
          <p:sp>
            <p:nvSpPr>
              <p:cNvPr id="210" name="Freeform 196"/>
              <p:cNvSpPr>
                <a:spLocks noChangeAspect="1"/>
              </p:cNvSpPr>
              <p:nvPr/>
            </p:nvSpPr>
            <p:spPr bwMode="auto">
              <a:xfrm>
                <a:off x="5674" y="3158"/>
                <a:ext cx="2" cy="5"/>
              </a:xfrm>
              <a:custGeom>
                <a:avLst/>
                <a:gdLst>
                  <a:gd name="T0" fmla="*/ 0 w 6"/>
                  <a:gd name="T1" fmla="*/ 0 h 14"/>
                  <a:gd name="T2" fmla="*/ 0 w 6"/>
                  <a:gd name="T3" fmla="*/ 0 h 14"/>
                  <a:gd name="T4" fmla="*/ 0 w 6"/>
                  <a:gd name="T5" fmla="*/ 0 h 14"/>
                  <a:gd name="T6" fmla="*/ 0 w 6"/>
                  <a:gd name="T7" fmla="*/ 0 h 14"/>
                  <a:gd name="T8" fmla="*/ 0 60000 65536"/>
                  <a:gd name="T9" fmla="*/ 0 60000 65536"/>
                  <a:gd name="T10" fmla="*/ 0 60000 65536"/>
                  <a:gd name="T11" fmla="*/ 0 60000 65536"/>
                  <a:gd name="T12" fmla="*/ 0 w 6"/>
                  <a:gd name="T13" fmla="*/ 0 h 14"/>
                  <a:gd name="T14" fmla="*/ 6 w 6"/>
                  <a:gd name="T15" fmla="*/ 14 h 14"/>
                </a:gdLst>
                <a:ahLst/>
                <a:cxnLst>
                  <a:cxn ang="T8">
                    <a:pos x="T0" y="T1"/>
                  </a:cxn>
                  <a:cxn ang="T9">
                    <a:pos x="T2" y="T3"/>
                  </a:cxn>
                  <a:cxn ang="T10">
                    <a:pos x="T4" y="T5"/>
                  </a:cxn>
                  <a:cxn ang="T11">
                    <a:pos x="T6" y="T7"/>
                  </a:cxn>
                </a:cxnLst>
                <a:rect l="T12" t="T13" r="T14" b="T15"/>
                <a:pathLst>
                  <a:path w="6" h="14">
                    <a:moveTo>
                      <a:pt x="6" y="5"/>
                    </a:moveTo>
                    <a:lnTo>
                      <a:pt x="5" y="0"/>
                    </a:lnTo>
                    <a:lnTo>
                      <a:pt x="0" y="14"/>
                    </a:lnTo>
                    <a:lnTo>
                      <a:pt x="6" y="5"/>
                    </a:lnTo>
                    <a:close/>
                  </a:path>
                </a:pathLst>
              </a:custGeom>
              <a:blipFill dpi="0" rotWithShape="0">
                <a:blip r:embed="rId2" cstate="print"/>
                <a:srcRect/>
                <a:tile tx="0" ty="0" sx="100000" sy="100000" flip="none" algn="tl"/>
              </a:blipFill>
              <a:ln w="0">
                <a:noFill/>
                <a:prstDash val="solid"/>
                <a:round/>
                <a:headEnd/>
                <a:tailEnd/>
              </a:ln>
            </p:spPr>
            <p:txBody>
              <a:bodyPr/>
              <a:lstStyle/>
              <a:p>
                <a:endParaRPr lang="en-US" sz="2200" dirty="0">
                  <a:cs typeface="Calibri" pitchFamily="34" charset="0"/>
                </a:endParaRPr>
              </a:p>
            </p:txBody>
          </p:sp>
          <p:sp>
            <p:nvSpPr>
              <p:cNvPr id="211" name="Freeform 197"/>
              <p:cNvSpPr>
                <a:spLocks noChangeAspect="1"/>
              </p:cNvSpPr>
              <p:nvPr/>
            </p:nvSpPr>
            <p:spPr bwMode="auto">
              <a:xfrm>
                <a:off x="1687" y="3830"/>
                <a:ext cx="27" cy="19"/>
              </a:xfrm>
              <a:custGeom>
                <a:avLst/>
                <a:gdLst>
                  <a:gd name="T0" fmla="*/ 0 w 72"/>
                  <a:gd name="T1" fmla="*/ 0 h 53"/>
                  <a:gd name="T2" fmla="*/ 0 w 72"/>
                  <a:gd name="T3" fmla="*/ 0 h 53"/>
                  <a:gd name="T4" fmla="*/ 0 w 72"/>
                  <a:gd name="T5" fmla="*/ 0 h 53"/>
                  <a:gd name="T6" fmla="*/ 0 w 72"/>
                  <a:gd name="T7" fmla="*/ 0 h 53"/>
                  <a:gd name="T8" fmla="*/ 0 w 72"/>
                  <a:gd name="T9" fmla="*/ 0 h 53"/>
                  <a:gd name="T10" fmla="*/ 0 w 72"/>
                  <a:gd name="T11" fmla="*/ 0 h 53"/>
                  <a:gd name="T12" fmla="*/ 0 w 72"/>
                  <a:gd name="T13" fmla="*/ 0 h 53"/>
                  <a:gd name="T14" fmla="*/ 0 w 72"/>
                  <a:gd name="T15" fmla="*/ 0 h 53"/>
                  <a:gd name="T16" fmla="*/ 0 w 72"/>
                  <a:gd name="T17" fmla="*/ 0 h 53"/>
                  <a:gd name="T18" fmla="*/ 0 w 72"/>
                  <a:gd name="T19" fmla="*/ 0 h 53"/>
                  <a:gd name="T20" fmla="*/ 0 w 72"/>
                  <a:gd name="T21" fmla="*/ 0 h 53"/>
                  <a:gd name="T22" fmla="*/ 0 w 72"/>
                  <a:gd name="T23" fmla="*/ 0 h 53"/>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72"/>
                  <a:gd name="T37" fmla="*/ 0 h 53"/>
                  <a:gd name="T38" fmla="*/ 72 w 72"/>
                  <a:gd name="T39" fmla="*/ 53 h 53"/>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72" h="53">
                    <a:moveTo>
                      <a:pt x="72" y="21"/>
                    </a:moveTo>
                    <a:lnTo>
                      <a:pt x="57" y="12"/>
                    </a:lnTo>
                    <a:lnTo>
                      <a:pt x="42" y="10"/>
                    </a:lnTo>
                    <a:lnTo>
                      <a:pt x="36" y="9"/>
                    </a:lnTo>
                    <a:lnTo>
                      <a:pt x="17" y="0"/>
                    </a:lnTo>
                    <a:lnTo>
                      <a:pt x="14" y="18"/>
                    </a:lnTo>
                    <a:lnTo>
                      <a:pt x="0" y="36"/>
                    </a:lnTo>
                    <a:lnTo>
                      <a:pt x="15" y="53"/>
                    </a:lnTo>
                    <a:lnTo>
                      <a:pt x="23" y="43"/>
                    </a:lnTo>
                    <a:lnTo>
                      <a:pt x="32" y="40"/>
                    </a:lnTo>
                    <a:lnTo>
                      <a:pt x="32" y="34"/>
                    </a:lnTo>
                    <a:lnTo>
                      <a:pt x="72" y="21"/>
                    </a:lnTo>
                    <a:close/>
                  </a:path>
                </a:pathLst>
              </a:custGeom>
              <a:solidFill>
                <a:srgbClr val="FF8080"/>
              </a:solidFill>
              <a:ln w="0" cap="flat" cmpd="sng">
                <a:noFill/>
                <a:prstDash val="solid"/>
                <a:round/>
                <a:headEnd type="none" w="med" len="med"/>
                <a:tailEnd type="none" w="med" len="med"/>
              </a:ln>
            </p:spPr>
            <p:txBody>
              <a:bodyPr/>
              <a:lstStyle/>
              <a:p>
                <a:endParaRPr lang="en-US" sz="2200" dirty="0">
                  <a:cs typeface="Calibri" pitchFamily="34" charset="0"/>
                </a:endParaRPr>
              </a:p>
            </p:txBody>
          </p:sp>
          <p:sp>
            <p:nvSpPr>
              <p:cNvPr id="212" name="Freeform 198"/>
              <p:cNvSpPr>
                <a:spLocks noChangeAspect="1"/>
              </p:cNvSpPr>
              <p:nvPr/>
            </p:nvSpPr>
            <p:spPr bwMode="auto">
              <a:xfrm>
                <a:off x="1668" y="3832"/>
                <a:ext cx="21" cy="14"/>
              </a:xfrm>
              <a:custGeom>
                <a:avLst/>
                <a:gdLst>
                  <a:gd name="T0" fmla="*/ 0 w 55"/>
                  <a:gd name="T1" fmla="*/ 0 h 37"/>
                  <a:gd name="T2" fmla="*/ 0 w 55"/>
                  <a:gd name="T3" fmla="*/ 0 h 37"/>
                  <a:gd name="T4" fmla="*/ 0 w 55"/>
                  <a:gd name="T5" fmla="*/ 0 h 37"/>
                  <a:gd name="T6" fmla="*/ 0 w 55"/>
                  <a:gd name="T7" fmla="*/ 0 h 37"/>
                  <a:gd name="T8" fmla="*/ 0 w 55"/>
                  <a:gd name="T9" fmla="*/ 0 h 37"/>
                  <a:gd name="T10" fmla="*/ 0 w 55"/>
                  <a:gd name="T11" fmla="*/ 0 h 37"/>
                  <a:gd name="T12" fmla="*/ 0 w 55"/>
                  <a:gd name="T13" fmla="*/ 0 h 37"/>
                  <a:gd name="T14" fmla="*/ 0 w 55"/>
                  <a:gd name="T15" fmla="*/ 0 h 37"/>
                  <a:gd name="T16" fmla="*/ 0 60000 65536"/>
                  <a:gd name="T17" fmla="*/ 0 60000 65536"/>
                  <a:gd name="T18" fmla="*/ 0 60000 65536"/>
                  <a:gd name="T19" fmla="*/ 0 60000 65536"/>
                  <a:gd name="T20" fmla="*/ 0 60000 65536"/>
                  <a:gd name="T21" fmla="*/ 0 60000 65536"/>
                  <a:gd name="T22" fmla="*/ 0 60000 65536"/>
                  <a:gd name="T23" fmla="*/ 0 60000 65536"/>
                  <a:gd name="T24" fmla="*/ 0 w 55"/>
                  <a:gd name="T25" fmla="*/ 0 h 37"/>
                  <a:gd name="T26" fmla="*/ 55 w 55"/>
                  <a:gd name="T27" fmla="*/ 37 h 37"/>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5" h="37">
                    <a:moveTo>
                      <a:pt x="14" y="15"/>
                    </a:moveTo>
                    <a:lnTo>
                      <a:pt x="4" y="3"/>
                    </a:lnTo>
                    <a:lnTo>
                      <a:pt x="55" y="0"/>
                    </a:lnTo>
                    <a:lnTo>
                      <a:pt x="28" y="28"/>
                    </a:lnTo>
                    <a:lnTo>
                      <a:pt x="0" y="37"/>
                    </a:lnTo>
                    <a:lnTo>
                      <a:pt x="16" y="22"/>
                    </a:lnTo>
                    <a:lnTo>
                      <a:pt x="9" y="18"/>
                    </a:lnTo>
                    <a:lnTo>
                      <a:pt x="14" y="15"/>
                    </a:lnTo>
                    <a:close/>
                  </a:path>
                </a:pathLst>
              </a:custGeom>
              <a:solidFill>
                <a:srgbClr val="FF8080"/>
              </a:solidFill>
              <a:ln w="0" cap="flat" cmpd="sng">
                <a:noFill/>
                <a:prstDash val="solid"/>
                <a:round/>
                <a:headEnd type="none" w="med" len="med"/>
                <a:tailEnd type="none" w="med" len="med"/>
              </a:ln>
            </p:spPr>
            <p:txBody>
              <a:bodyPr/>
              <a:lstStyle/>
              <a:p>
                <a:endParaRPr lang="en-US" sz="2200" dirty="0">
                  <a:cs typeface="Calibri" pitchFamily="34" charset="0"/>
                </a:endParaRPr>
              </a:p>
            </p:txBody>
          </p:sp>
          <p:sp>
            <p:nvSpPr>
              <p:cNvPr id="213" name="Freeform 199"/>
              <p:cNvSpPr>
                <a:spLocks noChangeAspect="1"/>
              </p:cNvSpPr>
              <p:nvPr/>
            </p:nvSpPr>
            <p:spPr bwMode="auto">
              <a:xfrm>
                <a:off x="2833" y="3122"/>
                <a:ext cx="245" cy="247"/>
              </a:xfrm>
              <a:custGeom>
                <a:avLst/>
                <a:gdLst>
                  <a:gd name="T0" fmla="*/ 0 w 652"/>
                  <a:gd name="T1" fmla="*/ 0 h 657"/>
                  <a:gd name="T2" fmla="*/ 0 w 652"/>
                  <a:gd name="T3" fmla="*/ 0 h 657"/>
                  <a:gd name="T4" fmla="*/ 0 w 652"/>
                  <a:gd name="T5" fmla="*/ 0 h 657"/>
                  <a:gd name="T6" fmla="*/ 0 w 652"/>
                  <a:gd name="T7" fmla="*/ 0 h 657"/>
                  <a:gd name="T8" fmla="*/ 0 w 652"/>
                  <a:gd name="T9" fmla="*/ 0 h 657"/>
                  <a:gd name="T10" fmla="*/ 0 w 652"/>
                  <a:gd name="T11" fmla="*/ 0 h 657"/>
                  <a:gd name="T12" fmla="*/ 0 w 652"/>
                  <a:gd name="T13" fmla="*/ 0 h 657"/>
                  <a:gd name="T14" fmla="*/ 0 w 652"/>
                  <a:gd name="T15" fmla="*/ 0 h 657"/>
                  <a:gd name="T16" fmla="*/ 0 w 652"/>
                  <a:gd name="T17" fmla="*/ 0 h 657"/>
                  <a:gd name="T18" fmla="*/ 0 w 652"/>
                  <a:gd name="T19" fmla="*/ 0 h 657"/>
                  <a:gd name="T20" fmla="*/ 0 w 652"/>
                  <a:gd name="T21" fmla="*/ 0 h 657"/>
                  <a:gd name="T22" fmla="*/ 0 w 652"/>
                  <a:gd name="T23" fmla="*/ 0 h 657"/>
                  <a:gd name="T24" fmla="*/ 0 w 652"/>
                  <a:gd name="T25" fmla="*/ 0 h 657"/>
                  <a:gd name="T26" fmla="*/ 0 w 652"/>
                  <a:gd name="T27" fmla="*/ 0 h 657"/>
                  <a:gd name="T28" fmla="*/ 0 w 652"/>
                  <a:gd name="T29" fmla="*/ 0 h 657"/>
                  <a:gd name="T30" fmla="*/ 0 w 652"/>
                  <a:gd name="T31" fmla="*/ 0 h 657"/>
                  <a:gd name="T32" fmla="*/ 0 w 652"/>
                  <a:gd name="T33" fmla="*/ 0 h 657"/>
                  <a:gd name="T34" fmla="*/ 0 w 652"/>
                  <a:gd name="T35" fmla="*/ 0 h 657"/>
                  <a:gd name="T36" fmla="*/ 0 w 652"/>
                  <a:gd name="T37" fmla="*/ 0 h 657"/>
                  <a:gd name="T38" fmla="*/ 0 w 652"/>
                  <a:gd name="T39" fmla="*/ 0 h 657"/>
                  <a:gd name="T40" fmla="*/ 0 w 652"/>
                  <a:gd name="T41" fmla="*/ 0 h 657"/>
                  <a:gd name="T42" fmla="*/ 0 w 652"/>
                  <a:gd name="T43" fmla="*/ 0 h 657"/>
                  <a:gd name="T44" fmla="*/ 0 w 652"/>
                  <a:gd name="T45" fmla="*/ 0 h 657"/>
                  <a:gd name="T46" fmla="*/ 0 w 652"/>
                  <a:gd name="T47" fmla="*/ 0 h 657"/>
                  <a:gd name="T48" fmla="*/ 0 w 652"/>
                  <a:gd name="T49" fmla="*/ 0 h 657"/>
                  <a:gd name="T50" fmla="*/ 0 w 652"/>
                  <a:gd name="T51" fmla="*/ 0 h 657"/>
                  <a:gd name="T52" fmla="*/ 0 w 652"/>
                  <a:gd name="T53" fmla="*/ 0 h 657"/>
                  <a:gd name="T54" fmla="*/ 0 w 652"/>
                  <a:gd name="T55" fmla="*/ 0 h 657"/>
                  <a:gd name="T56" fmla="*/ 0 w 652"/>
                  <a:gd name="T57" fmla="*/ 0 h 657"/>
                  <a:gd name="T58" fmla="*/ 0 w 652"/>
                  <a:gd name="T59" fmla="*/ 0 h 657"/>
                  <a:gd name="T60" fmla="*/ 0 w 652"/>
                  <a:gd name="T61" fmla="*/ 0 h 657"/>
                  <a:gd name="T62" fmla="*/ 0 w 652"/>
                  <a:gd name="T63" fmla="*/ 0 h 657"/>
                  <a:gd name="T64" fmla="*/ 0 w 652"/>
                  <a:gd name="T65" fmla="*/ 0 h 657"/>
                  <a:gd name="T66" fmla="*/ 0 w 652"/>
                  <a:gd name="T67" fmla="*/ 0 h 657"/>
                  <a:gd name="T68" fmla="*/ 0 w 652"/>
                  <a:gd name="T69" fmla="*/ 0 h 657"/>
                  <a:gd name="T70" fmla="*/ 0 w 652"/>
                  <a:gd name="T71" fmla="*/ 0 h 657"/>
                  <a:gd name="T72" fmla="*/ 0 w 652"/>
                  <a:gd name="T73" fmla="*/ 0 h 657"/>
                  <a:gd name="T74" fmla="*/ 0 w 652"/>
                  <a:gd name="T75" fmla="*/ 0 h 657"/>
                  <a:gd name="T76" fmla="*/ 0 w 652"/>
                  <a:gd name="T77" fmla="*/ 0 h 657"/>
                  <a:gd name="T78" fmla="*/ 0 w 652"/>
                  <a:gd name="T79" fmla="*/ 0 h 657"/>
                  <a:gd name="T80" fmla="*/ 0 w 652"/>
                  <a:gd name="T81" fmla="*/ 0 h 657"/>
                  <a:gd name="T82" fmla="*/ 0 w 652"/>
                  <a:gd name="T83" fmla="*/ 0 h 657"/>
                  <a:gd name="T84" fmla="*/ 0 w 652"/>
                  <a:gd name="T85" fmla="*/ 0 h 657"/>
                  <a:gd name="T86" fmla="*/ 0 w 652"/>
                  <a:gd name="T87" fmla="*/ 0 h 657"/>
                  <a:gd name="T88" fmla="*/ 0 w 652"/>
                  <a:gd name="T89" fmla="*/ 0 h 657"/>
                  <a:gd name="T90" fmla="*/ 0 w 652"/>
                  <a:gd name="T91" fmla="*/ 0 h 657"/>
                  <a:gd name="T92" fmla="*/ 0 w 652"/>
                  <a:gd name="T93" fmla="*/ 0 h 657"/>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652"/>
                  <a:gd name="T142" fmla="*/ 0 h 657"/>
                  <a:gd name="T143" fmla="*/ 652 w 652"/>
                  <a:gd name="T144" fmla="*/ 657 h 657"/>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652" h="657">
                    <a:moveTo>
                      <a:pt x="387" y="430"/>
                    </a:moveTo>
                    <a:lnTo>
                      <a:pt x="388" y="354"/>
                    </a:lnTo>
                    <a:lnTo>
                      <a:pt x="391" y="278"/>
                    </a:lnTo>
                    <a:lnTo>
                      <a:pt x="439" y="278"/>
                    </a:lnTo>
                    <a:lnTo>
                      <a:pt x="441" y="225"/>
                    </a:lnTo>
                    <a:lnTo>
                      <a:pt x="442" y="175"/>
                    </a:lnTo>
                    <a:lnTo>
                      <a:pt x="444" y="124"/>
                    </a:lnTo>
                    <a:lnTo>
                      <a:pt x="445" y="73"/>
                    </a:lnTo>
                    <a:lnTo>
                      <a:pt x="502" y="67"/>
                    </a:lnTo>
                    <a:lnTo>
                      <a:pt x="558" y="61"/>
                    </a:lnTo>
                    <a:lnTo>
                      <a:pt x="576" y="81"/>
                    </a:lnTo>
                    <a:lnTo>
                      <a:pt x="615" y="58"/>
                    </a:lnTo>
                    <a:lnTo>
                      <a:pt x="652" y="45"/>
                    </a:lnTo>
                    <a:lnTo>
                      <a:pt x="599" y="28"/>
                    </a:lnTo>
                    <a:lnTo>
                      <a:pt x="566" y="36"/>
                    </a:lnTo>
                    <a:lnTo>
                      <a:pt x="493" y="45"/>
                    </a:lnTo>
                    <a:lnTo>
                      <a:pt x="421" y="54"/>
                    </a:lnTo>
                    <a:lnTo>
                      <a:pt x="375" y="43"/>
                    </a:lnTo>
                    <a:lnTo>
                      <a:pt x="330" y="33"/>
                    </a:lnTo>
                    <a:lnTo>
                      <a:pt x="323" y="22"/>
                    </a:lnTo>
                    <a:lnTo>
                      <a:pt x="266" y="21"/>
                    </a:lnTo>
                    <a:lnTo>
                      <a:pt x="211" y="18"/>
                    </a:lnTo>
                    <a:lnTo>
                      <a:pt x="154" y="16"/>
                    </a:lnTo>
                    <a:lnTo>
                      <a:pt x="99" y="15"/>
                    </a:lnTo>
                    <a:lnTo>
                      <a:pt x="61" y="0"/>
                    </a:lnTo>
                    <a:lnTo>
                      <a:pt x="3" y="15"/>
                    </a:lnTo>
                    <a:lnTo>
                      <a:pt x="0" y="46"/>
                    </a:lnTo>
                    <a:lnTo>
                      <a:pt x="33" y="113"/>
                    </a:lnTo>
                    <a:lnTo>
                      <a:pt x="66" y="181"/>
                    </a:lnTo>
                    <a:lnTo>
                      <a:pt x="97" y="248"/>
                    </a:lnTo>
                    <a:lnTo>
                      <a:pt x="130" y="315"/>
                    </a:lnTo>
                    <a:lnTo>
                      <a:pt x="135" y="342"/>
                    </a:lnTo>
                    <a:lnTo>
                      <a:pt x="124" y="340"/>
                    </a:lnTo>
                    <a:lnTo>
                      <a:pt x="133" y="396"/>
                    </a:lnTo>
                    <a:lnTo>
                      <a:pt x="142" y="452"/>
                    </a:lnTo>
                    <a:lnTo>
                      <a:pt x="149" y="509"/>
                    </a:lnTo>
                    <a:lnTo>
                      <a:pt x="157" y="566"/>
                    </a:lnTo>
                    <a:lnTo>
                      <a:pt x="184" y="603"/>
                    </a:lnTo>
                    <a:lnTo>
                      <a:pt x="212" y="640"/>
                    </a:lnTo>
                    <a:lnTo>
                      <a:pt x="239" y="610"/>
                    </a:lnTo>
                    <a:lnTo>
                      <a:pt x="254" y="646"/>
                    </a:lnTo>
                    <a:lnTo>
                      <a:pt x="327" y="657"/>
                    </a:lnTo>
                    <a:lnTo>
                      <a:pt x="367" y="636"/>
                    </a:lnTo>
                    <a:lnTo>
                      <a:pt x="372" y="585"/>
                    </a:lnTo>
                    <a:lnTo>
                      <a:pt x="376" y="533"/>
                    </a:lnTo>
                    <a:lnTo>
                      <a:pt x="382" y="482"/>
                    </a:lnTo>
                    <a:lnTo>
                      <a:pt x="387" y="430"/>
                    </a:lnTo>
                    <a:close/>
                  </a:path>
                </a:pathLst>
              </a:custGeom>
              <a:blipFill dpi="0" rotWithShape="0">
                <a:blip r:embed="rId2" cstate="print"/>
                <a:srcRect/>
                <a:tile tx="0" ty="0" sx="100000" sy="100000" flip="none" algn="tl"/>
              </a:blipFill>
              <a:ln w="0">
                <a:noFill/>
                <a:prstDash val="solid"/>
                <a:round/>
                <a:headEnd/>
                <a:tailEnd/>
              </a:ln>
            </p:spPr>
            <p:txBody>
              <a:bodyPr/>
              <a:lstStyle/>
              <a:p>
                <a:endParaRPr lang="en-US" sz="2200" dirty="0">
                  <a:cs typeface="Calibri" pitchFamily="34" charset="0"/>
                </a:endParaRPr>
              </a:p>
            </p:txBody>
          </p:sp>
          <p:sp>
            <p:nvSpPr>
              <p:cNvPr id="214" name="Freeform 200"/>
              <p:cNvSpPr>
                <a:spLocks noChangeAspect="1"/>
              </p:cNvSpPr>
              <p:nvPr/>
            </p:nvSpPr>
            <p:spPr bwMode="auto">
              <a:xfrm>
                <a:off x="1352" y="2973"/>
                <a:ext cx="230" cy="271"/>
              </a:xfrm>
              <a:custGeom>
                <a:avLst/>
                <a:gdLst>
                  <a:gd name="T0" fmla="*/ 0 w 611"/>
                  <a:gd name="T1" fmla="*/ 0 h 720"/>
                  <a:gd name="T2" fmla="*/ 0 w 611"/>
                  <a:gd name="T3" fmla="*/ 0 h 720"/>
                  <a:gd name="T4" fmla="*/ 0 w 611"/>
                  <a:gd name="T5" fmla="*/ 0 h 720"/>
                  <a:gd name="T6" fmla="*/ 0 w 611"/>
                  <a:gd name="T7" fmla="*/ 0 h 720"/>
                  <a:gd name="T8" fmla="*/ 0 w 611"/>
                  <a:gd name="T9" fmla="*/ 0 h 720"/>
                  <a:gd name="T10" fmla="*/ 0 w 611"/>
                  <a:gd name="T11" fmla="*/ 0 h 720"/>
                  <a:gd name="T12" fmla="*/ 0 w 611"/>
                  <a:gd name="T13" fmla="*/ 0 h 720"/>
                  <a:gd name="T14" fmla="*/ 0 w 611"/>
                  <a:gd name="T15" fmla="*/ 0 h 720"/>
                  <a:gd name="T16" fmla="*/ 0 w 611"/>
                  <a:gd name="T17" fmla="*/ 0 h 720"/>
                  <a:gd name="T18" fmla="*/ 0 w 611"/>
                  <a:gd name="T19" fmla="*/ 0 h 720"/>
                  <a:gd name="T20" fmla="*/ 0 w 611"/>
                  <a:gd name="T21" fmla="*/ 0 h 720"/>
                  <a:gd name="T22" fmla="*/ 0 w 611"/>
                  <a:gd name="T23" fmla="*/ 0 h 720"/>
                  <a:gd name="T24" fmla="*/ 0 w 611"/>
                  <a:gd name="T25" fmla="*/ 0 h 720"/>
                  <a:gd name="T26" fmla="*/ 0 w 611"/>
                  <a:gd name="T27" fmla="*/ 0 h 720"/>
                  <a:gd name="T28" fmla="*/ 0 w 611"/>
                  <a:gd name="T29" fmla="*/ 0 h 720"/>
                  <a:gd name="T30" fmla="*/ 0 w 611"/>
                  <a:gd name="T31" fmla="*/ 0 h 720"/>
                  <a:gd name="T32" fmla="*/ 0 w 611"/>
                  <a:gd name="T33" fmla="*/ 0 h 720"/>
                  <a:gd name="T34" fmla="*/ 0 w 611"/>
                  <a:gd name="T35" fmla="*/ 0 h 720"/>
                  <a:gd name="T36" fmla="*/ 0 w 611"/>
                  <a:gd name="T37" fmla="*/ 0 h 720"/>
                  <a:gd name="T38" fmla="*/ 0 w 611"/>
                  <a:gd name="T39" fmla="*/ 0 h 720"/>
                  <a:gd name="T40" fmla="*/ 0 w 611"/>
                  <a:gd name="T41" fmla="*/ 0 h 720"/>
                  <a:gd name="T42" fmla="*/ 0 w 611"/>
                  <a:gd name="T43" fmla="*/ 0 h 720"/>
                  <a:gd name="T44" fmla="*/ 0 w 611"/>
                  <a:gd name="T45" fmla="*/ 0 h 720"/>
                  <a:gd name="T46" fmla="*/ 0 w 611"/>
                  <a:gd name="T47" fmla="*/ 0 h 720"/>
                  <a:gd name="T48" fmla="*/ 0 w 611"/>
                  <a:gd name="T49" fmla="*/ 0 h 720"/>
                  <a:gd name="T50" fmla="*/ 0 w 611"/>
                  <a:gd name="T51" fmla="*/ 0 h 720"/>
                  <a:gd name="T52" fmla="*/ 0 w 611"/>
                  <a:gd name="T53" fmla="*/ 0 h 720"/>
                  <a:gd name="T54" fmla="*/ 0 w 611"/>
                  <a:gd name="T55" fmla="*/ 0 h 720"/>
                  <a:gd name="T56" fmla="*/ 0 w 611"/>
                  <a:gd name="T57" fmla="*/ 0 h 720"/>
                  <a:gd name="T58" fmla="*/ 0 w 611"/>
                  <a:gd name="T59" fmla="*/ 0 h 720"/>
                  <a:gd name="T60" fmla="*/ 0 w 611"/>
                  <a:gd name="T61" fmla="*/ 0 h 720"/>
                  <a:gd name="T62" fmla="*/ 0 w 611"/>
                  <a:gd name="T63" fmla="*/ 0 h 720"/>
                  <a:gd name="T64" fmla="*/ 0 w 611"/>
                  <a:gd name="T65" fmla="*/ 0 h 720"/>
                  <a:gd name="T66" fmla="*/ 0 w 611"/>
                  <a:gd name="T67" fmla="*/ 0 h 720"/>
                  <a:gd name="T68" fmla="*/ 0 w 611"/>
                  <a:gd name="T69" fmla="*/ 0 h 720"/>
                  <a:gd name="T70" fmla="*/ 0 w 611"/>
                  <a:gd name="T71" fmla="*/ 0 h 720"/>
                  <a:gd name="T72" fmla="*/ 0 w 611"/>
                  <a:gd name="T73" fmla="*/ 0 h 720"/>
                  <a:gd name="T74" fmla="*/ 0 w 611"/>
                  <a:gd name="T75" fmla="*/ 0 h 720"/>
                  <a:gd name="T76" fmla="*/ 0 w 611"/>
                  <a:gd name="T77" fmla="*/ 0 h 720"/>
                  <a:gd name="T78" fmla="*/ 0 w 611"/>
                  <a:gd name="T79" fmla="*/ 0 h 720"/>
                  <a:gd name="T80" fmla="*/ 0 w 611"/>
                  <a:gd name="T81" fmla="*/ 0 h 720"/>
                  <a:gd name="T82" fmla="*/ 0 w 611"/>
                  <a:gd name="T83" fmla="*/ 0 h 720"/>
                  <a:gd name="T84" fmla="*/ 0 w 611"/>
                  <a:gd name="T85" fmla="*/ 0 h 720"/>
                  <a:gd name="T86" fmla="*/ 0 w 611"/>
                  <a:gd name="T87" fmla="*/ 0 h 720"/>
                  <a:gd name="T88" fmla="*/ 0 w 611"/>
                  <a:gd name="T89" fmla="*/ 0 h 720"/>
                  <a:gd name="T90" fmla="*/ 0 w 611"/>
                  <a:gd name="T91" fmla="*/ 0 h 720"/>
                  <a:gd name="T92" fmla="*/ 0 w 611"/>
                  <a:gd name="T93" fmla="*/ 0 h 720"/>
                  <a:gd name="T94" fmla="*/ 0 w 611"/>
                  <a:gd name="T95" fmla="*/ 0 h 720"/>
                  <a:gd name="T96" fmla="*/ 0 w 611"/>
                  <a:gd name="T97" fmla="*/ 0 h 720"/>
                  <a:gd name="T98" fmla="*/ 0 w 611"/>
                  <a:gd name="T99" fmla="*/ 0 h 720"/>
                  <a:gd name="T100" fmla="*/ 0 w 611"/>
                  <a:gd name="T101" fmla="*/ 0 h 720"/>
                  <a:gd name="T102" fmla="*/ 0 w 611"/>
                  <a:gd name="T103" fmla="*/ 0 h 720"/>
                  <a:gd name="T104" fmla="*/ 0 w 611"/>
                  <a:gd name="T105" fmla="*/ 0 h 720"/>
                  <a:gd name="T106" fmla="*/ 0 w 611"/>
                  <a:gd name="T107" fmla="*/ 0 h 720"/>
                  <a:gd name="T108" fmla="*/ 0 w 611"/>
                  <a:gd name="T109" fmla="*/ 0 h 720"/>
                  <a:gd name="T110" fmla="*/ 0 w 611"/>
                  <a:gd name="T111" fmla="*/ 0 h 720"/>
                  <a:gd name="T112" fmla="*/ 0 w 611"/>
                  <a:gd name="T113" fmla="*/ 0 h 720"/>
                  <a:gd name="T114" fmla="*/ 0 w 611"/>
                  <a:gd name="T115" fmla="*/ 0 h 720"/>
                  <a:gd name="T116" fmla="*/ 0 w 611"/>
                  <a:gd name="T117" fmla="*/ 0 h 720"/>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611"/>
                  <a:gd name="T178" fmla="*/ 0 h 720"/>
                  <a:gd name="T179" fmla="*/ 611 w 611"/>
                  <a:gd name="T180" fmla="*/ 720 h 720"/>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611" h="720">
                    <a:moveTo>
                      <a:pt x="409" y="570"/>
                    </a:moveTo>
                    <a:lnTo>
                      <a:pt x="399" y="628"/>
                    </a:lnTo>
                    <a:lnTo>
                      <a:pt x="387" y="688"/>
                    </a:lnTo>
                    <a:lnTo>
                      <a:pt x="376" y="676"/>
                    </a:lnTo>
                    <a:lnTo>
                      <a:pt x="321" y="685"/>
                    </a:lnTo>
                    <a:lnTo>
                      <a:pt x="305" y="714"/>
                    </a:lnTo>
                    <a:lnTo>
                      <a:pt x="281" y="683"/>
                    </a:lnTo>
                    <a:lnTo>
                      <a:pt x="223" y="670"/>
                    </a:lnTo>
                    <a:lnTo>
                      <a:pt x="212" y="664"/>
                    </a:lnTo>
                    <a:lnTo>
                      <a:pt x="173" y="720"/>
                    </a:lnTo>
                    <a:lnTo>
                      <a:pt x="139" y="714"/>
                    </a:lnTo>
                    <a:lnTo>
                      <a:pt x="120" y="665"/>
                    </a:lnTo>
                    <a:lnTo>
                      <a:pt x="99" y="616"/>
                    </a:lnTo>
                    <a:lnTo>
                      <a:pt x="85" y="568"/>
                    </a:lnTo>
                    <a:lnTo>
                      <a:pt x="87" y="526"/>
                    </a:lnTo>
                    <a:lnTo>
                      <a:pt x="60" y="491"/>
                    </a:lnTo>
                    <a:lnTo>
                      <a:pt x="45" y="452"/>
                    </a:lnTo>
                    <a:lnTo>
                      <a:pt x="32" y="426"/>
                    </a:lnTo>
                    <a:lnTo>
                      <a:pt x="32" y="404"/>
                    </a:lnTo>
                    <a:lnTo>
                      <a:pt x="54" y="358"/>
                    </a:lnTo>
                    <a:lnTo>
                      <a:pt x="39" y="353"/>
                    </a:lnTo>
                    <a:lnTo>
                      <a:pt x="32" y="307"/>
                    </a:lnTo>
                    <a:lnTo>
                      <a:pt x="35" y="261"/>
                    </a:lnTo>
                    <a:lnTo>
                      <a:pt x="42" y="232"/>
                    </a:lnTo>
                    <a:lnTo>
                      <a:pt x="42" y="162"/>
                    </a:lnTo>
                    <a:lnTo>
                      <a:pt x="49" y="150"/>
                    </a:lnTo>
                    <a:lnTo>
                      <a:pt x="26" y="107"/>
                    </a:lnTo>
                    <a:lnTo>
                      <a:pt x="0" y="64"/>
                    </a:lnTo>
                    <a:lnTo>
                      <a:pt x="63" y="67"/>
                    </a:lnTo>
                    <a:lnTo>
                      <a:pt x="85" y="50"/>
                    </a:lnTo>
                    <a:lnTo>
                      <a:pt x="126" y="25"/>
                    </a:lnTo>
                    <a:lnTo>
                      <a:pt x="166" y="0"/>
                    </a:lnTo>
                    <a:lnTo>
                      <a:pt x="205" y="4"/>
                    </a:lnTo>
                    <a:lnTo>
                      <a:pt x="209" y="50"/>
                    </a:lnTo>
                    <a:lnTo>
                      <a:pt x="214" y="95"/>
                    </a:lnTo>
                    <a:lnTo>
                      <a:pt x="251" y="137"/>
                    </a:lnTo>
                    <a:lnTo>
                      <a:pt x="285" y="149"/>
                    </a:lnTo>
                    <a:lnTo>
                      <a:pt x="329" y="170"/>
                    </a:lnTo>
                    <a:lnTo>
                      <a:pt x="384" y="206"/>
                    </a:lnTo>
                    <a:lnTo>
                      <a:pt x="438" y="216"/>
                    </a:lnTo>
                    <a:lnTo>
                      <a:pt x="452" y="238"/>
                    </a:lnTo>
                    <a:lnTo>
                      <a:pt x="460" y="294"/>
                    </a:lnTo>
                    <a:lnTo>
                      <a:pt x="451" y="294"/>
                    </a:lnTo>
                    <a:lnTo>
                      <a:pt x="469" y="315"/>
                    </a:lnTo>
                    <a:lnTo>
                      <a:pt x="476" y="358"/>
                    </a:lnTo>
                    <a:lnTo>
                      <a:pt x="520" y="362"/>
                    </a:lnTo>
                    <a:lnTo>
                      <a:pt x="564" y="367"/>
                    </a:lnTo>
                    <a:lnTo>
                      <a:pt x="570" y="416"/>
                    </a:lnTo>
                    <a:lnTo>
                      <a:pt x="600" y="446"/>
                    </a:lnTo>
                    <a:lnTo>
                      <a:pt x="611" y="467"/>
                    </a:lnTo>
                    <a:lnTo>
                      <a:pt x="600" y="509"/>
                    </a:lnTo>
                    <a:lnTo>
                      <a:pt x="590" y="550"/>
                    </a:lnTo>
                    <a:lnTo>
                      <a:pt x="597" y="567"/>
                    </a:lnTo>
                    <a:lnTo>
                      <a:pt x="590" y="574"/>
                    </a:lnTo>
                    <a:lnTo>
                      <a:pt x="590" y="565"/>
                    </a:lnTo>
                    <a:lnTo>
                      <a:pt x="541" y="528"/>
                    </a:lnTo>
                    <a:lnTo>
                      <a:pt x="478" y="537"/>
                    </a:lnTo>
                    <a:lnTo>
                      <a:pt x="415" y="546"/>
                    </a:lnTo>
                    <a:lnTo>
                      <a:pt x="409" y="570"/>
                    </a:lnTo>
                    <a:close/>
                  </a:path>
                </a:pathLst>
              </a:custGeom>
              <a:blipFill dpi="0" rotWithShape="0">
                <a:blip r:embed="rId2" cstate="print"/>
                <a:srcRect/>
                <a:tile tx="0" ty="0" sx="100000" sy="100000" flip="none" algn="tl"/>
              </a:blipFill>
              <a:ln w="0">
                <a:noFill/>
                <a:prstDash val="solid"/>
                <a:round/>
                <a:headEnd/>
                <a:tailEnd/>
              </a:ln>
            </p:spPr>
            <p:txBody>
              <a:bodyPr/>
              <a:lstStyle/>
              <a:p>
                <a:endParaRPr lang="en-US" sz="2200" dirty="0">
                  <a:cs typeface="Calibri" pitchFamily="34" charset="0"/>
                </a:endParaRPr>
              </a:p>
            </p:txBody>
          </p:sp>
          <p:sp>
            <p:nvSpPr>
              <p:cNvPr id="215" name="Freeform 201"/>
              <p:cNvSpPr>
                <a:spLocks noChangeAspect="1"/>
              </p:cNvSpPr>
              <p:nvPr/>
            </p:nvSpPr>
            <p:spPr bwMode="auto">
              <a:xfrm>
                <a:off x="2979" y="3139"/>
                <a:ext cx="167" cy="187"/>
              </a:xfrm>
              <a:custGeom>
                <a:avLst/>
                <a:gdLst>
                  <a:gd name="T0" fmla="*/ 0 w 448"/>
                  <a:gd name="T1" fmla="*/ 0 h 498"/>
                  <a:gd name="T2" fmla="*/ 0 w 448"/>
                  <a:gd name="T3" fmla="*/ 0 h 498"/>
                  <a:gd name="T4" fmla="*/ 0 w 448"/>
                  <a:gd name="T5" fmla="*/ 0 h 498"/>
                  <a:gd name="T6" fmla="*/ 0 w 448"/>
                  <a:gd name="T7" fmla="*/ 0 h 498"/>
                  <a:gd name="T8" fmla="*/ 0 w 448"/>
                  <a:gd name="T9" fmla="*/ 0 h 498"/>
                  <a:gd name="T10" fmla="*/ 0 w 448"/>
                  <a:gd name="T11" fmla="*/ 0 h 498"/>
                  <a:gd name="T12" fmla="*/ 0 w 448"/>
                  <a:gd name="T13" fmla="*/ 0 h 498"/>
                  <a:gd name="T14" fmla="*/ 0 w 448"/>
                  <a:gd name="T15" fmla="*/ 0 h 498"/>
                  <a:gd name="T16" fmla="*/ 0 w 448"/>
                  <a:gd name="T17" fmla="*/ 0 h 498"/>
                  <a:gd name="T18" fmla="*/ 0 w 448"/>
                  <a:gd name="T19" fmla="*/ 0 h 498"/>
                  <a:gd name="T20" fmla="*/ 0 w 448"/>
                  <a:gd name="T21" fmla="*/ 0 h 498"/>
                  <a:gd name="T22" fmla="*/ 0 w 448"/>
                  <a:gd name="T23" fmla="*/ 0 h 498"/>
                  <a:gd name="T24" fmla="*/ 0 w 448"/>
                  <a:gd name="T25" fmla="*/ 0 h 498"/>
                  <a:gd name="T26" fmla="*/ 0 w 448"/>
                  <a:gd name="T27" fmla="*/ 0 h 498"/>
                  <a:gd name="T28" fmla="*/ 0 w 448"/>
                  <a:gd name="T29" fmla="*/ 0 h 498"/>
                  <a:gd name="T30" fmla="*/ 0 w 448"/>
                  <a:gd name="T31" fmla="*/ 0 h 498"/>
                  <a:gd name="T32" fmla="*/ 0 w 448"/>
                  <a:gd name="T33" fmla="*/ 0 h 498"/>
                  <a:gd name="T34" fmla="*/ 0 w 448"/>
                  <a:gd name="T35" fmla="*/ 0 h 498"/>
                  <a:gd name="T36" fmla="*/ 0 w 448"/>
                  <a:gd name="T37" fmla="*/ 0 h 498"/>
                  <a:gd name="T38" fmla="*/ 0 w 448"/>
                  <a:gd name="T39" fmla="*/ 0 h 498"/>
                  <a:gd name="T40" fmla="*/ 0 w 448"/>
                  <a:gd name="T41" fmla="*/ 0 h 498"/>
                  <a:gd name="T42" fmla="*/ 0 w 448"/>
                  <a:gd name="T43" fmla="*/ 0 h 498"/>
                  <a:gd name="T44" fmla="*/ 0 w 448"/>
                  <a:gd name="T45" fmla="*/ 0 h 498"/>
                  <a:gd name="T46" fmla="*/ 0 w 448"/>
                  <a:gd name="T47" fmla="*/ 0 h 498"/>
                  <a:gd name="T48" fmla="*/ 0 w 448"/>
                  <a:gd name="T49" fmla="*/ 0 h 498"/>
                  <a:gd name="T50" fmla="*/ 0 w 448"/>
                  <a:gd name="T51" fmla="*/ 0 h 498"/>
                  <a:gd name="T52" fmla="*/ 0 w 448"/>
                  <a:gd name="T53" fmla="*/ 0 h 498"/>
                  <a:gd name="T54" fmla="*/ 0 w 448"/>
                  <a:gd name="T55" fmla="*/ 0 h 498"/>
                  <a:gd name="T56" fmla="*/ 0 w 448"/>
                  <a:gd name="T57" fmla="*/ 0 h 498"/>
                  <a:gd name="T58" fmla="*/ 0 w 448"/>
                  <a:gd name="T59" fmla="*/ 0 h 498"/>
                  <a:gd name="T60" fmla="*/ 0 w 448"/>
                  <a:gd name="T61" fmla="*/ 0 h 498"/>
                  <a:gd name="T62" fmla="*/ 0 w 448"/>
                  <a:gd name="T63" fmla="*/ 0 h 498"/>
                  <a:gd name="T64" fmla="*/ 0 w 448"/>
                  <a:gd name="T65" fmla="*/ 0 h 498"/>
                  <a:gd name="T66" fmla="*/ 0 w 448"/>
                  <a:gd name="T67" fmla="*/ 0 h 498"/>
                  <a:gd name="T68" fmla="*/ 0 w 448"/>
                  <a:gd name="T69" fmla="*/ 0 h 498"/>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448"/>
                  <a:gd name="T106" fmla="*/ 0 h 498"/>
                  <a:gd name="T107" fmla="*/ 448 w 448"/>
                  <a:gd name="T108" fmla="*/ 498 h 498"/>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448" h="498">
                    <a:moveTo>
                      <a:pt x="0" y="385"/>
                    </a:moveTo>
                    <a:lnTo>
                      <a:pt x="1" y="309"/>
                    </a:lnTo>
                    <a:lnTo>
                      <a:pt x="4" y="233"/>
                    </a:lnTo>
                    <a:lnTo>
                      <a:pt x="52" y="233"/>
                    </a:lnTo>
                    <a:lnTo>
                      <a:pt x="54" y="180"/>
                    </a:lnTo>
                    <a:lnTo>
                      <a:pt x="55" y="130"/>
                    </a:lnTo>
                    <a:lnTo>
                      <a:pt x="57" y="79"/>
                    </a:lnTo>
                    <a:lnTo>
                      <a:pt x="58" y="28"/>
                    </a:lnTo>
                    <a:lnTo>
                      <a:pt x="115" y="22"/>
                    </a:lnTo>
                    <a:lnTo>
                      <a:pt x="171" y="16"/>
                    </a:lnTo>
                    <a:lnTo>
                      <a:pt x="189" y="36"/>
                    </a:lnTo>
                    <a:lnTo>
                      <a:pt x="228" y="13"/>
                    </a:lnTo>
                    <a:lnTo>
                      <a:pt x="265" y="0"/>
                    </a:lnTo>
                    <a:lnTo>
                      <a:pt x="292" y="54"/>
                    </a:lnTo>
                    <a:lnTo>
                      <a:pt x="321" y="107"/>
                    </a:lnTo>
                    <a:lnTo>
                      <a:pt x="357" y="136"/>
                    </a:lnTo>
                    <a:lnTo>
                      <a:pt x="365" y="148"/>
                    </a:lnTo>
                    <a:lnTo>
                      <a:pt x="377" y="162"/>
                    </a:lnTo>
                    <a:lnTo>
                      <a:pt x="394" y="209"/>
                    </a:lnTo>
                    <a:lnTo>
                      <a:pt x="436" y="228"/>
                    </a:lnTo>
                    <a:lnTo>
                      <a:pt x="448" y="239"/>
                    </a:lnTo>
                    <a:lnTo>
                      <a:pt x="445" y="242"/>
                    </a:lnTo>
                    <a:lnTo>
                      <a:pt x="380" y="285"/>
                    </a:lnTo>
                    <a:lnTo>
                      <a:pt x="333" y="327"/>
                    </a:lnTo>
                    <a:lnTo>
                      <a:pt x="307" y="374"/>
                    </a:lnTo>
                    <a:lnTo>
                      <a:pt x="277" y="394"/>
                    </a:lnTo>
                    <a:lnTo>
                      <a:pt x="251" y="439"/>
                    </a:lnTo>
                    <a:lnTo>
                      <a:pt x="179" y="430"/>
                    </a:lnTo>
                    <a:lnTo>
                      <a:pt x="140" y="415"/>
                    </a:lnTo>
                    <a:lnTo>
                      <a:pt x="116" y="452"/>
                    </a:lnTo>
                    <a:lnTo>
                      <a:pt x="92" y="488"/>
                    </a:lnTo>
                    <a:lnTo>
                      <a:pt x="40" y="498"/>
                    </a:lnTo>
                    <a:lnTo>
                      <a:pt x="24" y="491"/>
                    </a:lnTo>
                    <a:lnTo>
                      <a:pt x="33" y="437"/>
                    </a:lnTo>
                    <a:lnTo>
                      <a:pt x="0" y="385"/>
                    </a:lnTo>
                    <a:close/>
                  </a:path>
                </a:pathLst>
              </a:custGeom>
              <a:blipFill dpi="0" rotWithShape="0">
                <a:blip r:embed="rId2" cstate="print"/>
                <a:srcRect/>
                <a:tile tx="0" ty="0" sx="100000" sy="100000" flip="none" algn="tl"/>
              </a:blipFill>
              <a:ln w="0">
                <a:noFill/>
                <a:prstDash val="solid"/>
                <a:round/>
                <a:headEnd/>
                <a:tailEnd/>
              </a:ln>
            </p:spPr>
            <p:txBody>
              <a:bodyPr/>
              <a:lstStyle/>
              <a:p>
                <a:endParaRPr lang="en-US" sz="2200" dirty="0">
                  <a:cs typeface="Calibri" pitchFamily="34" charset="0"/>
                </a:endParaRPr>
              </a:p>
            </p:txBody>
          </p:sp>
          <p:sp>
            <p:nvSpPr>
              <p:cNvPr id="216" name="Freeform 202"/>
              <p:cNvSpPr>
                <a:spLocks noChangeAspect="1"/>
              </p:cNvSpPr>
              <p:nvPr/>
            </p:nvSpPr>
            <p:spPr bwMode="auto">
              <a:xfrm>
                <a:off x="3410" y="3007"/>
                <a:ext cx="4" cy="10"/>
              </a:xfrm>
              <a:custGeom>
                <a:avLst/>
                <a:gdLst>
                  <a:gd name="T0" fmla="*/ 0 w 10"/>
                  <a:gd name="T1" fmla="*/ 0 h 27"/>
                  <a:gd name="T2" fmla="*/ 0 w 10"/>
                  <a:gd name="T3" fmla="*/ 0 h 27"/>
                  <a:gd name="T4" fmla="*/ 0 w 10"/>
                  <a:gd name="T5" fmla="*/ 0 h 27"/>
                  <a:gd name="T6" fmla="*/ 0 w 10"/>
                  <a:gd name="T7" fmla="*/ 0 h 27"/>
                  <a:gd name="T8" fmla="*/ 0 60000 65536"/>
                  <a:gd name="T9" fmla="*/ 0 60000 65536"/>
                  <a:gd name="T10" fmla="*/ 0 60000 65536"/>
                  <a:gd name="T11" fmla="*/ 0 60000 65536"/>
                  <a:gd name="T12" fmla="*/ 0 w 10"/>
                  <a:gd name="T13" fmla="*/ 0 h 27"/>
                  <a:gd name="T14" fmla="*/ 10 w 10"/>
                  <a:gd name="T15" fmla="*/ 27 h 27"/>
                </a:gdLst>
                <a:ahLst/>
                <a:cxnLst>
                  <a:cxn ang="T8">
                    <a:pos x="T0" y="T1"/>
                  </a:cxn>
                  <a:cxn ang="T9">
                    <a:pos x="T2" y="T3"/>
                  </a:cxn>
                  <a:cxn ang="T10">
                    <a:pos x="T4" y="T5"/>
                  </a:cxn>
                  <a:cxn ang="T11">
                    <a:pos x="T6" y="T7"/>
                  </a:cxn>
                </a:cxnLst>
                <a:rect l="T12" t="T13" r="T14" b="T15"/>
                <a:pathLst>
                  <a:path w="10" h="27">
                    <a:moveTo>
                      <a:pt x="10" y="27"/>
                    </a:moveTo>
                    <a:lnTo>
                      <a:pt x="9" y="21"/>
                    </a:lnTo>
                    <a:lnTo>
                      <a:pt x="0" y="0"/>
                    </a:lnTo>
                    <a:lnTo>
                      <a:pt x="10" y="27"/>
                    </a:lnTo>
                    <a:close/>
                  </a:path>
                </a:pathLst>
              </a:custGeom>
              <a:blipFill dpi="0" rotWithShape="0">
                <a:blip r:embed="rId2" cstate="print"/>
                <a:srcRect/>
                <a:tile tx="0" ty="0" sx="100000" sy="100000" flip="none" algn="tl"/>
              </a:blipFill>
              <a:ln w="0">
                <a:noFill/>
                <a:prstDash val="solid"/>
                <a:round/>
                <a:headEnd/>
                <a:tailEnd/>
              </a:ln>
            </p:spPr>
            <p:txBody>
              <a:bodyPr/>
              <a:lstStyle/>
              <a:p>
                <a:endParaRPr lang="en-US" sz="2200" dirty="0">
                  <a:cs typeface="Calibri" pitchFamily="34" charset="0"/>
                </a:endParaRPr>
              </a:p>
            </p:txBody>
          </p:sp>
          <p:sp>
            <p:nvSpPr>
              <p:cNvPr id="217" name="Freeform 203"/>
              <p:cNvSpPr>
                <a:spLocks noChangeAspect="1"/>
              </p:cNvSpPr>
              <p:nvPr/>
            </p:nvSpPr>
            <p:spPr bwMode="auto">
              <a:xfrm>
                <a:off x="3099" y="3364"/>
                <a:ext cx="40" cy="41"/>
              </a:xfrm>
              <a:custGeom>
                <a:avLst/>
                <a:gdLst>
                  <a:gd name="T0" fmla="*/ 0 w 106"/>
                  <a:gd name="T1" fmla="*/ 0 h 109"/>
                  <a:gd name="T2" fmla="*/ 0 w 106"/>
                  <a:gd name="T3" fmla="*/ 0 h 109"/>
                  <a:gd name="T4" fmla="*/ 0 w 106"/>
                  <a:gd name="T5" fmla="*/ 0 h 109"/>
                  <a:gd name="T6" fmla="*/ 0 w 106"/>
                  <a:gd name="T7" fmla="*/ 0 h 109"/>
                  <a:gd name="T8" fmla="*/ 0 w 106"/>
                  <a:gd name="T9" fmla="*/ 0 h 109"/>
                  <a:gd name="T10" fmla="*/ 0 w 106"/>
                  <a:gd name="T11" fmla="*/ 0 h 109"/>
                  <a:gd name="T12" fmla="*/ 0 w 106"/>
                  <a:gd name="T13" fmla="*/ 0 h 109"/>
                  <a:gd name="T14" fmla="*/ 0 w 106"/>
                  <a:gd name="T15" fmla="*/ 0 h 109"/>
                  <a:gd name="T16" fmla="*/ 0 60000 65536"/>
                  <a:gd name="T17" fmla="*/ 0 60000 65536"/>
                  <a:gd name="T18" fmla="*/ 0 60000 65536"/>
                  <a:gd name="T19" fmla="*/ 0 60000 65536"/>
                  <a:gd name="T20" fmla="*/ 0 60000 65536"/>
                  <a:gd name="T21" fmla="*/ 0 60000 65536"/>
                  <a:gd name="T22" fmla="*/ 0 60000 65536"/>
                  <a:gd name="T23" fmla="*/ 0 60000 65536"/>
                  <a:gd name="T24" fmla="*/ 0 w 106"/>
                  <a:gd name="T25" fmla="*/ 0 h 109"/>
                  <a:gd name="T26" fmla="*/ 106 w 106"/>
                  <a:gd name="T27" fmla="*/ 109 h 109"/>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06" h="109">
                    <a:moveTo>
                      <a:pt x="44" y="14"/>
                    </a:moveTo>
                    <a:lnTo>
                      <a:pt x="0" y="61"/>
                    </a:lnTo>
                    <a:lnTo>
                      <a:pt x="33" y="109"/>
                    </a:lnTo>
                    <a:lnTo>
                      <a:pt x="50" y="94"/>
                    </a:lnTo>
                    <a:lnTo>
                      <a:pt x="97" y="60"/>
                    </a:lnTo>
                    <a:lnTo>
                      <a:pt x="106" y="26"/>
                    </a:lnTo>
                    <a:lnTo>
                      <a:pt x="64" y="0"/>
                    </a:lnTo>
                    <a:lnTo>
                      <a:pt x="44" y="14"/>
                    </a:lnTo>
                    <a:close/>
                  </a:path>
                </a:pathLst>
              </a:custGeom>
              <a:blipFill dpi="0" rotWithShape="0">
                <a:blip r:embed="rId2" cstate="print"/>
                <a:srcRect/>
                <a:tile tx="0" ty="0" sx="100000" sy="100000" flip="none" algn="tl"/>
              </a:blipFill>
              <a:ln w="0">
                <a:noFill/>
                <a:prstDash val="solid"/>
                <a:round/>
                <a:headEnd/>
                <a:tailEnd/>
              </a:ln>
            </p:spPr>
            <p:txBody>
              <a:bodyPr/>
              <a:lstStyle/>
              <a:p>
                <a:endParaRPr lang="en-US" sz="2200" dirty="0">
                  <a:cs typeface="Calibri" pitchFamily="34" charset="0"/>
                </a:endParaRPr>
              </a:p>
            </p:txBody>
          </p:sp>
          <p:sp>
            <p:nvSpPr>
              <p:cNvPr id="218" name="Freeform 204"/>
              <p:cNvSpPr>
                <a:spLocks noChangeAspect="1"/>
              </p:cNvSpPr>
              <p:nvPr/>
            </p:nvSpPr>
            <p:spPr bwMode="auto">
              <a:xfrm>
                <a:off x="3399" y="3021"/>
                <a:ext cx="139" cy="279"/>
              </a:xfrm>
              <a:custGeom>
                <a:avLst/>
                <a:gdLst>
                  <a:gd name="T0" fmla="*/ 0 w 370"/>
                  <a:gd name="T1" fmla="*/ 0 h 743"/>
                  <a:gd name="T2" fmla="*/ 0 w 370"/>
                  <a:gd name="T3" fmla="*/ 0 h 743"/>
                  <a:gd name="T4" fmla="*/ 0 w 370"/>
                  <a:gd name="T5" fmla="*/ 0 h 743"/>
                  <a:gd name="T6" fmla="*/ 0 w 370"/>
                  <a:gd name="T7" fmla="*/ 0 h 743"/>
                  <a:gd name="T8" fmla="*/ 0 w 370"/>
                  <a:gd name="T9" fmla="*/ 0 h 743"/>
                  <a:gd name="T10" fmla="*/ 0 w 370"/>
                  <a:gd name="T11" fmla="*/ 0 h 743"/>
                  <a:gd name="T12" fmla="*/ 0 w 370"/>
                  <a:gd name="T13" fmla="*/ 0 h 743"/>
                  <a:gd name="T14" fmla="*/ 0 w 370"/>
                  <a:gd name="T15" fmla="*/ 0 h 743"/>
                  <a:gd name="T16" fmla="*/ 0 w 370"/>
                  <a:gd name="T17" fmla="*/ 0 h 743"/>
                  <a:gd name="T18" fmla="*/ 0 w 370"/>
                  <a:gd name="T19" fmla="*/ 0 h 743"/>
                  <a:gd name="T20" fmla="*/ 0 w 370"/>
                  <a:gd name="T21" fmla="*/ 0 h 743"/>
                  <a:gd name="T22" fmla="*/ 0 w 370"/>
                  <a:gd name="T23" fmla="*/ 0 h 743"/>
                  <a:gd name="T24" fmla="*/ 0 w 370"/>
                  <a:gd name="T25" fmla="*/ 0 h 743"/>
                  <a:gd name="T26" fmla="*/ 0 w 370"/>
                  <a:gd name="T27" fmla="*/ 0 h 743"/>
                  <a:gd name="T28" fmla="*/ 0 w 370"/>
                  <a:gd name="T29" fmla="*/ 0 h 743"/>
                  <a:gd name="T30" fmla="*/ 0 w 370"/>
                  <a:gd name="T31" fmla="*/ 0 h 743"/>
                  <a:gd name="T32" fmla="*/ 0 w 370"/>
                  <a:gd name="T33" fmla="*/ 0 h 743"/>
                  <a:gd name="T34" fmla="*/ 0 w 370"/>
                  <a:gd name="T35" fmla="*/ 0 h 743"/>
                  <a:gd name="T36" fmla="*/ 0 w 370"/>
                  <a:gd name="T37" fmla="*/ 0 h 743"/>
                  <a:gd name="T38" fmla="*/ 0 w 370"/>
                  <a:gd name="T39" fmla="*/ 0 h 743"/>
                  <a:gd name="T40" fmla="*/ 0 w 370"/>
                  <a:gd name="T41" fmla="*/ 0 h 743"/>
                  <a:gd name="T42" fmla="*/ 0 w 370"/>
                  <a:gd name="T43" fmla="*/ 0 h 743"/>
                  <a:gd name="T44" fmla="*/ 0 w 370"/>
                  <a:gd name="T45" fmla="*/ 0 h 743"/>
                  <a:gd name="T46" fmla="*/ 0 w 370"/>
                  <a:gd name="T47" fmla="*/ 0 h 743"/>
                  <a:gd name="T48" fmla="*/ 0 w 370"/>
                  <a:gd name="T49" fmla="*/ 0 h 743"/>
                  <a:gd name="T50" fmla="*/ 0 w 370"/>
                  <a:gd name="T51" fmla="*/ 0 h 743"/>
                  <a:gd name="T52" fmla="*/ 0 w 370"/>
                  <a:gd name="T53" fmla="*/ 0 h 743"/>
                  <a:gd name="T54" fmla="*/ 0 w 370"/>
                  <a:gd name="T55" fmla="*/ 0 h 743"/>
                  <a:gd name="T56" fmla="*/ 0 w 370"/>
                  <a:gd name="T57" fmla="*/ 0 h 743"/>
                  <a:gd name="T58" fmla="*/ 0 w 370"/>
                  <a:gd name="T59" fmla="*/ 0 h 743"/>
                  <a:gd name="T60" fmla="*/ 0 w 370"/>
                  <a:gd name="T61" fmla="*/ 0 h 743"/>
                  <a:gd name="T62" fmla="*/ 0 w 370"/>
                  <a:gd name="T63" fmla="*/ 0 h 743"/>
                  <a:gd name="T64" fmla="*/ 0 w 370"/>
                  <a:gd name="T65" fmla="*/ 0 h 743"/>
                  <a:gd name="T66" fmla="*/ 0 w 370"/>
                  <a:gd name="T67" fmla="*/ 0 h 743"/>
                  <a:gd name="T68" fmla="*/ 0 w 370"/>
                  <a:gd name="T69" fmla="*/ 0 h 743"/>
                  <a:gd name="T70" fmla="*/ 0 w 370"/>
                  <a:gd name="T71" fmla="*/ 0 h 743"/>
                  <a:gd name="T72" fmla="*/ 0 w 370"/>
                  <a:gd name="T73" fmla="*/ 0 h 743"/>
                  <a:gd name="T74" fmla="*/ 0 w 370"/>
                  <a:gd name="T75" fmla="*/ 0 h 743"/>
                  <a:gd name="T76" fmla="*/ 0 w 370"/>
                  <a:gd name="T77" fmla="*/ 0 h 743"/>
                  <a:gd name="T78" fmla="*/ 0 w 370"/>
                  <a:gd name="T79" fmla="*/ 0 h 743"/>
                  <a:gd name="T80" fmla="*/ 0 w 370"/>
                  <a:gd name="T81" fmla="*/ 0 h 743"/>
                  <a:gd name="T82" fmla="*/ 0 w 370"/>
                  <a:gd name="T83" fmla="*/ 0 h 743"/>
                  <a:gd name="T84" fmla="*/ 0 w 370"/>
                  <a:gd name="T85" fmla="*/ 0 h 743"/>
                  <a:gd name="T86" fmla="*/ 0 w 370"/>
                  <a:gd name="T87" fmla="*/ 0 h 743"/>
                  <a:gd name="T88" fmla="*/ 0 w 370"/>
                  <a:gd name="T89" fmla="*/ 0 h 743"/>
                  <a:gd name="T90" fmla="*/ 0 w 370"/>
                  <a:gd name="T91" fmla="*/ 0 h 743"/>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370"/>
                  <a:gd name="T139" fmla="*/ 0 h 743"/>
                  <a:gd name="T140" fmla="*/ 370 w 370"/>
                  <a:gd name="T141" fmla="*/ 743 h 743"/>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370" h="743">
                    <a:moveTo>
                      <a:pt x="134" y="210"/>
                    </a:moveTo>
                    <a:lnTo>
                      <a:pt x="116" y="213"/>
                    </a:lnTo>
                    <a:lnTo>
                      <a:pt x="73" y="234"/>
                    </a:lnTo>
                    <a:lnTo>
                      <a:pt x="61" y="279"/>
                    </a:lnTo>
                    <a:lnTo>
                      <a:pt x="49" y="324"/>
                    </a:lnTo>
                    <a:lnTo>
                      <a:pt x="56" y="379"/>
                    </a:lnTo>
                    <a:lnTo>
                      <a:pt x="64" y="436"/>
                    </a:lnTo>
                    <a:lnTo>
                      <a:pt x="39" y="473"/>
                    </a:lnTo>
                    <a:lnTo>
                      <a:pt x="13" y="510"/>
                    </a:lnTo>
                    <a:lnTo>
                      <a:pt x="0" y="585"/>
                    </a:lnTo>
                    <a:lnTo>
                      <a:pt x="10" y="645"/>
                    </a:lnTo>
                    <a:lnTo>
                      <a:pt x="27" y="716"/>
                    </a:lnTo>
                    <a:lnTo>
                      <a:pt x="91" y="743"/>
                    </a:lnTo>
                    <a:lnTo>
                      <a:pt x="133" y="722"/>
                    </a:lnTo>
                    <a:lnTo>
                      <a:pt x="174" y="700"/>
                    </a:lnTo>
                    <a:lnTo>
                      <a:pt x="192" y="649"/>
                    </a:lnTo>
                    <a:lnTo>
                      <a:pt x="210" y="600"/>
                    </a:lnTo>
                    <a:lnTo>
                      <a:pt x="227" y="549"/>
                    </a:lnTo>
                    <a:lnTo>
                      <a:pt x="245" y="498"/>
                    </a:lnTo>
                    <a:lnTo>
                      <a:pt x="262" y="448"/>
                    </a:lnTo>
                    <a:lnTo>
                      <a:pt x="279" y="398"/>
                    </a:lnTo>
                    <a:lnTo>
                      <a:pt x="297" y="348"/>
                    </a:lnTo>
                    <a:lnTo>
                      <a:pt x="313" y="297"/>
                    </a:lnTo>
                    <a:lnTo>
                      <a:pt x="333" y="263"/>
                    </a:lnTo>
                    <a:lnTo>
                      <a:pt x="333" y="185"/>
                    </a:lnTo>
                    <a:lnTo>
                      <a:pt x="359" y="207"/>
                    </a:lnTo>
                    <a:lnTo>
                      <a:pt x="370" y="178"/>
                    </a:lnTo>
                    <a:lnTo>
                      <a:pt x="355" y="109"/>
                    </a:lnTo>
                    <a:lnTo>
                      <a:pt x="339" y="39"/>
                    </a:lnTo>
                    <a:lnTo>
                      <a:pt x="324" y="1"/>
                    </a:lnTo>
                    <a:lnTo>
                      <a:pt x="315" y="0"/>
                    </a:lnTo>
                    <a:lnTo>
                      <a:pt x="300" y="18"/>
                    </a:lnTo>
                    <a:lnTo>
                      <a:pt x="291" y="73"/>
                    </a:lnTo>
                    <a:lnTo>
                      <a:pt x="271" y="84"/>
                    </a:lnTo>
                    <a:lnTo>
                      <a:pt x="264" y="91"/>
                    </a:lnTo>
                    <a:lnTo>
                      <a:pt x="249" y="84"/>
                    </a:lnTo>
                    <a:lnTo>
                      <a:pt x="253" y="113"/>
                    </a:lnTo>
                    <a:lnTo>
                      <a:pt x="243" y="136"/>
                    </a:lnTo>
                    <a:lnTo>
                      <a:pt x="248" y="142"/>
                    </a:lnTo>
                    <a:lnTo>
                      <a:pt x="224" y="158"/>
                    </a:lnTo>
                    <a:lnTo>
                      <a:pt x="225" y="142"/>
                    </a:lnTo>
                    <a:lnTo>
                      <a:pt x="209" y="179"/>
                    </a:lnTo>
                    <a:lnTo>
                      <a:pt x="201" y="182"/>
                    </a:lnTo>
                    <a:lnTo>
                      <a:pt x="191" y="178"/>
                    </a:lnTo>
                    <a:lnTo>
                      <a:pt x="171" y="207"/>
                    </a:lnTo>
                    <a:lnTo>
                      <a:pt x="134" y="210"/>
                    </a:lnTo>
                    <a:close/>
                  </a:path>
                </a:pathLst>
              </a:custGeom>
              <a:blipFill dpi="0" rotWithShape="0">
                <a:blip r:embed="rId2" cstate="print"/>
                <a:srcRect/>
                <a:tile tx="0" ty="0" sx="100000" sy="100000" flip="none" algn="tl"/>
              </a:blipFill>
              <a:ln w="0">
                <a:noFill/>
                <a:prstDash val="solid"/>
                <a:round/>
                <a:headEnd/>
                <a:tailEnd/>
              </a:ln>
            </p:spPr>
            <p:txBody>
              <a:bodyPr/>
              <a:lstStyle/>
              <a:p>
                <a:endParaRPr lang="en-US" sz="2200" dirty="0">
                  <a:cs typeface="Calibri" pitchFamily="34" charset="0"/>
                </a:endParaRPr>
              </a:p>
            </p:txBody>
          </p:sp>
          <p:sp>
            <p:nvSpPr>
              <p:cNvPr id="219" name="Freeform 205"/>
              <p:cNvSpPr>
                <a:spLocks noChangeAspect="1"/>
              </p:cNvSpPr>
              <p:nvPr/>
            </p:nvSpPr>
            <p:spPr bwMode="auto">
              <a:xfrm>
                <a:off x="3216" y="2965"/>
                <a:ext cx="57" cy="160"/>
              </a:xfrm>
              <a:custGeom>
                <a:avLst/>
                <a:gdLst>
                  <a:gd name="T0" fmla="*/ 0 w 149"/>
                  <a:gd name="T1" fmla="*/ 0 h 427"/>
                  <a:gd name="T2" fmla="*/ 0 w 149"/>
                  <a:gd name="T3" fmla="*/ 0 h 427"/>
                  <a:gd name="T4" fmla="*/ 0 w 149"/>
                  <a:gd name="T5" fmla="*/ 0 h 427"/>
                  <a:gd name="T6" fmla="*/ 0 w 149"/>
                  <a:gd name="T7" fmla="*/ 0 h 427"/>
                  <a:gd name="T8" fmla="*/ 0 w 149"/>
                  <a:gd name="T9" fmla="*/ 0 h 427"/>
                  <a:gd name="T10" fmla="*/ 0 w 149"/>
                  <a:gd name="T11" fmla="*/ 0 h 427"/>
                  <a:gd name="T12" fmla="*/ 0 w 149"/>
                  <a:gd name="T13" fmla="*/ 0 h 427"/>
                  <a:gd name="T14" fmla="*/ 0 w 149"/>
                  <a:gd name="T15" fmla="*/ 0 h 427"/>
                  <a:gd name="T16" fmla="*/ 0 w 149"/>
                  <a:gd name="T17" fmla="*/ 0 h 427"/>
                  <a:gd name="T18" fmla="*/ 0 w 149"/>
                  <a:gd name="T19" fmla="*/ 0 h 427"/>
                  <a:gd name="T20" fmla="*/ 0 w 149"/>
                  <a:gd name="T21" fmla="*/ 0 h 427"/>
                  <a:gd name="T22" fmla="*/ 0 w 149"/>
                  <a:gd name="T23" fmla="*/ 0 h 427"/>
                  <a:gd name="T24" fmla="*/ 0 w 149"/>
                  <a:gd name="T25" fmla="*/ 0 h 427"/>
                  <a:gd name="T26" fmla="*/ 0 w 149"/>
                  <a:gd name="T27" fmla="*/ 0 h 427"/>
                  <a:gd name="T28" fmla="*/ 0 w 149"/>
                  <a:gd name="T29" fmla="*/ 0 h 427"/>
                  <a:gd name="T30" fmla="*/ 0 w 149"/>
                  <a:gd name="T31" fmla="*/ 0 h 427"/>
                  <a:gd name="T32" fmla="*/ 0 w 149"/>
                  <a:gd name="T33" fmla="*/ 0 h 427"/>
                  <a:gd name="T34" fmla="*/ 0 w 149"/>
                  <a:gd name="T35" fmla="*/ 0 h 427"/>
                  <a:gd name="T36" fmla="*/ 0 w 149"/>
                  <a:gd name="T37" fmla="*/ 0 h 427"/>
                  <a:gd name="T38" fmla="*/ 0 w 149"/>
                  <a:gd name="T39" fmla="*/ 0 h 427"/>
                  <a:gd name="T40" fmla="*/ 0 w 149"/>
                  <a:gd name="T41" fmla="*/ 0 h 427"/>
                  <a:gd name="T42" fmla="*/ 0 w 149"/>
                  <a:gd name="T43" fmla="*/ 0 h 427"/>
                  <a:gd name="T44" fmla="*/ 0 w 149"/>
                  <a:gd name="T45" fmla="*/ 0 h 427"/>
                  <a:gd name="T46" fmla="*/ 0 w 149"/>
                  <a:gd name="T47" fmla="*/ 0 h 427"/>
                  <a:gd name="T48" fmla="*/ 0 w 149"/>
                  <a:gd name="T49" fmla="*/ 0 h 427"/>
                  <a:gd name="T50" fmla="*/ 0 w 149"/>
                  <a:gd name="T51" fmla="*/ 0 h 427"/>
                  <a:gd name="T52" fmla="*/ 0 w 149"/>
                  <a:gd name="T53" fmla="*/ 0 h 427"/>
                  <a:gd name="T54" fmla="*/ 0 w 149"/>
                  <a:gd name="T55" fmla="*/ 0 h 427"/>
                  <a:gd name="T56" fmla="*/ 0 w 149"/>
                  <a:gd name="T57" fmla="*/ 0 h 427"/>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149"/>
                  <a:gd name="T88" fmla="*/ 0 h 427"/>
                  <a:gd name="T89" fmla="*/ 149 w 149"/>
                  <a:gd name="T90" fmla="*/ 427 h 427"/>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149" h="427">
                    <a:moveTo>
                      <a:pt x="87" y="300"/>
                    </a:moveTo>
                    <a:lnTo>
                      <a:pt x="69" y="355"/>
                    </a:lnTo>
                    <a:lnTo>
                      <a:pt x="91" y="391"/>
                    </a:lnTo>
                    <a:lnTo>
                      <a:pt x="115" y="427"/>
                    </a:lnTo>
                    <a:lnTo>
                      <a:pt x="109" y="395"/>
                    </a:lnTo>
                    <a:lnTo>
                      <a:pt x="136" y="371"/>
                    </a:lnTo>
                    <a:lnTo>
                      <a:pt x="143" y="331"/>
                    </a:lnTo>
                    <a:lnTo>
                      <a:pt x="149" y="289"/>
                    </a:lnTo>
                    <a:lnTo>
                      <a:pt x="121" y="258"/>
                    </a:lnTo>
                    <a:lnTo>
                      <a:pt x="93" y="227"/>
                    </a:lnTo>
                    <a:lnTo>
                      <a:pt x="85" y="171"/>
                    </a:lnTo>
                    <a:lnTo>
                      <a:pt x="94" y="131"/>
                    </a:lnTo>
                    <a:lnTo>
                      <a:pt x="111" y="119"/>
                    </a:lnTo>
                    <a:lnTo>
                      <a:pt x="112" y="119"/>
                    </a:lnTo>
                    <a:lnTo>
                      <a:pt x="97" y="76"/>
                    </a:lnTo>
                    <a:lnTo>
                      <a:pt x="84" y="18"/>
                    </a:lnTo>
                    <a:lnTo>
                      <a:pt x="66" y="7"/>
                    </a:lnTo>
                    <a:lnTo>
                      <a:pt x="17" y="0"/>
                    </a:lnTo>
                    <a:lnTo>
                      <a:pt x="20" y="13"/>
                    </a:lnTo>
                    <a:lnTo>
                      <a:pt x="48" y="58"/>
                    </a:lnTo>
                    <a:lnTo>
                      <a:pt x="37" y="77"/>
                    </a:lnTo>
                    <a:lnTo>
                      <a:pt x="36" y="121"/>
                    </a:lnTo>
                    <a:lnTo>
                      <a:pt x="33" y="162"/>
                    </a:lnTo>
                    <a:lnTo>
                      <a:pt x="26" y="177"/>
                    </a:lnTo>
                    <a:lnTo>
                      <a:pt x="0" y="230"/>
                    </a:lnTo>
                    <a:lnTo>
                      <a:pt x="23" y="255"/>
                    </a:lnTo>
                    <a:lnTo>
                      <a:pt x="37" y="277"/>
                    </a:lnTo>
                    <a:lnTo>
                      <a:pt x="69" y="279"/>
                    </a:lnTo>
                    <a:lnTo>
                      <a:pt x="87" y="300"/>
                    </a:lnTo>
                    <a:close/>
                  </a:path>
                </a:pathLst>
              </a:custGeom>
              <a:blipFill dpi="0" rotWithShape="0">
                <a:blip r:embed="rId2" cstate="print"/>
                <a:srcRect/>
                <a:tile tx="0" ty="0" sx="100000" sy="100000" flip="none" algn="tl"/>
              </a:blipFill>
              <a:ln w="0">
                <a:noFill/>
                <a:prstDash val="solid"/>
                <a:round/>
                <a:headEnd/>
                <a:tailEnd/>
              </a:ln>
            </p:spPr>
            <p:txBody>
              <a:bodyPr/>
              <a:lstStyle/>
              <a:p>
                <a:endParaRPr lang="en-US" sz="2200" dirty="0">
                  <a:cs typeface="Calibri" pitchFamily="34" charset="0"/>
                </a:endParaRPr>
              </a:p>
            </p:txBody>
          </p:sp>
          <p:sp>
            <p:nvSpPr>
              <p:cNvPr id="220" name="Freeform 206"/>
              <p:cNvSpPr>
                <a:spLocks noChangeAspect="1"/>
              </p:cNvSpPr>
              <p:nvPr/>
            </p:nvSpPr>
            <p:spPr bwMode="auto">
              <a:xfrm>
                <a:off x="3170" y="2987"/>
                <a:ext cx="192" cy="340"/>
              </a:xfrm>
              <a:custGeom>
                <a:avLst/>
                <a:gdLst>
                  <a:gd name="T0" fmla="*/ 0 w 512"/>
                  <a:gd name="T1" fmla="*/ 0 h 905"/>
                  <a:gd name="T2" fmla="*/ 0 w 512"/>
                  <a:gd name="T3" fmla="*/ 0 h 905"/>
                  <a:gd name="T4" fmla="*/ 0 w 512"/>
                  <a:gd name="T5" fmla="*/ 0 h 905"/>
                  <a:gd name="T6" fmla="*/ 0 w 512"/>
                  <a:gd name="T7" fmla="*/ 0 h 905"/>
                  <a:gd name="T8" fmla="*/ 0 w 512"/>
                  <a:gd name="T9" fmla="*/ 0 h 905"/>
                  <a:gd name="T10" fmla="*/ 0 w 512"/>
                  <a:gd name="T11" fmla="*/ 0 h 905"/>
                  <a:gd name="T12" fmla="*/ 0 w 512"/>
                  <a:gd name="T13" fmla="*/ 0 h 905"/>
                  <a:gd name="T14" fmla="*/ 0 w 512"/>
                  <a:gd name="T15" fmla="*/ 0 h 905"/>
                  <a:gd name="T16" fmla="*/ 0 w 512"/>
                  <a:gd name="T17" fmla="*/ 0 h 905"/>
                  <a:gd name="T18" fmla="*/ 0 w 512"/>
                  <a:gd name="T19" fmla="*/ 0 h 905"/>
                  <a:gd name="T20" fmla="*/ 0 w 512"/>
                  <a:gd name="T21" fmla="*/ 0 h 905"/>
                  <a:gd name="T22" fmla="*/ 0 w 512"/>
                  <a:gd name="T23" fmla="*/ 0 h 905"/>
                  <a:gd name="T24" fmla="*/ 0 w 512"/>
                  <a:gd name="T25" fmla="*/ 0 h 905"/>
                  <a:gd name="T26" fmla="*/ 0 w 512"/>
                  <a:gd name="T27" fmla="*/ 0 h 905"/>
                  <a:gd name="T28" fmla="*/ 0 w 512"/>
                  <a:gd name="T29" fmla="*/ 0 h 905"/>
                  <a:gd name="T30" fmla="*/ 0 w 512"/>
                  <a:gd name="T31" fmla="*/ 0 h 905"/>
                  <a:gd name="T32" fmla="*/ 0 w 512"/>
                  <a:gd name="T33" fmla="*/ 0 h 905"/>
                  <a:gd name="T34" fmla="*/ 0 w 512"/>
                  <a:gd name="T35" fmla="*/ 0 h 905"/>
                  <a:gd name="T36" fmla="*/ 0 w 512"/>
                  <a:gd name="T37" fmla="*/ 0 h 905"/>
                  <a:gd name="T38" fmla="*/ 0 w 512"/>
                  <a:gd name="T39" fmla="*/ 0 h 905"/>
                  <a:gd name="T40" fmla="*/ 0 w 512"/>
                  <a:gd name="T41" fmla="*/ 0 h 905"/>
                  <a:gd name="T42" fmla="*/ 0 w 512"/>
                  <a:gd name="T43" fmla="*/ 0 h 905"/>
                  <a:gd name="T44" fmla="*/ 0 w 512"/>
                  <a:gd name="T45" fmla="*/ 0 h 905"/>
                  <a:gd name="T46" fmla="*/ 0 w 512"/>
                  <a:gd name="T47" fmla="*/ 0 h 905"/>
                  <a:gd name="T48" fmla="*/ 0 w 512"/>
                  <a:gd name="T49" fmla="*/ 0 h 905"/>
                  <a:gd name="T50" fmla="*/ 0 w 512"/>
                  <a:gd name="T51" fmla="*/ 0 h 905"/>
                  <a:gd name="T52" fmla="*/ 0 w 512"/>
                  <a:gd name="T53" fmla="*/ 0 h 905"/>
                  <a:gd name="T54" fmla="*/ 0 w 512"/>
                  <a:gd name="T55" fmla="*/ 0 h 905"/>
                  <a:gd name="T56" fmla="*/ 0 w 512"/>
                  <a:gd name="T57" fmla="*/ 0 h 905"/>
                  <a:gd name="T58" fmla="*/ 0 w 512"/>
                  <a:gd name="T59" fmla="*/ 0 h 905"/>
                  <a:gd name="T60" fmla="*/ 0 w 512"/>
                  <a:gd name="T61" fmla="*/ 0 h 905"/>
                  <a:gd name="T62" fmla="*/ 0 w 512"/>
                  <a:gd name="T63" fmla="*/ 0 h 905"/>
                  <a:gd name="T64" fmla="*/ 0 w 512"/>
                  <a:gd name="T65" fmla="*/ 0 h 905"/>
                  <a:gd name="T66" fmla="*/ 0 w 512"/>
                  <a:gd name="T67" fmla="*/ 0 h 905"/>
                  <a:gd name="T68" fmla="*/ 0 w 512"/>
                  <a:gd name="T69" fmla="*/ 0 h 905"/>
                  <a:gd name="T70" fmla="*/ 0 w 512"/>
                  <a:gd name="T71" fmla="*/ 0 h 905"/>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512"/>
                  <a:gd name="T109" fmla="*/ 0 h 905"/>
                  <a:gd name="T110" fmla="*/ 512 w 512"/>
                  <a:gd name="T111" fmla="*/ 905 h 905"/>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512" h="905">
                    <a:moveTo>
                      <a:pt x="210" y="565"/>
                    </a:moveTo>
                    <a:lnTo>
                      <a:pt x="206" y="529"/>
                    </a:lnTo>
                    <a:lnTo>
                      <a:pt x="204" y="512"/>
                    </a:lnTo>
                    <a:lnTo>
                      <a:pt x="225" y="511"/>
                    </a:lnTo>
                    <a:lnTo>
                      <a:pt x="280" y="465"/>
                    </a:lnTo>
                    <a:lnTo>
                      <a:pt x="315" y="417"/>
                    </a:lnTo>
                    <a:lnTo>
                      <a:pt x="357" y="391"/>
                    </a:lnTo>
                    <a:lnTo>
                      <a:pt x="400" y="366"/>
                    </a:lnTo>
                    <a:lnTo>
                      <a:pt x="459" y="329"/>
                    </a:lnTo>
                    <a:lnTo>
                      <a:pt x="501" y="262"/>
                    </a:lnTo>
                    <a:lnTo>
                      <a:pt x="512" y="217"/>
                    </a:lnTo>
                    <a:lnTo>
                      <a:pt x="506" y="220"/>
                    </a:lnTo>
                    <a:lnTo>
                      <a:pt x="500" y="141"/>
                    </a:lnTo>
                    <a:lnTo>
                      <a:pt x="506" y="114"/>
                    </a:lnTo>
                    <a:lnTo>
                      <a:pt x="506" y="38"/>
                    </a:lnTo>
                    <a:lnTo>
                      <a:pt x="507" y="0"/>
                    </a:lnTo>
                    <a:lnTo>
                      <a:pt x="504" y="0"/>
                    </a:lnTo>
                    <a:lnTo>
                      <a:pt x="454" y="26"/>
                    </a:lnTo>
                    <a:lnTo>
                      <a:pt x="403" y="50"/>
                    </a:lnTo>
                    <a:lnTo>
                      <a:pt x="376" y="53"/>
                    </a:lnTo>
                    <a:lnTo>
                      <a:pt x="342" y="66"/>
                    </a:lnTo>
                    <a:lnTo>
                      <a:pt x="285" y="57"/>
                    </a:lnTo>
                    <a:lnTo>
                      <a:pt x="258" y="60"/>
                    </a:lnTo>
                    <a:lnTo>
                      <a:pt x="236" y="60"/>
                    </a:lnTo>
                    <a:lnTo>
                      <a:pt x="219" y="72"/>
                    </a:lnTo>
                    <a:lnTo>
                      <a:pt x="210" y="112"/>
                    </a:lnTo>
                    <a:lnTo>
                      <a:pt x="218" y="168"/>
                    </a:lnTo>
                    <a:lnTo>
                      <a:pt x="246" y="199"/>
                    </a:lnTo>
                    <a:lnTo>
                      <a:pt x="274" y="230"/>
                    </a:lnTo>
                    <a:lnTo>
                      <a:pt x="268" y="272"/>
                    </a:lnTo>
                    <a:lnTo>
                      <a:pt x="261" y="312"/>
                    </a:lnTo>
                    <a:lnTo>
                      <a:pt x="234" y="336"/>
                    </a:lnTo>
                    <a:lnTo>
                      <a:pt x="240" y="368"/>
                    </a:lnTo>
                    <a:lnTo>
                      <a:pt x="216" y="332"/>
                    </a:lnTo>
                    <a:lnTo>
                      <a:pt x="194" y="296"/>
                    </a:lnTo>
                    <a:lnTo>
                      <a:pt x="212" y="241"/>
                    </a:lnTo>
                    <a:lnTo>
                      <a:pt x="194" y="220"/>
                    </a:lnTo>
                    <a:lnTo>
                      <a:pt x="162" y="218"/>
                    </a:lnTo>
                    <a:lnTo>
                      <a:pt x="148" y="196"/>
                    </a:lnTo>
                    <a:lnTo>
                      <a:pt x="110" y="211"/>
                    </a:lnTo>
                    <a:lnTo>
                      <a:pt x="74" y="226"/>
                    </a:lnTo>
                    <a:lnTo>
                      <a:pt x="37" y="241"/>
                    </a:lnTo>
                    <a:lnTo>
                      <a:pt x="0" y="256"/>
                    </a:lnTo>
                    <a:lnTo>
                      <a:pt x="9" y="285"/>
                    </a:lnTo>
                    <a:lnTo>
                      <a:pt x="7" y="306"/>
                    </a:lnTo>
                    <a:lnTo>
                      <a:pt x="33" y="305"/>
                    </a:lnTo>
                    <a:lnTo>
                      <a:pt x="79" y="326"/>
                    </a:lnTo>
                    <a:lnTo>
                      <a:pt x="125" y="345"/>
                    </a:lnTo>
                    <a:lnTo>
                      <a:pt x="127" y="412"/>
                    </a:lnTo>
                    <a:lnTo>
                      <a:pt x="116" y="459"/>
                    </a:lnTo>
                    <a:lnTo>
                      <a:pt x="122" y="509"/>
                    </a:lnTo>
                    <a:lnTo>
                      <a:pt x="104" y="557"/>
                    </a:lnTo>
                    <a:lnTo>
                      <a:pt x="94" y="602"/>
                    </a:lnTo>
                    <a:lnTo>
                      <a:pt x="64" y="630"/>
                    </a:lnTo>
                    <a:lnTo>
                      <a:pt x="34" y="660"/>
                    </a:lnTo>
                    <a:lnTo>
                      <a:pt x="43" y="700"/>
                    </a:lnTo>
                    <a:lnTo>
                      <a:pt x="52" y="739"/>
                    </a:lnTo>
                    <a:lnTo>
                      <a:pt x="54" y="797"/>
                    </a:lnTo>
                    <a:lnTo>
                      <a:pt x="55" y="855"/>
                    </a:lnTo>
                    <a:lnTo>
                      <a:pt x="59" y="905"/>
                    </a:lnTo>
                    <a:lnTo>
                      <a:pt x="95" y="905"/>
                    </a:lnTo>
                    <a:lnTo>
                      <a:pt x="97" y="869"/>
                    </a:lnTo>
                    <a:lnTo>
                      <a:pt x="85" y="855"/>
                    </a:lnTo>
                    <a:lnTo>
                      <a:pt x="142" y="809"/>
                    </a:lnTo>
                    <a:lnTo>
                      <a:pt x="182" y="785"/>
                    </a:lnTo>
                    <a:lnTo>
                      <a:pt x="224" y="763"/>
                    </a:lnTo>
                    <a:lnTo>
                      <a:pt x="224" y="741"/>
                    </a:lnTo>
                    <a:lnTo>
                      <a:pt x="230" y="691"/>
                    </a:lnTo>
                    <a:lnTo>
                      <a:pt x="236" y="642"/>
                    </a:lnTo>
                    <a:lnTo>
                      <a:pt x="225" y="659"/>
                    </a:lnTo>
                    <a:lnTo>
                      <a:pt x="218" y="612"/>
                    </a:lnTo>
                    <a:lnTo>
                      <a:pt x="210" y="565"/>
                    </a:lnTo>
                    <a:close/>
                  </a:path>
                </a:pathLst>
              </a:custGeom>
              <a:blipFill dpi="0" rotWithShape="0">
                <a:blip r:embed="rId2" cstate="print"/>
                <a:srcRect/>
                <a:tile tx="0" ty="0" sx="100000" sy="100000" flip="none" algn="tl"/>
              </a:blipFill>
              <a:ln w="0">
                <a:noFill/>
                <a:prstDash val="solid"/>
                <a:round/>
                <a:headEnd/>
                <a:tailEnd/>
              </a:ln>
            </p:spPr>
            <p:txBody>
              <a:bodyPr/>
              <a:lstStyle/>
              <a:p>
                <a:endParaRPr lang="en-US" sz="2200" dirty="0">
                  <a:cs typeface="Calibri" pitchFamily="34" charset="0"/>
                </a:endParaRPr>
              </a:p>
            </p:txBody>
          </p:sp>
          <p:sp>
            <p:nvSpPr>
              <p:cNvPr id="221" name="Freeform 207"/>
              <p:cNvSpPr>
                <a:spLocks noChangeAspect="1"/>
              </p:cNvSpPr>
              <p:nvPr/>
            </p:nvSpPr>
            <p:spPr bwMode="auto">
              <a:xfrm>
                <a:off x="2913" y="3230"/>
                <a:ext cx="292" cy="262"/>
              </a:xfrm>
              <a:custGeom>
                <a:avLst/>
                <a:gdLst>
                  <a:gd name="T0" fmla="*/ 0 w 779"/>
                  <a:gd name="T1" fmla="*/ 0 h 695"/>
                  <a:gd name="T2" fmla="*/ 0 w 779"/>
                  <a:gd name="T3" fmla="*/ 0 h 695"/>
                  <a:gd name="T4" fmla="*/ 0 w 779"/>
                  <a:gd name="T5" fmla="*/ 0 h 695"/>
                  <a:gd name="T6" fmla="*/ 0 w 779"/>
                  <a:gd name="T7" fmla="*/ 0 h 695"/>
                  <a:gd name="T8" fmla="*/ 0 w 779"/>
                  <a:gd name="T9" fmla="*/ 0 h 695"/>
                  <a:gd name="T10" fmla="*/ 0 w 779"/>
                  <a:gd name="T11" fmla="*/ 0 h 695"/>
                  <a:gd name="T12" fmla="*/ 0 w 779"/>
                  <a:gd name="T13" fmla="*/ 0 h 695"/>
                  <a:gd name="T14" fmla="*/ 0 w 779"/>
                  <a:gd name="T15" fmla="*/ 0 h 695"/>
                  <a:gd name="T16" fmla="*/ 0 w 779"/>
                  <a:gd name="T17" fmla="*/ 0 h 695"/>
                  <a:gd name="T18" fmla="*/ 0 w 779"/>
                  <a:gd name="T19" fmla="*/ 0 h 695"/>
                  <a:gd name="T20" fmla="*/ 0 w 779"/>
                  <a:gd name="T21" fmla="*/ 0 h 695"/>
                  <a:gd name="T22" fmla="*/ 0 w 779"/>
                  <a:gd name="T23" fmla="*/ 0 h 695"/>
                  <a:gd name="T24" fmla="*/ 0 w 779"/>
                  <a:gd name="T25" fmla="*/ 0 h 695"/>
                  <a:gd name="T26" fmla="*/ 0 w 779"/>
                  <a:gd name="T27" fmla="*/ 0 h 695"/>
                  <a:gd name="T28" fmla="*/ 0 w 779"/>
                  <a:gd name="T29" fmla="*/ 0 h 695"/>
                  <a:gd name="T30" fmla="*/ 0 w 779"/>
                  <a:gd name="T31" fmla="*/ 0 h 695"/>
                  <a:gd name="T32" fmla="*/ 0 w 779"/>
                  <a:gd name="T33" fmla="*/ 0 h 695"/>
                  <a:gd name="T34" fmla="*/ 0 w 779"/>
                  <a:gd name="T35" fmla="*/ 0 h 695"/>
                  <a:gd name="T36" fmla="*/ 0 w 779"/>
                  <a:gd name="T37" fmla="*/ 0 h 695"/>
                  <a:gd name="T38" fmla="*/ 0 w 779"/>
                  <a:gd name="T39" fmla="*/ 0 h 695"/>
                  <a:gd name="T40" fmla="*/ 0 w 779"/>
                  <a:gd name="T41" fmla="*/ 0 h 695"/>
                  <a:gd name="T42" fmla="*/ 0 w 779"/>
                  <a:gd name="T43" fmla="*/ 0 h 695"/>
                  <a:gd name="T44" fmla="*/ 0 w 779"/>
                  <a:gd name="T45" fmla="*/ 0 h 695"/>
                  <a:gd name="T46" fmla="*/ 0 w 779"/>
                  <a:gd name="T47" fmla="*/ 0 h 695"/>
                  <a:gd name="T48" fmla="*/ 0 w 779"/>
                  <a:gd name="T49" fmla="*/ 0 h 695"/>
                  <a:gd name="T50" fmla="*/ 0 w 779"/>
                  <a:gd name="T51" fmla="*/ 0 h 695"/>
                  <a:gd name="T52" fmla="*/ 0 w 779"/>
                  <a:gd name="T53" fmla="*/ 0 h 695"/>
                  <a:gd name="T54" fmla="*/ 0 w 779"/>
                  <a:gd name="T55" fmla="*/ 0 h 695"/>
                  <a:gd name="T56" fmla="*/ 0 w 779"/>
                  <a:gd name="T57" fmla="*/ 0 h 695"/>
                  <a:gd name="T58" fmla="*/ 0 w 779"/>
                  <a:gd name="T59" fmla="*/ 0 h 695"/>
                  <a:gd name="T60" fmla="*/ 0 w 779"/>
                  <a:gd name="T61" fmla="*/ 0 h 695"/>
                  <a:gd name="T62" fmla="*/ 0 w 779"/>
                  <a:gd name="T63" fmla="*/ 0 h 695"/>
                  <a:gd name="T64" fmla="*/ 0 w 779"/>
                  <a:gd name="T65" fmla="*/ 0 h 695"/>
                  <a:gd name="T66" fmla="*/ 0 w 779"/>
                  <a:gd name="T67" fmla="*/ 0 h 695"/>
                  <a:gd name="T68" fmla="*/ 0 w 779"/>
                  <a:gd name="T69" fmla="*/ 0 h 695"/>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779"/>
                  <a:gd name="T106" fmla="*/ 0 h 695"/>
                  <a:gd name="T107" fmla="*/ 779 w 779"/>
                  <a:gd name="T108" fmla="*/ 695 h 695"/>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779" h="695">
                    <a:moveTo>
                      <a:pt x="175" y="143"/>
                    </a:moveTo>
                    <a:lnTo>
                      <a:pt x="170" y="195"/>
                    </a:lnTo>
                    <a:lnTo>
                      <a:pt x="164" y="246"/>
                    </a:lnTo>
                    <a:lnTo>
                      <a:pt x="160" y="298"/>
                    </a:lnTo>
                    <a:lnTo>
                      <a:pt x="155" y="349"/>
                    </a:lnTo>
                    <a:lnTo>
                      <a:pt x="115" y="370"/>
                    </a:lnTo>
                    <a:lnTo>
                      <a:pt x="42" y="359"/>
                    </a:lnTo>
                    <a:lnTo>
                      <a:pt x="27" y="323"/>
                    </a:lnTo>
                    <a:lnTo>
                      <a:pt x="0" y="353"/>
                    </a:lnTo>
                    <a:lnTo>
                      <a:pt x="20" y="405"/>
                    </a:lnTo>
                    <a:lnTo>
                      <a:pt x="39" y="456"/>
                    </a:lnTo>
                    <a:lnTo>
                      <a:pt x="58" y="507"/>
                    </a:lnTo>
                    <a:lnTo>
                      <a:pt x="76" y="558"/>
                    </a:lnTo>
                    <a:lnTo>
                      <a:pt x="58" y="583"/>
                    </a:lnTo>
                    <a:lnTo>
                      <a:pt x="63" y="608"/>
                    </a:lnTo>
                    <a:lnTo>
                      <a:pt x="76" y="667"/>
                    </a:lnTo>
                    <a:lnTo>
                      <a:pt x="93" y="664"/>
                    </a:lnTo>
                    <a:lnTo>
                      <a:pt x="115" y="679"/>
                    </a:lnTo>
                    <a:lnTo>
                      <a:pt x="148" y="695"/>
                    </a:lnTo>
                    <a:lnTo>
                      <a:pt x="196" y="679"/>
                    </a:lnTo>
                    <a:lnTo>
                      <a:pt x="245" y="661"/>
                    </a:lnTo>
                    <a:lnTo>
                      <a:pt x="294" y="661"/>
                    </a:lnTo>
                    <a:lnTo>
                      <a:pt x="345" y="659"/>
                    </a:lnTo>
                    <a:lnTo>
                      <a:pt x="408" y="649"/>
                    </a:lnTo>
                    <a:lnTo>
                      <a:pt x="439" y="640"/>
                    </a:lnTo>
                    <a:lnTo>
                      <a:pt x="490" y="611"/>
                    </a:lnTo>
                    <a:lnTo>
                      <a:pt x="540" y="582"/>
                    </a:lnTo>
                    <a:lnTo>
                      <a:pt x="570" y="549"/>
                    </a:lnTo>
                    <a:lnTo>
                      <a:pt x="602" y="516"/>
                    </a:lnTo>
                    <a:lnTo>
                      <a:pt x="632" y="483"/>
                    </a:lnTo>
                    <a:lnTo>
                      <a:pt x="663" y="450"/>
                    </a:lnTo>
                    <a:lnTo>
                      <a:pt x="699" y="408"/>
                    </a:lnTo>
                    <a:lnTo>
                      <a:pt x="733" y="365"/>
                    </a:lnTo>
                    <a:lnTo>
                      <a:pt x="755" y="311"/>
                    </a:lnTo>
                    <a:lnTo>
                      <a:pt x="779" y="258"/>
                    </a:lnTo>
                    <a:lnTo>
                      <a:pt x="743" y="258"/>
                    </a:lnTo>
                    <a:lnTo>
                      <a:pt x="735" y="282"/>
                    </a:lnTo>
                    <a:lnTo>
                      <a:pt x="687" y="264"/>
                    </a:lnTo>
                    <a:lnTo>
                      <a:pt x="690" y="223"/>
                    </a:lnTo>
                    <a:lnTo>
                      <a:pt x="714" y="197"/>
                    </a:lnTo>
                    <a:lnTo>
                      <a:pt x="739" y="208"/>
                    </a:lnTo>
                    <a:lnTo>
                      <a:pt x="738" y="150"/>
                    </a:lnTo>
                    <a:lnTo>
                      <a:pt x="736" y="92"/>
                    </a:lnTo>
                    <a:lnTo>
                      <a:pt x="727" y="53"/>
                    </a:lnTo>
                    <a:lnTo>
                      <a:pt x="718" y="13"/>
                    </a:lnTo>
                    <a:lnTo>
                      <a:pt x="672" y="7"/>
                    </a:lnTo>
                    <a:lnTo>
                      <a:pt x="627" y="0"/>
                    </a:lnTo>
                    <a:lnTo>
                      <a:pt x="620" y="0"/>
                    </a:lnTo>
                    <a:lnTo>
                      <a:pt x="555" y="43"/>
                    </a:lnTo>
                    <a:lnTo>
                      <a:pt x="508" y="85"/>
                    </a:lnTo>
                    <a:lnTo>
                      <a:pt x="482" y="132"/>
                    </a:lnTo>
                    <a:lnTo>
                      <a:pt x="452" y="152"/>
                    </a:lnTo>
                    <a:lnTo>
                      <a:pt x="426" y="197"/>
                    </a:lnTo>
                    <a:lnTo>
                      <a:pt x="354" y="188"/>
                    </a:lnTo>
                    <a:lnTo>
                      <a:pt x="315" y="173"/>
                    </a:lnTo>
                    <a:lnTo>
                      <a:pt x="291" y="210"/>
                    </a:lnTo>
                    <a:lnTo>
                      <a:pt x="267" y="246"/>
                    </a:lnTo>
                    <a:lnTo>
                      <a:pt x="215" y="256"/>
                    </a:lnTo>
                    <a:lnTo>
                      <a:pt x="199" y="249"/>
                    </a:lnTo>
                    <a:lnTo>
                      <a:pt x="208" y="195"/>
                    </a:lnTo>
                    <a:lnTo>
                      <a:pt x="175" y="143"/>
                    </a:lnTo>
                    <a:lnTo>
                      <a:pt x="540" y="370"/>
                    </a:lnTo>
                    <a:lnTo>
                      <a:pt x="496" y="417"/>
                    </a:lnTo>
                    <a:lnTo>
                      <a:pt x="529" y="465"/>
                    </a:lnTo>
                    <a:lnTo>
                      <a:pt x="546" y="450"/>
                    </a:lnTo>
                    <a:lnTo>
                      <a:pt x="593" y="416"/>
                    </a:lnTo>
                    <a:lnTo>
                      <a:pt x="602" y="382"/>
                    </a:lnTo>
                    <a:lnTo>
                      <a:pt x="560" y="356"/>
                    </a:lnTo>
                    <a:lnTo>
                      <a:pt x="540" y="370"/>
                    </a:lnTo>
                    <a:lnTo>
                      <a:pt x="175" y="143"/>
                    </a:lnTo>
                    <a:close/>
                  </a:path>
                </a:pathLst>
              </a:custGeom>
              <a:blipFill dpi="0" rotWithShape="0">
                <a:blip r:embed="rId2" cstate="print"/>
                <a:srcRect/>
                <a:tile tx="0" ty="0" sx="100000" sy="100000" flip="none" algn="tl"/>
              </a:blipFill>
              <a:ln w="9525">
                <a:noFill/>
                <a:round/>
                <a:headEnd/>
                <a:tailEnd/>
              </a:ln>
            </p:spPr>
            <p:txBody>
              <a:bodyPr/>
              <a:lstStyle/>
              <a:p>
                <a:endParaRPr lang="en-US" sz="2200" dirty="0">
                  <a:cs typeface="Calibri" pitchFamily="34" charset="0"/>
                </a:endParaRPr>
              </a:p>
            </p:txBody>
          </p:sp>
          <p:sp>
            <p:nvSpPr>
              <p:cNvPr id="222" name="Freeform 208"/>
              <p:cNvSpPr>
                <a:spLocks noChangeAspect="1"/>
              </p:cNvSpPr>
              <p:nvPr/>
            </p:nvSpPr>
            <p:spPr bwMode="auto">
              <a:xfrm>
                <a:off x="2913" y="3230"/>
                <a:ext cx="292" cy="262"/>
              </a:xfrm>
              <a:custGeom>
                <a:avLst/>
                <a:gdLst>
                  <a:gd name="T0" fmla="*/ 0 w 779"/>
                  <a:gd name="T1" fmla="*/ 0 h 695"/>
                  <a:gd name="T2" fmla="*/ 0 w 779"/>
                  <a:gd name="T3" fmla="*/ 0 h 695"/>
                  <a:gd name="T4" fmla="*/ 0 w 779"/>
                  <a:gd name="T5" fmla="*/ 0 h 695"/>
                  <a:gd name="T6" fmla="*/ 0 w 779"/>
                  <a:gd name="T7" fmla="*/ 0 h 695"/>
                  <a:gd name="T8" fmla="*/ 0 w 779"/>
                  <a:gd name="T9" fmla="*/ 0 h 695"/>
                  <a:gd name="T10" fmla="*/ 0 w 779"/>
                  <a:gd name="T11" fmla="*/ 0 h 695"/>
                  <a:gd name="T12" fmla="*/ 0 w 779"/>
                  <a:gd name="T13" fmla="*/ 0 h 695"/>
                  <a:gd name="T14" fmla="*/ 0 w 779"/>
                  <a:gd name="T15" fmla="*/ 0 h 695"/>
                  <a:gd name="T16" fmla="*/ 0 w 779"/>
                  <a:gd name="T17" fmla="*/ 0 h 695"/>
                  <a:gd name="T18" fmla="*/ 0 w 779"/>
                  <a:gd name="T19" fmla="*/ 0 h 695"/>
                  <a:gd name="T20" fmla="*/ 0 w 779"/>
                  <a:gd name="T21" fmla="*/ 0 h 695"/>
                  <a:gd name="T22" fmla="*/ 0 w 779"/>
                  <a:gd name="T23" fmla="*/ 0 h 695"/>
                  <a:gd name="T24" fmla="*/ 0 w 779"/>
                  <a:gd name="T25" fmla="*/ 0 h 695"/>
                  <a:gd name="T26" fmla="*/ 0 w 779"/>
                  <a:gd name="T27" fmla="*/ 0 h 695"/>
                  <a:gd name="T28" fmla="*/ 0 w 779"/>
                  <a:gd name="T29" fmla="*/ 0 h 695"/>
                  <a:gd name="T30" fmla="*/ 0 w 779"/>
                  <a:gd name="T31" fmla="*/ 0 h 695"/>
                  <a:gd name="T32" fmla="*/ 0 w 779"/>
                  <a:gd name="T33" fmla="*/ 0 h 695"/>
                  <a:gd name="T34" fmla="*/ 0 w 779"/>
                  <a:gd name="T35" fmla="*/ 0 h 695"/>
                  <a:gd name="T36" fmla="*/ 0 w 779"/>
                  <a:gd name="T37" fmla="*/ 0 h 695"/>
                  <a:gd name="T38" fmla="*/ 0 w 779"/>
                  <a:gd name="T39" fmla="*/ 0 h 695"/>
                  <a:gd name="T40" fmla="*/ 0 w 779"/>
                  <a:gd name="T41" fmla="*/ 0 h 695"/>
                  <a:gd name="T42" fmla="*/ 0 w 779"/>
                  <a:gd name="T43" fmla="*/ 0 h 695"/>
                  <a:gd name="T44" fmla="*/ 0 w 779"/>
                  <a:gd name="T45" fmla="*/ 0 h 695"/>
                  <a:gd name="T46" fmla="*/ 0 w 779"/>
                  <a:gd name="T47" fmla="*/ 0 h 695"/>
                  <a:gd name="T48" fmla="*/ 0 w 779"/>
                  <a:gd name="T49" fmla="*/ 0 h 695"/>
                  <a:gd name="T50" fmla="*/ 0 w 779"/>
                  <a:gd name="T51" fmla="*/ 0 h 695"/>
                  <a:gd name="T52" fmla="*/ 0 w 779"/>
                  <a:gd name="T53" fmla="*/ 0 h 695"/>
                  <a:gd name="T54" fmla="*/ 0 w 779"/>
                  <a:gd name="T55" fmla="*/ 0 h 695"/>
                  <a:gd name="T56" fmla="*/ 0 w 779"/>
                  <a:gd name="T57" fmla="*/ 0 h 695"/>
                  <a:gd name="T58" fmla="*/ 0 w 779"/>
                  <a:gd name="T59" fmla="*/ 0 h 695"/>
                  <a:gd name="T60" fmla="*/ 0 w 779"/>
                  <a:gd name="T61" fmla="*/ 0 h 695"/>
                  <a:gd name="T62" fmla="*/ 0 w 779"/>
                  <a:gd name="T63" fmla="*/ 0 h 695"/>
                  <a:gd name="T64" fmla="*/ 0 w 779"/>
                  <a:gd name="T65" fmla="*/ 0 h 695"/>
                  <a:gd name="T66" fmla="*/ 0 w 779"/>
                  <a:gd name="T67" fmla="*/ 0 h 695"/>
                  <a:gd name="T68" fmla="*/ 0 w 779"/>
                  <a:gd name="T69" fmla="*/ 0 h 695"/>
                  <a:gd name="T70" fmla="*/ 0 w 779"/>
                  <a:gd name="T71" fmla="*/ 0 h 695"/>
                  <a:gd name="T72" fmla="*/ 0 w 779"/>
                  <a:gd name="T73" fmla="*/ 0 h 695"/>
                  <a:gd name="T74" fmla="*/ 0 w 779"/>
                  <a:gd name="T75" fmla="*/ 0 h 695"/>
                  <a:gd name="T76" fmla="*/ 0 w 779"/>
                  <a:gd name="T77" fmla="*/ 0 h 695"/>
                  <a:gd name="T78" fmla="*/ 0 w 779"/>
                  <a:gd name="T79" fmla="*/ 0 h 695"/>
                  <a:gd name="T80" fmla="*/ 0 w 779"/>
                  <a:gd name="T81" fmla="*/ 0 h 695"/>
                  <a:gd name="T82" fmla="*/ 0 w 779"/>
                  <a:gd name="T83" fmla="*/ 0 h 695"/>
                  <a:gd name="T84" fmla="*/ 0 w 779"/>
                  <a:gd name="T85" fmla="*/ 0 h 695"/>
                  <a:gd name="T86" fmla="*/ 0 w 779"/>
                  <a:gd name="T87" fmla="*/ 0 h 695"/>
                  <a:gd name="T88" fmla="*/ 0 w 779"/>
                  <a:gd name="T89" fmla="*/ 0 h 695"/>
                  <a:gd name="T90" fmla="*/ 0 w 779"/>
                  <a:gd name="T91" fmla="*/ 0 h 695"/>
                  <a:gd name="T92" fmla="*/ 0 w 779"/>
                  <a:gd name="T93" fmla="*/ 0 h 695"/>
                  <a:gd name="T94" fmla="*/ 0 w 779"/>
                  <a:gd name="T95" fmla="*/ 0 h 695"/>
                  <a:gd name="T96" fmla="*/ 0 w 779"/>
                  <a:gd name="T97" fmla="*/ 0 h 695"/>
                  <a:gd name="T98" fmla="*/ 0 w 779"/>
                  <a:gd name="T99" fmla="*/ 0 h 695"/>
                  <a:gd name="T100" fmla="*/ 0 w 779"/>
                  <a:gd name="T101" fmla="*/ 0 h 695"/>
                  <a:gd name="T102" fmla="*/ 0 w 779"/>
                  <a:gd name="T103" fmla="*/ 0 h 695"/>
                  <a:gd name="T104" fmla="*/ 0 w 779"/>
                  <a:gd name="T105" fmla="*/ 0 h 695"/>
                  <a:gd name="T106" fmla="*/ 0 w 779"/>
                  <a:gd name="T107" fmla="*/ 0 h 695"/>
                  <a:gd name="T108" fmla="*/ 0 w 779"/>
                  <a:gd name="T109" fmla="*/ 0 h 695"/>
                  <a:gd name="T110" fmla="*/ 0 w 779"/>
                  <a:gd name="T111" fmla="*/ 0 h 695"/>
                  <a:gd name="T112" fmla="*/ 0 w 779"/>
                  <a:gd name="T113" fmla="*/ 0 h 695"/>
                  <a:gd name="T114" fmla="*/ 0 w 779"/>
                  <a:gd name="T115" fmla="*/ 0 h 695"/>
                  <a:gd name="T116" fmla="*/ 0 w 779"/>
                  <a:gd name="T117" fmla="*/ 0 h 695"/>
                  <a:gd name="T118" fmla="*/ 0 w 779"/>
                  <a:gd name="T119" fmla="*/ 0 h 695"/>
                  <a:gd name="T120" fmla="*/ 0 w 779"/>
                  <a:gd name="T121" fmla="*/ 0 h 695"/>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779"/>
                  <a:gd name="T184" fmla="*/ 0 h 695"/>
                  <a:gd name="T185" fmla="*/ 779 w 779"/>
                  <a:gd name="T186" fmla="*/ 695 h 695"/>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779" h="695">
                    <a:moveTo>
                      <a:pt x="175" y="143"/>
                    </a:moveTo>
                    <a:lnTo>
                      <a:pt x="170" y="195"/>
                    </a:lnTo>
                    <a:lnTo>
                      <a:pt x="164" y="246"/>
                    </a:lnTo>
                    <a:lnTo>
                      <a:pt x="160" y="298"/>
                    </a:lnTo>
                    <a:lnTo>
                      <a:pt x="155" y="349"/>
                    </a:lnTo>
                    <a:lnTo>
                      <a:pt x="115" y="370"/>
                    </a:lnTo>
                    <a:lnTo>
                      <a:pt x="42" y="359"/>
                    </a:lnTo>
                    <a:lnTo>
                      <a:pt x="27" y="323"/>
                    </a:lnTo>
                    <a:lnTo>
                      <a:pt x="0" y="353"/>
                    </a:lnTo>
                    <a:lnTo>
                      <a:pt x="20" y="405"/>
                    </a:lnTo>
                    <a:lnTo>
                      <a:pt x="39" y="456"/>
                    </a:lnTo>
                    <a:lnTo>
                      <a:pt x="58" y="507"/>
                    </a:lnTo>
                    <a:lnTo>
                      <a:pt x="76" y="558"/>
                    </a:lnTo>
                    <a:lnTo>
                      <a:pt x="58" y="583"/>
                    </a:lnTo>
                    <a:lnTo>
                      <a:pt x="63" y="608"/>
                    </a:lnTo>
                    <a:lnTo>
                      <a:pt x="76" y="667"/>
                    </a:lnTo>
                    <a:lnTo>
                      <a:pt x="93" y="664"/>
                    </a:lnTo>
                    <a:lnTo>
                      <a:pt x="115" y="679"/>
                    </a:lnTo>
                    <a:lnTo>
                      <a:pt x="148" y="695"/>
                    </a:lnTo>
                    <a:lnTo>
                      <a:pt x="196" y="679"/>
                    </a:lnTo>
                    <a:lnTo>
                      <a:pt x="245" y="661"/>
                    </a:lnTo>
                    <a:lnTo>
                      <a:pt x="294" y="661"/>
                    </a:lnTo>
                    <a:lnTo>
                      <a:pt x="345" y="659"/>
                    </a:lnTo>
                    <a:lnTo>
                      <a:pt x="408" y="649"/>
                    </a:lnTo>
                    <a:lnTo>
                      <a:pt x="439" y="640"/>
                    </a:lnTo>
                    <a:lnTo>
                      <a:pt x="490" y="611"/>
                    </a:lnTo>
                    <a:lnTo>
                      <a:pt x="540" y="582"/>
                    </a:lnTo>
                    <a:lnTo>
                      <a:pt x="570" y="549"/>
                    </a:lnTo>
                    <a:lnTo>
                      <a:pt x="602" y="516"/>
                    </a:lnTo>
                    <a:lnTo>
                      <a:pt x="632" y="483"/>
                    </a:lnTo>
                    <a:lnTo>
                      <a:pt x="663" y="450"/>
                    </a:lnTo>
                    <a:lnTo>
                      <a:pt x="699" y="408"/>
                    </a:lnTo>
                    <a:lnTo>
                      <a:pt x="733" y="365"/>
                    </a:lnTo>
                    <a:lnTo>
                      <a:pt x="755" y="311"/>
                    </a:lnTo>
                    <a:lnTo>
                      <a:pt x="779" y="258"/>
                    </a:lnTo>
                    <a:lnTo>
                      <a:pt x="743" y="258"/>
                    </a:lnTo>
                    <a:lnTo>
                      <a:pt x="735" y="282"/>
                    </a:lnTo>
                    <a:lnTo>
                      <a:pt x="687" y="264"/>
                    </a:lnTo>
                    <a:lnTo>
                      <a:pt x="690" y="223"/>
                    </a:lnTo>
                    <a:lnTo>
                      <a:pt x="714" y="197"/>
                    </a:lnTo>
                    <a:lnTo>
                      <a:pt x="739" y="208"/>
                    </a:lnTo>
                    <a:lnTo>
                      <a:pt x="738" y="150"/>
                    </a:lnTo>
                    <a:lnTo>
                      <a:pt x="736" y="92"/>
                    </a:lnTo>
                    <a:lnTo>
                      <a:pt x="727" y="53"/>
                    </a:lnTo>
                    <a:lnTo>
                      <a:pt x="718" y="13"/>
                    </a:lnTo>
                    <a:lnTo>
                      <a:pt x="672" y="7"/>
                    </a:lnTo>
                    <a:lnTo>
                      <a:pt x="627" y="0"/>
                    </a:lnTo>
                    <a:lnTo>
                      <a:pt x="620" y="0"/>
                    </a:lnTo>
                    <a:lnTo>
                      <a:pt x="555" y="43"/>
                    </a:lnTo>
                    <a:lnTo>
                      <a:pt x="508" y="85"/>
                    </a:lnTo>
                    <a:lnTo>
                      <a:pt x="482" y="132"/>
                    </a:lnTo>
                    <a:lnTo>
                      <a:pt x="452" y="152"/>
                    </a:lnTo>
                    <a:lnTo>
                      <a:pt x="426" y="197"/>
                    </a:lnTo>
                    <a:lnTo>
                      <a:pt x="354" y="188"/>
                    </a:lnTo>
                    <a:lnTo>
                      <a:pt x="315" y="173"/>
                    </a:lnTo>
                    <a:lnTo>
                      <a:pt x="291" y="210"/>
                    </a:lnTo>
                    <a:lnTo>
                      <a:pt x="267" y="246"/>
                    </a:lnTo>
                    <a:lnTo>
                      <a:pt x="215" y="256"/>
                    </a:lnTo>
                    <a:lnTo>
                      <a:pt x="199" y="249"/>
                    </a:lnTo>
                    <a:lnTo>
                      <a:pt x="208" y="195"/>
                    </a:lnTo>
                    <a:lnTo>
                      <a:pt x="175" y="143"/>
                    </a:lnTo>
                    <a:close/>
                  </a:path>
                </a:pathLst>
              </a:custGeom>
              <a:noFill/>
              <a:ln w="0">
                <a:noFill/>
                <a:prstDash val="solid"/>
                <a:round/>
                <a:headEnd/>
                <a:tailEnd/>
              </a:ln>
            </p:spPr>
            <p:txBody>
              <a:bodyPr/>
              <a:lstStyle/>
              <a:p>
                <a:endParaRPr lang="en-US" sz="2200" dirty="0">
                  <a:cs typeface="Calibri" pitchFamily="34" charset="0"/>
                </a:endParaRPr>
              </a:p>
            </p:txBody>
          </p:sp>
          <p:sp>
            <p:nvSpPr>
              <p:cNvPr id="223" name="Freeform 209"/>
              <p:cNvSpPr>
                <a:spLocks noChangeAspect="1"/>
              </p:cNvSpPr>
              <p:nvPr/>
            </p:nvSpPr>
            <p:spPr bwMode="auto">
              <a:xfrm>
                <a:off x="3099" y="3364"/>
                <a:ext cx="40" cy="41"/>
              </a:xfrm>
              <a:custGeom>
                <a:avLst/>
                <a:gdLst>
                  <a:gd name="T0" fmla="*/ 0 w 106"/>
                  <a:gd name="T1" fmla="*/ 0 h 109"/>
                  <a:gd name="T2" fmla="*/ 0 w 106"/>
                  <a:gd name="T3" fmla="*/ 0 h 109"/>
                  <a:gd name="T4" fmla="*/ 0 w 106"/>
                  <a:gd name="T5" fmla="*/ 0 h 109"/>
                  <a:gd name="T6" fmla="*/ 0 w 106"/>
                  <a:gd name="T7" fmla="*/ 0 h 109"/>
                  <a:gd name="T8" fmla="*/ 0 w 106"/>
                  <a:gd name="T9" fmla="*/ 0 h 109"/>
                  <a:gd name="T10" fmla="*/ 0 w 106"/>
                  <a:gd name="T11" fmla="*/ 0 h 109"/>
                  <a:gd name="T12" fmla="*/ 0 w 106"/>
                  <a:gd name="T13" fmla="*/ 0 h 109"/>
                  <a:gd name="T14" fmla="*/ 0 w 106"/>
                  <a:gd name="T15" fmla="*/ 0 h 109"/>
                  <a:gd name="T16" fmla="*/ 0 60000 65536"/>
                  <a:gd name="T17" fmla="*/ 0 60000 65536"/>
                  <a:gd name="T18" fmla="*/ 0 60000 65536"/>
                  <a:gd name="T19" fmla="*/ 0 60000 65536"/>
                  <a:gd name="T20" fmla="*/ 0 60000 65536"/>
                  <a:gd name="T21" fmla="*/ 0 60000 65536"/>
                  <a:gd name="T22" fmla="*/ 0 60000 65536"/>
                  <a:gd name="T23" fmla="*/ 0 60000 65536"/>
                  <a:gd name="T24" fmla="*/ 0 w 106"/>
                  <a:gd name="T25" fmla="*/ 0 h 109"/>
                  <a:gd name="T26" fmla="*/ 106 w 106"/>
                  <a:gd name="T27" fmla="*/ 109 h 109"/>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06" h="109">
                    <a:moveTo>
                      <a:pt x="44" y="14"/>
                    </a:moveTo>
                    <a:lnTo>
                      <a:pt x="0" y="61"/>
                    </a:lnTo>
                    <a:lnTo>
                      <a:pt x="33" y="109"/>
                    </a:lnTo>
                    <a:lnTo>
                      <a:pt x="50" y="94"/>
                    </a:lnTo>
                    <a:lnTo>
                      <a:pt x="97" y="60"/>
                    </a:lnTo>
                    <a:lnTo>
                      <a:pt x="106" y="26"/>
                    </a:lnTo>
                    <a:lnTo>
                      <a:pt x="64" y="0"/>
                    </a:lnTo>
                    <a:lnTo>
                      <a:pt x="44" y="14"/>
                    </a:lnTo>
                    <a:close/>
                  </a:path>
                </a:pathLst>
              </a:custGeom>
              <a:noFill/>
              <a:ln w="0">
                <a:noFill/>
                <a:prstDash val="solid"/>
                <a:round/>
                <a:headEnd/>
                <a:tailEnd/>
              </a:ln>
            </p:spPr>
            <p:txBody>
              <a:bodyPr/>
              <a:lstStyle/>
              <a:p>
                <a:endParaRPr lang="en-US" sz="2200" dirty="0">
                  <a:cs typeface="Calibri" pitchFamily="34" charset="0"/>
                </a:endParaRPr>
              </a:p>
            </p:txBody>
          </p:sp>
          <p:sp>
            <p:nvSpPr>
              <p:cNvPr id="224" name="Freeform 210"/>
              <p:cNvSpPr>
                <a:spLocks noChangeAspect="1"/>
              </p:cNvSpPr>
              <p:nvPr/>
            </p:nvSpPr>
            <p:spPr bwMode="auto">
              <a:xfrm>
                <a:off x="2879" y="3240"/>
                <a:ext cx="5" cy="11"/>
              </a:xfrm>
              <a:custGeom>
                <a:avLst/>
                <a:gdLst>
                  <a:gd name="T0" fmla="*/ 0 w 11"/>
                  <a:gd name="T1" fmla="*/ 0 h 27"/>
                  <a:gd name="T2" fmla="*/ 0 w 11"/>
                  <a:gd name="T3" fmla="*/ 0 h 27"/>
                  <a:gd name="T4" fmla="*/ 0 w 11"/>
                  <a:gd name="T5" fmla="*/ 0 h 27"/>
                  <a:gd name="T6" fmla="*/ 0 w 11"/>
                  <a:gd name="T7" fmla="*/ 0 h 27"/>
                  <a:gd name="T8" fmla="*/ 0 60000 65536"/>
                  <a:gd name="T9" fmla="*/ 0 60000 65536"/>
                  <a:gd name="T10" fmla="*/ 0 60000 65536"/>
                  <a:gd name="T11" fmla="*/ 0 60000 65536"/>
                  <a:gd name="T12" fmla="*/ 0 w 11"/>
                  <a:gd name="T13" fmla="*/ 0 h 27"/>
                  <a:gd name="T14" fmla="*/ 11 w 11"/>
                  <a:gd name="T15" fmla="*/ 27 h 27"/>
                </a:gdLst>
                <a:ahLst/>
                <a:cxnLst>
                  <a:cxn ang="T8">
                    <a:pos x="T0" y="T1"/>
                  </a:cxn>
                  <a:cxn ang="T9">
                    <a:pos x="T2" y="T3"/>
                  </a:cxn>
                  <a:cxn ang="T10">
                    <a:pos x="T4" y="T5"/>
                  </a:cxn>
                  <a:cxn ang="T11">
                    <a:pos x="T6" y="T7"/>
                  </a:cxn>
                </a:cxnLst>
                <a:rect l="T12" t="T13" r="T14" b="T15"/>
                <a:pathLst>
                  <a:path w="11" h="27">
                    <a:moveTo>
                      <a:pt x="11" y="27"/>
                    </a:moveTo>
                    <a:lnTo>
                      <a:pt x="0" y="25"/>
                    </a:lnTo>
                    <a:lnTo>
                      <a:pt x="6" y="0"/>
                    </a:lnTo>
                    <a:lnTo>
                      <a:pt x="11" y="27"/>
                    </a:lnTo>
                    <a:close/>
                  </a:path>
                </a:pathLst>
              </a:custGeom>
              <a:blipFill dpi="0" rotWithShape="0">
                <a:blip r:embed="rId2" cstate="print"/>
                <a:srcRect/>
                <a:tile tx="0" ty="0" sx="100000" sy="100000" flip="none" algn="tl"/>
              </a:blipFill>
              <a:ln w="0">
                <a:noFill/>
                <a:prstDash val="solid"/>
                <a:round/>
                <a:headEnd/>
                <a:tailEnd/>
              </a:ln>
            </p:spPr>
            <p:txBody>
              <a:bodyPr/>
              <a:lstStyle/>
              <a:p>
                <a:endParaRPr lang="en-US" sz="2200" dirty="0">
                  <a:cs typeface="Calibri" pitchFamily="34" charset="0"/>
                </a:endParaRPr>
              </a:p>
            </p:txBody>
          </p:sp>
          <p:sp>
            <p:nvSpPr>
              <p:cNvPr id="225" name="Freeform 211"/>
              <p:cNvSpPr>
                <a:spLocks noChangeAspect="1"/>
              </p:cNvSpPr>
              <p:nvPr/>
            </p:nvSpPr>
            <p:spPr bwMode="auto">
              <a:xfrm>
                <a:off x="3171" y="3305"/>
                <a:ext cx="21" cy="31"/>
              </a:xfrm>
              <a:custGeom>
                <a:avLst/>
                <a:gdLst>
                  <a:gd name="T0" fmla="*/ 0 w 56"/>
                  <a:gd name="T1" fmla="*/ 0 h 85"/>
                  <a:gd name="T2" fmla="*/ 0 w 56"/>
                  <a:gd name="T3" fmla="*/ 0 h 85"/>
                  <a:gd name="T4" fmla="*/ 0 w 56"/>
                  <a:gd name="T5" fmla="*/ 0 h 85"/>
                  <a:gd name="T6" fmla="*/ 0 w 56"/>
                  <a:gd name="T7" fmla="*/ 0 h 85"/>
                  <a:gd name="T8" fmla="*/ 0 w 56"/>
                  <a:gd name="T9" fmla="*/ 0 h 85"/>
                  <a:gd name="T10" fmla="*/ 0 w 56"/>
                  <a:gd name="T11" fmla="*/ 0 h 85"/>
                  <a:gd name="T12" fmla="*/ 0 w 56"/>
                  <a:gd name="T13" fmla="*/ 0 h 85"/>
                  <a:gd name="T14" fmla="*/ 0 60000 65536"/>
                  <a:gd name="T15" fmla="*/ 0 60000 65536"/>
                  <a:gd name="T16" fmla="*/ 0 60000 65536"/>
                  <a:gd name="T17" fmla="*/ 0 60000 65536"/>
                  <a:gd name="T18" fmla="*/ 0 60000 65536"/>
                  <a:gd name="T19" fmla="*/ 0 60000 65536"/>
                  <a:gd name="T20" fmla="*/ 0 60000 65536"/>
                  <a:gd name="T21" fmla="*/ 0 w 56"/>
                  <a:gd name="T22" fmla="*/ 0 h 85"/>
                  <a:gd name="T23" fmla="*/ 56 w 56"/>
                  <a:gd name="T24" fmla="*/ 85 h 8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6" h="85">
                    <a:moveTo>
                      <a:pt x="27" y="0"/>
                    </a:moveTo>
                    <a:lnTo>
                      <a:pt x="3" y="26"/>
                    </a:lnTo>
                    <a:lnTo>
                      <a:pt x="0" y="67"/>
                    </a:lnTo>
                    <a:lnTo>
                      <a:pt x="48" y="85"/>
                    </a:lnTo>
                    <a:lnTo>
                      <a:pt x="56" y="61"/>
                    </a:lnTo>
                    <a:lnTo>
                      <a:pt x="52" y="11"/>
                    </a:lnTo>
                    <a:lnTo>
                      <a:pt x="27" y="0"/>
                    </a:lnTo>
                    <a:close/>
                  </a:path>
                </a:pathLst>
              </a:custGeom>
              <a:blipFill dpi="0" rotWithShape="0">
                <a:blip r:embed="rId2" cstate="print"/>
                <a:srcRect/>
                <a:tile tx="0" ty="0" sx="100000" sy="100000" flip="none" algn="tl"/>
              </a:blipFill>
              <a:ln w="0">
                <a:noFill/>
                <a:prstDash val="solid"/>
                <a:round/>
                <a:headEnd/>
                <a:tailEnd/>
              </a:ln>
            </p:spPr>
            <p:txBody>
              <a:bodyPr/>
              <a:lstStyle/>
              <a:p>
                <a:endParaRPr lang="en-US" sz="2200" dirty="0">
                  <a:cs typeface="Calibri" pitchFamily="34" charset="0"/>
                </a:endParaRPr>
              </a:p>
            </p:txBody>
          </p:sp>
          <p:sp>
            <p:nvSpPr>
              <p:cNvPr id="226" name="Freeform 212"/>
              <p:cNvSpPr>
                <a:spLocks noChangeAspect="1"/>
              </p:cNvSpPr>
              <p:nvPr/>
            </p:nvSpPr>
            <p:spPr bwMode="auto">
              <a:xfrm>
                <a:off x="2834" y="2891"/>
                <a:ext cx="225" cy="251"/>
              </a:xfrm>
              <a:custGeom>
                <a:avLst/>
                <a:gdLst>
                  <a:gd name="T0" fmla="*/ 0 w 597"/>
                  <a:gd name="T1" fmla="*/ 0 h 669"/>
                  <a:gd name="T2" fmla="*/ 0 w 597"/>
                  <a:gd name="T3" fmla="*/ 0 h 669"/>
                  <a:gd name="T4" fmla="*/ 0 w 597"/>
                  <a:gd name="T5" fmla="*/ 0 h 669"/>
                  <a:gd name="T6" fmla="*/ 0 w 597"/>
                  <a:gd name="T7" fmla="*/ 0 h 669"/>
                  <a:gd name="T8" fmla="*/ 0 w 597"/>
                  <a:gd name="T9" fmla="*/ 0 h 669"/>
                  <a:gd name="T10" fmla="*/ 0 w 597"/>
                  <a:gd name="T11" fmla="*/ 0 h 669"/>
                  <a:gd name="T12" fmla="*/ 0 w 597"/>
                  <a:gd name="T13" fmla="*/ 0 h 669"/>
                  <a:gd name="T14" fmla="*/ 0 w 597"/>
                  <a:gd name="T15" fmla="*/ 0 h 669"/>
                  <a:gd name="T16" fmla="*/ 0 w 597"/>
                  <a:gd name="T17" fmla="*/ 0 h 669"/>
                  <a:gd name="T18" fmla="*/ 0 w 597"/>
                  <a:gd name="T19" fmla="*/ 0 h 669"/>
                  <a:gd name="T20" fmla="*/ 0 w 597"/>
                  <a:gd name="T21" fmla="*/ 0 h 669"/>
                  <a:gd name="T22" fmla="*/ 0 w 597"/>
                  <a:gd name="T23" fmla="*/ 0 h 669"/>
                  <a:gd name="T24" fmla="*/ 0 w 597"/>
                  <a:gd name="T25" fmla="*/ 0 h 669"/>
                  <a:gd name="T26" fmla="*/ 0 w 597"/>
                  <a:gd name="T27" fmla="*/ 0 h 669"/>
                  <a:gd name="T28" fmla="*/ 0 w 597"/>
                  <a:gd name="T29" fmla="*/ 0 h 669"/>
                  <a:gd name="T30" fmla="*/ 0 w 597"/>
                  <a:gd name="T31" fmla="*/ 0 h 669"/>
                  <a:gd name="T32" fmla="*/ 0 w 597"/>
                  <a:gd name="T33" fmla="*/ 0 h 669"/>
                  <a:gd name="T34" fmla="*/ 0 w 597"/>
                  <a:gd name="T35" fmla="*/ 0 h 669"/>
                  <a:gd name="T36" fmla="*/ 0 w 597"/>
                  <a:gd name="T37" fmla="*/ 0 h 669"/>
                  <a:gd name="T38" fmla="*/ 0 w 597"/>
                  <a:gd name="T39" fmla="*/ 0 h 669"/>
                  <a:gd name="T40" fmla="*/ 0 w 597"/>
                  <a:gd name="T41" fmla="*/ 0 h 669"/>
                  <a:gd name="T42" fmla="*/ 0 w 597"/>
                  <a:gd name="T43" fmla="*/ 0 h 669"/>
                  <a:gd name="T44" fmla="*/ 0 w 597"/>
                  <a:gd name="T45" fmla="*/ 0 h 669"/>
                  <a:gd name="T46" fmla="*/ 0 w 597"/>
                  <a:gd name="T47" fmla="*/ 0 h 669"/>
                  <a:gd name="T48" fmla="*/ 0 w 597"/>
                  <a:gd name="T49" fmla="*/ 0 h 669"/>
                  <a:gd name="T50" fmla="*/ 0 w 597"/>
                  <a:gd name="T51" fmla="*/ 0 h 669"/>
                  <a:gd name="T52" fmla="*/ 0 w 597"/>
                  <a:gd name="T53" fmla="*/ 0 h 669"/>
                  <a:gd name="T54" fmla="*/ 0 w 597"/>
                  <a:gd name="T55" fmla="*/ 0 h 669"/>
                  <a:gd name="T56" fmla="*/ 0 w 597"/>
                  <a:gd name="T57" fmla="*/ 0 h 669"/>
                  <a:gd name="T58" fmla="*/ 0 w 597"/>
                  <a:gd name="T59" fmla="*/ 0 h 669"/>
                  <a:gd name="T60" fmla="*/ 0 w 597"/>
                  <a:gd name="T61" fmla="*/ 0 h 669"/>
                  <a:gd name="T62" fmla="*/ 0 w 597"/>
                  <a:gd name="T63" fmla="*/ 0 h 669"/>
                  <a:gd name="T64" fmla="*/ 0 w 597"/>
                  <a:gd name="T65" fmla="*/ 0 h 669"/>
                  <a:gd name="T66" fmla="*/ 0 w 597"/>
                  <a:gd name="T67" fmla="*/ 0 h 669"/>
                  <a:gd name="T68" fmla="*/ 0 w 597"/>
                  <a:gd name="T69" fmla="*/ 0 h 669"/>
                  <a:gd name="T70" fmla="*/ 0 w 597"/>
                  <a:gd name="T71" fmla="*/ 0 h 669"/>
                  <a:gd name="T72" fmla="*/ 0 w 597"/>
                  <a:gd name="T73" fmla="*/ 0 h 669"/>
                  <a:gd name="T74" fmla="*/ 0 w 597"/>
                  <a:gd name="T75" fmla="*/ 0 h 669"/>
                  <a:gd name="T76" fmla="*/ 0 w 597"/>
                  <a:gd name="T77" fmla="*/ 0 h 669"/>
                  <a:gd name="T78" fmla="*/ 0 w 597"/>
                  <a:gd name="T79" fmla="*/ 0 h 669"/>
                  <a:gd name="T80" fmla="*/ 0 w 597"/>
                  <a:gd name="T81" fmla="*/ 0 h 669"/>
                  <a:gd name="T82" fmla="*/ 0 w 597"/>
                  <a:gd name="T83" fmla="*/ 0 h 669"/>
                  <a:gd name="T84" fmla="*/ 0 w 597"/>
                  <a:gd name="T85" fmla="*/ 0 h 669"/>
                  <a:gd name="T86" fmla="*/ 0 w 597"/>
                  <a:gd name="T87" fmla="*/ 0 h 669"/>
                  <a:gd name="T88" fmla="*/ 0 w 597"/>
                  <a:gd name="T89" fmla="*/ 0 h 669"/>
                  <a:gd name="T90" fmla="*/ 0 w 597"/>
                  <a:gd name="T91" fmla="*/ 0 h 669"/>
                  <a:gd name="T92" fmla="*/ 0 w 597"/>
                  <a:gd name="T93" fmla="*/ 0 h 669"/>
                  <a:gd name="T94" fmla="*/ 0 w 597"/>
                  <a:gd name="T95" fmla="*/ 0 h 669"/>
                  <a:gd name="T96" fmla="*/ 0 w 597"/>
                  <a:gd name="T97" fmla="*/ 0 h 669"/>
                  <a:gd name="T98" fmla="*/ 0 w 597"/>
                  <a:gd name="T99" fmla="*/ 0 h 669"/>
                  <a:gd name="T100" fmla="*/ 0 w 597"/>
                  <a:gd name="T101" fmla="*/ 0 h 669"/>
                  <a:gd name="T102" fmla="*/ 0 w 597"/>
                  <a:gd name="T103" fmla="*/ 0 h 669"/>
                  <a:gd name="T104" fmla="*/ 0 w 597"/>
                  <a:gd name="T105" fmla="*/ 0 h 669"/>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597"/>
                  <a:gd name="T160" fmla="*/ 0 h 669"/>
                  <a:gd name="T161" fmla="*/ 597 w 597"/>
                  <a:gd name="T162" fmla="*/ 669 h 669"/>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597" h="669">
                    <a:moveTo>
                      <a:pt x="596" y="391"/>
                    </a:moveTo>
                    <a:lnTo>
                      <a:pt x="546" y="393"/>
                    </a:lnTo>
                    <a:lnTo>
                      <a:pt x="499" y="394"/>
                    </a:lnTo>
                    <a:lnTo>
                      <a:pt x="497" y="439"/>
                    </a:lnTo>
                    <a:lnTo>
                      <a:pt x="497" y="482"/>
                    </a:lnTo>
                    <a:lnTo>
                      <a:pt x="496" y="526"/>
                    </a:lnTo>
                    <a:lnTo>
                      <a:pt x="494" y="570"/>
                    </a:lnTo>
                    <a:lnTo>
                      <a:pt x="529" y="611"/>
                    </a:lnTo>
                    <a:lnTo>
                      <a:pt x="563" y="651"/>
                    </a:lnTo>
                    <a:lnTo>
                      <a:pt x="490" y="660"/>
                    </a:lnTo>
                    <a:lnTo>
                      <a:pt x="418" y="669"/>
                    </a:lnTo>
                    <a:lnTo>
                      <a:pt x="372" y="658"/>
                    </a:lnTo>
                    <a:lnTo>
                      <a:pt x="327" y="648"/>
                    </a:lnTo>
                    <a:lnTo>
                      <a:pt x="320" y="637"/>
                    </a:lnTo>
                    <a:lnTo>
                      <a:pt x="263" y="636"/>
                    </a:lnTo>
                    <a:lnTo>
                      <a:pt x="208" y="633"/>
                    </a:lnTo>
                    <a:lnTo>
                      <a:pt x="151" y="631"/>
                    </a:lnTo>
                    <a:lnTo>
                      <a:pt x="96" y="630"/>
                    </a:lnTo>
                    <a:lnTo>
                      <a:pt x="58" y="615"/>
                    </a:lnTo>
                    <a:lnTo>
                      <a:pt x="0" y="630"/>
                    </a:lnTo>
                    <a:lnTo>
                      <a:pt x="5" y="585"/>
                    </a:lnTo>
                    <a:lnTo>
                      <a:pt x="8" y="540"/>
                    </a:lnTo>
                    <a:lnTo>
                      <a:pt x="30" y="472"/>
                    </a:lnTo>
                    <a:lnTo>
                      <a:pt x="52" y="403"/>
                    </a:lnTo>
                    <a:lnTo>
                      <a:pt x="78" y="366"/>
                    </a:lnTo>
                    <a:lnTo>
                      <a:pt x="102" y="329"/>
                    </a:lnTo>
                    <a:lnTo>
                      <a:pt x="93" y="255"/>
                    </a:lnTo>
                    <a:lnTo>
                      <a:pt x="81" y="214"/>
                    </a:lnTo>
                    <a:lnTo>
                      <a:pt x="67" y="170"/>
                    </a:lnTo>
                    <a:lnTo>
                      <a:pt x="84" y="144"/>
                    </a:lnTo>
                    <a:lnTo>
                      <a:pt x="60" y="78"/>
                    </a:lnTo>
                    <a:lnTo>
                      <a:pt x="35" y="12"/>
                    </a:lnTo>
                    <a:lnTo>
                      <a:pt x="75" y="0"/>
                    </a:lnTo>
                    <a:lnTo>
                      <a:pt x="117" y="2"/>
                    </a:lnTo>
                    <a:lnTo>
                      <a:pt x="158" y="3"/>
                    </a:lnTo>
                    <a:lnTo>
                      <a:pt x="200" y="5"/>
                    </a:lnTo>
                    <a:lnTo>
                      <a:pt x="242" y="8"/>
                    </a:lnTo>
                    <a:lnTo>
                      <a:pt x="261" y="58"/>
                    </a:lnTo>
                    <a:lnTo>
                      <a:pt x="281" y="111"/>
                    </a:lnTo>
                    <a:lnTo>
                      <a:pt x="315" y="124"/>
                    </a:lnTo>
                    <a:lnTo>
                      <a:pt x="375" y="112"/>
                    </a:lnTo>
                    <a:lnTo>
                      <a:pt x="385" y="63"/>
                    </a:lnTo>
                    <a:lnTo>
                      <a:pt x="435" y="67"/>
                    </a:lnTo>
                    <a:lnTo>
                      <a:pt x="433" y="79"/>
                    </a:lnTo>
                    <a:lnTo>
                      <a:pt x="497" y="88"/>
                    </a:lnTo>
                    <a:lnTo>
                      <a:pt x="499" y="151"/>
                    </a:lnTo>
                    <a:lnTo>
                      <a:pt x="500" y="215"/>
                    </a:lnTo>
                    <a:lnTo>
                      <a:pt x="515" y="272"/>
                    </a:lnTo>
                    <a:lnTo>
                      <a:pt x="517" y="294"/>
                    </a:lnTo>
                    <a:lnTo>
                      <a:pt x="557" y="285"/>
                    </a:lnTo>
                    <a:lnTo>
                      <a:pt x="597" y="276"/>
                    </a:lnTo>
                    <a:lnTo>
                      <a:pt x="597" y="335"/>
                    </a:lnTo>
                    <a:lnTo>
                      <a:pt x="596" y="391"/>
                    </a:lnTo>
                    <a:close/>
                  </a:path>
                </a:pathLst>
              </a:custGeom>
              <a:blipFill dpi="0" rotWithShape="0">
                <a:blip r:embed="rId2" cstate="print"/>
                <a:srcRect/>
                <a:tile tx="0" ty="0" sx="100000" sy="100000" flip="none" algn="tl"/>
              </a:blipFill>
              <a:ln w="0">
                <a:noFill/>
                <a:prstDash val="solid"/>
                <a:round/>
                <a:headEnd/>
                <a:tailEnd/>
              </a:ln>
            </p:spPr>
            <p:txBody>
              <a:bodyPr/>
              <a:lstStyle/>
              <a:p>
                <a:endParaRPr lang="en-US" sz="2200" dirty="0">
                  <a:cs typeface="Calibri" pitchFamily="34" charset="0"/>
                </a:endParaRPr>
              </a:p>
            </p:txBody>
          </p:sp>
          <p:sp>
            <p:nvSpPr>
              <p:cNvPr id="227" name="Freeform 213"/>
              <p:cNvSpPr>
                <a:spLocks noChangeAspect="1"/>
              </p:cNvSpPr>
              <p:nvPr/>
            </p:nvSpPr>
            <p:spPr bwMode="auto">
              <a:xfrm>
                <a:off x="2842" y="2863"/>
                <a:ext cx="18" cy="27"/>
              </a:xfrm>
              <a:custGeom>
                <a:avLst/>
                <a:gdLst>
                  <a:gd name="T0" fmla="*/ 0 w 50"/>
                  <a:gd name="T1" fmla="*/ 0 h 72"/>
                  <a:gd name="T2" fmla="*/ 0 w 50"/>
                  <a:gd name="T3" fmla="*/ 0 h 72"/>
                  <a:gd name="T4" fmla="*/ 0 w 50"/>
                  <a:gd name="T5" fmla="*/ 0 h 72"/>
                  <a:gd name="T6" fmla="*/ 0 w 50"/>
                  <a:gd name="T7" fmla="*/ 0 h 72"/>
                  <a:gd name="T8" fmla="*/ 0 w 50"/>
                  <a:gd name="T9" fmla="*/ 0 h 72"/>
                  <a:gd name="T10" fmla="*/ 0 w 50"/>
                  <a:gd name="T11" fmla="*/ 0 h 72"/>
                  <a:gd name="T12" fmla="*/ 0 w 50"/>
                  <a:gd name="T13" fmla="*/ 0 h 72"/>
                  <a:gd name="T14" fmla="*/ 0 60000 65536"/>
                  <a:gd name="T15" fmla="*/ 0 60000 65536"/>
                  <a:gd name="T16" fmla="*/ 0 60000 65536"/>
                  <a:gd name="T17" fmla="*/ 0 60000 65536"/>
                  <a:gd name="T18" fmla="*/ 0 60000 65536"/>
                  <a:gd name="T19" fmla="*/ 0 60000 65536"/>
                  <a:gd name="T20" fmla="*/ 0 60000 65536"/>
                  <a:gd name="T21" fmla="*/ 0 w 50"/>
                  <a:gd name="T22" fmla="*/ 0 h 72"/>
                  <a:gd name="T23" fmla="*/ 50 w 50"/>
                  <a:gd name="T24" fmla="*/ 72 h 7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0" h="72">
                    <a:moveTo>
                      <a:pt x="7" y="72"/>
                    </a:moveTo>
                    <a:lnTo>
                      <a:pt x="0" y="30"/>
                    </a:lnTo>
                    <a:lnTo>
                      <a:pt x="32" y="0"/>
                    </a:lnTo>
                    <a:lnTo>
                      <a:pt x="50" y="9"/>
                    </a:lnTo>
                    <a:lnTo>
                      <a:pt x="28" y="26"/>
                    </a:lnTo>
                    <a:lnTo>
                      <a:pt x="23" y="69"/>
                    </a:lnTo>
                    <a:lnTo>
                      <a:pt x="7" y="72"/>
                    </a:lnTo>
                    <a:close/>
                  </a:path>
                </a:pathLst>
              </a:custGeom>
              <a:blipFill dpi="0" rotWithShape="0">
                <a:blip r:embed="rId2" cstate="print"/>
                <a:srcRect/>
                <a:tile tx="0" ty="0" sx="100000" sy="100000" flip="none" algn="tl"/>
              </a:blipFill>
              <a:ln w="0">
                <a:noFill/>
                <a:prstDash val="solid"/>
                <a:round/>
                <a:headEnd/>
                <a:tailEnd/>
              </a:ln>
            </p:spPr>
            <p:txBody>
              <a:bodyPr/>
              <a:lstStyle/>
              <a:p>
                <a:endParaRPr lang="en-US" sz="2200" dirty="0">
                  <a:cs typeface="Calibri" pitchFamily="34" charset="0"/>
                </a:endParaRPr>
              </a:p>
            </p:txBody>
          </p:sp>
          <p:sp>
            <p:nvSpPr>
              <p:cNvPr id="228" name="Freeform 214"/>
              <p:cNvSpPr>
                <a:spLocks noChangeAspect="1"/>
              </p:cNvSpPr>
              <p:nvPr/>
            </p:nvSpPr>
            <p:spPr bwMode="auto">
              <a:xfrm>
                <a:off x="1270" y="2661"/>
                <a:ext cx="714" cy="809"/>
              </a:xfrm>
              <a:custGeom>
                <a:avLst/>
                <a:gdLst>
                  <a:gd name="T0" fmla="*/ 0 w 1903"/>
                  <a:gd name="T1" fmla="*/ 0 h 2155"/>
                  <a:gd name="T2" fmla="*/ 0 w 1903"/>
                  <a:gd name="T3" fmla="*/ 0 h 2155"/>
                  <a:gd name="T4" fmla="*/ 0 w 1903"/>
                  <a:gd name="T5" fmla="*/ 0 h 2155"/>
                  <a:gd name="T6" fmla="*/ 0 w 1903"/>
                  <a:gd name="T7" fmla="*/ 0 h 2155"/>
                  <a:gd name="T8" fmla="*/ 0 w 1903"/>
                  <a:gd name="T9" fmla="*/ 0 h 2155"/>
                  <a:gd name="T10" fmla="*/ 0 w 1903"/>
                  <a:gd name="T11" fmla="*/ 0 h 2155"/>
                  <a:gd name="T12" fmla="*/ 0 w 1903"/>
                  <a:gd name="T13" fmla="*/ 0 h 2155"/>
                  <a:gd name="T14" fmla="*/ 0 w 1903"/>
                  <a:gd name="T15" fmla="*/ 0 h 2155"/>
                  <a:gd name="T16" fmla="*/ 0 w 1903"/>
                  <a:gd name="T17" fmla="*/ 0 h 2155"/>
                  <a:gd name="T18" fmla="*/ 0 w 1903"/>
                  <a:gd name="T19" fmla="*/ 0 h 2155"/>
                  <a:gd name="T20" fmla="*/ 0 w 1903"/>
                  <a:gd name="T21" fmla="*/ 0 h 2155"/>
                  <a:gd name="T22" fmla="*/ 0 w 1903"/>
                  <a:gd name="T23" fmla="*/ 0 h 2155"/>
                  <a:gd name="T24" fmla="*/ 0 w 1903"/>
                  <a:gd name="T25" fmla="*/ 0 h 2155"/>
                  <a:gd name="T26" fmla="*/ 0 w 1903"/>
                  <a:gd name="T27" fmla="*/ 0 h 2155"/>
                  <a:gd name="T28" fmla="*/ 0 w 1903"/>
                  <a:gd name="T29" fmla="*/ 0 h 2155"/>
                  <a:gd name="T30" fmla="*/ 0 w 1903"/>
                  <a:gd name="T31" fmla="*/ 0 h 2155"/>
                  <a:gd name="T32" fmla="*/ 0 w 1903"/>
                  <a:gd name="T33" fmla="*/ 0 h 2155"/>
                  <a:gd name="T34" fmla="*/ 0 w 1903"/>
                  <a:gd name="T35" fmla="*/ 0 h 2155"/>
                  <a:gd name="T36" fmla="*/ 0 w 1903"/>
                  <a:gd name="T37" fmla="*/ 0 h 2155"/>
                  <a:gd name="T38" fmla="*/ 0 w 1903"/>
                  <a:gd name="T39" fmla="*/ 0 h 2155"/>
                  <a:gd name="T40" fmla="*/ 0 w 1903"/>
                  <a:gd name="T41" fmla="*/ 0 h 2155"/>
                  <a:gd name="T42" fmla="*/ 0 w 1903"/>
                  <a:gd name="T43" fmla="*/ 0 h 2155"/>
                  <a:gd name="T44" fmla="*/ 0 w 1903"/>
                  <a:gd name="T45" fmla="*/ 0 h 2155"/>
                  <a:gd name="T46" fmla="*/ 0 w 1903"/>
                  <a:gd name="T47" fmla="*/ 0 h 2155"/>
                  <a:gd name="T48" fmla="*/ 0 w 1903"/>
                  <a:gd name="T49" fmla="*/ 0 h 2155"/>
                  <a:gd name="T50" fmla="*/ 0 w 1903"/>
                  <a:gd name="T51" fmla="*/ 0 h 2155"/>
                  <a:gd name="T52" fmla="*/ 0 w 1903"/>
                  <a:gd name="T53" fmla="*/ 0 h 2155"/>
                  <a:gd name="T54" fmla="*/ 0 w 1903"/>
                  <a:gd name="T55" fmla="*/ 0 h 2155"/>
                  <a:gd name="T56" fmla="*/ 0 w 1903"/>
                  <a:gd name="T57" fmla="*/ 0 h 2155"/>
                  <a:gd name="T58" fmla="*/ 0 w 1903"/>
                  <a:gd name="T59" fmla="*/ 0 h 2155"/>
                  <a:gd name="T60" fmla="*/ 0 w 1903"/>
                  <a:gd name="T61" fmla="*/ 0 h 2155"/>
                  <a:gd name="T62" fmla="*/ 0 w 1903"/>
                  <a:gd name="T63" fmla="*/ 0 h 2155"/>
                  <a:gd name="T64" fmla="*/ 0 w 1903"/>
                  <a:gd name="T65" fmla="*/ 0 h 2155"/>
                  <a:gd name="T66" fmla="*/ 0 w 1903"/>
                  <a:gd name="T67" fmla="*/ 0 h 2155"/>
                  <a:gd name="T68" fmla="*/ 0 w 1903"/>
                  <a:gd name="T69" fmla="*/ 0 h 2155"/>
                  <a:gd name="T70" fmla="*/ 0 w 1903"/>
                  <a:gd name="T71" fmla="*/ 0 h 2155"/>
                  <a:gd name="T72" fmla="*/ 0 w 1903"/>
                  <a:gd name="T73" fmla="*/ 0 h 2155"/>
                  <a:gd name="T74" fmla="*/ 0 w 1903"/>
                  <a:gd name="T75" fmla="*/ 0 h 2155"/>
                  <a:gd name="T76" fmla="*/ 0 w 1903"/>
                  <a:gd name="T77" fmla="*/ 0 h 2155"/>
                  <a:gd name="T78" fmla="*/ 0 w 1903"/>
                  <a:gd name="T79" fmla="*/ 0 h 2155"/>
                  <a:gd name="T80" fmla="*/ 0 w 1903"/>
                  <a:gd name="T81" fmla="*/ 0 h 2155"/>
                  <a:gd name="T82" fmla="*/ 0 w 1903"/>
                  <a:gd name="T83" fmla="*/ 0 h 2155"/>
                  <a:gd name="T84" fmla="*/ 0 w 1903"/>
                  <a:gd name="T85" fmla="*/ 0 h 2155"/>
                  <a:gd name="T86" fmla="*/ 0 w 1903"/>
                  <a:gd name="T87" fmla="*/ 0 h 2155"/>
                  <a:gd name="T88" fmla="*/ 0 w 1903"/>
                  <a:gd name="T89" fmla="*/ 0 h 2155"/>
                  <a:gd name="T90" fmla="*/ 0 w 1903"/>
                  <a:gd name="T91" fmla="*/ 0 h 2155"/>
                  <a:gd name="T92" fmla="*/ 0 w 1903"/>
                  <a:gd name="T93" fmla="*/ 0 h 2155"/>
                  <a:gd name="T94" fmla="*/ 0 w 1903"/>
                  <a:gd name="T95" fmla="*/ 0 h 2155"/>
                  <a:gd name="T96" fmla="*/ 0 w 1903"/>
                  <a:gd name="T97" fmla="*/ 0 h 2155"/>
                  <a:gd name="T98" fmla="*/ 0 w 1903"/>
                  <a:gd name="T99" fmla="*/ 0 h 2155"/>
                  <a:gd name="T100" fmla="*/ 0 w 1903"/>
                  <a:gd name="T101" fmla="*/ 0 h 2155"/>
                  <a:gd name="T102" fmla="*/ 0 w 1903"/>
                  <a:gd name="T103" fmla="*/ 0 h 2155"/>
                  <a:gd name="T104" fmla="*/ 0 w 1903"/>
                  <a:gd name="T105" fmla="*/ 0 h 2155"/>
                  <a:gd name="T106" fmla="*/ 0 w 1903"/>
                  <a:gd name="T107" fmla="*/ 0 h 2155"/>
                  <a:gd name="T108" fmla="*/ 0 w 1903"/>
                  <a:gd name="T109" fmla="*/ 0 h 2155"/>
                  <a:gd name="T110" fmla="*/ 0 w 1903"/>
                  <a:gd name="T111" fmla="*/ 0 h 2155"/>
                  <a:gd name="T112" fmla="*/ 0 w 1903"/>
                  <a:gd name="T113" fmla="*/ 0 h 2155"/>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1903"/>
                  <a:gd name="T172" fmla="*/ 0 h 2155"/>
                  <a:gd name="T173" fmla="*/ 1903 w 1903"/>
                  <a:gd name="T174" fmla="*/ 2155 h 2155"/>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1903" h="2155">
                    <a:moveTo>
                      <a:pt x="1445" y="422"/>
                    </a:moveTo>
                    <a:lnTo>
                      <a:pt x="1434" y="430"/>
                    </a:lnTo>
                    <a:lnTo>
                      <a:pt x="1416" y="466"/>
                    </a:lnTo>
                    <a:lnTo>
                      <a:pt x="1430" y="422"/>
                    </a:lnTo>
                    <a:lnTo>
                      <a:pt x="1424" y="412"/>
                    </a:lnTo>
                    <a:lnTo>
                      <a:pt x="1416" y="416"/>
                    </a:lnTo>
                    <a:lnTo>
                      <a:pt x="1419" y="391"/>
                    </a:lnTo>
                    <a:lnTo>
                      <a:pt x="1403" y="375"/>
                    </a:lnTo>
                    <a:lnTo>
                      <a:pt x="1385" y="376"/>
                    </a:lnTo>
                    <a:lnTo>
                      <a:pt x="1379" y="369"/>
                    </a:lnTo>
                    <a:lnTo>
                      <a:pt x="1361" y="360"/>
                    </a:lnTo>
                    <a:lnTo>
                      <a:pt x="1342" y="349"/>
                    </a:lnTo>
                    <a:lnTo>
                      <a:pt x="1322" y="342"/>
                    </a:lnTo>
                    <a:lnTo>
                      <a:pt x="1306" y="337"/>
                    </a:lnTo>
                    <a:lnTo>
                      <a:pt x="1280" y="324"/>
                    </a:lnTo>
                    <a:lnTo>
                      <a:pt x="1279" y="330"/>
                    </a:lnTo>
                    <a:lnTo>
                      <a:pt x="1248" y="336"/>
                    </a:lnTo>
                    <a:lnTo>
                      <a:pt x="1230" y="370"/>
                    </a:lnTo>
                    <a:lnTo>
                      <a:pt x="1228" y="378"/>
                    </a:lnTo>
                    <a:lnTo>
                      <a:pt x="1210" y="386"/>
                    </a:lnTo>
                    <a:lnTo>
                      <a:pt x="1176" y="434"/>
                    </a:lnTo>
                    <a:lnTo>
                      <a:pt x="1180" y="392"/>
                    </a:lnTo>
                    <a:lnTo>
                      <a:pt x="1166" y="404"/>
                    </a:lnTo>
                    <a:lnTo>
                      <a:pt x="1149" y="395"/>
                    </a:lnTo>
                    <a:lnTo>
                      <a:pt x="1131" y="397"/>
                    </a:lnTo>
                    <a:lnTo>
                      <a:pt x="1116" y="343"/>
                    </a:lnTo>
                    <a:lnTo>
                      <a:pt x="1082" y="361"/>
                    </a:lnTo>
                    <a:lnTo>
                      <a:pt x="1048" y="379"/>
                    </a:lnTo>
                    <a:lnTo>
                      <a:pt x="1031" y="375"/>
                    </a:lnTo>
                    <a:lnTo>
                      <a:pt x="1067" y="352"/>
                    </a:lnTo>
                    <a:lnTo>
                      <a:pt x="1097" y="292"/>
                    </a:lnTo>
                    <a:lnTo>
                      <a:pt x="1130" y="257"/>
                    </a:lnTo>
                    <a:lnTo>
                      <a:pt x="1161" y="221"/>
                    </a:lnTo>
                    <a:lnTo>
                      <a:pt x="1148" y="191"/>
                    </a:lnTo>
                    <a:lnTo>
                      <a:pt x="1124" y="170"/>
                    </a:lnTo>
                    <a:lnTo>
                      <a:pt x="1113" y="124"/>
                    </a:lnTo>
                    <a:lnTo>
                      <a:pt x="1103" y="76"/>
                    </a:lnTo>
                    <a:lnTo>
                      <a:pt x="1101" y="81"/>
                    </a:lnTo>
                    <a:lnTo>
                      <a:pt x="1083" y="52"/>
                    </a:lnTo>
                    <a:lnTo>
                      <a:pt x="1085" y="64"/>
                    </a:lnTo>
                    <a:lnTo>
                      <a:pt x="1079" y="64"/>
                    </a:lnTo>
                    <a:lnTo>
                      <a:pt x="1076" y="67"/>
                    </a:lnTo>
                    <a:lnTo>
                      <a:pt x="1045" y="118"/>
                    </a:lnTo>
                    <a:lnTo>
                      <a:pt x="1013" y="170"/>
                    </a:lnTo>
                    <a:lnTo>
                      <a:pt x="966" y="167"/>
                    </a:lnTo>
                    <a:lnTo>
                      <a:pt x="933" y="161"/>
                    </a:lnTo>
                    <a:lnTo>
                      <a:pt x="904" y="151"/>
                    </a:lnTo>
                    <a:lnTo>
                      <a:pt x="861" y="160"/>
                    </a:lnTo>
                    <a:lnTo>
                      <a:pt x="864" y="188"/>
                    </a:lnTo>
                    <a:lnTo>
                      <a:pt x="842" y="182"/>
                    </a:lnTo>
                    <a:lnTo>
                      <a:pt x="792" y="191"/>
                    </a:lnTo>
                    <a:lnTo>
                      <a:pt x="743" y="215"/>
                    </a:lnTo>
                    <a:lnTo>
                      <a:pt x="713" y="216"/>
                    </a:lnTo>
                    <a:lnTo>
                      <a:pt x="682" y="175"/>
                    </a:lnTo>
                    <a:lnTo>
                      <a:pt x="676" y="110"/>
                    </a:lnTo>
                    <a:lnTo>
                      <a:pt x="689" y="60"/>
                    </a:lnTo>
                    <a:lnTo>
                      <a:pt x="669" y="31"/>
                    </a:lnTo>
                    <a:lnTo>
                      <a:pt x="664" y="0"/>
                    </a:lnTo>
                    <a:lnTo>
                      <a:pt x="636" y="2"/>
                    </a:lnTo>
                    <a:lnTo>
                      <a:pt x="640" y="3"/>
                    </a:lnTo>
                    <a:lnTo>
                      <a:pt x="627" y="33"/>
                    </a:lnTo>
                    <a:lnTo>
                      <a:pt x="586" y="49"/>
                    </a:lnTo>
                    <a:lnTo>
                      <a:pt x="546" y="67"/>
                    </a:lnTo>
                    <a:lnTo>
                      <a:pt x="537" y="87"/>
                    </a:lnTo>
                    <a:lnTo>
                      <a:pt x="492" y="72"/>
                    </a:lnTo>
                    <a:lnTo>
                      <a:pt x="445" y="55"/>
                    </a:lnTo>
                    <a:lnTo>
                      <a:pt x="460" y="84"/>
                    </a:lnTo>
                    <a:lnTo>
                      <a:pt x="474" y="145"/>
                    </a:lnTo>
                    <a:lnTo>
                      <a:pt x="506" y="157"/>
                    </a:lnTo>
                    <a:lnTo>
                      <a:pt x="497" y="172"/>
                    </a:lnTo>
                    <a:lnTo>
                      <a:pt x="455" y="210"/>
                    </a:lnTo>
                    <a:lnTo>
                      <a:pt x="404" y="248"/>
                    </a:lnTo>
                    <a:lnTo>
                      <a:pt x="398" y="243"/>
                    </a:lnTo>
                    <a:lnTo>
                      <a:pt x="371" y="246"/>
                    </a:lnTo>
                    <a:lnTo>
                      <a:pt x="334" y="222"/>
                    </a:lnTo>
                    <a:lnTo>
                      <a:pt x="322" y="218"/>
                    </a:lnTo>
                    <a:lnTo>
                      <a:pt x="304" y="173"/>
                    </a:lnTo>
                    <a:lnTo>
                      <a:pt x="279" y="193"/>
                    </a:lnTo>
                    <a:lnTo>
                      <a:pt x="267" y="187"/>
                    </a:lnTo>
                    <a:lnTo>
                      <a:pt x="271" y="194"/>
                    </a:lnTo>
                    <a:lnTo>
                      <a:pt x="230" y="194"/>
                    </a:lnTo>
                    <a:lnTo>
                      <a:pt x="188" y="194"/>
                    </a:lnTo>
                    <a:lnTo>
                      <a:pt x="194" y="231"/>
                    </a:lnTo>
                    <a:lnTo>
                      <a:pt x="221" y="243"/>
                    </a:lnTo>
                    <a:lnTo>
                      <a:pt x="212" y="255"/>
                    </a:lnTo>
                    <a:lnTo>
                      <a:pt x="177" y="257"/>
                    </a:lnTo>
                    <a:lnTo>
                      <a:pt x="188" y="310"/>
                    </a:lnTo>
                    <a:lnTo>
                      <a:pt x="209" y="367"/>
                    </a:lnTo>
                    <a:lnTo>
                      <a:pt x="197" y="445"/>
                    </a:lnTo>
                    <a:lnTo>
                      <a:pt x="186" y="522"/>
                    </a:lnTo>
                    <a:lnTo>
                      <a:pt x="168" y="521"/>
                    </a:lnTo>
                    <a:lnTo>
                      <a:pt x="128" y="531"/>
                    </a:lnTo>
                    <a:lnTo>
                      <a:pt x="89" y="551"/>
                    </a:lnTo>
                    <a:lnTo>
                      <a:pt x="51" y="569"/>
                    </a:lnTo>
                    <a:lnTo>
                      <a:pt x="37" y="610"/>
                    </a:lnTo>
                    <a:lnTo>
                      <a:pt x="25" y="654"/>
                    </a:lnTo>
                    <a:lnTo>
                      <a:pt x="0" y="697"/>
                    </a:lnTo>
                    <a:lnTo>
                      <a:pt x="22" y="739"/>
                    </a:lnTo>
                    <a:lnTo>
                      <a:pt x="43" y="782"/>
                    </a:lnTo>
                    <a:lnTo>
                      <a:pt x="42" y="806"/>
                    </a:lnTo>
                    <a:lnTo>
                      <a:pt x="61" y="810"/>
                    </a:lnTo>
                    <a:lnTo>
                      <a:pt x="89" y="833"/>
                    </a:lnTo>
                    <a:lnTo>
                      <a:pt x="128" y="842"/>
                    </a:lnTo>
                    <a:lnTo>
                      <a:pt x="161" y="815"/>
                    </a:lnTo>
                    <a:lnTo>
                      <a:pt x="164" y="857"/>
                    </a:lnTo>
                    <a:lnTo>
                      <a:pt x="168" y="898"/>
                    </a:lnTo>
                    <a:lnTo>
                      <a:pt x="219" y="894"/>
                    </a:lnTo>
                    <a:lnTo>
                      <a:pt x="282" y="897"/>
                    </a:lnTo>
                    <a:lnTo>
                      <a:pt x="304" y="880"/>
                    </a:lnTo>
                    <a:lnTo>
                      <a:pt x="345" y="855"/>
                    </a:lnTo>
                    <a:lnTo>
                      <a:pt x="385" y="830"/>
                    </a:lnTo>
                    <a:lnTo>
                      <a:pt x="424" y="834"/>
                    </a:lnTo>
                    <a:lnTo>
                      <a:pt x="428" y="880"/>
                    </a:lnTo>
                    <a:lnTo>
                      <a:pt x="433" y="925"/>
                    </a:lnTo>
                    <a:lnTo>
                      <a:pt x="470" y="967"/>
                    </a:lnTo>
                    <a:lnTo>
                      <a:pt x="504" y="979"/>
                    </a:lnTo>
                    <a:lnTo>
                      <a:pt x="548" y="1000"/>
                    </a:lnTo>
                    <a:lnTo>
                      <a:pt x="603" y="1036"/>
                    </a:lnTo>
                    <a:lnTo>
                      <a:pt x="657" y="1046"/>
                    </a:lnTo>
                    <a:lnTo>
                      <a:pt x="671" y="1068"/>
                    </a:lnTo>
                    <a:lnTo>
                      <a:pt x="679" y="1124"/>
                    </a:lnTo>
                    <a:lnTo>
                      <a:pt x="670" y="1124"/>
                    </a:lnTo>
                    <a:lnTo>
                      <a:pt x="688" y="1145"/>
                    </a:lnTo>
                    <a:lnTo>
                      <a:pt x="695" y="1188"/>
                    </a:lnTo>
                    <a:lnTo>
                      <a:pt x="739" y="1192"/>
                    </a:lnTo>
                    <a:lnTo>
                      <a:pt x="783" y="1197"/>
                    </a:lnTo>
                    <a:lnTo>
                      <a:pt x="789" y="1246"/>
                    </a:lnTo>
                    <a:lnTo>
                      <a:pt x="819" y="1276"/>
                    </a:lnTo>
                    <a:lnTo>
                      <a:pt x="830" y="1297"/>
                    </a:lnTo>
                    <a:lnTo>
                      <a:pt x="819" y="1339"/>
                    </a:lnTo>
                    <a:lnTo>
                      <a:pt x="809" y="1380"/>
                    </a:lnTo>
                    <a:lnTo>
                      <a:pt x="816" y="1397"/>
                    </a:lnTo>
                    <a:lnTo>
                      <a:pt x="809" y="1404"/>
                    </a:lnTo>
                    <a:lnTo>
                      <a:pt x="819" y="1428"/>
                    </a:lnTo>
                    <a:lnTo>
                      <a:pt x="827" y="1506"/>
                    </a:lnTo>
                    <a:lnTo>
                      <a:pt x="895" y="1516"/>
                    </a:lnTo>
                    <a:lnTo>
                      <a:pt x="930" y="1521"/>
                    </a:lnTo>
                    <a:lnTo>
                      <a:pt x="945" y="1567"/>
                    </a:lnTo>
                    <a:lnTo>
                      <a:pt x="960" y="1612"/>
                    </a:lnTo>
                    <a:lnTo>
                      <a:pt x="985" y="1612"/>
                    </a:lnTo>
                    <a:lnTo>
                      <a:pt x="1010" y="1615"/>
                    </a:lnTo>
                    <a:lnTo>
                      <a:pt x="1009" y="1658"/>
                    </a:lnTo>
                    <a:lnTo>
                      <a:pt x="1007" y="1703"/>
                    </a:lnTo>
                    <a:lnTo>
                      <a:pt x="1037" y="1704"/>
                    </a:lnTo>
                    <a:lnTo>
                      <a:pt x="1060" y="1774"/>
                    </a:lnTo>
                    <a:lnTo>
                      <a:pt x="1030" y="1801"/>
                    </a:lnTo>
                    <a:lnTo>
                      <a:pt x="1000" y="1828"/>
                    </a:lnTo>
                    <a:lnTo>
                      <a:pt x="973" y="1861"/>
                    </a:lnTo>
                    <a:lnTo>
                      <a:pt x="948" y="1892"/>
                    </a:lnTo>
                    <a:lnTo>
                      <a:pt x="922" y="1925"/>
                    </a:lnTo>
                    <a:lnTo>
                      <a:pt x="897" y="1958"/>
                    </a:lnTo>
                    <a:lnTo>
                      <a:pt x="898" y="1959"/>
                    </a:lnTo>
                    <a:lnTo>
                      <a:pt x="922" y="1953"/>
                    </a:lnTo>
                    <a:lnTo>
                      <a:pt x="980" y="1998"/>
                    </a:lnTo>
                    <a:lnTo>
                      <a:pt x="994" y="2000"/>
                    </a:lnTo>
                    <a:lnTo>
                      <a:pt x="1024" y="2017"/>
                    </a:lnTo>
                    <a:lnTo>
                      <a:pt x="1074" y="2053"/>
                    </a:lnTo>
                    <a:lnTo>
                      <a:pt x="1124" y="2091"/>
                    </a:lnTo>
                    <a:lnTo>
                      <a:pt x="1119" y="2116"/>
                    </a:lnTo>
                    <a:lnTo>
                      <a:pt x="1130" y="2155"/>
                    </a:lnTo>
                    <a:lnTo>
                      <a:pt x="1148" y="2120"/>
                    </a:lnTo>
                    <a:lnTo>
                      <a:pt x="1164" y="2085"/>
                    </a:lnTo>
                    <a:lnTo>
                      <a:pt x="1167" y="2052"/>
                    </a:lnTo>
                    <a:lnTo>
                      <a:pt x="1180" y="2017"/>
                    </a:lnTo>
                    <a:lnTo>
                      <a:pt x="1200" y="1991"/>
                    </a:lnTo>
                    <a:lnTo>
                      <a:pt x="1195" y="1959"/>
                    </a:lnTo>
                    <a:lnTo>
                      <a:pt x="1197" y="1958"/>
                    </a:lnTo>
                    <a:lnTo>
                      <a:pt x="1219" y="1965"/>
                    </a:lnTo>
                    <a:lnTo>
                      <a:pt x="1231" y="1967"/>
                    </a:lnTo>
                    <a:lnTo>
                      <a:pt x="1210" y="2007"/>
                    </a:lnTo>
                    <a:lnTo>
                      <a:pt x="1189" y="2046"/>
                    </a:lnTo>
                    <a:lnTo>
                      <a:pt x="1174" y="2056"/>
                    </a:lnTo>
                    <a:lnTo>
                      <a:pt x="1179" y="2062"/>
                    </a:lnTo>
                    <a:lnTo>
                      <a:pt x="1210" y="2017"/>
                    </a:lnTo>
                    <a:lnTo>
                      <a:pt x="1243" y="1973"/>
                    </a:lnTo>
                    <a:lnTo>
                      <a:pt x="1263" y="1928"/>
                    </a:lnTo>
                    <a:lnTo>
                      <a:pt x="1283" y="1883"/>
                    </a:lnTo>
                    <a:lnTo>
                      <a:pt x="1297" y="1859"/>
                    </a:lnTo>
                    <a:lnTo>
                      <a:pt x="1300" y="1858"/>
                    </a:lnTo>
                    <a:lnTo>
                      <a:pt x="1300" y="1813"/>
                    </a:lnTo>
                    <a:lnTo>
                      <a:pt x="1300" y="1768"/>
                    </a:lnTo>
                    <a:lnTo>
                      <a:pt x="1289" y="1738"/>
                    </a:lnTo>
                    <a:lnTo>
                      <a:pt x="1288" y="1719"/>
                    </a:lnTo>
                    <a:lnTo>
                      <a:pt x="1295" y="1700"/>
                    </a:lnTo>
                    <a:lnTo>
                      <a:pt x="1289" y="1695"/>
                    </a:lnTo>
                    <a:lnTo>
                      <a:pt x="1309" y="1691"/>
                    </a:lnTo>
                    <a:lnTo>
                      <a:pt x="1351" y="1650"/>
                    </a:lnTo>
                    <a:lnTo>
                      <a:pt x="1392" y="1612"/>
                    </a:lnTo>
                    <a:lnTo>
                      <a:pt x="1433" y="1600"/>
                    </a:lnTo>
                    <a:lnTo>
                      <a:pt x="1470" y="1573"/>
                    </a:lnTo>
                    <a:lnTo>
                      <a:pt x="1486" y="1561"/>
                    </a:lnTo>
                    <a:lnTo>
                      <a:pt x="1518" y="1561"/>
                    </a:lnTo>
                    <a:lnTo>
                      <a:pt x="1503" y="1564"/>
                    </a:lnTo>
                    <a:lnTo>
                      <a:pt x="1534" y="1552"/>
                    </a:lnTo>
                    <a:lnTo>
                      <a:pt x="1542" y="1550"/>
                    </a:lnTo>
                    <a:lnTo>
                      <a:pt x="1597" y="1550"/>
                    </a:lnTo>
                    <a:lnTo>
                      <a:pt x="1610" y="1519"/>
                    </a:lnTo>
                    <a:lnTo>
                      <a:pt x="1640" y="1503"/>
                    </a:lnTo>
                    <a:lnTo>
                      <a:pt x="1645" y="1441"/>
                    </a:lnTo>
                    <a:lnTo>
                      <a:pt x="1669" y="1398"/>
                    </a:lnTo>
                    <a:lnTo>
                      <a:pt x="1691" y="1356"/>
                    </a:lnTo>
                    <a:lnTo>
                      <a:pt x="1698" y="1282"/>
                    </a:lnTo>
                    <a:lnTo>
                      <a:pt x="1710" y="1253"/>
                    </a:lnTo>
                    <a:lnTo>
                      <a:pt x="1713" y="1200"/>
                    </a:lnTo>
                    <a:lnTo>
                      <a:pt x="1716" y="1148"/>
                    </a:lnTo>
                    <a:lnTo>
                      <a:pt x="1713" y="1106"/>
                    </a:lnTo>
                    <a:lnTo>
                      <a:pt x="1712" y="1065"/>
                    </a:lnTo>
                    <a:lnTo>
                      <a:pt x="1706" y="1049"/>
                    </a:lnTo>
                    <a:lnTo>
                      <a:pt x="1713" y="997"/>
                    </a:lnTo>
                    <a:lnTo>
                      <a:pt x="1728" y="992"/>
                    </a:lnTo>
                    <a:lnTo>
                      <a:pt x="1733" y="1009"/>
                    </a:lnTo>
                    <a:lnTo>
                      <a:pt x="1758" y="965"/>
                    </a:lnTo>
                    <a:lnTo>
                      <a:pt x="1783" y="922"/>
                    </a:lnTo>
                    <a:lnTo>
                      <a:pt x="1783" y="916"/>
                    </a:lnTo>
                    <a:lnTo>
                      <a:pt x="1794" y="904"/>
                    </a:lnTo>
                    <a:lnTo>
                      <a:pt x="1822" y="864"/>
                    </a:lnTo>
                    <a:lnTo>
                      <a:pt x="1852" y="824"/>
                    </a:lnTo>
                    <a:lnTo>
                      <a:pt x="1894" y="763"/>
                    </a:lnTo>
                    <a:lnTo>
                      <a:pt x="1903" y="685"/>
                    </a:lnTo>
                    <a:lnTo>
                      <a:pt x="1882" y="628"/>
                    </a:lnTo>
                    <a:lnTo>
                      <a:pt x="1861" y="572"/>
                    </a:lnTo>
                    <a:lnTo>
                      <a:pt x="1822" y="566"/>
                    </a:lnTo>
                    <a:lnTo>
                      <a:pt x="1782" y="558"/>
                    </a:lnTo>
                    <a:lnTo>
                      <a:pt x="1730" y="512"/>
                    </a:lnTo>
                    <a:lnTo>
                      <a:pt x="1678" y="466"/>
                    </a:lnTo>
                    <a:lnTo>
                      <a:pt x="1610" y="446"/>
                    </a:lnTo>
                    <a:lnTo>
                      <a:pt x="1564" y="448"/>
                    </a:lnTo>
                    <a:lnTo>
                      <a:pt x="1521" y="437"/>
                    </a:lnTo>
                    <a:lnTo>
                      <a:pt x="1477" y="428"/>
                    </a:lnTo>
                    <a:lnTo>
                      <a:pt x="1440" y="440"/>
                    </a:lnTo>
                    <a:lnTo>
                      <a:pt x="1445" y="422"/>
                    </a:lnTo>
                    <a:close/>
                  </a:path>
                </a:pathLst>
              </a:custGeom>
              <a:blipFill dpi="0" rotWithShape="0">
                <a:blip r:embed="rId2" cstate="print"/>
                <a:srcRect/>
                <a:tile tx="0" ty="0" sx="100000" sy="100000" flip="none" algn="tl"/>
              </a:blipFill>
              <a:ln w="0">
                <a:noFill/>
                <a:prstDash val="solid"/>
                <a:round/>
                <a:headEnd/>
                <a:tailEnd/>
              </a:ln>
            </p:spPr>
            <p:txBody>
              <a:bodyPr/>
              <a:lstStyle/>
              <a:p>
                <a:endParaRPr lang="en-US" sz="2200" dirty="0">
                  <a:cs typeface="Calibri" pitchFamily="34" charset="0"/>
                </a:endParaRPr>
              </a:p>
            </p:txBody>
          </p:sp>
          <p:sp>
            <p:nvSpPr>
              <p:cNvPr id="229" name="Freeform 215"/>
              <p:cNvSpPr>
                <a:spLocks noChangeAspect="1"/>
              </p:cNvSpPr>
              <p:nvPr/>
            </p:nvSpPr>
            <p:spPr bwMode="auto">
              <a:xfrm>
                <a:off x="1690" y="2772"/>
                <a:ext cx="44" cy="36"/>
              </a:xfrm>
              <a:custGeom>
                <a:avLst/>
                <a:gdLst>
                  <a:gd name="T0" fmla="*/ 0 w 117"/>
                  <a:gd name="T1" fmla="*/ 0 h 96"/>
                  <a:gd name="T2" fmla="*/ 0 w 117"/>
                  <a:gd name="T3" fmla="*/ 0 h 96"/>
                  <a:gd name="T4" fmla="*/ 0 w 117"/>
                  <a:gd name="T5" fmla="*/ 0 h 96"/>
                  <a:gd name="T6" fmla="*/ 0 w 117"/>
                  <a:gd name="T7" fmla="*/ 0 h 96"/>
                  <a:gd name="T8" fmla="*/ 0 w 117"/>
                  <a:gd name="T9" fmla="*/ 0 h 96"/>
                  <a:gd name="T10" fmla="*/ 0 w 117"/>
                  <a:gd name="T11" fmla="*/ 0 h 96"/>
                  <a:gd name="T12" fmla="*/ 0 w 117"/>
                  <a:gd name="T13" fmla="*/ 0 h 96"/>
                  <a:gd name="T14" fmla="*/ 0 w 117"/>
                  <a:gd name="T15" fmla="*/ 0 h 96"/>
                  <a:gd name="T16" fmla="*/ 0 w 117"/>
                  <a:gd name="T17" fmla="*/ 0 h 96"/>
                  <a:gd name="T18" fmla="*/ 0 w 117"/>
                  <a:gd name="T19" fmla="*/ 0 h 96"/>
                  <a:gd name="T20" fmla="*/ 0 w 117"/>
                  <a:gd name="T21" fmla="*/ 0 h 96"/>
                  <a:gd name="T22" fmla="*/ 0 w 117"/>
                  <a:gd name="T23" fmla="*/ 0 h 96"/>
                  <a:gd name="T24" fmla="*/ 0 w 117"/>
                  <a:gd name="T25" fmla="*/ 0 h 96"/>
                  <a:gd name="T26" fmla="*/ 0 w 117"/>
                  <a:gd name="T27" fmla="*/ 0 h 96"/>
                  <a:gd name="T28" fmla="*/ 0 w 117"/>
                  <a:gd name="T29" fmla="*/ 0 h 9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17"/>
                  <a:gd name="T46" fmla="*/ 0 h 96"/>
                  <a:gd name="T47" fmla="*/ 117 w 117"/>
                  <a:gd name="T48" fmla="*/ 96 h 9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17" h="96">
                    <a:moveTo>
                      <a:pt x="60" y="87"/>
                    </a:moveTo>
                    <a:lnTo>
                      <a:pt x="51" y="91"/>
                    </a:lnTo>
                    <a:lnTo>
                      <a:pt x="26" y="81"/>
                    </a:lnTo>
                    <a:lnTo>
                      <a:pt x="17" y="96"/>
                    </a:lnTo>
                    <a:lnTo>
                      <a:pt x="0" y="54"/>
                    </a:lnTo>
                    <a:lnTo>
                      <a:pt x="8" y="54"/>
                    </a:lnTo>
                    <a:lnTo>
                      <a:pt x="3" y="30"/>
                    </a:lnTo>
                    <a:lnTo>
                      <a:pt x="20" y="0"/>
                    </a:lnTo>
                    <a:lnTo>
                      <a:pt x="67" y="8"/>
                    </a:lnTo>
                    <a:lnTo>
                      <a:pt x="117" y="15"/>
                    </a:lnTo>
                    <a:lnTo>
                      <a:pt x="94" y="60"/>
                    </a:lnTo>
                    <a:lnTo>
                      <a:pt x="90" y="66"/>
                    </a:lnTo>
                    <a:lnTo>
                      <a:pt x="84" y="80"/>
                    </a:lnTo>
                    <a:lnTo>
                      <a:pt x="76" y="80"/>
                    </a:lnTo>
                    <a:lnTo>
                      <a:pt x="60" y="87"/>
                    </a:lnTo>
                    <a:close/>
                  </a:path>
                </a:pathLst>
              </a:custGeom>
              <a:blipFill dpi="0" rotWithShape="0">
                <a:blip r:embed="rId2" cstate="print"/>
                <a:srcRect/>
                <a:tile tx="0" ty="0" sx="100000" sy="100000" flip="none" algn="tl"/>
              </a:blipFill>
              <a:ln w="0">
                <a:noFill/>
                <a:prstDash val="solid"/>
                <a:round/>
                <a:headEnd/>
                <a:tailEnd/>
              </a:ln>
            </p:spPr>
            <p:txBody>
              <a:bodyPr/>
              <a:lstStyle/>
              <a:p>
                <a:endParaRPr lang="en-US" sz="2200" dirty="0">
                  <a:cs typeface="Calibri" pitchFamily="34" charset="0"/>
                </a:endParaRPr>
              </a:p>
            </p:txBody>
          </p:sp>
          <p:sp>
            <p:nvSpPr>
              <p:cNvPr id="230" name="Freeform 216"/>
              <p:cNvSpPr>
                <a:spLocks noChangeAspect="1"/>
              </p:cNvSpPr>
              <p:nvPr/>
            </p:nvSpPr>
            <p:spPr bwMode="auto">
              <a:xfrm>
                <a:off x="2795" y="2721"/>
                <a:ext cx="35" cy="28"/>
              </a:xfrm>
              <a:custGeom>
                <a:avLst/>
                <a:gdLst>
                  <a:gd name="T0" fmla="*/ 0 w 91"/>
                  <a:gd name="T1" fmla="*/ 0 h 74"/>
                  <a:gd name="T2" fmla="*/ 0 w 91"/>
                  <a:gd name="T3" fmla="*/ 0 h 74"/>
                  <a:gd name="T4" fmla="*/ 0 w 91"/>
                  <a:gd name="T5" fmla="*/ 0 h 74"/>
                  <a:gd name="T6" fmla="*/ 0 w 91"/>
                  <a:gd name="T7" fmla="*/ 0 h 74"/>
                  <a:gd name="T8" fmla="*/ 0 w 91"/>
                  <a:gd name="T9" fmla="*/ 0 h 74"/>
                  <a:gd name="T10" fmla="*/ 0 w 91"/>
                  <a:gd name="T11" fmla="*/ 0 h 74"/>
                  <a:gd name="T12" fmla="*/ 0 w 91"/>
                  <a:gd name="T13" fmla="*/ 0 h 74"/>
                  <a:gd name="T14" fmla="*/ 0 w 91"/>
                  <a:gd name="T15" fmla="*/ 0 h 74"/>
                  <a:gd name="T16" fmla="*/ 0 w 91"/>
                  <a:gd name="T17" fmla="*/ 0 h 7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91"/>
                  <a:gd name="T28" fmla="*/ 0 h 74"/>
                  <a:gd name="T29" fmla="*/ 91 w 91"/>
                  <a:gd name="T30" fmla="*/ 74 h 7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91" h="74">
                    <a:moveTo>
                      <a:pt x="15" y="74"/>
                    </a:moveTo>
                    <a:lnTo>
                      <a:pt x="0" y="67"/>
                    </a:lnTo>
                    <a:lnTo>
                      <a:pt x="4" y="46"/>
                    </a:lnTo>
                    <a:lnTo>
                      <a:pt x="16" y="0"/>
                    </a:lnTo>
                    <a:lnTo>
                      <a:pt x="53" y="4"/>
                    </a:lnTo>
                    <a:lnTo>
                      <a:pt x="89" y="10"/>
                    </a:lnTo>
                    <a:lnTo>
                      <a:pt x="91" y="74"/>
                    </a:lnTo>
                    <a:lnTo>
                      <a:pt x="53" y="74"/>
                    </a:lnTo>
                    <a:lnTo>
                      <a:pt x="15" y="74"/>
                    </a:lnTo>
                    <a:close/>
                  </a:path>
                </a:pathLst>
              </a:custGeom>
              <a:blipFill dpi="0" rotWithShape="0">
                <a:blip r:embed="rId2" cstate="print"/>
                <a:srcRect/>
                <a:tile tx="0" ty="0" sx="100000" sy="100000" flip="none" algn="tl"/>
              </a:blipFill>
              <a:ln w="0">
                <a:noFill/>
                <a:prstDash val="solid"/>
                <a:round/>
                <a:headEnd/>
                <a:tailEnd/>
              </a:ln>
            </p:spPr>
            <p:txBody>
              <a:bodyPr/>
              <a:lstStyle/>
              <a:p>
                <a:endParaRPr lang="en-US" sz="2200" dirty="0">
                  <a:cs typeface="Calibri" pitchFamily="34" charset="0"/>
                </a:endParaRPr>
              </a:p>
            </p:txBody>
          </p:sp>
          <p:sp>
            <p:nvSpPr>
              <p:cNvPr id="231" name="Freeform 217"/>
              <p:cNvSpPr>
                <a:spLocks noChangeAspect="1"/>
              </p:cNvSpPr>
              <p:nvPr/>
            </p:nvSpPr>
            <p:spPr bwMode="auto">
              <a:xfrm>
                <a:off x="2777" y="2692"/>
                <a:ext cx="9" cy="11"/>
              </a:xfrm>
              <a:custGeom>
                <a:avLst/>
                <a:gdLst>
                  <a:gd name="T0" fmla="*/ 0 w 22"/>
                  <a:gd name="T1" fmla="*/ 0 h 28"/>
                  <a:gd name="T2" fmla="*/ 0 w 22"/>
                  <a:gd name="T3" fmla="*/ 0 h 28"/>
                  <a:gd name="T4" fmla="*/ 0 w 22"/>
                  <a:gd name="T5" fmla="*/ 0 h 28"/>
                  <a:gd name="T6" fmla="*/ 0 w 22"/>
                  <a:gd name="T7" fmla="*/ 0 h 28"/>
                  <a:gd name="T8" fmla="*/ 0 60000 65536"/>
                  <a:gd name="T9" fmla="*/ 0 60000 65536"/>
                  <a:gd name="T10" fmla="*/ 0 60000 65536"/>
                  <a:gd name="T11" fmla="*/ 0 60000 65536"/>
                  <a:gd name="T12" fmla="*/ 0 w 22"/>
                  <a:gd name="T13" fmla="*/ 0 h 28"/>
                  <a:gd name="T14" fmla="*/ 22 w 22"/>
                  <a:gd name="T15" fmla="*/ 28 h 28"/>
                </a:gdLst>
                <a:ahLst/>
                <a:cxnLst>
                  <a:cxn ang="T8">
                    <a:pos x="T0" y="T1"/>
                  </a:cxn>
                  <a:cxn ang="T9">
                    <a:pos x="T2" y="T3"/>
                  </a:cxn>
                  <a:cxn ang="T10">
                    <a:pos x="T4" y="T5"/>
                  </a:cxn>
                  <a:cxn ang="T11">
                    <a:pos x="T6" y="T7"/>
                  </a:cxn>
                </a:cxnLst>
                <a:rect l="T12" t="T13" r="T14" b="T15"/>
                <a:pathLst>
                  <a:path w="22" h="28">
                    <a:moveTo>
                      <a:pt x="22" y="3"/>
                    </a:moveTo>
                    <a:lnTo>
                      <a:pt x="15" y="0"/>
                    </a:lnTo>
                    <a:lnTo>
                      <a:pt x="0" y="28"/>
                    </a:lnTo>
                    <a:lnTo>
                      <a:pt x="22" y="3"/>
                    </a:lnTo>
                    <a:close/>
                  </a:path>
                </a:pathLst>
              </a:custGeom>
              <a:blipFill dpi="0" rotWithShape="0">
                <a:blip r:embed="rId2" cstate="print"/>
                <a:srcRect/>
                <a:tile tx="0" ty="0" sx="100000" sy="100000" flip="none" algn="tl"/>
              </a:blipFill>
              <a:ln w="0">
                <a:noFill/>
                <a:prstDash val="solid"/>
                <a:round/>
                <a:headEnd/>
                <a:tailEnd/>
              </a:ln>
            </p:spPr>
            <p:txBody>
              <a:bodyPr/>
              <a:lstStyle/>
              <a:p>
                <a:endParaRPr lang="en-US" sz="2200" dirty="0">
                  <a:cs typeface="Calibri" pitchFamily="34" charset="0"/>
                </a:endParaRPr>
              </a:p>
            </p:txBody>
          </p:sp>
          <p:sp>
            <p:nvSpPr>
              <p:cNvPr id="232" name="Freeform 218"/>
              <p:cNvSpPr>
                <a:spLocks noChangeAspect="1"/>
              </p:cNvSpPr>
              <p:nvPr/>
            </p:nvSpPr>
            <p:spPr bwMode="auto">
              <a:xfrm>
                <a:off x="2782" y="2725"/>
                <a:ext cx="105" cy="127"/>
              </a:xfrm>
              <a:custGeom>
                <a:avLst/>
                <a:gdLst>
                  <a:gd name="T0" fmla="*/ 0 w 277"/>
                  <a:gd name="T1" fmla="*/ 0 h 337"/>
                  <a:gd name="T2" fmla="*/ 0 w 277"/>
                  <a:gd name="T3" fmla="*/ 0 h 337"/>
                  <a:gd name="T4" fmla="*/ 0 w 277"/>
                  <a:gd name="T5" fmla="*/ 0 h 337"/>
                  <a:gd name="T6" fmla="*/ 0 w 277"/>
                  <a:gd name="T7" fmla="*/ 0 h 337"/>
                  <a:gd name="T8" fmla="*/ 0 w 277"/>
                  <a:gd name="T9" fmla="*/ 0 h 337"/>
                  <a:gd name="T10" fmla="*/ 0 w 277"/>
                  <a:gd name="T11" fmla="*/ 0 h 337"/>
                  <a:gd name="T12" fmla="*/ 0 w 277"/>
                  <a:gd name="T13" fmla="*/ 0 h 337"/>
                  <a:gd name="T14" fmla="*/ 0 w 277"/>
                  <a:gd name="T15" fmla="*/ 0 h 337"/>
                  <a:gd name="T16" fmla="*/ 0 w 277"/>
                  <a:gd name="T17" fmla="*/ 0 h 337"/>
                  <a:gd name="T18" fmla="*/ 0 w 277"/>
                  <a:gd name="T19" fmla="*/ 0 h 337"/>
                  <a:gd name="T20" fmla="*/ 0 w 277"/>
                  <a:gd name="T21" fmla="*/ 0 h 337"/>
                  <a:gd name="T22" fmla="*/ 0 w 277"/>
                  <a:gd name="T23" fmla="*/ 0 h 337"/>
                  <a:gd name="T24" fmla="*/ 0 w 277"/>
                  <a:gd name="T25" fmla="*/ 0 h 337"/>
                  <a:gd name="T26" fmla="*/ 0 w 277"/>
                  <a:gd name="T27" fmla="*/ 0 h 337"/>
                  <a:gd name="T28" fmla="*/ 0 w 277"/>
                  <a:gd name="T29" fmla="*/ 0 h 337"/>
                  <a:gd name="T30" fmla="*/ 0 w 277"/>
                  <a:gd name="T31" fmla="*/ 0 h 337"/>
                  <a:gd name="T32" fmla="*/ 0 w 277"/>
                  <a:gd name="T33" fmla="*/ 0 h 337"/>
                  <a:gd name="T34" fmla="*/ 0 w 277"/>
                  <a:gd name="T35" fmla="*/ 0 h 337"/>
                  <a:gd name="T36" fmla="*/ 0 w 277"/>
                  <a:gd name="T37" fmla="*/ 0 h 337"/>
                  <a:gd name="T38" fmla="*/ 0 w 277"/>
                  <a:gd name="T39" fmla="*/ 0 h 337"/>
                  <a:gd name="T40" fmla="*/ 0 w 277"/>
                  <a:gd name="T41" fmla="*/ 0 h 337"/>
                  <a:gd name="T42" fmla="*/ 0 w 277"/>
                  <a:gd name="T43" fmla="*/ 0 h 337"/>
                  <a:gd name="T44" fmla="*/ 0 w 277"/>
                  <a:gd name="T45" fmla="*/ 0 h 337"/>
                  <a:gd name="T46" fmla="*/ 0 w 277"/>
                  <a:gd name="T47" fmla="*/ 0 h 337"/>
                  <a:gd name="T48" fmla="*/ 0 w 277"/>
                  <a:gd name="T49" fmla="*/ 0 h 337"/>
                  <a:gd name="T50" fmla="*/ 0 w 277"/>
                  <a:gd name="T51" fmla="*/ 0 h 337"/>
                  <a:gd name="T52" fmla="*/ 0 w 277"/>
                  <a:gd name="T53" fmla="*/ 0 h 337"/>
                  <a:gd name="T54" fmla="*/ 0 w 277"/>
                  <a:gd name="T55" fmla="*/ 0 h 337"/>
                  <a:gd name="T56" fmla="*/ 0 w 277"/>
                  <a:gd name="T57" fmla="*/ 0 h 337"/>
                  <a:gd name="T58" fmla="*/ 0 w 277"/>
                  <a:gd name="T59" fmla="*/ 0 h 337"/>
                  <a:gd name="T60" fmla="*/ 0 w 277"/>
                  <a:gd name="T61" fmla="*/ 0 h 337"/>
                  <a:gd name="T62" fmla="*/ 0 w 277"/>
                  <a:gd name="T63" fmla="*/ 0 h 337"/>
                  <a:gd name="T64" fmla="*/ 0 w 277"/>
                  <a:gd name="T65" fmla="*/ 0 h 337"/>
                  <a:gd name="T66" fmla="*/ 0 w 277"/>
                  <a:gd name="T67" fmla="*/ 0 h 337"/>
                  <a:gd name="T68" fmla="*/ 0 w 277"/>
                  <a:gd name="T69" fmla="*/ 0 h 337"/>
                  <a:gd name="T70" fmla="*/ 0 w 277"/>
                  <a:gd name="T71" fmla="*/ 0 h 337"/>
                  <a:gd name="T72" fmla="*/ 0 w 277"/>
                  <a:gd name="T73" fmla="*/ 0 h 337"/>
                  <a:gd name="T74" fmla="*/ 0 w 277"/>
                  <a:gd name="T75" fmla="*/ 0 h 337"/>
                  <a:gd name="T76" fmla="*/ 0 w 277"/>
                  <a:gd name="T77" fmla="*/ 0 h 337"/>
                  <a:gd name="T78" fmla="*/ 0 w 277"/>
                  <a:gd name="T79" fmla="*/ 0 h 337"/>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277"/>
                  <a:gd name="T121" fmla="*/ 0 h 337"/>
                  <a:gd name="T122" fmla="*/ 277 w 277"/>
                  <a:gd name="T123" fmla="*/ 337 h 337"/>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277" h="337">
                    <a:moveTo>
                      <a:pt x="46" y="63"/>
                    </a:moveTo>
                    <a:lnTo>
                      <a:pt x="39" y="85"/>
                    </a:lnTo>
                    <a:lnTo>
                      <a:pt x="25" y="85"/>
                    </a:lnTo>
                    <a:lnTo>
                      <a:pt x="57" y="111"/>
                    </a:lnTo>
                    <a:lnTo>
                      <a:pt x="28" y="108"/>
                    </a:lnTo>
                    <a:lnTo>
                      <a:pt x="12" y="160"/>
                    </a:lnTo>
                    <a:lnTo>
                      <a:pt x="0" y="160"/>
                    </a:lnTo>
                    <a:lnTo>
                      <a:pt x="19" y="197"/>
                    </a:lnTo>
                    <a:lnTo>
                      <a:pt x="30" y="208"/>
                    </a:lnTo>
                    <a:lnTo>
                      <a:pt x="13" y="194"/>
                    </a:lnTo>
                    <a:lnTo>
                      <a:pt x="34" y="227"/>
                    </a:lnTo>
                    <a:lnTo>
                      <a:pt x="28" y="225"/>
                    </a:lnTo>
                    <a:lnTo>
                      <a:pt x="58" y="260"/>
                    </a:lnTo>
                    <a:lnTo>
                      <a:pt x="51" y="258"/>
                    </a:lnTo>
                    <a:lnTo>
                      <a:pt x="82" y="297"/>
                    </a:lnTo>
                    <a:lnTo>
                      <a:pt x="115" y="337"/>
                    </a:lnTo>
                    <a:lnTo>
                      <a:pt x="130" y="313"/>
                    </a:lnTo>
                    <a:lnTo>
                      <a:pt x="143" y="322"/>
                    </a:lnTo>
                    <a:lnTo>
                      <a:pt x="152" y="312"/>
                    </a:lnTo>
                    <a:lnTo>
                      <a:pt x="143" y="288"/>
                    </a:lnTo>
                    <a:lnTo>
                      <a:pt x="137" y="273"/>
                    </a:lnTo>
                    <a:lnTo>
                      <a:pt x="136" y="258"/>
                    </a:lnTo>
                    <a:lnTo>
                      <a:pt x="180" y="254"/>
                    </a:lnTo>
                    <a:lnTo>
                      <a:pt x="183" y="219"/>
                    </a:lnTo>
                    <a:lnTo>
                      <a:pt x="212" y="251"/>
                    </a:lnTo>
                    <a:lnTo>
                      <a:pt x="240" y="240"/>
                    </a:lnTo>
                    <a:lnTo>
                      <a:pt x="248" y="255"/>
                    </a:lnTo>
                    <a:lnTo>
                      <a:pt x="264" y="240"/>
                    </a:lnTo>
                    <a:lnTo>
                      <a:pt x="277" y="166"/>
                    </a:lnTo>
                    <a:lnTo>
                      <a:pt x="249" y="117"/>
                    </a:lnTo>
                    <a:lnTo>
                      <a:pt x="272" y="85"/>
                    </a:lnTo>
                    <a:lnTo>
                      <a:pt x="269" y="48"/>
                    </a:lnTo>
                    <a:lnTo>
                      <a:pt x="215" y="52"/>
                    </a:lnTo>
                    <a:lnTo>
                      <a:pt x="219" y="0"/>
                    </a:lnTo>
                    <a:lnTo>
                      <a:pt x="172" y="0"/>
                    </a:lnTo>
                    <a:lnTo>
                      <a:pt x="122" y="0"/>
                    </a:lnTo>
                    <a:lnTo>
                      <a:pt x="124" y="64"/>
                    </a:lnTo>
                    <a:lnTo>
                      <a:pt x="86" y="64"/>
                    </a:lnTo>
                    <a:lnTo>
                      <a:pt x="48" y="64"/>
                    </a:lnTo>
                    <a:lnTo>
                      <a:pt x="46" y="63"/>
                    </a:lnTo>
                    <a:close/>
                  </a:path>
                </a:pathLst>
              </a:custGeom>
              <a:blipFill dpi="0" rotWithShape="0">
                <a:blip r:embed="rId2" cstate="print"/>
                <a:srcRect/>
                <a:tile tx="0" ty="0" sx="100000" sy="100000" flip="none" algn="tl"/>
              </a:blipFill>
              <a:ln w="0">
                <a:noFill/>
                <a:prstDash val="solid"/>
                <a:round/>
                <a:headEnd/>
                <a:tailEnd/>
              </a:ln>
            </p:spPr>
            <p:txBody>
              <a:bodyPr/>
              <a:lstStyle/>
              <a:p>
                <a:endParaRPr lang="en-US" sz="2200" dirty="0">
                  <a:cs typeface="Calibri" pitchFamily="34" charset="0"/>
                </a:endParaRPr>
              </a:p>
            </p:txBody>
          </p:sp>
          <p:sp>
            <p:nvSpPr>
              <p:cNvPr id="233" name="Freeform 219"/>
              <p:cNvSpPr>
                <a:spLocks noChangeAspect="1"/>
              </p:cNvSpPr>
              <p:nvPr/>
            </p:nvSpPr>
            <p:spPr bwMode="auto">
              <a:xfrm>
                <a:off x="1497" y="3172"/>
                <a:ext cx="152" cy="168"/>
              </a:xfrm>
              <a:custGeom>
                <a:avLst/>
                <a:gdLst>
                  <a:gd name="T0" fmla="*/ 0 w 404"/>
                  <a:gd name="T1" fmla="*/ 0 h 449"/>
                  <a:gd name="T2" fmla="*/ 0 w 404"/>
                  <a:gd name="T3" fmla="*/ 0 h 449"/>
                  <a:gd name="T4" fmla="*/ 0 w 404"/>
                  <a:gd name="T5" fmla="*/ 0 h 449"/>
                  <a:gd name="T6" fmla="*/ 0 w 404"/>
                  <a:gd name="T7" fmla="*/ 0 h 449"/>
                  <a:gd name="T8" fmla="*/ 0 w 404"/>
                  <a:gd name="T9" fmla="*/ 0 h 449"/>
                  <a:gd name="T10" fmla="*/ 0 w 404"/>
                  <a:gd name="T11" fmla="*/ 0 h 449"/>
                  <a:gd name="T12" fmla="*/ 0 w 404"/>
                  <a:gd name="T13" fmla="*/ 0 h 449"/>
                  <a:gd name="T14" fmla="*/ 0 w 404"/>
                  <a:gd name="T15" fmla="*/ 0 h 449"/>
                  <a:gd name="T16" fmla="*/ 0 w 404"/>
                  <a:gd name="T17" fmla="*/ 0 h 449"/>
                  <a:gd name="T18" fmla="*/ 0 w 404"/>
                  <a:gd name="T19" fmla="*/ 0 h 449"/>
                  <a:gd name="T20" fmla="*/ 0 w 404"/>
                  <a:gd name="T21" fmla="*/ 0 h 449"/>
                  <a:gd name="T22" fmla="*/ 0 w 404"/>
                  <a:gd name="T23" fmla="*/ 0 h 449"/>
                  <a:gd name="T24" fmla="*/ 0 w 404"/>
                  <a:gd name="T25" fmla="*/ 0 h 449"/>
                  <a:gd name="T26" fmla="*/ 0 w 404"/>
                  <a:gd name="T27" fmla="*/ 0 h 449"/>
                  <a:gd name="T28" fmla="*/ 0 w 404"/>
                  <a:gd name="T29" fmla="*/ 0 h 449"/>
                  <a:gd name="T30" fmla="*/ 0 w 404"/>
                  <a:gd name="T31" fmla="*/ 0 h 449"/>
                  <a:gd name="T32" fmla="*/ 0 w 404"/>
                  <a:gd name="T33" fmla="*/ 0 h 449"/>
                  <a:gd name="T34" fmla="*/ 0 w 404"/>
                  <a:gd name="T35" fmla="*/ 0 h 449"/>
                  <a:gd name="T36" fmla="*/ 0 w 404"/>
                  <a:gd name="T37" fmla="*/ 0 h 449"/>
                  <a:gd name="T38" fmla="*/ 0 w 404"/>
                  <a:gd name="T39" fmla="*/ 0 h 449"/>
                  <a:gd name="T40" fmla="*/ 0 w 404"/>
                  <a:gd name="T41" fmla="*/ 0 h 449"/>
                  <a:gd name="T42" fmla="*/ 0 w 404"/>
                  <a:gd name="T43" fmla="*/ 0 h 449"/>
                  <a:gd name="T44" fmla="*/ 0 w 404"/>
                  <a:gd name="T45" fmla="*/ 0 h 449"/>
                  <a:gd name="T46" fmla="*/ 0 w 404"/>
                  <a:gd name="T47" fmla="*/ 0 h 449"/>
                  <a:gd name="T48" fmla="*/ 0 w 404"/>
                  <a:gd name="T49" fmla="*/ 0 h 449"/>
                  <a:gd name="T50" fmla="*/ 0 w 404"/>
                  <a:gd name="T51" fmla="*/ 0 h 449"/>
                  <a:gd name="T52" fmla="*/ 0 w 404"/>
                  <a:gd name="T53" fmla="*/ 0 h 449"/>
                  <a:gd name="T54" fmla="*/ 0 w 404"/>
                  <a:gd name="T55" fmla="*/ 0 h 449"/>
                  <a:gd name="T56" fmla="*/ 0 w 404"/>
                  <a:gd name="T57" fmla="*/ 0 h 449"/>
                  <a:gd name="T58" fmla="*/ 0 w 404"/>
                  <a:gd name="T59" fmla="*/ 0 h 449"/>
                  <a:gd name="T60" fmla="*/ 0 w 404"/>
                  <a:gd name="T61" fmla="*/ 0 h 449"/>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404"/>
                  <a:gd name="T94" fmla="*/ 0 h 449"/>
                  <a:gd name="T95" fmla="*/ 404 w 404"/>
                  <a:gd name="T96" fmla="*/ 449 h 449"/>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404" h="449">
                    <a:moveTo>
                      <a:pt x="22" y="42"/>
                    </a:moveTo>
                    <a:lnTo>
                      <a:pt x="12" y="100"/>
                    </a:lnTo>
                    <a:lnTo>
                      <a:pt x="0" y="160"/>
                    </a:lnTo>
                    <a:lnTo>
                      <a:pt x="48" y="204"/>
                    </a:lnTo>
                    <a:lnTo>
                      <a:pt x="94" y="251"/>
                    </a:lnTo>
                    <a:lnTo>
                      <a:pt x="134" y="268"/>
                    </a:lnTo>
                    <a:lnTo>
                      <a:pt x="174" y="286"/>
                    </a:lnTo>
                    <a:lnTo>
                      <a:pt x="216" y="312"/>
                    </a:lnTo>
                    <a:lnTo>
                      <a:pt x="261" y="337"/>
                    </a:lnTo>
                    <a:lnTo>
                      <a:pt x="242" y="389"/>
                    </a:lnTo>
                    <a:lnTo>
                      <a:pt x="224" y="440"/>
                    </a:lnTo>
                    <a:lnTo>
                      <a:pt x="280" y="445"/>
                    </a:lnTo>
                    <a:lnTo>
                      <a:pt x="336" y="449"/>
                    </a:lnTo>
                    <a:lnTo>
                      <a:pt x="367" y="437"/>
                    </a:lnTo>
                    <a:lnTo>
                      <a:pt x="404" y="379"/>
                    </a:lnTo>
                    <a:lnTo>
                      <a:pt x="401" y="345"/>
                    </a:lnTo>
                    <a:lnTo>
                      <a:pt x="403" y="300"/>
                    </a:lnTo>
                    <a:lnTo>
                      <a:pt x="404" y="257"/>
                    </a:lnTo>
                    <a:lnTo>
                      <a:pt x="379" y="254"/>
                    </a:lnTo>
                    <a:lnTo>
                      <a:pt x="354" y="254"/>
                    </a:lnTo>
                    <a:lnTo>
                      <a:pt x="339" y="209"/>
                    </a:lnTo>
                    <a:lnTo>
                      <a:pt x="324" y="163"/>
                    </a:lnTo>
                    <a:lnTo>
                      <a:pt x="289" y="158"/>
                    </a:lnTo>
                    <a:lnTo>
                      <a:pt x="221" y="148"/>
                    </a:lnTo>
                    <a:lnTo>
                      <a:pt x="213" y="70"/>
                    </a:lnTo>
                    <a:lnTo>
                      <a:pt x="203" y="46"/>
                    </a:lnTo>
                    <a:lnTo>
                      <a:pt x="203" y="37"/>
                    </a:lnTo>
                    <a:lnTo>
                      <a:pt x="154" y="0"/>
                    </a:lnTo>
                    <a:lnTo>
                      <a:pt x="91" y="9"/>
                    </a:lnTo>
                    <a:lnTo>
                      <a:pt x="28" y="18"/>
                    </a:lnTo>
                    <a:lnTo>
                      <a:pt x="22" y="42"/>
                    </a:lnTo>
                    <a:close/>
                  </a:path>
                </a:pathLst>
              </a:custGeom>
              <a:blipFill dpi="0" rotWithShape="0">
                <a:blip r:embed="rId2" cstate="print"/>
                <a:srcRect/>
                <a:tile tx="0" ty="0" sx="100000" sy="100000" flip="none" algn="tl"/>
              </a:blipFill>
              <a:ln w="0">
                <a:noFill/>
                <a:prstDash val="solid"/>
                <a:round/>
                <a:headEnd/>
                <a:tailEnd/>
              </a:ln>
            </p:spPr>
            <p:txBody>
              <a:bodyPr/>
              <a:lstStyle/>
              <a:p>
                <a:endParaRPr lang="en-US" sz="2200" dirty="0">
                  <a:cs typeface="Calibri" pitchFamily="34" charset="0"/>
                </a:endParaRPr>
              </a:p>
            </p:txBody>
          </p:sp>
          <p:sp>
            <p:nvSpPr>
              <p:cNvPr id="234" name="Freeform 220"/>
              <p:cNvSpPr>
                <a:spLocks noChangeAspect="1"/>
              </p:cNvSpPr>
              <p:nvPr/>
            </p:nvSpPr>
            <p:spPr bwMode="auto">
              <a:xfrm>
                <a:off x="2740" y="2761"/>
                <a:ext cx="5" cy="8"/>
              </a:xfrm>
              <a:custGeom>
                <a:avLst/>
                <a:gdLst>
                  <a:gd name="T0" fmla="*/ 0 w 14"/>
                  <a:gd name="T1" fmla="*/ 0 h 21"/>
                  <a:gd name="T2" fmla="*/ 0 w 14"/>
                  <a:gd name="T3" fmla="*/ 0 h 21"/>
                  <a:gd name="T4" fmla="*/ 0 w 14"/>
                  <a:gd name="T5" fmla="*/ 0 h 21"/>
                  <a:gd name="T6" fmla="*/ 0 w 14"/>
                  <a:gd name="T7" fmla="*/ 0 h 21"/>
                  <a:gd name="T8" fmla="*/ 0 w 14"/>
                  <a:gd name="T9" fmla="*/ 0 h 21"/>
                  <a:gd name="T10" fmla="*/ 0 60000 65536"/>
                  <a:gd name="T11" fmla="*/ 0 60000 65536"/>
                  <a:gd name="T12" fmla="*/ 0 60000 65536"/>
                  <a:gd name="T13" fmla="*/ 0 60000 65536"/>
                  <a:gd name="T14" fmla="*/ 0 60000 65536"/>
                  <a:gd name="T15" fmla="*/ 0 w 14"/>
                  <a:gd name="T16" fmla="*/ 0 h 21"/>
                  <a:gd name="T17" fmla="*/ 14 w 14"/>
                  <a:gd name="T18" fmla="*/ 21 h 21"/>
                </a:gdLst>
                <a:ahLst/>
                <a:cxnLst>
                  <a:cxn ang="T10">
                    <a:pos x="T0" y="T1"/>
                  </a:cxn>
                  <a:cxn ang="T11">
                    <a:pos x="T2" y="T3"/>
                  </a:cxn>
                  <a:cxn ang="T12">
                    <a:pos x="T4" y="T5"/>
                  </a:cxn>
                  <a:cxn ang="T13">
                    <a:pos x="T6" y="T7"/>
                  </a:cxn>
                  <a:cxn ang="T14">
                    <a:pos x="T8" y="T9"/>
                  </a:cxn>
                </a:cxnLst>
                <a:rect l="T15" t="T16" r="T17" b="T18"/>
                <a:pathLst>
                  <a:path w="14" h="21">
                    <a:moveTo>
                      <a:pt x="14" y="6"/>
                    </a:moveTo>
                    <a:lnTo>
                      <a:pt x="3" y="21"/>
                    </a:lnTo>
                    <a:lnTo>
                      <a:pt x="0" y="11"/>
                    </a:lnTo>
                    <a:lnTo>
                      <a:pt x="6" y="0"/>
                    </a:lnTo>
                    <a:lnTo>
                      <a:pt x="14" y="6"/>
                    </a:lnTo>
                    <a:close/>
                  </a:path>
                </a:pathLst>
              </a:custGeom>
              <a:blipFill dpi="0" rotWithShape="0">
                <a:blip r:embed="rId2" cstate="print"/>
                <a:srcRect/>
                <a:tile tx="0" ty="0" sx="100000" sy="100000" flip="none" algn="tl"/>
              </a:blipFill>
              <a:ln w="0">
                <a:noFill/>
                <a:prstDash val="solid"/>
                <a:round/>
                <a:headEnd/>
                <a:tailEnd/>
              </a:ln>
            </p:spPr>
            <p:txBody>
              <a:bodyPr/>
              <a:lstStyle/>
              <a:p>
                <a:endParaRPr lang="en-US" sz="2200" dirty="0">
                  <a:cs typeface="Calibri" pitchFamily="34" charset="0"/>
                </a:endParaRPr>
              </a:p>
            </p:txBody>
          </p:sp>
          <p:sp>
            <p:nvSpPr>
              <p:cNvPr id="235" name="Freeform 221"/>
              <p:cNvSpPr>
                <a:spLocks noChangeAspect="1"/>
              </p:cNvSpPr>
              <p:nvPr/>
            </p:nvSpPr>
            <p:spPr bwMode="auto">
              <a:xfrm>
                <a:off x="3161" y="2791"/>
                <a:ext cx="199" cy="221"/>
              </a:xfrm>
              <a:custGeom>
                <a:avLst/>
                <a:gdLst>
                  <a:gd name="T0" fmla="*/ 0 w 528"/>
                  <a:gd name="T1" fmla="*/ 0 h 589"/>
                  <a:gd name="T2" fmla="*/ 0 w 528"/>
                  <a:gd name="T3" fmla="*/ 0 h 589"/>
                  <a:gd name="T4" fmla="*/ 0 w 528"/>
                  <a:gd name="T5" fmla="*/ 0 h 589"/>
                  <a:gd name="T6" fmla="*/ 0 w 528"/>
                  <a:gd name="T7" fmla="*/ 0 h 589"/>
                  <a:gd name="T8" fmla="*/ 0 w 528"/>
                  <a:gd name="T9" fmla="*/ 0 h 589"/>
                  <a:gd name="T10" fmla="*/ 0 w 528"/>
                  <a:gd name="T11" fmla="*/ 0 h 589"/>
                  <a:gd name="T12" fmla="*/ 0 w 528"/>
                  <a:gd name="T13" fmla="*/ 0 h 589"/>
                  <a:gd name="T14" fmla="*/ 0 w 528"/>
                  <a:gd name="T15" fmla="*/ 0 h 589"/>
                  <a:gd name="T16" fmla="*/ 0 w 528"/>
                  <a:gd name="T17" fmla="*/ 0 h 589"/>
                  <a:gd name="T18" fmla="*/ 0 w 528"/>
                  <a:gd name="T19" fmla="*/ 0 h 589"/>
                  <a:gd name="T20" fmla="*/ 0 w 528"/>
                  <a:gd name="T21" fmla="*/ 0 h 589"/>
                  <a:gd name="T22" fmla="*/ 0 w 528"/>
                  <a:gd name="T23" fmla="*/ 0 h 589"/>
                  <a:gd name="T24" fmla="*/ 0 w 528"/>
                  <a:gd name="T25" fmla="*/ 0 h 589"/>
                  <a:gd name="T26" fmla="*/ 0 w 528"/>
                  <a:gd name="T27" fmla="*/ 0 h 589"/>
                  <a:gd name="T28" fmla="*/ 0 w 528"/>
                  <a:gd name="T29" fmla="*/ 0 h 589"/>
                  <a:gd name="T30" fmla="*/ 0 w 528"/>
                  <a:gd name="T31" fmla="*/ 0 h 589"/>
                  <a:gd name="T32" fmla="*/ 0 w 528"/>
                  <a:gd name="T33" fmla="*/ 0 h 589"/>
                  <a:gd name="T34" fmla="*/ 0 w 528"/>
                  <a:gd name="T35" fmla="*/ 0 h 589"/>
                  <a:gd name="T36" fmla="*/ 0 w 528"/>
                  <a:gd name="T37" fmla="*/ 0 h 589"/>
                  <a:gd name="T38" fmla="*/ 0 w 528"/>
                  <a:gd name="T39" fmla="*/ 0 h 589"/>
                  <a:gd name="T40" fmla="*/ 0 w 528"/>
                  <a:gd name="T41" fmla="*/ 0 h 589"/>
                  <a:gd name="T42" fmla="*/ 0 w 528"/>
                  <a:gd name="T43" fmla="*/ 0 h 589"/>
                  <a:gd name="T44" fmla="*/ 0 w 528"/>
                  <a:gd name="T45" fmla="*/ 0 h 589"/>
                  <a:gd name="T46" fmla="*/ 0 w 528"/>
                  <a:gd name="T47" fmla="*/ 0 h 589"/>
                  <a:gd name="T48" fmla="*/ 0 w 528"/>
                  <a:gd name="T49" fmla="*/ 0 h 589"/>
                  <a:gd name="T50" fmla="*/ 0 w 528"/>
                  <a:gd name="T51" fmla="*/ 0 h 589"/>
                  <a:gd name="T52" fmla="*/ 0 w 528"/>
                  <a:gd name="T53" fmla="*/ 0 h 589"/>
                  <a:gd name="T54" fmla="*/ 0 w 528"/>
                  <a:gd name="T55" fmla="*/ 0 h 589"/>
                  <a:gd name="T56" fmla="*/ 0 w 528"/>
                  <a:gd name="T57" fmla="*/ 0 h 589"/>
                  <a:gd name="T58" fmla="*/ 0 w 528"/>
                  <a:gd name="T59" fmla="*/ 0 h 589"/>
                  <a:gd name="T60" fmla="*/ 0 w 528"/>
                  <a:gd name="T61" fmla="*/ 0 h 589"/>
                  <a:gd name="T62" fmla="*/ 0 w 528"/>
                  <a:gd name="T63" fmla="*/ 0 h 589"/>
                  <a:gd name="T64" fmla="*/ 0 w 528"/>
                  <a:gd name="T65" fmla="*/ 0 h 589"/>
                  <a:gd name="T66" fmla="*/ 0 w 528"/>
                  <a:gd name="T67" fmla="*/ 0 h 589"/>
                  <a:gd name="T68" fmla="*/ 0 w 528"/>
                  <a:gd name="T69" fmla="*/ 0 h 589"/>
                  <a:gd name="T70" fmla="*/ 0 w 528"/>
                  <a:gd name="T71" fmla="*/ 0 h 589"/>
                  <a:gd name="T72" fmla="*/ 0 w 528"/>
                  <a:gd name="T73" fmla="*/ 0 h 589"/>
                  <a:gd name="T74" fmla="*/ 0 w 528"/>
                  <a:gd name="T75" fmla="*/ 0 h 589"/>
                  <a:gd name="T76" fmla="*/ 0 w 528"/>
                  <a:gd name="T77" fmla="*/ 0 h 589"/>
                  <a:gd name="T78" fmla="*/ 0 w 528"/>
                  <a:gd name="T79" fmla="*/ 0 h 589"/>
                  <a:gd name="T80" fmla="*/ 0 w 528"/>
                  <a:gd name="T81" fmla="*/ 0 h 589"/>
                  <a:gd name="T82" fmla="*/ 0 w 528"/>
                  <a:gd name="T83" fmla="*/ 0 h 589"/>
                  <a:gd name="T84" fmla="*/ 0 w 528"/>
                  <a:gd name="T85" fmla="*/ 0 h 589"/>
                  <a:gd name="T86" fmla="*/ 0 w 528"/>
                  <a:gd name="T87" fmla="*/ 0 h 589"/>
                  <a:gd name="T88" fmla="*/ 0 w 528"/>
                  <a:gd name="T89" fmla="*/ 0 h 589"/>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528"/>
                  <a:gd name="T136" fmla="*/ 0 h 589"/>
                  <a:gd name="T137" fmla="*/ 528 w 528"/>
                  <a:gd name="T138" fmla="*/ 589 h 589"/>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528" h="589">
                    <a:moveTo>
                      <a:pt x="401" y="130"/>
                    </a:moveTo>
                    <a:lnTo>
                      <a:pt x="398" y="110"/>
                    </a:lnTo>
                    <a:lnTo>
                      <a:pt x="354" y="83"/>
                    </a:lnTo>
                    <a:lnTo>
                      <a:pt x="309" y="55"/>
                    </a:lnTo>
                    <a:lnTo>
                      <a:pt x="264" y="28"/>
                    </a:lnTo>
                    <a:lnTo>
                      <a:pt x="219" y="0"/>
                    </a:lnTo>
                    <a:lnTo>
                      <a:pt x="178" y="1"/>
                    </a:lnTo>
                    <a:lnTo>
                      <a:pt x="136" y="1"/>
                    </a:lnTo>
                    <a:lnTo>
                      <a:pt x="94" y="3"/>
                    </a:lnTo>
                    <a:lnTo>
                      <a:pt x="52" y="4"/>
                    </a:lnTo>
                    <a:lnTo>
                      <a:pt x="69" y="71"/>
                    </a:lnTo>
                    <a:lnTo>
                      <a:pt x="55" y="77"/>
                    </a:lnTo>
                    <a:lnTo>
                      <a:pt x="55" y="104"/>
                    </a:lnTo>
                    <a:lnTo>
                      <a:pt x="67" y="122"/>
                    </a:lnTo>
                    <a:lnTo>
                      <a:pt x="39" y="156"/>
                    </a:lnTo>
                    <a:lnTo>
                      <a:pt x="10" y="191"/>
                    </a:lnTo>
                    <a:lnTo>
                      <a:pt x="0" y="191"/>
                    </a:lnTo>
                    <a:lnTo>
                      <a:pt x="1" y="231"/>
                    </a:lnTo>
                    <a:lnTo>
                      <a:pt x="1" y="271"/>
                    </a:lnTo>
                    <a:lnTo>
                      <a:pt x="19" y="318"/>
                    </a:lnTo>
                    <a:lnTo>
                      <a:pt x="40" y="356"/>
                    </a:lnTo>
                    <a:lnTo>
                      <a:pt x="61" y="397"/>
                    </a:lnTo>
                    <a:lnTo>
                      <a:pt x="64" y="406"/>
                    </a:lnTo>
                    <a:lnTo>
                      <a:pt x="115" y="435"/>
                    </a:lnTo>
                    <a:lnTo>
                      <a:pt x="166" y="464"/>
                    </a:lnTo>
                    <a:lnTo>
                      <a:pt x="215" y="471"/>
                    </a:lnTo>
                    <a:lnTo>
                      <a:pt x="233" y="482"/>
                    </a:lnTo>
                    <a:lnTo>
                      <a:pt x="246" y="540"/>
                    </a:lnTo>
                    <a:lnTo>
                      <a:pt x="261" y="583"/>
                    </a:lnTo>
                    <a:lnTo>
                      <a:pt x="282" y="583"/>
                    </a:lnTo>
                    <a:lnTo>
                      <a:pt x="309" y="580"/>
                    </a:lnTo>
                    <a:lnTo>
                      <a:pt x="366" y="589"/>
                    </a:lnTo>
                    <a:lnTo>
                      <a:pt x="400" y="576"/>
                    </a:lnTo>
                    <a:lnTo>
                      <a:pt x="427" y="573"/>
                    </a:lnTo>
                    <a:lnTo>
                      <a:pt x="478" y="549"/>
                    </a:lnTo>
                    <a:lnTo>
                      <a:pt x="528" y="523"/>
                    </a:lnTo>
                    <a:lnTo>
                      <a:pt x="495" y="491"/>
                    </a:lnTo>
                    <a:lnTo>
                      <a:pt x="486" y="437"/>
                    </a:lnTo>
                    <a:lnTo>
                      <a:pt x="481" y="394"/>
                    </a:lnTo>
                    <a:lnTo>
                      <a:pt x="476" y="376"/>
                    </a:lnTo>
                    <a:lnTo>
                      <a:pt x="486" y="324"/>
                    </a:lnTo>
                    <a:lnTo>
                      <a:pt x="454" y="276"/>
                    </a:lnTo>
                    <a:lnTo>
                      <a:pt x="475" y="203"/>
                    </a:lnTo>
                    <a:lnTo>
                      <a:pt x="439" y="165"/>
                    </a:lnTo>
                    <a:lnTo>
                      <a:pt x="401" y="130"/>
                    </a:lnTo>
                    <a:close/>
                  </a:path>
                </a:pathLst>
              </a:custGeom>
              <a:blipFill dpi="0" rotWithShape="0">
                <a:blip r:embed="rId2" cstate="print"/>
                <a:srcRect/>
                <a:tile tx="0" ty="0" sx="100000" sy="100000" flip="none" algn="tl"/>
              </a:blipFill>
              <a:ln w="0">
                <a:noFill/>
                <a:prstDash val="solid"/>
                <a:round/>
                <a:headEnd/>
                <a:tailEnd/>
              </a:ln>
            </p:spPr>
            <p:txBody>
              <a:bodyPr/>
              <a:lstStyle/>
              <a:p>
                <a:endParaRPr lang="en-US" sz="2200" dirty="0">
                  <a:cs typeface="Calibri" pitchFamily="34" charset="0"/>
                </a:endParaRPr>
              </a:p>
            </p:txBody>
          </p:sp>
          <p:sp>
            <p:nvSpPr>
              <p:cNvPr id="236" name="Freeform 222"/>
              <p:cNvSpPr>
                <a:spLocks noChangeAspect="1"/>
              </p:cNvSpPr>
              <p:nvPr/>
            </p:nvSpPr>
            <p:spPr bwMode="auto">
              <a:xfrm>
                <a:off x="3338" y="2890"/>
                <a:ext cx="7" cy="13"/>
              </a:xfrm>
              <a:custGeom>
                <a:avLst/>
                <a:gdLst>
                  <a:gd name="T0" fmla="*/ 0 w 18"/>
                  <a:gd name="T1" fmla="*/ 0 h 36"/>
                  <a:gd name="T2" fmla="*/ 0 w 18"/>
                  <a:gd name="T3" fmla="*/ 0 h 36"/>
                  <a:gd name="T4" fmla="*/ 0 w 18"/>
                  <a:gd name="T5" fmla="*/ 0 h 36"/>
                  <a:gd name="T6" fmla="*/ 0 w 18"/>
                  <a:gd name="T7" fmla="*/ 0 h 36"/>
                  <a:gd name="T8" fmla="*/ 0 60000 65536"/>
                  <a:gd name="T9" fmla="*/ 0 60000 65536"/>
                  <a:gd name="T10" fmla="*/ 0 60000 65536"/>
                  <a:gd name="T11" fmla="*/ 0 60000 65536"/>
                  <a:gd name="T12" fmla="*/ 0 w 18"/>
                  <a:gd name="T13" fmla="*/ 0 h 36"/>
                  <a:gd name="T14" fmla="*/ 18 w 18"/>
                  <a:gd name="T15" fmla="*/ 36 h 36"/>
                </a:gdLst>
                <a:ahLst/>
                <a:cxnLst>
                  <a:cxn ang="T8">
                    <a:pos x="T0" y="T1"/>
                  </a:cxn>
                  <a:cxn ang="T9">
                    <a:pos x="T2" y="T3"/>
                  </a:cxn>
                  <a:cxn ang="T10">
                    <a:pos x="T4" y="T5"/>
                  </a:cxn>
                  <a:cxn ang="T11">
                    <a:pos x="T6" y="T7"/>
                  </a:cxn>
                </a:cxnLst>
                <a:rect l="T12" t="T13" r="T14" b="T15"/>
                <a:pathLst>
                  <a:path w="18" h="36">
                    <a:moveTo>
                      <a:pt x="18" y="36"/>
                    </a:moveTo>
                    <a:lnTo>
                      <a:pt x="9" y="0"/>
                    </a:lnTo>
                    <a:lnTo>
                      <a:pt x="0" y="12"/>
                    </a:lnTo>
                    <a:lnTo>
                      <a:pt x="18" y="36"/>
                    </a:lnTo>
                    <a:close/>
                  </a:path>
                </a:pathLst>
              </a:custGeom>
              <a:blipFill dpi="0" rotWithShape="0">
                <a:blip r:embed="rId2" cstate="print"/>
                <a:srcRect/>
                <a:tile tx="0" ty="0" sx="100000" sy="100000" flip="none" algn="tl"/>
              </a:blipFill>
              <a:ln w="0">
                <a:noFill/>
                <a:prstDash val="solid"/>
                <a:round/>
                <a:headEnd/>
                <a:tailEnd/>
              </a:ln>
            </p:spPr>
            <p:txBody>
              <a:bodyPr/>
              <a:lstStyle/>
              <a:p>
                <a:endParaRPr lang="en-US" sz="2200" dirty="0">
                  <a:cs typeface="Calibri" pitchFamily="34" charset="0"/>
                </a:endParaRPr>
              </a:p>
            </p:txBody>
          </p:sp>
          <p:sp>
            <p:nvSpPr>
              <p:cNvPr id="237" name="Freeform 223"/>
              <p:cNvSpPr>
                <a:spLocks noChangeAspect="1"/>
              </p:cNvSpPr>
              <p:nvPr/>
            </p:nvSpPr>
            <p:spPr bwMode="auto">
              <a:xfrm>
                <a:off x="3165" y="2682"/>
                <a:ext cx="98" cy="117"/>
              </a:xfrm>
              <a:custGeom>
                <a:avLst/>
                <a:gdLst>
                  <a:gd name="T0" fmla="*/ 0 w 263"/>
                  <a:gd name="T1" fmla="*/ 0 h 309"/>
                  <a:gd name="T2" fmla="*/ 0 w 263"/>
                  <a:gd name="T3" fmla="*/ 0 h 309"/>
                  <a:gd name="T4" fmla="*/ 0 w 263"/>
                  <a:gd name="T5" fmla="*/ 0 h 309"/>
                  <a:gd name="T6" fmla="*/ 0 w 263"/>
                  <a:gd name="T7" fmla="*/ 0 h 309"/>
                  <a:gd name="T8" fmla="*/ 0 w 263"/>
                  <a:gd name="T9" fmla="*/ 0 h 309"/>
                  <a:gd name="T10" fmla="*/ 0 w 263"/>
                  <a:gd name="T11" fmla="*/ 0 h 309"/>
                  <a:gd name="T12" fmla="*/ 0 w 263"/>
                  <a:gd name="T13" fmla="*/ 0 h 309"/>
                  <a:gd name="T14" fmla="*/ 0 w 263"/>
                  <a:gd name="T15" fmla="*/ 0 h 309"/>
                  <a:gd name="T16" fmla="*/ 0 w 263"/>
                  <a:gd name="T17" fmla="*/ 0 h 309"/>
                  <a:gd name="T18" fmla="*/ 0 w 263"/>
                  <a:gd name="T19" fmla="*/ 0 h 309"/>
                  <a:gd name="T20" fmla="*/ 0 w 263"/>
                  <a:gd name="T21" fmla="*/ 0 h 309"/>
                  <a:gd name="T22" fmla="*/ 0 w 263"/>
                  <a:gd name="T23" fmla="*/ 0 h 309"/>
                  <a:gd name="T24" fmla="*/ 0 w 263"/>
                  <a:gd name="T25" fmla="*/ 0 h 309"/>
                  <a:gd name="T26" fmla="*/ 0 w 263"/>
                  <a:gd name="T27" fmla="*/ 0 h 309"/>
                  <a:gd name="T28" fmla="*/ 0 w 263"/>
                  <a:gd name="T29" fmla="*/ 0 h 309"/>
                  <a:gd name="T30" fmla="*/ 0 w 263"/>
                  <a:gd name="T31" fmla="*/ 0 h 309"/>
                  <a:gd name="T32" fmla="*/ 0 w 263"/>
                  <a:gd name="T33" fmla="*/ 0 h 309"/>
                  <a:gd name="T34" fmla="*/ 0 w 263"/>
                  <a:gd name="T35" fmla="*/ 0 h 309"/>
                  <a:gd name="T36" fmla="*/ 0 w 263"/>
                  <a:gd name="T37" fmla="*/ 0 h 309"/>
                  <a:gd name="T38" fmla="*/ 0 w 263"/>
                  <a:gd name="T39" fmla="*/ 0 h 309"/>
                  <a:gd name="T40" fmla="*/ 0 w 263"/>
                  <a:gd name="T41" fmla="*/ 0 h 309"/>
                  <a:gd name="T42" fmla="*/ 0 w 263"/>
                  <a:gd name="T43" fmla="*/ 0 h 309"/>
                  <a:gd name="T44" fmla="*/ 0 w 263"/>
                  <a:gd name="T45" fmla="*/ 0 h 309"/>
                  <a:gd name="T46" fmla="*/ 0 w 263"/>
                  <a:gd name="T47" fmla="*/ 0 h 309"/>
                  <a:gd name="T48" fmla="*/ 0 w 263"/>
                  <a:gd name="T49" fmla="*/ 0 h 309"/>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263"/>
                  <a:gd name="T76" fmla="*/ 0 h 309"/>
                  <a:gd name="T77" fmla="*/ 263 w 263"/>
                  <a:gd name="T78" fmla="*/ 309 h 309"/>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263" h="309">
                    <a:moveTo>
                      <a:pt x="234" y="43"/>
                    </a:moveTo>
                    <a:lnTo>
                      <a:pt x="213" y="0"/>
                    </a:lnTo>
                    <a:lnTo>
                      <a:pt x="189" y="25"/>
                    </a:lnTo>
                    <a:lnTo>
                      <a:pt x="136" y="25"/>
                    </a:lnTo>
                    <a:lnTo>
                      <a:pt x="113" y="34"/>
                    </a:lnTo>
                    <a:lnTo>
                      <a:pt x="101" y="27"/>
                    </a:lnTo>
                    <a:lnTo>
                      <a:pt x="66" y="30"/>
                    </a:lnTo>
                    <a:lnTo>
                      <a:pt x="61" y="40"/>
                    </a:lnTo>
                    <a:lnTo>
                      <a:pt x="57" y="88"/>
                    </a:lnTo>
                    <a:lnTo>
                      <a:pt x="82" y="113"/>
                    </a:lnTo>
                    <a:lnTo>
                      <a:pt x="51" y="149"/>
                    </a:lnTo>
                    <a:lnTo>
                      <a:pt x="21" y="185"/>
                    </a:lnTo>
                    <a:lnTo>
                      <a:pt x="10" y="247"/>
                    </a:lnTo>
                    <a:lnTo>
                      <a:pt x="0" y="309"/>
                    </a:lnTo>
                    <a:lnTo>
                      <a:pt x="13" y="309"/>
                    </a:lnTo>
                    <a:lnTo>
                      <a:pt x="43" y="292"/>
                    </a:lnTo>
                    <a:lnTo>
                      <a:pt x="85" y="291"/>
                    </a:lnTo>
                    <a:lnTo>
                      <a:pt x="127" y="289"/>
                    </a:lnTo>
                    <a:lnTo>
                      <a:pt x="169" y="289"/>
                    </a:lnTo>
                    <a:lnTo>
                      <a:pt x="210" y="288"/>
                    </a:lnTo>
                    <a:lnTo>
                      <a:pt x="210" y="227"/>
                    </a:lnTo>
                    <a:lnTo>
                      <a:pt x="243" y="171"/>
                    </a:lnTo>
                    <a:lnTo>
                      <a:pt x="263" y="128"/>
                    </a:lnTo>
                    <a:lnTo>
                      <a:pt x="248" y="86"/>
                    </a:lnTo>
                    <a:lnTo>
                      <a:pt x="234" y="43"/>
                    </a:lnTo>
                    <a:close/>
                  </a:path>
                </a:pathLst>
              </a:custGeom>
              <a:blipFill dpi="0" rotWithShape="0">
                <a:blip r:embed="rId2" cstate="print"/>
                <a:srcRect/>
                <a:tile tx="0" ty="0" sx="100000" sy="100000" flip="none" algn="tl"/>
              </a:blipFill>
              <a:ln w="0">
                <a:noFill/>
                <a:prstDash val="solid"/>
                <a:round/>
                <a:headEnd/>
                <a:tailEnd/>
              </a:ln>
            </p:spPr>
            <p:txBody>
              <a:bodyPr/>
              <a:lstStyle/>
              <a:p>
                <a:endParaRPr lang="en-US" sz="2200" dirty="0">
                  <a:cs typeface="Calibri" pitchFamily="34" charset="0"/>
                </a:endParaRPr>
              </a:p>
            </p:txBody>
          </p:sp>
          <p:sp>
            <p:nvSpPr>
              <p:cNvPr id="238" name="Freeform 224"/>
              <p:cNvSpPr>
                <a:spLocks noChangeAspect="1"/>
              </p:cNvSpPr>
              <p:nvPr/>
            </p:nvSpPr>
            <p:spPr bwMode="auto">
              <a:xfrm>
                <a:off x="2844" y="2660"/>
                <a:ext cx="351" cy="389"/>
              </a:xfrm>
              <a:custGeom>
                <a:avLst/>
                <a:gdLst>
                  <a:gd name="T0" fmla="*/ 0 w 933"/>
                  <a:gd name="T1" fmla="*/ 0 h 1034"/>
                  <a:gd name="T2" fmla="*/ 0 w 933"/>
                  <a:gd name="T3" fmla="*/ 0 h 1034"/>
                  <a:gd name="T4" fmla="*/ 0 w 933"/>
                  <a:gd name="T5" fmla="*/ 0 h 1034"/>
                  <a:gd name="T6" fmla="*/ 0 w 933"/>
                  <a:gd name="T7" fmla="*/ 0 h 1034"/>
                  <a:gd name="T8" fmla="*/ 0 w 933"/>
                  <a:gd name="T9" fmla="*/ 0 h 1034"/>
                  <a:gd name="T10" fmla="*/ 0 w 933"/>
                  <a:gd name="T11" fmla="*/ 0 h 1034"/>
                  <a:gd name="T12" fmla="*/ 0 w 933"/>
                  <a:gd name="T13" fmla="*/ 0 h 1034"/>
                  <a:gd name="T14" fmla="*/ 0 w 933"/>
                  <a:gd name="T15" fmla="*/ 0 h 1034"/>
                  <a:gd name="T16" fmla="*/ 0 w 933"/>
                  <a:gd name="T17" fmla="*/ 0 h 1034"/>
                  <a:gd name="T18" fmla="*/ 0 w 933"/>
                  <a:gd name="T19" fmla="*/ 0 h 1034"/>
                  <a:gd name="T20" fmla="*/ 0 w 933"/>
                  <a:gd name="T21" fmla="*/ 0 h 1034"/>
                  <a:gd name="T22" fmla="*/ 0 w 933"/>
                  <a:gd name="T23" fmla="*/ 0 h 1034"/>
                  <a:gd name="T24" fmla="*/ 0 w 933"/>
                  <a:gd name="T25" fmla="*/ 0 h 1034"/>
                  <a:gd name="T26" fmla="*/ 0 w 933"/>
                  <a:gd name="T27" fmla="*/ 0 h 1034"/>
                  <a:gd name="T28" fmla="*/ 0 w 933"/>
                  <a:gd name="T29" fmla="*/ 0 h 1034"/>
                  <a:gd name="T30" fmla="*/ 0 w 933"/>
                  <a:gd name="T31" fmla="*/ 0 h 1034"/>
                  <a:gd name="T32" fmla="*/ 0 w 933"/>
                  <a:gd name="T33" fmla="*/ 0 h 1034"/>
                  <a:gd name="T34" fmla="*/ 0 w 933"/>
                  <a:gd name="T35" fmla="*/ 0 h 1034"/>
                  <a:gd name="T36" fmla="*/ 0 w 933"/>
                  <a:gd name="T37" fmla="*/ 0 h 1034"/>
                  <a:gd name="T38" fmla="*/ 0 w 933"/>
                  <a:gd name="T39" fmla="*/ 0 h 1034"/>
                  <a:gd name="T40" fmla="*/ 0 w 933"/>
                  <a:gd name="T41" fmla="*/ 0 h 1034"/>
                  <a:gd name="T42" fmla="*/ 0 w 933"/>
                  <a:gd name="T43" fmla="*/ 0 h 1034"/>
                  <a:gd name="T44" fmla="*/ 0 w 933"/>
                  <a:gd name="T45" fmla="*/ 0 h 1034"/>
                  <a:gd name="T46" fmla="*/ 0 w 933"/>
                  <a:gd name="T47" fmla="*/ 0 h 1034"/>
                  <a:gd name="T48" fmla="*/ 0 w 933"/>
                  <a:gd name="T49" fmla="*/ 0 h 1034"/>
                  <a:gd name="T50" fmla="*/ 0 w 933"/>
                  <a:gd name="T51" fmla="*/ 0 h 1034"/>
                  <a:gd name="T52" fmla="*/ 0 w 933"/>
                  <a:gd name="T53" fmla="*/ 0 h 1034"/>
                  <a:gd name="T54" fmla="*/ 0 w 933"/>
                  <a:gd name="T55" fmla="*/ 0 h 1034"/>
                  <a:gd name="T56" fmla="*/ 0 w 933"/>
                  <a:gd name="T57" fmla="*/ 0 h 1034"/>
                  <a:gd name="T58" fmla="*/ 0 w 933"/>
                  <a:gd name="T59" fmla="*/ 0 h 1034"/>
                  <a:gd name="T60" fmla="*/ 0 w 933"/>
                  <a:gd name="T61" fmla="*/ 0 h 1034"/>
                  <a:gd name="T62" fmla="*/ 0 w 933"/>
                  <a:gd name="T63" fmla="*/ 0 h 1034"/>
                  <a:gd name="T64" fmla="*/ 0 w 933"/>
                  <a:gd name="T65" fmla="*/ 0 h 1034"/>
                  <a:gd name="T66" fmla="*/ 0 w 933"/>
                  <a:gd name="T67" fmla="*/ 0 h 1034"/>
                  <a:gd name="T68" fmla="*/ 0 w 933"/>
                  <a:gd name="T69" fmla="*/ 0 h 1034"/>
                  <a:gd name="T70" fmla="*/ 0 w 933"/>
                  <a:gd name="T71" fmla="*/ 0 h 1034"/>
                  <a:gd name="T72" fmla="*/ 0 w 933"/>
                  <a:gd name="T73" fmla="*/ 0 h 1034"/>
                  <a:gd name="T74" fmla="*/ 0 w 933"/>
                  <a:gd name="T75" fmla="*/ 0 h 1034"/>
                  <a:gd name="T76" fmla="*/ 0 w 933"/>
                  <a:gd name="T77" fmla="*/ 0 h 1034"/>
                  <a:gd name="T78" fmla="*/ 0 w 933"/>
                  <a:gd name="T79" fmla="*/ 0 h 1034"/>
                  <a:gd name="T80" fmla="*/ 0 w 933"/>
                  <a:gd name="T81" fmla="*/ 0 h 1034"/>
                  <a:gd name="T82" fmla="*/ 0 w 933"/>
                  <a:gd name="T83" fmla="*/ 0 h 1034"/>
                  <a:gd name="T84" fmla="*/ 0 w 933"/>
                  <a:gd name="T85" fmla="*/ 0 h 1034"/>
                  <a:gd name="T86" fmla="*/ 0 w 933"/>
                  <a:gd name="T87" fmla="*/ 0 h 1034"/>
                  <a:gd name="T88" fmla="*/ 0 w 933"/>
                  <a:gd name="T89" fmla="*/ 0 h 1034"/>
                  <a:gd name="T90" fmla="*/ 0 w 933"/>
                  <a:gd name="T91" fmla="*/ 0 h 1034"/>
                  <a:gd name="T92" fmla="*/ 0 w 933"/>
                  <a:gd name="T93" fmla="*/ 0 h 1034"/>
                  <a:gd name="T94" fmla="*/ 0 w 933"/>
                  <a:gd name="T95" fmla="*/ 0 h 1034"/>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933"/>
                  <a:gd name="T145" fmla="*/ 0 h 1034"/>
                  <a:gd name="T146" fmla="*/ 933 w 933"/>
                  <a:gd name="T147" fmla="*/ 1034 h 1034"/>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933" h="1034">
                    <a:moveTo>
                      <a:pt x="851" y="369"/>
                    </a:moveTo>
                    <a:lnTo>
                      <a:pt x="828" y="409"/>
                    </a:lnTo>
                    <a:lnTo>
                      <a:pt x="818" y="440"/>
                    </a:lnTo>
                    <a:lnTo>
                      <a:pt x="820" y="442"/>
                    </a:lnTo>
                    <a:lnTo>
                      <a:pt x="821" y="445"/>
                    </a:lnTo>
                    <a:lnTo>
                      <a:pt x="822" y="448"/>
                    </a:lnTo>
                    <a:lnTo>
                      <a:pt x="831" y="494"/>
                    </a:lnTo>
                    <a:lnTo>
                      <a:pt x="840" y="539"/>
                    </a:lnTo>
                    <a:lnTo>
                      <a:pt x="842" y="539"/>
                    </a:lnTo>
                    <a:lnTo>
                      <a:pt x="843" y="579"/>
                    </a:lnTo>
                    <a:lnTo>
                      <a:pt x="843" y="619"/>
                    </a:lnTo>
                    <a:lnTo>
                      <a:pt x="861" y="666"/>
                    </a:lnTo>
                    <a:lnTo>
                      <a:pt x="882" y="704"/>
                    </a:lnTo>
                    <a:lnTo>
                      <a:pt x="903" y="745"/>
                    </a:lnTo>
                    <a:lnTo>
                      <a:pt x="858" y="755"/>
                    </a:lnTo>
                    <a:lnTo>
                      <a:pt x="814" y="766"/>
                    </a:lnTo>
                    <a:lnTo>
                      <a:pt x="787" y="806"/>
                    </a:lnTo>
                    <a:lnTo>
                      <a:pt x="797" y="854"/>
                    </a:lnTo>
                    <a:lnTo>
                      <a:pt x="793" y="901"/>
                    </a:lnTo>
                    <a:lnTo>
                      <a:pt x="788" y="948"/>
                    </a:lnTo>
                    <a:lnTo>
                      <a:pt x="834" y="982"/>
                    </a:lnTo>
                    <a:lnTo>
                      <a:pt x="851" y="964"/>
                    </a:lnTo>
                    <a:lnTo>
                      <a:pt x="840" y="1034"/>
                    </a:lnTo>
                    <a:lnTo>
                      <a:pt x="828" y="1030"/>
                    </a:lnTo>
                    <a:lnTo>
                      <a:pt x="809" y="1030"/>
                    </a:lnTo>
                    <a:lnTo>
                      <a:pt x="769" y="977"/>
                    </a:lnTo>
                    <a:lnTo>
                      <a:pt x="739" y="955"/>
                    </a:lnTo>
                    <a:lnTo>
                      <a:pt x="718" y="934"/>
                    </a:lnTo>
                    <a:lnTo>
                      <a:pt x="699" y="955"/>
                    </a:lnTo>
                    <a:lnTo>
                      <a:pt x="634" y="931"/>
                    </a:lnTo>
                    <a:lnTo>
                      <a:pt x="628" y="915"/>
                    </a:lnTo>
                    <a:lnTo>
                      <a:pt x="588" y="919"/>
                    </a:lnTo>
                    <a:lnTo>
                      <a:pt x="570" y="892"/>
                    </a:lnTo>
                    <a:lnTo>
                      <a:pt x="530" y="901"/>
                    </a:lnTo>
                    <a:lnTo>
                      <a:pt x="490" y="910"/>
                    </a:lnTo>
                    <a:lnTo>
                      <a:pt x="488" y="888"/>
                    </a:lnTo>
                    <a:lnTo>
                      <a:pt x="473" y="831"/>
                    </a:lnTo>
                    <a:lnTo>
                      <a:pt x="472" y="767"/>
                    </a:lnTo>
                    <a:lnTo>
                      <a:pt x="470" y="704"/>
                    </a:lnTo>
                    <a:lnTo>
                      <a:pt x="406" y="695"/>
                    </a:lnTo>
                    <a:lnTo>
                      <a:pt x="408" y="683"/>
                    </a:lnTo>
                    <a:lnTo>
                      <a:pt x="358" y="679"/>
                    </a:lnTo>
                    <a:lnTo>
                      <a:pt x="348" y="728"/>
                    </a:lnTo>
                    <a:lnTo>
                      <a:pt x="288" y="740"/>
                    </a:lnTo>
                    <a:lnTo>
                      <a:pt x="254" y="727"/>
                    </a:lnTo>
                    <a:lnTo>
                      <a:pt x="234" y="674"/>
                    </a:lnTo>
                    <a:lnTo>
                      <a:pt x="215" y="624"/>
                    </a:lnTo>
                    <a:lnTo>
                      <a:pt x="173" y="621"/>
                    </a:lnTo>
                    <a:lnTo>
                      <a:pt x="131" y="619"/>
                    </a:lnTo>
                    <a:lnTo>
                      <a:pt x="90" y="618"/>
                    </a:lnTo>
                    <a:lnTo>
                      <a:pt x="48" y="616"/>
                    </a:lnTo>
                    <a:lnTo>
                      <a:pt x="9" y="622"/>
                    </a:lnTo>
                    <a:lnTo>
                      <a:pt x="0" y="612"/>
                    </a:lnTo>
                    <a:lnTo>
                      <a:pt x="16" y="609"/>
                    </a:lnTo>
                    <a:lnTo>
                      <a:pt x="21" y="566"/>
                    </a:lnTo>
                    <a:lnTo>
                      <a:pt x="43" y="549"/>
                    </a:lnTo>
                    <a:lnTo>
                      <a:pt x="69" y="557"/>
                    </a:lnTo>
                    <a:lnTo>
                      <a:pt x="82" y="540"/>
                    </a:lnTo>
                    <a:lnTo>
                      <a:pt x="112" y="537"/>
                    </a:lnTo>
                    <a:lnTo>
                      <a:pt x="116" y="563"/>
                    </a:lnTo>
                    <a:lnTo>
                      <a:pt x="154" y="525"/>
                    </a:lnTo>
                    <a:lnTo>
                      <a:pt x="191" y="489"/>
                    </a:lnTo>
                    <a:lnTo>
                      <a:pt x="199" y="446"/>
                    </a:lnTo>
                    <a:lnTo>
                      <a:pt x="205" y="404"/>
                    </a:lnTo>
                    <a:lnTo>
                      <a:pt x="239" y="358"/>
                    </a:lnTo>
                    <a:lnTo>
                      <a:pt x="273" y="313"/>
                    </a:lnTo>
                    <a:lnTo>
                      <a:pt x="279" y="272"/>
                    </a:lnTo>
                    <a:lnTo>
                      <a:pt x="287" y="231"/>
                    </a:lnTo>
                    <a:lnTo>
                      <a:pt x="294" y="190"/>
                    </a:lnTo>
                    <a:lnTo>
                      <a:pt x="302" y="148"/>
                    </a:lnTo>
                    <a:lnTo>
                      <a:pt x="315" y="100"/>
                    </a:lnTo>
                    <a:lnTo>
                      <a:pt x="312" y="58"/>
                    </a:lnTo>
                    <a:lnTo>
                      <a:pt x="352" y="9"/>
                    </a:lnTo>
                    <a:lnTo>
                      <a:pt x="403" y="37"/>
                    </a:lnTo>
                    <a:lnTo>
                      <a:pt x="449" y="51"/>
                    </a:lnTo>
                    <a:lnTo>
                      <a:pt x="496" y="64"/>
                    </a:lnTo>
                    <a:lnTo>
                      <a:pt x="517" y="31"/>
                    </a:lnTo>
                    <a:lnTo>
                      <a:pt x="539" y="34"/>
                    </a:lnTo>
                    <a:lnTo>
                      <a:pt x="590" y="16"/>
                    </a:lnTo>
                    <a:lnTo>
                      <a:pt x="624" y="16"/>
                    </a:lnTo>
                    <a:lnTo>
                      <a:pt x="642" y="0"/>
                    </a:lnTo>
                    <a:lnTo>
                      <a:pt x="681" y="5"/>
                    </a:lnTo>
                    <a:lnTo>
                      <a:pt x="719" y="9"/>
                    </a:lnTo>
                    <a:lnTo>
                      <a:pt x="745" y="15"/>
                    </a:lnTo>
                    <a:lnTo>
                      <a:pt x="757" y="28"/>
                    </a:lnTo>
                    <a:lnTo>
                      <a:pt x="796" y="51"/>
                    </a:lnTo>
                    <a:lnTo>
                      <a:pt x="822" y="48"/>
                    </a:lnTo>
                    <a:lnTo>
                      <a:pt x="843" y="34"/>
                    </a:lnTo>
                    <a:lnTo>
                      <a:pt x="878" y="67"/>
                    </a:lnTo>
                    <a:lnTo>
                      <a:pt x="912" y="100"/>
                    </a:lnTo>
                    <a:lnTo>
                      <a:pt x="908" y="148"/>
                    </a:lnTo>
                    <a:lnTo>
                      <a:pt x="933" y="173"/>
                    </a:lnTo>
                    <a:lnTo>
                      <a:pt x="902" y="209"/>
                    </a:lnTo>
                    <a:lnTo>
                      <a:pt x="872" y="245"/>
                    </a:lnTo>
                    <a:lnTo>
                      <a:pt x="861" y="307"/>
                    </a:lnTo>
                    <a:lnTo>
                      <a:pt x="851" y="369"/>
                    </a:lnTo>
                    <a:close/>
                  </a:path>
                </a:pathLst>
              </a:custGeom>
              <a:blipFill dpi="0" rotWithShape="0">
                <a:blip r:embed="rId2" cstate="print"/>
                <a:srcRect/>
                <a:tile tx="0" ty="0" sx="100000" sy="100000" flip="none" algn="tl"/>
              </a:blipFill>
              <a:ln w="0">
                <a:noFill/>
                <a:prstDash val="solid"/>
                <a:round/>
                <a:headEnd/>
                <a:tailEnd/>
              </a:ln>
            </p:spPr>
            <p:txBody>
              <a:bodyPr/>
              <a:lstStyle/>
              <a:p>
                <a:endParaRPr lang="en-US" sz="2200" dirty="0">
                  <a:cs typeface="Calibri" pitchFamily="34" charset="0"/>
                </a:endParaRPr>
              </a:p>
            </p:txBody>
          </p:sp>
          <p:sp>
            <p:nvSpPr>
              <p:cNvPr id="239" name="Freeform 225"/>
              <p:cNvSpPr>
                <a:spLocks noChangeAspect="1"/>
              </p:cNvSpPr>
              <p:nvPr/>
            </p:nvSpPr>
            <p:spPr bwMode="auto">
              <a:xfrm>
                <a:off x="3020" y="2939"/>
                <a:ext cx="214" cy="207"/>
              </a:xfrm>
              <a:custGeom>
                <a:avLst/>
                <a:gdLst>
                  <a:gd name="T0" fmla="*/ 0 w 572"/>
                  <a:gd name="T1" fmla="*/ 0 h 547"/>
                  <a:gd name="T2" fmla="*/ 0 w 572"/>
                  <a:gd name="T3" fmla="*/ 0 h 547"/>
                  <a:gd name="T4" fmla="*/ 0 w 572"/>
                  <a:gd name="T5" fmla="*/ 0 h 547"/>
                  <a:gd name="T6" fmla="*/ 0 w 572"/>
                  <a:gd name="T7" fmla="*/ 0 h 547"/>
                  <a:gd name="T8" fmla="*/ 0 w 572"/>
                  <a:gd name="T9" fmla="*/ 0 h 547"/>
                  <a:gd name="T10" fmla="*/ 0 w 572"/>
                  <a:gd name="T11" fmla="*/ 0 h 547"/>
                  <a:gd name="T12" fmla="*/ 0 w 572"/>
                  <a:gd name="T13" fmla="*/ 0 h 547"/>
                  <a:gd name="T14" fmla="*/ 0 w 572"/>
                  <a:gd name="T15" fmla="*/ 0 h 547"/>
                  <a:gd name="T16" fmla="*/ 0 w 572"/>
                  <a:gd name="T17" fmla="*/ 0 h 547"/>
                  <a:gd name="T18" fmla="*/ 0 w 572"/>
                  <a:gd name="T19" fmla="*/ 0 h 547"/>
                  <a:gd name="T20" fmla="*/ 0 w 572"/>
                  <a:gd name="T21" fmla="*/ 0 h 547"/>
                  <a:gd name="T22" fmla="*/ 0 w 572"/>
                  <a:gd name="T23" fmla="*/ 0 h 547"/>
                  <a:gd name="T24" fmla="*/ 0 w 572"/>
                  <a:gd name="T25" fmla="*/ 0 h 547"/>
                  <a:gd name="T26" fmla="*/ 0 w 572"/>
                  <a:gd name="T27" fmla="*/ 0 h 547"/>
                  <a:gd name="T28" fmla="*/ 0 w 572"/>
                  <a:gd name="T29" fmla="*/ 0 h 547"/>
                  <a:gd name="T30" fmla="*/ 0 w 572"/>
                  <a:gd name="T31" fmla="*/ 0 h 547"/>
                  <a:gd name="T32" fmla="*/ 0 w 572"/>
                  <a:gd name="T33" fmla="*/ 0 h 547"/>
                  <a:gd name="T34" fmla="*/ 0 w 572"/>
                  <a:gd name="T35" fmla="*/ 0 h 547"/>
                  <a:gd name="T36" fmla="*/ 0 w 572"/>
                  <a:gd name="T37" fmla="*/ 0 h 547"/>
                  <a:gd name="T38" fmla="*/ 0 w 572"/>
                  <a:gd name="T39" fmla="*/ 0 h 547"/>
                  <a:gd name="T40" fmla="*/ 0 w 572"/>
                  <a:gd name="T41" fmla="*/ 0 h 547"/>
                  <a:gd name="T42" fmla="*/ 0 w 572"/>
                  <a:gd name="T43" fmla="*/ 0 h 547"/>
                  <a:gd name="T44" fmla="*/ 0 w 572"/>
                  <a:gd name="T45" fmla="*/ 0 h 547"/>
                  <a:gd name="T46" fmla="*/ 0 w 572"/>
                  <a:gd name="T47" fmla="*/ 0 h 547"/>
                  <a:gd name="T48" fmla="*/ 0 w 572"/>
                  <a:gd name="T49" fmla="*/ 0 h 547"/>
                  <a:gd name="T50" fmla="*/ 0 w 572"/>
                  <a:gd name="T51" fmla="*/ 0 h 547"/>
                  <a:gd name="T52" fmla="*/ 0 w 572"/>
                  <a:gd name="T53" fmla="*/ 0 h 547"/>
                  <a:gd name="T54" fmla="*/ 0 w 572"/>
                  <a:gd name="T55" fmla="*/ 0 h 547"/>
                  <a:gd name="T56" fmla="*/ 0 w 572"/>
                  <a:gd name="T57" fmla="*/ 0 h 547"/>
                  <a:gd name="T58" fmla="*/ 0 w 572"/>
                  <a:gd name="T59" fmla="*/ 0 h 547"/>
                  <a:gd name="T60" fmla="*/ 0 w 572"/>
                  <a:gd name="T61" fmla="*/ 0 h 547"/>
                  <a:gd name="T62" fmla="*/ 0 w 572"/>
                  <a:gd name="T63" fmla="*/ 0 h 547"/>
                  <a:gd name="T64" fmla="*/ 0 w 572"/>
                  <a:gd name="T65" fmla="*/ 0 h 547"/>
                  <a:gd name="T66" fmla="*/ 0 w 572"/>
                  <a:gd name="T67" fmla="*/ 0 h 547"/>
                  <a:gd name="T68" fmla="*/ 0 w 572"/>
                  <a:gd name="T69" fmla="*/ 0 h 547"/>
                  <a:gd name="T70" fmla="*/ 0 w 572"/>
                  <a:gd name="T71" fmla="*/ 0 h 547"/>
                  <a:gd name="T72" fmla="*/ 0 w 572"/>
                  <a:gd name="T73" fmla="*/ 0 h 547"/>
                  <a:gd name="T74" fmla="*/ 0 w 572"/>
                  <a:gd name="T75" fmla="*/ 0 h 547"/>
                  <a:gd name="T76" fmla="*/ 0 w 572"/>
                  <a:gd name="T77" fmla="*/ 0 h 547"/>
                  <a:gd name="T78" fmla="*/ 0 w 572"/>
                  <a:gd name="T79" fmla="*/ 0 h 547"/>
                  <a:gd name="T80" fmla="*/ 0 w 572"/>
                  <a:gd name="T81" fmla="*/ 0 h 547"/>
                  <a:gd name="T82" fmla="*/ 0 w 572"/>
                  <a:gd name="T83" fmla="*/ 0 h 547"/>
                  <a:gd name="T84" fmla="*/ 0 w 572"/>
                  <a:gd name="T85" fmla="*/ 0 h 547"/>
                  <a:gd name="T86" fmla="*/ 0 w 572"/>
                  <a:gd name="T87" fmla="*/ 0 h 547"/>
                  <a:gd name="T88" fmla="*/ 0 w 572"/>
                  <a:gd name="T89" fmla="*/ 0 h 547"/>
                  <a:gd name="T90" fmla="*/ 0 w 572"/>
                  <a:gd name="T91" fmla="*/ 0 h 547"/>
                  <a:gd name="T92" fmla="*/ 0 w 572"/>
                  <a:gd name="T93" fmla="*/ 0 h 547"/>
                  <a:gd name="T94" fmla="*/ 0 w 572"/>
                  <a:gd name="T95" fmla="*/ 0 h 547"/>
                  <a:gd name="T96" fmla="*/ 0 w 572"/>
                  <a:gd name="T97" fmla="*/ 0 h 547"/>
                  <a:gd name="T98" fmla="*/ 0 w 572"/>
                  <a:gd name="T99" fmla="*/ 0 h 547"/>
                  <a:gd name="T100" fmla="*/ 0 w 572"/>
                  <a:gd name="T101" fmla="*/ 0 h 547"/>
                  <a:gd name="T102" fmla="*/ 0 w 572"/>
                  <a:gd name="T103" fmla="*/ 0 h 547"/>
                  <a:gd name="T104" fmla="*/ 0 w 572"/>
                  <a:gd name="T105" fmla="*/ 0 h 547"/>
                  <a:gd name="T106" fmla="*/ 0 w 572"/>
                  <a:gd name="T107" fmla="*/ 0 h 547"/>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572"/>
                  <a:gd name="T163" fmla="*/ 0 h 547"/>
                  <a:gd name="T164" fmla="*/ 572 w 572"/>
                  <a:gd name="T165" fmla="*/ 547 h 547"/>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572" h="547">
                    <a:moveTo>
                      <a:pt x="102" y="262"/>
                    </a:moveTo>
                    <a:lnTo>
                      <a:pt x="52" y="264"/>
                    </a:lnTo>
                    <a:lnTo>
                      <a:pt x="5" y="265"/>
                    </a:lnTo>
                    <a:lnTo>
                      <a:pt x="3" y="310"/>
                    </a:lnTo>
                    <a:lnTo>
                      <a:pt x="3" y="353"/>
                    </a:lnTo>
                    <a:lnTo>
                      <a:pt x="2" y="397"/>
                    </a:lnTo>
                    <a:lnTo>
                      <a:pt x="0" y="441"/>
                    </a:lnTo>
                    <a:lnTo>
                      <a:pt x="35" y="482"/>
                    </a:lnTo>
                    <a:lnTo>
                      <a:pt x="69" y="522"/>
                    </a:lnTo>
                    <a:lnTo>
                      <a:pt x="102" y="514"/>
                    </a:lnTo>
                    <a:lnTo>
                      <a:pt x="155" y="531"/>
                    </a:lnTo>
                    <a:lnTo>
                      <a:pt x="223" y="547"/>
                    </a:lnTo>
                    <a:lnTo>
                      <a:pt x="269" y="505"/>
                    </a:lnTo>
                    <a:lnTo>
                      <a:pt x="320" y="462"/>
                    </a:lnTo>
                    <a:lnTo>
                      <a:pt x="335" y="429"/>
                    </a:lnTo>
                    <a:lnTo>
                      <a:pt x="372" y="420"/>
                    </a:lnTo>
                    <a:lnTo>
                      <a:pt x="408" y="411"/>
                    </a:lnTo>
                    <a:lnTo>
                      <a:pt x="399" y="382"/>
                    </a:lnTo>
                    <a:lnTo>
                      <a:pt x="436" y="367"/>
                    </a:lnTo>
                    <a:lnTo>
                      <a:pt x="473" y="352"/>
                    </a:lnTo>
                    <a:lnTo>
                      <a:pt x="509" y="337"/>
                    </a:lnTo>
                    <a:lnTo>
                      <a:pt x="547" y="322"/>
                    </a:lnTo>
                    <a:lnTo>
                      <a:pt x="524" y="297"/>
                    </a:lnTo>
                    <a:lnTo>
                      <a:pt x="550" y="244"/>
                    </a:lnTo>
                    <a:lnTo>
                      <a:pt x="557" y="229"/>
                    </a:lnTo>
                    <a:lnTo>
                      <a:pt x="560" y="188"/>
                    </a:lnTo>
                    <a:lnTo>
                      <a:pt x="561" y="144"/>
                    </a:lnTo>
                    <a:lnTo>
                      <a:pt x="572" y="125"/>
                    </a:lnTo>
                    <a:lnTo>
                      <a:pt x="544" y="80"/>
                    </a:lnTo>
                    <a:lnTo>
                      <a:pt x="541" y="67"/>
                    </a:lnTo>
                    <a:lnTo>
                      <a:pt x="490" y="38"/>
                    </a:lnTo>
                    <a:lnTo>
                      <a:pt x="439" y="9"/>
                    </a:lnTo>
                    <a:lnTo>
                      <a:pt x="436" y="0"/>
                    </a:lnTo>
                    <a:lnTo>
                      <a:pt x="391" y="10"/>
                    </a:lnTo>
                    <a:lnTo>
                      <a:pt x="347" y="21"/>
                    </a:lnTo>
                    <a:lnTo>
                      <a:pt x="320" y="61"/>
                    </a:lnTo>
                    <a:lnTo>
                      <a:pt x="330" y="109"/>
                    </a:lnTo>
                    <a:lnTo>
                      <a:pt x="326" y="156"/>
                    </a:lnTo>
                    <a:lnTo>
                      <a:pt x="321" y="203"/>
                    </a:lnTo>
                    <a:lnTo>
                      <a:pt x="367" y="237"/>
                    </a:lnTo>
                    <a:lnTo>
                      <a:pt x="384" y="219"/>
                    </a:lnTo>
                    <a:lnTo>
                      <a:pt x="373" y="289"/>
                    </a:lnTo>
                    <a:lnTo>
                      <a:pt x="361" y="285"/>
                    </a:lnTo>
                    <a:lnTo>
                      <a:pt x="342" y="285"/>
                    </a:lnTo>
                    <a:lnTo>
                      <a:pt x="302" y="232"/>
                    </a:lnTo>
                    <a:lnTo>
                      <a:pt x="272" y="210"/>
                    </a:lnTo>
                    <a:lnTo>
                      <a:pt x="251" y="189"/>
                    </a:lnTo>
                    <a:lnTo>
                      <a:pt x="232" y="210"/>
                    </a:lnTo>
                    <a:lnTo>
                      <a:pt x="167" y="186"/>
                    </a:lnTo>
                    <a:lnTo>
                      <a:pt x="161" y="170"/>
                    </a:lnTo>
                    <a:lnTo>
                      <a:pt x="121" y="174"/>
                    </a:lnTo>
                    <a:lnTo>
                      <a:pt x="103" y="147"/>
                    </a:lnTo>
                    <a:lnTo>
                      <a:pt x="103" y="206"/>
                    </a:lnTo>
                    <a:lnTo>
                      <a:pt x="102" y="262"/>
                    </a:lnTo>
                    <a:close/>
                  </a:path>
                </a:pathLst>
              </a:custGeom>
              <a:blipFill dpi="0" rotWithShape="0">
                <a:blip r:embed="rId2" cstate="print"/>
                <a:srcRect/>
                <a:tile tx="0" ty="0" sx="100000" sy="100000" flip="none" algn="tl"/>
              </a:blipFill>
              <a:ln w="0">
                <a:noFill/>
                <a:prstDash val="solid"/>
                <a:round/>
                <a:headEnd/>
                <a:tailEnd/>
              </a:ln>
            </p:spPr>
            <p:txBody>
              <a:bodyPr/>
              <a:lstStyle/>
              <a:p>
                <a:endParaRPr lang="en-US" sz="2200" dirty="0">
                  <a:cs typeface="Calibri" pitchFamily="34" charset="0"/>
                </a:endParaRPr>
              </a:p>
            </p:txBody>
          </p:sp>
          <p:sp>
            <p:nvSpPr>
              <p:cNvPr id="240" name="Freeform 226"/>
              <p:cNvSpPr>
                <a:spLocks noChangeAspect="1"/>
              </p:cNvSpPr>
              <p:nvPr/>
            </p:nvSpPr>
            <p:spPr bwMode="auto">
              <a:xfrm>
                <a:off x="3078" y="3094"/>
                <a:ext cx="139" cy="141"/>
              </a:xfrm>
              <a:custGeom>
                <a:avLst/>
                <a:gdLst>
                  <a:gd name="T0" fmla="*/ 0 w 371"/>
                  <a:gd name="T1" fmla="*/ 0 h 375"/>
                  <a:gd name="T2" fmla="*/ 0 w 371"/>
                  <a:gd name="T3" fmla="*/ 0 h 375"/>
                  <a:gd name="T4" fmla="*/ 0 w 371"/>
                  <a:gd name="T5" fmla="*/ 0 h 375"/>
                  <a:gd name="T6" fmla="*/ 0 w 371"/>
                  <a:gd name="T7" fmla="*/ 0 h 375"/>
                  <a:gd name="T8" fmla="*/ 0 w 371"/>
                  <a:gd name="T9" fmla="*/ 0 h 375"/>
                  <a:gd name="T10" fmla="*/ 0 w 371"/>
                  <a:gd name="T11" fmla="*/ 0 h 375"/>
                  <a:gd name="T12" fmla="*/ 0 w 371"/>
                  <a:gd name="T13" fmla="*/ 0 h 375"/>
                  <a:gd name="T14" fmla="*/ 0 w 371"/>
                  <a:gd name="T15" fmla="*/ 0 h 375"/>
                  <a:gd name="T16" fmla="*/ 0 w 371"/>
                  <a:gd name="T17" fmla="*/ 0 h 375"/>
                  <a:gd name="T18" fmla="*/ 0 w 371"/>
                  <a:gd name="T19" fmla="*/ 0 h 375"/>
                  <a:gd name="T20" fmla="*/ 0 w 371"/>
                  <a:gd name="T21" fmla="*/ 0 h 375"/>
                  <a:gd name="T22" fmla="*/ 0 w 371"/>
                  <a:gd name="T23" fmla="*/ 0 h 375"/>
                  <a:gd name="T24" fmla="*/ 0 w 371"/>
                  <a:gd name="T25" fmla="*/ 0 h 375"/>
                  <a:gd name="T26" fmla="*/ 0 w 371"/>
                  <a:gd name="T27" fmla="*/ 0 h 375"/>
                  <a:gd name="T28" fmla="*/ 0 w 371"/>
                  <a:gd name="T29" fmla="*/ 0 h 375"/>
                  <a:gd name="T30" fmla="*/ 0 w 371"/>
                  <a:gd name="T31" fmla="*/ 0 h 375"/>
                  <a:gd name="T32" fmla="*/ 0 w 371"/>
                  <a:gd name="T33" fmla="*/ 0 h 375"/>
                  <a:gd name="T34" fmla="*/ 0 w 371"/>
                  <a:gd name="T35" fmla="*/ 0 h 375"/>
                  <a:gd name="T36" fmla="*/ 0 w 371"/>
                  <a:gd name="T37" fmla="*/ 0 h 375"/>
                  <a:gd name="T38" fmla="*/ 0 w 371"/>
                  <a:gd name="T39" fmla="*/ 0 h 375"/>
                  <a:gd name="T40" fmla="*/ 0 w 371"/>
                  <a:gd name="T41" fmla="*/ 0 h 375"/>
                  <a:gd name="T42" fmla="*/ 0 w 371"/>
                  <a:gd name="T43" fmla="*/ 0 h 375"/>
                  <a:gd name="T44" fmla="*/ 0 w 371"/>
                  <a:gd name="T45" fmla="*/ 0 h 375"/>
                  <a:gd name="T46" fmla="*/ 0 w 371"/>
                  <a:gd name="T47" fmla="*/ 0 h 375"/>
                  <a:gd name="T48" fmla="*/ 0 w 371"/>
                  <a:gd name="T49" fmla="*/ 0 h 375"/>
                  <a:gd name="T50" fmla="*/ 0 w 371"/>
                  <a:gd name="T51" fmla="*/ 0 h 375"/>
                  <a:gd name="T52" fmla="*/ 0 w 371"/>
                  <a:gd name="T53" fmla="*/ 0 h 375"/>
                  <a:gd name="T54" fmla="*/ 0 w 371"/>
                  <a:gd name="T55" fmla="*/ 0 h 375"/>
                  <a:gd name="T56" fmla="*/ 0 w 371"/>
                  <a:gd name="T57" fmla="*/ 0 h 375"/>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371"/>
                  <a:gd name="T88" fmla="*/ 0 h 375"/>
                  <a:gd name="T89" fmla="*/ 371 w 371"/>
                  <a:gd name="T90" fmla="*/ 375 h 375"/>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371" h="375">
                    <a:moveTo>
                      <a:pt x="183" y="359"/>
                    </a:moveTo>
                    <a:lnTo>
                      <a:pt x="171" y="348"/>
                    </a:lnTo>
                    <a:lnTo>
                      <a:pt x="129" y="329"/>
                    </a:lnTo>
                    <a:lnTo>
                      <a:pt x="112" y="282"/>
                    </a:lnTo>
                    <a:lnTo>
                      <a:pt x="100" y="268"/>
                    </a:lnTo>
                    <a:lnTo>
                      <a:pt x="92" y="256"/>
                    </a:lnTo>
                    <a:lnTo>
                      <a:pt x="56" y="227"/>
                    </a:lnTo>
                    <a:lnTo>
                      <a:pt x="27" y="174"/>
                    </a:lnTo>
                    <a:lnTo>
                      <a:pt x="0" y="120"/>
                    </a:lnTo>
                    <a:lnTo>
                      <a:pt x="68" y="136"/>
                    </a:lnTo>
                    <a:lnTo>
                      <a:pt x="114" y="94"/>
                    </a:lnTo>
                    <a:lnTo>
                      <a:pt x="165" y="51"/>
                    </a:lnTo>
                    <a:lnTo>
                      <a:pt x="180" y="18"/>
                    </a:lnTo>
                    <a:lnTo>
                      <a:pt x="217" y="9"/>
                    </a:lnTo>
                    <a:lnTo>
                      <a:pt x="253" y="0"/>
                    </a:lnTo>
                    <a:lnTo>
                      <a:pt x="251" y="21"/>
                    </a:lnTo>
                    <a:lnTo>
                      <a:pt x="277" y="20"/>
                    </a:lnTo>
                    <a:lnTo>
                      <a:pt x="323" y="41"/>
                    </a:lnTo>
                    <a:lnTo>
                      <a:pt x="369" y="60"/>
                    </a:lnTo>
                    <a:lnTo>
                      <a:pt x="371" y="127"/>
                    </a:lnTo>
                    <a:lnTo>
                      <a:pt x="360" y="174"/>
                    </a:lnTo>
                    <a:lnTo>
                      <a:pt x="366" y="224"/>
                    </a:lnTo>
                    <a:lnTo>
                      <a:pt x="348" y="272"/>
                    </a:lnTo>
                    <a:lnTo>
                      <a:pt x="338" y="317"/>
                    </a:lnTo>
                    <a:lnTo>
                      <a:pt x="308" y="345"/>
                    </a:lnTo>
                    <a:lnTo>
                      <a:pt x="278" y="375"/>
                    </a:lnTo>
                    <a:lnTo>
                      <a:pt x="232" y="369"/>
                    </a:lnTo>
                    <a:lnTo>
                      <a:pt x="187" y="362"/>
                    </a:lnTo>
                    <a:lnTo>
                      <a:pt x="183" y="359"/>
                    </a:lnTo>
                    <a:close/>
                  </a:path>
                </a:pathLst>
              </a:custGeom>
              <a:blipFill dpi="0" rotWithShape="0">
                <a:blip r:embed="rId2" cstate="print"/>
                <a:srcRect/>
                <a:tile tx="0" ty="0" sx="100000" sy="100000" flip="none" algn="tl"/>
              </a:blipFill>
              <a:ln w="0">
                <a:noFill/>
                <a:prstDash val="solid"/>
                <a:round/>
                <a:headEnd/>
                <a:tailEnd/>
              </a:ln>
            </p:spPr>
            <p:txBody>
              <a:bodyPr/>
              <a:lstStyle/>
              <a:p>
                <a:endParaRPr lang="en-US" sz="2200" dirty="0">
                  <a:cs typeface="Calibri" pitchFamily="34" charset="0"/>
                </a:endParaRPr>
              </a:p>
            </p:txBody>
          </p:sp>
          <p:sp>
            <p:nvSpPr>
              <p:cNvPr id="241" name="Freeform 227"/>
              <p:cNvSpPr>
                <a:spLocks noChangeAspect="1"/>
              </p:cNvSpPr>
              <p:nvPr/>
            </p:nvSpPr>
            <p:spPr bwMode="auto">
              <a:xfrm>
                <a:off x="1604" y="3395"/>
                <a:ext cx="91" cy="99"/>
              </a:xfrm>
              <a:custGeom>
                <a:avLst/>
                <a:gdLst>
                  <a:gd name="T0" fmla="*/ 0 w 238"/>
                  <a:gd name="T1" fmla="*/ 0 h 264"/>
                  <a:gd name="T2" fmla="*/ 0 w 238"/>
                  <a:gd name="T3" fmla="*/ 0 h 264"/>
                  <a:gd name="T4" fmla="*/ 0 w 238"/>
                  <a:gd name="T5" fmla="*/ 0 h 264"/>
                  <a:gd name="T6" fmla="*/ 0 w 238"/>
                  <a:gd name="T7" fmla="*/ 0 h 264"/>
                  <a:gd name="T8" fmla="*/ 0 w 238"/>
                  <a:gd name="T9" fmla="*/ 0 h 264"/>
                  <a:gd name="T10" fmla="*/ 0 w 238"/>
                  <a:gd name="T11" fmla="*/ 0 h 264"/>
                  <a:gd name="T12" fmla="*/ 0 w 238"/>
                  <a:gd name="T13" fmla="*/ 0 h 264"/>
                  <a:gd name="T14" fmla="*/ 0 w 238"/>
                  <a:gd name="T15" fmla="*/ 0 h 264"/>
                  <a:gd name="T16" fmla="*/ 0 w 238"/>
                  <a:gd name="T17" fmla="*/ 0 h 264"/>
                  <a:gd name="T18" fmla="*/ 0 w 238"/>
                  <a:gd name="T19" fmla="*/ 0 h 264"/>
                  <a:gd name="T20" fmla="*/ 0 w 238"/>
                  <a:gd name="T21" fmla="*/ 0 h 264"/>
                  <a:gd name="T22" fmla="*/ 0 w 238"/>
                  <a:gd name="T23" fmla="*/ 0 h 264"/>
                  <a:gd name="T24" fmla="*/ 0 w 238"/>
                  <a:gd name="T25" fmla="*/ 0 h 264"/>
                  <a:gd name="T26" fmla="*/ 0 w 238"/>
                  <a:gd name="T27" fmla="*/ 0 h 264"/>
                  <a:gd name="T28" fmla="*/ 0 w 238"/>
                  <a:gd name="T29" fmla="*/ 0 h 264"/>
                  <a:gd name="T30" fmla="*/ 0 w 238"/>
                  <a:gd name="T31" fmla="*/ 0 h 264"/>
                  <a:gd name="T32" fmla="*/ 0 w 238"/>
                  <a:gd name="T33" fmla="*/ 0 h 264"/>
                  <a:gd name="T34" fmla="*/ 0 w 238"/>
                  <a:gd name="T35" fmla="*/ 0 h 264"/>
                  <a:gd name="T36" fmla="*/ 0 w 238"/>
                  <a:gd name="T37" fmla="*/ 0 h 264"/>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238"/>
                  <a:gd name="T58" fmla="*/ 0 h 264"/>
                  <a:gd name="T59" fmla="*/ 238 w 238"/>
                  <a:gd name="T60" fmla="*/ 264 h 264"/>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238" h="264">
                    <a:moveTo>
                      <a:pt x="232" y="138"/>
                    </a:moveTo>
                    <a:lnTo>
                      <a:pt x="182" y="100"/>
                    </a:lnTo>
                    <a:lnTo>
                      <a:pt x="132" y="64"/>
                    </a:lnTo>
                    <a:lnTo>
                      <a:pt x="102" y="47"/>
                    </a:lnTo>
                    <a:lnTo>
                      <a:pt x="88" y="45"/>
                    </a:lnTo>
                    <a:lnTo>
                      <a:pt x="30" y="0"/>
                    </a:lnTo>
                    <a:lnTo>
                      <a:pt x="6" y="6"/>
                    </a:lnTo>
                    <a:lnTo>
                      <a:pt x="6" y="9"/>
                    </a:lnTo>
                    <a:lnTo>
                      <a:pt x="3" y="69"/>
                    </a:lnTo>
                    <a:lnTo>
                      <a:pt x="2" y="130"/>
                    </a:lnTo>
                    <a:lnTo>
                      <a:pt x="5" y="138"/>
                    </a:lnTo>
                    <a:lnTo>
                      <a:pt x="0" y="182"/>
                    </a:lnTo>
                    <a:lnTo>
                      <a:pt x="24" y="229"/>
                    </a:lnTo>
                    <a:lnTo>
                      <a:pt x="84" y="252"/>
                    </a:lnTo>
                    <a:lnTo>
                      <a:pt x="162" y="264"/>
                    </a:lnTo>
                    <a:lnTo>
                      <a:pt x="205" y="248"/>
                    </a:lnTo>
                    <a:lnTo>
                      <a:pt x="238" y="202"/>
                    </a:lnTo>
                    <a:lnTo>
                      <a:pt x="227" y="163"/>
                    </a:lnTo>
                    <a:lnTo>
                      <a:pt x="232" y="138"/>
                    </a:lnTo>
                    <a:close/>
                  </a:path>
                </a:pathLst>
              </a:custGeom>
              <a:blipFill dpi="0" rotWithShape="0">
                <a:blip r:embed="rId2" cstate="print"/>
                <a:srcRect/>
                <a:tile tx="0" ty="0" sx="100000" sy="100000" flip="none" algn="tl"/>
              </a:blipFill>
              <a:ln w="0">
                <a:noFill/>
                <a:prstDash val="solid"/>
                <a:round/>
                <a:headEnd/>
                <a:tailEnd/>
              </a:ln>
            </p:spPr>
            <p:txBody>
              <a:bodyPr/>
              <a:lstStyle/>
              <a:p>
                <a:endParaRPr lang="en-US" sz="2200" dirty="0">
                  <a:cs typeface="Calibri" pitchFamily="34" charset="0"/>
                </a:endParaRPr>
              </a:p>
            </p:txBody>
          </p:sp>
          <p:sp>
            <p:nvSpPr>
              <p:cNvPr id="242" name="Freeform 228"/>
              <p:cNvSpPr>
                <a:spLocks noChangeAspect="1"/>
              </p:cNvSpPr>
              <p:nvPr/>
            </p:nvSpPr>
            <p:spPr bwMode="auto">
              <a:xfrm>
                <a:off x="1386" y="3222"/>
                <a:ext cx="282" cy="629"/>
              </a:xfrm>
              <a:custGeom>
                <a:avLst/>
                <a:gdLst>
                  <a:gd name="T0" fmla="*/ 0 w 750"/>
                  <a:gd name="T1" fmla="*/ 0 h 1674"/>
                  <a:gd name="T2" fmla="*/ 0 w 750"/>
                  <a:gd name="T3" fmla="*/ 0 h 1674"/>
                  <a:gd name="T4" fmla="*/ 0 w 750"/>
                  <a:gd name="T5" fmla="*/ 0 h 1674"/>
                  <a:gd name="T6" fmla="*/ 0 w 750"/>
                  <a:gd name="T7" fmla="*/ 0 h 1674"/>
                  <a:gd name="T8" fmla="*/ 0 w 750"/>
                  <a:gd name="T9" fmla="*/ 0 h 1674"/>
                  <a:gd name="T10" fmla="*/ 0 w 750"/>
                  <a:gd name="T11" fmla="*/ 0 h 1674"/>
                  <a:gd name="T12" fmla="*/ 0 w 750"/>
                  <a:gd name="T13" fmla="*/ 0 h 1674"/>
                  <a:gd name="T14" fmla="*/ 0 w 750"/>
                  <a:gd name="T15" fmla="*/ 0 h 1674"/>
                  <a:gd name="T16" fmla="*/ 0 w 750"/>
                  <a:gd name="T17" fmla="*/ 0 h 1674"/>
                  <a:gd name="T18" fmla="*/ 0 w 750"/>
                  <a:gd name="T19" fmla="*/ 0 h 1674"/>
                  <a:gd name="T20" fmla="*/ 0 w 750"/>
                  <a:gd name="T21" fmla="*/ 0 h 1674"/>
                  <a:gd name="T22" fmla="*/ 0 w 750"/>
                  <a:gd name="T23" fmla="*/ 0 h 1674"/>
                  <a:gd name="T24" fmla="*/ 0 w 750"/>
                  <a:gd name="T25" fmla="*/ 0 h 1674"/>
                  <a:gd name="T26" fmla="*/ 0 w 750"/>
                  <a:gd name="T27" fmla="*/ 0 h 1674"/>
                  <a:gd name="T28" fmla="*/ 0 w 750"/>
                  <a:gd name="T29" fmla="*/ 0 h 1674"/>
                  <a:gd name="T30" fmla="*/ 0 w 750"/>
                  <a:gd name="T31" fmla="*/ 0 h 1674"/>
                  <a:gd name="T32" fmla="*/ 0 w 750"/>
                  <a:gd name="T33" fmla="*/ 0 h 1674"/>
                  <a:gd name="T34" fmla="*/ 0 w 750"/>
                  <a:gd name="T35" fmla="*/ 0 h 1674"/>
                  <a:gd name="T36" fmla="*/ 0 w 750"/>
                  <a:gd name="T37" fmla="*/ 0 h 1674"/>
                  <a:gd name="T38" fmla="*/ 0 w 750"/>
                  <a:gd name="T39" fmla="*/ 0 h 1674"/>
                  <a:gd name="T40" fmla="*/ 0 w 750"/>
                  <a:gd name="T41" fmla="*/ 0 h 1674"/>
                  <a:gd name="T42" fmla="*/ 0 w 750"/>
                  <a:gd name="T43" fmla="*/ 0 h 1674"/>
                  <a:gd name="T44" fmla="*/ 0 w 750"/>
                  <a:gd name="T45" fmla="*/ 0 h 1674"/>
                  <a:gd name="T46" fmla="*/ 0 w 750"/>
                  <a:gd name="T47" fmla="*/ 0 h 1674"/>
                  <a:gd name="T48" fmla="*/ 0 w 750"/>
                  <a:gd name="T49" fmla="*/ 0 h 1674"/>
                  <a:gd name="T50" fmla="*/ 0 w 750"/>
                  <a:gd name="T51" fmla="*/ 0 h 1674"/>
                  <a:gd name="T52" fmla="*/ 0 w 750"/>
                  <a:gd name="T53" fmla="*/ 0 h 1674"/>
                  <a:gd name="T54" fmla="*/ 0 w 750"/>
                  <a:gd name="T55" fmla="*/ 0 h 1674"/>
                  <a:gd name="T56" fmla="*/ 0 w 750"/>
                  <a:gd name="T57" fmla="*/ 0 h 1674"/>
                  <a:gd name="T58" fmla="*/ 0 w 750"/>
                  <a:gd name="T59" fmla="*/ 0 h 1674"/>
                  <a:gd name="T60" fmla="*/ 0 w 750"/>
                  <a:gd name="T61" fmla="*/ 0 h 1674"/>
                  <a:gd name="T62" fmla="*/ 0 w 750"/>
                  <a:gd name="T63" fmla="*/ 0 h 1674"/>
                  <a:gd name="T64" fmla="*/ 0 w 750"/>
                  <a:gd name="T65" fmla="*/ 0 h 1674"/>
                  <a:gd name="T66" fmla="*/ 0 w 750"/>
                  <a:gd name="T67" fmla="*/ 0 h 1674"/>
                  <a:gd name="T68" fmla="*/ 0 w 750"/>
                  <a:gd name="T69" fmla="*/ 0 h 1674"/>
                  <a:gd name="T70" fmla="*/ 0 w 750"/>
                  <a:gd name="T71" fmla="*/ 0 h 1674"/>
                  <a:gd name="T72" fmla="*/ 0 w 750"/>
                  <a:gd name="T73" fmla="*/ 0 h 1674"/>
                  <a:gd name="T74" fmla="*/ 0 w 750"/>
                  <a:gd name="T75" fmla="*/ 0 h 1674"/>
                  <a:gd name="T76" fmla="*/ 0 w 750"/>
                  <a:gd name="T77" fmla="*/ 0 h 1674"/>
                  <a:gd name="T78" fmla="*/ 0 w 750"/>
                  <a:gd name="T79" fmla="*/ 0 h 1674"/>
                  <a:gd name="T80" fmla="*/ 0 w 750"/>
                  <a:gd name="T81" fmla="*/ 0 h 1674"/>
                  <a:gd name="T82" fmla="*/ 0 w 750"/>
                  <a:gd name="T83" fmla="*/ 0 h 1674"/>
                  <a:gd name="T84" fmla="*/ 0 w 750"/>
                  <a:gd name="T85" fmla="*/ 0 h 1674"/>
                  <a:gd name="T86" fmla="*/ 0 w 750"/>
                  <a:gd name="T87" fmla="*/ 0 h 1674"/>
                  <a:gd name="T88" fmla="*/ 0 w 750"/>
                  <a:gd name="T89" fmla="*/ 0 h 1674"/>
                  <a:gd name="T90" fmla="*/ 0 w 750"/>
                  <a:gd name="T91" fmla="*/ 0 h 1674"/>
                  <a:gd name="T92" fmla="*/ 0 w 750"/>
                  <a:gd name="T93" fmla="*/ 0 h 1674"/>
                  <a:gd name="T94" fmla="*/ 0 w 750"/>
                  <a:gd name="T95" fmla="*/ 0 h 1674"/>
                  <a:gd name="T96" fmla="*/ 0 w 750"/>
                  <a:gd name="T97" fmla="*/ 0 h 1674"/>
                  <a:gd name="T98" fmla="*/ 0 w 750"/>
                  <a:gd name="T99" fmla="*/ 0 h 1674"/>
                  <a:gd name="T100" fmla="*/ 0 w 750"/>
                  <a:gd name="T101" fmla="*/ 0 h 1674"/>
                  <a:gd name="T102" fmla="*/ 0 w 750"/>
                  <a:gd name="T103" fmla="*/ 0 h 1674"/>
                  <a:gd name="T104" fmla="*/ 0 w 750"/>
                  <a:gd name="T105" fmla="*/ 0 h 1674"/>
                  <a:gd name="T106" fmla="*/ 0 w 750"/>
                  <a:gd name="T107" fmla="*/ 0 h 1674"/>
                  <a:gd name="T108" fmla="*/ 0 w 750"/>
                  <a:gd name="T109" fmla="*/ 0 h 1674"/>
                  <a:gd name="T110" fmla="*/ 0 w 750"/>
                  <a:gd name="T111" fmla="*/ 0 h 1674"/>
                  <a:gd name="T112" fmla="*/ 0 w 750"/>
                  <a:gd name="T113" fmla="*/ 0 h 1674"/>
                  <a:gd name="T114" fmla="*/ 0 w 750"/>
                  <a:gd name="T115" fmla="*/ 0 h 1674"/>
                  <a:gd name="T116" fmla="*/ 0 w 750"/>
                  <a:gd name="T117" fmla="*/ 0 h 1674"/>
                  <a:gd name="T118" fmla="*/ 0 w 750"/>
                  <a:gd name="T119" fmla="*/ 0 h 1674"/>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750"/>
                  <a:gd name="T181" fmla="*/ 0 h 1674"/>
                  <a:gd name="T182" fmla="*/ 750 w 750"/>
                  <a:gd name="T183" fmla="*/ 1674 h 1674"/>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750" h="1674">
                    <a:moveTo>
                      <a:pt x="481" y="1062"/>
                    </a:moveTo>
                    <a:lnTo>
                      <a:pt x="417" y="1061"/>
                    </a:lnTo>
                    <a:lnTo>
                      <a:pt x="370" y="1052"/>
                    </a:lnTo>
                    <a:lnTo>
                      <a:pt x="406" y="1125"/>
                    </a:lnTo>
                    <a:lnTo>
                      <a:pt x="420" y="1131"/>
                    </a:lnTo>
                    <a:lnTo>
                      <a:pt x="438" y="1128"/>
                    </a:lnTo>
                    <a:lnTo>
                      <a:pt x="451" y="1119"/>
                    </a:lnTo>
                    <a:lnTo>
                      <a:pt x="466" y="1159"/>
                    </a:lnTo>
                    <a:lnTo>
                      <a:pt x="441" y="1150"/>
                    </a:lnTo>
                    <a:lnTo>
                      <a:pt x="406" y="1150"/>
                    </a:lnTo>
                    <a:lnTo>
                      <a:pt x="442" y="1168"/>
                    </a:lnTo>
                    <a:lnTo>
                      <a:pt x="409" y="1210"/>
                    </a:lnTo>
                    <a:lnTo>
                      <a:pt x="414" y="1255"/>
                    </a:lnTo>
                    <a:lnTo>
                      <a:pt x="408" y="1278"/>
                    </a:lnTo>
                    <a:lnTo>
                      <a:pt x="357" y="1304"/>
                    </a:lnTo>
                    <a:lnTo>
                      <a:pt x="359" y="1355"/>
                    </a:lnTo>
                    <a:lnTo>
                      <a:pt x="429" y="1390"/>
                    </a:lnTo>
                    <a:lnTo>
                      <a:pt x="454" y="1407"/>
                    </a:lnTo>
                    <a:lnTo>
                      <a:pt x="439" y="1432"/>
                    </a:lnTo>
                    <a:lnTo>
                      <a:pt x="454" y="1438"/>
                    </a:lnTo>
                    <a:lnTo>
                      <a:pt x="430" y="1472"/>
                    </a:lnTo>
                    <a:lnTo>
                      <a:pt x="406" y="1508"/>
                    </a:lnTo>
                    <a:lnTo>
                      <a:pt x="405" y="1552"/>
                    </a:lnTo>
                    <a:lnTo>
                      <a:pt x="379" y="1543"/>
                    </a:lnTo>
                    <a:lnTo>
                      <a:pt x="369" y="1547"/>
                    </a:lnTo>
                    <a:lnTo>
                      <a:pt x="393" y="1558"/>
                    </a:lnTo>
                    <a:lnTo>
                      <a:pt x="373" y="1587"/>
                    </a:lnTo>
                    <a:lnTo>
                      <a:pt x="373" y="1601"/>
                    </a:lnTo>
                    <a:lnTo>
                      <a:pt x="393" y="1632"/>
                    </a:lnTo>
                    <a:lnTo>
                      <a:pt x="382" y="1632"/>
                    </a:lnTo>
                    <a:lnTo>
                      <a:pt x="414" y="1647"/>
                    </a:lnTo>
                    <a:lnTo>
                      <a:pt x="439" y="1674"/>
                    </a:lnTo>
                    <a:lnTo>
                      <a:pt x="366" y="1653"/>
                    </a:lnTo>
                    <a:lnTo>
                      <a:pt x="281" y="1646"/>
                    </a:lnTo>
                    <a:lnTo>
                      <a:pt x="256" y="1622"/>
                    </a:lnTo>
                    <a:lnTo>
                      <a:pt x="227" y="1580"/>
                    </a:lnTo>
                    <a:lnTo>
                      <a:pt x="202" y="1581"/>
                    </a:lnTo>
                    <a:lnTo>
                      <a:pt x="160" y="1510"/>
                    </a:lnTo>
                    <a:lnTo>
                      <a:pt x="187" y="1478"/>
                    </a:lnTo>
                    <a:lnTo>
                      <a:pt x="179" y="1404"/>
                    </a:lnTo>
                    <a:lnTo>
                      <a:pt x="170" y="1343"/>
                    </a:lnTo>
                    <a:lnTo>
                      <a:pt x="167" y="1301"/>
                    </a:lnTo>
                    <a:lnTo>
                      <a:pt x="156" y="1277"/>
                    </a:lnTo>
                    <a:lnTo>
                      <a:pt x="138" y="1267"/>
                    </a:lnTo>
                    <a:lnTo>
                      <a:pt x="167" y="1255"/>
                    </a:lnTo>
                    <a:lnTo>
                      <a:pt x="132" y="1234"/>
                    </a:lnTo>
                    <a:lnTo>
                      <a:pt x="111" y="1176"/>
                    </a:lnTo>
                    <a:lnTo>
                      <a:pt x="87" y="1146"/>
                    </a:lnTo>
                    <a:lnTo>
                      <a:pt x="85" y="1102"/>
                    </a:lnTo>
                    <a:lnTo>
                      <a:pt x="67" y="1028"/>
                    </a:lnTo>
                    <a:lnTo>
                      <a:pt x="63" y="971"/>
                    </a:lnTo>
                    <a:lnTo>
                      <a:pt x="72" y="935"/>
                    </a:lnTo>
                    <a:lnTo>
                      <a:pt x="66" y="904"/>
                    </a:lnTo>
                    <a:lnTo>
                      <a:pt x="53" y="858"/>
                    </a:lnTo>
                    <a:lnTo>
                      <a:pt x="39" y="811"/>
                    </a:lnTo>
                    <a:lnTo>
                      <a:pt x="61" y="774"/>
                    </a:lnTo>
                    <a:lnTo>
                      <a:pt x="51" y="737"/>
                    </a:lnTo>
                    <a:lnTo>
                      <a:pt x="57" y="668"/>
                    </a:lnTo>
                    <a:lnTo>
                      <a:pt x="47" y="635"/>
                    </a:lnTo>
                    <a:lnTo>
                      <a:pt x="24" y="591"/>
                    </a:lnTo>
                    <a:lnTo>
                      <a:pt x="0" y="546"/>
                    </a:lnTo>
                    <a:lnTo>
                      <a:pt x="3" y="510"/>
                    </a:lnTo>
                    <a:lnTo>
                      <a:pt x="11" y="476"/>
                    </a:lnTo>
                    <a:lnTo>
                      <a:pt x="8" y="435"/>
                    </a:lnTo>
                    <a:lnTo>
                      <a:pt x="6" y="395"/>
                    </a:lnTo>
                    <a:lnTo>
                      <a:pt x="26" y="346"/>
                    </a:lnTo>
                    <a:lnTo>
                      <a:pt x="45" y="295"/>
                    </a:lnTo>
                    <a:lnTo>
                      <a:pt x="58" y="280"/>
                    </a:lnTo>
                    <a:lnTo>
                      <a:pt x="41" y="249"/>
                    </a:lnTo>
                    <a:lnTo>
                      <a:pt x="32" y="171"/>
                    </a:lnTo>
                    <a:lnTo>
                      <a:pt x="41" y="143"/>
                    </a:lnTo>
                    <a:lnTo>
                      <a:pt x="82" y="122"/>
                    </a:lnTo>
                    <a:lnTo>
                      <a:pt x="93" y="67"/>
                    </a:lnTo>
                    <a:lnTo>
                      <a:pt x="82" y="56"/>
                    </a:lnTo>
                    <a:lnTo>
                      <a:pt x="121" y="0"/>
                    </a:lnTo>
                    <a:lnTo>
                      <a:pt x="132" y="6"/>
                    </a:lnTo>
                    <a:lnTo>
                      <a:pt x="190" y="19"/>
                    </a:lnTo>
                    <a:lnTo>
                      <a:pt x="214" y="50"/>
                    </a:lnTo>
                    <a:lnTo>
                      <a:pt x="230" y="21"/>
                    </a:lnTo>
                    <a:lnTo>
                      <a:pt x="285" y="12"/>
                    </a:lnTo>
                    <a:lnTo>
                      <a:pt x="296" y="24"/>
                    </a:lnTo>
                    <a:lnTo>
                      <a:pt x="344" y="68"/>
                    </a:lnTo>
                    <a:lnTo>
                      <a:pt x="390" y="115"/>
                    </a:lnTo>
                    <a:lnTo>
                      <a:pt x="430" y="132"/>
                    </a:lnTo>
                    <a:lnTo>
                      <a:pt x="470" y="150"/>
                    </a:lnTo>
                    <a:lnTo>
                      <a:pt x="512" y="176"/>
                    </a:lnTo>
                    <a:lnTo>
                      <a:pt x="557" y="201"/>
                    </a:lnTo>
                    <a:lnTo>
                      <a:pt x="538" y="253"/>
                    </a:lnTo>
                    <a:lnTo>
                      <a:pt x="520" y="304"/>
                    </a:lnTo>
                    <a:lnTo>
                      <a:pt x="576" y="309"/>
                    </a:lnTo>
                    <a:lnTo>
                      <a:pt x="632" y="313"/>
                    </a:lnTo>
                    <a:lnTo>
                      <a:pt x="663" y="301"/>
                    </a:lnTo>
                    <a:lnTo>
                      <a:pt x="700" y="243"/>
                    </a:lnTo>
                    <a:lnTo>
                      <a:pt x="697" y="209"/>
                    </a:lnTo>
                    <a:lnTo>
                      <a:pt x="727" y="210"/>
                    </a:lnTo>
                    <a:lnTo>
                      <a:pt x="750" y="280"/>
                    </a:lnTo>
                    <a:lnTo>
                      <a:pt x="720" y="307"/>
                    </a:lnTo>
                    <a:lnTo>
                      <a:pt x="690" y="334"/>
                    </a:lnTo>
                    <a:lnTo>
                      <a:pt x="663" y="367"/>
                    </a:lnTo>
                    <a:lnTo>
                      <a:pt x="638" y="398"/>
                    </a:lnTo>
                    <a:lnTo>
                      <a:pt x="612" y="431"/>
                    </a:lnTo>
                    <a:lnTo>
                      <a:pt x="587" y="464"/>
                    </a:lnTo>
                    <a:lnTo>
                      <a:pt x="588" y="468"/>
                    </a:lnTo>
                    <a:lnTo>
                      <a:pt x="585" y="528"/>
                    </a:lnTo>
                    <a:lnTo>
                      <a:pt x="584" y="589"/>
                    </a:lnTo>
                    <a:lnTo>
                      <a:pt x="590" y="625"/>
                    </a:lnTo>
                    <a:lnTo>
                      <a:pt x="578" y="647"/>
                    </a:lnTo>
                    <a:lnTo>
                      <a:pt x="600" y="711"/>
                    </a:lnTo>
                    <a:lnTo>
                      <a:pt x="663" y="755"/>
                    </a:lnTo>
                    <a:lnTo>
                      <a:pt x="667" y="795"/>
                    </a:lnTo>
                    <a:lnTo>
                      <a:pt x="697" y="816"/>
                    </a:lnTo>
                    <a:lnTo>
                      <a:pt x="679" y="864"/>
                    </a:lnTo>
                    <a:lnTo>
                      <a:pt x="660" y="911"/>
                    </a:lnTo>
                    <a:lnTo>
                      <a:pt x="621" y="922"/>
                    </a:lnTo>
                    <a:lnTo>
                      <a:pt x="582" y="931"/>
                    </a:lnTo>
                    <a:lnTo>
                      <a:pt x="544" y="941"/>
                    </a:lnTo>
                    <a:lnTo>
                      <a:pt x="505" y="950"/>
                    </a:lnTo>
                    <a:lnTo>
                      <a:pt x="469" y="947"/>
                    </a:lnTo>
                    <a:lnTo>
                      <a:pt x="481" y="967"/>
                    </a:lnTo>
                    <a:lnTo>
                      <a:pt x="493" y="1035"/>
                    </a:lnTo>
                    <a:lnTo>
                      <a:pt x="481" y="1062"/>
                    </a:lnTo>
                    <a:close/>
                  </a:path>
                </a:pathLst>
              </a:custGeom>
              <a:solidFill>
                <a:srgbClr val="FF8080"/>
              </a:solidFill>
              <a:ln w="0" cap="flat" cmpd="sng">
                <a:noFill/>
                <a:prstDash val="solid"/>
                <a:round/>
                <a:headEnd type="none" w="med" len="med"/>
                <a:tailEnd type="none" w="med" len="med"/>
              </a:ln>
            </p:spPr>
            <p:txBody>
              <a:bodyPr/>
              <a:lstStyle/>
              <a:p>
                <a:endParaRPr lang="en-US" sz="2200" dirty="0">
                  <a:cs typeface="Calibri" pitchFamily="34" charset="0"/>
                </a:endParaRPr>
              </a:p>
            </p:txBody>
          </p:sp>
          <p:sp>
            <p:nvSpPr>
              <p:cNvPr id="243" name="Freeform 229"/>
              <p:cNvSpPr>
                <a:spLocks noChangeAspect="1"/>
              </p:cNvSpPr>
              <p:nvPr/>
            </p:nvSpPr>
            <p:spPr bwMode="auto">
              <a:xfrm>
                <a:off x="1550" y="3856"/>
                <a:ext cx="70" cy="45"/>
              </a:xfrm>
              <a:custGeom>
                <a:avLst/>
                <a:gdLst>
                  <a:gd name="T0" fmla="*/ 0 w 185"/>
                  <a:gd name="T1" fmla="*/ 0 h 120"/>
                  <a:gd name="T2" fmla="*/ 0 w 185"/>
                  <a:gd name="T3" fmla="*/ 0 h 120"/>
                  <a:gd name="T4" fmla="*/ 0 w 185"/>
                  <a:gd name="T5" fmla="*/ 0 h 120"/>
                  <a:gd name="T6" fmla="*/ 0 w 185"/>
                  <a:gd name="T7" fmla="*/ 0 h 120"/>
                  <a:gd name="T8" fmla="*/ 0 w 185"/>
                  <a:gd name="T9" fmla="*/ 0 h 120"/>
                  <a:gd name="T10" fmla="*/ 0 w 185"/>
                  <a:gd name="T11" fmla="*/ 0 h 120"/>
                  <a:gd name="T12" fmla="*/ 0 w 185"/>
                  <a:gd name="T13" fmla="*/ 0 h 120"/>
                  <a:gd name="T14" fmla="*/ 0 w 185"/>
                  <a:gd name="T15" fmla="*/ 0 h 120"/>
                  <a:gd name="T16" fmla="*/ 0 w 185"/>
                  <a:gd name="T17" fmla="*/ 0 h 12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85"/>
                  <a:gd name="T28" fmla="*/ 0 h 120"/>
                  <a:gd name="T29" fmla="*/ 185 w 185"/>
                  <a:gd name="T30" fmla="*/ 120 h 12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85" h="120">
                    <a:moveTo>
                      <a:pt x="16" y="23"/>
                    </a:moveTo>
                    <a:lnTo>
                      <a:pt x="0" y="0"/>
                    </a:lnTo>
                    <a:lnTo>
                      <a:pt x="23" y="60"/>
                    </a:lnTo>
                    <a:lnTo>
                      <a:pt x="49" y="118"/>
                    </a:lnTo>
                    <a:lnTo>
                      <a:pt x="116" y="118"/>
                    </a:lnTo>
                    <a:lnTo>
                      <a:pt x="185" y="120"/>
                    </a:lnTo>
                    <a:lnTo>
                      <a:pt x="179" y="105"/>
                    </a:lnTo>
                    <a:lnTo>
                      <a:pt x="82" y="73"/>
                    </a:lnTo>
                    <a:lnTo>
                      <a:pt x="16" y="23"/>
                    </a:lnTo>
                    <a:close/>
                  </a:path>
                </a:pathLst>
              </a:custGeom>
              <a:solidFill>
                <a:srgbClr val="FF8080"/>
              </a:solidFill>
              <a:ln w="0" cap="flat" cmpd="sng">
                <a:noFill/>
                <a:prstDash val="solid"/>
                <a:round/>
                <a:headEnd type="none" w="med" len="med"/>
                <a:tailEnd type="none" w="med" len="med"/>
              </a:ln>
            </p:spPr>
            <p:txBody>
              <a:bodyPr/>
              <a:lstStyle/>
              <a:p>
                <a:endParaRPr lang="en-US" sz="2200" dirty="0">
                  <a:cs typeface="Calibri" pitchFamily="34" charset="0"/>
                </a:endParaRPr>
              </a:p>
            </p:txBody>
          </p:sp>
          <p:sp>
            <p:nvSpPr>
              <p:cNvPr id="244" name="Freeform 230"/>
              <p:cNvSpPr>
                <a:spLocks noChangeAspect="1"/>
              </p:cNvSpPr>
              <p:nvPr/>
            </p:nvSpPr>
            <p:spPr bwMode="auto">
              <a:xfrm>
                <a:off x="1350" y="3133"/>
                <a:ext cx="201" cy="748"/>
              </a:xfrm>
              <a:custGeom>
                <a:avLst/>
                <a:gdLst>
                  <a:gd name="T0" fmla="*/ 0 w 537"/>
                  <a:gd name="T1" fmla="*/ 0 h 1991"/>
                  <a:gd name="T2" fmla="*/ 0 w 537"/>
                  <a:gd name="T3" fmla="*/ 0 h 1991"/>
                  <a:gd name="T4" fmla="*/ 0 w 537"/>
                  <a:gd name="T5" fmla="*/ 0 h 1991"/>
                  <a:gd name="T6" fmla="*/ 0 w 537"/>
                  <a:gd name="T7" fmla="*/ 0 h 1991"/>
                  <a:gd name="T8" fmla="*/ 0 w 537"/>
                  <a:gd name="T9" fmla="*/ 0 h 1991"/>
                  <a:gd name="T10" fmla="*/ 0 w 537"/>
                  <a:gd name="T11" fmla="*/ 0 h 1991"/>
                  <a:gd name="T12" fmla="*/ 0 w 537"/>
                  <a:gd name="T13" fmla="*/ 0 h 1991"/>
                  <a:gd name="T14" fmla="*/ 0 w 537"/>
                  <a:gd name="T15" fmla="*/ 0 h 1991"/>
                  <a:gd name="T16" fmla="*/ 0 w 537"/>
                  <a:gd name="T17" fmla="*/ 0 h 1991"/>
                  <a:gd name="T18" fmla="*/ 0 w 537"/>
                  <a:gd name="T19" fmla="*/ 0 h 1991"/>
                  <a:gd name="T20" fmla="*/ 0 w 537"/>
                  <a:gd name="T21" fmla="*/ 0 h 1991"/>
                  <a:gd name="T22" fmla="*/ 0 w 537"/>
                  <a:gd name="T23" fmla="*/ 0 h 1991"/>
                  <a:gd name="T24" fmla="*/ 0 w 537"/>
                  <a:gd name="T25" fmla="*/ 0 h 1991"/>
                  <a:gd name="T26" fmla="*/ 0 w 537"/>
                  <a:gd name="T27" fmla="*/ 0 h 1991"/>
                  <a:gd name="T28" fmla="*/ 0 w 537"/>
                  <a:gd name="T29" fmla="*/ 0 h 1991"/>
                  <a:gd name="T30" fmla="*/ 0 w 537"/>
                  <a:gd name="T31" fmla="*/ 0 h 1991"/>
                  <a:gd name="T32" fmla="*/ 0 w 537"/>
                  <a:gd name="T33" fmla="*/ 0 h 1991"/>
                  <a:gd name="T34" fmla="*/ 0 w 537"/>
                  <a:gd name="T35" fmla="*/ 0 h 1991"/>
                  <a:gd name="T36" fmla="*/ 0 w 537"/>
                  <a:gd name="T37" fmla="*/ 0 h 1991"/>
                  <a:gd name="T38" fmla="*/ 0 w 537"/>
                  <a:gd name="T39" fmla="*/ 0 h 1991"/>
                  <a:gd name="T40" fmla="*/ 0 w 537"/>
                  <a:gd name="T41" fmla="*/ 0 h 1991"/>
                  <a:gd name="T42" fmla="*/ 0 w 537"/>
                  <a:gd name="T43" fmla="*/ 0 h 1991"/>
                  <a:gd name="T44" fmla="*/ 0 w 537"/>
                  <a:gd name="T45" fmla="*/ 0 h 1991"/>
                  <a:gd name="T46" fmla="*/ 0 w 537"/>
                  <a:gd name="T47" fmla="*/ 0 h 1991"/>
                  <a:gd name="T48" fmla="*/ 0 w 537"/>
                  <a:gd name="T49" fmla="*/ 0 h 1991"/>
                  <a:gd name="T50" fmla="*/ 0 w 537"/>
                  <a:gd name="T51" fmla="*/ 0 h 1991"/>
                  <a:gd name="T52" fmla="*/ 0 w 537"/>
                  <a:gd name="T53" fmla="*/ 0 h 1991"/>
                  <a:gd name="T54" fmla="*/ 0 w 537"/>
                  <a:gd name="T55" fmla="*/ 0 h 1991"/>
                  <a:gd name="T56" fmla="*/ 0 w 537"/>
                  <a:gd name="T57" fmla="*/ 0 h 1991"/>
                  <a:gd name="T58" fmla="*/ 0 w 537"/>
                  <a:gd name="T59" fmla="*/ 0 h 1991"/>
                  <a:gd name="T60" fmla="*/ 0 w 537"/>
                  <a:gd name="T61" fmla="*/ 0 h 1991"/>
                  <a:gd name="T62" fmla="*/ 0 w 537"/>
                  <a:gd name="T63" fmla="*/ 0 h 1991"/>
                  <a:gd name="T64" fmla="*/ 0 w 537"/>
                  <a:gd name="T65" fmla="*/ 0 h 1991"/>
                  <a:gd name="T66" fmla="*/ 0 w 537"/>
                  <a:gd name="T67" fmla="*/ 0 h 1991"/>
                  <a:gd name="T68" fmla="*/ 0 w 537"/>
                  <a:gd name="T69" fmla="*/ 0 h 1991"/>
                  <a:gd name="T70" fmla="*/ 0 w 537"/>
                  <a:gd name="T71" fmla="*/ 0 h 1991"/>
                  <a:gd name="T72" fmla="*/ 0 w 537"/>
                  <a:gd name="T73" fmla="*/ 0 h 1991"/>
                  <a:gd name="T74" fmla="*/ 0 w 537"/>
                  <a:gd name="T75" fmla="*/ 0 h 1991"/>
                  <a:gd name="T76" fmla="*/ 0 w 537"/>
                  <a:gd name="T77" fmla="*/ 0 h 1991"/>
                  <a:gd name="T78" fmla="*/ 0 w 537"/>
                  <a:gd name="T79" fmla="*/ 0 h 1991"/>
                  <a:gd name="T80" fmla="*/ 0 w 537"/>
                  <a:gd name="T81" fmla="*/ 0 h 1991"/>
                  <a:gd name="T82" fmla="*/ 0 w 537"/>
                  <a:gd name="T83" fmla="*/ 0 h 1991"/>
                  <a:gd name="T84" fmla="*/ 0 w 537"/>
                  <a:gd name="T85" fmla="*/ 0 h 1991"/>
                  <a:gd name="T86" fmla="*/ 0 w 537"/>
                  <a:gd name="T87" fmla="*/ 0 h 1991"/>
                  <a:gd name="T88" fmla="*/ 0 w 537"/>
                  <a:gd name="T89" fmla="*/ 0 h 1991"/>
                  <a:gd name="T90" fmla="*/ 0 w 537"/>
                  <a:gd name="T91" fmla="*/ 0 h 1991"/>
                  <a:gd name="T92" fmla="*/ 0 w 537"/>
                  <a:gd name="T93" fmla="*/ 0 h 1991"/>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537"/>
                  <a:gd name="T142" fmla="*/ 0 h 1991"/>
                  <a:gd name="T143" fmla="*/ 537 w 537"/>
                  <a:gd name="T144" fmla="*/ 1991 h 1991"/>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537" h="1991">
                    <a:moveTo>
                      <a:pt x="36" y="708"/>
                    </a:moveTo>
                    <a:lnTo>
                      <a:pt x="45" y="748"/>
                    </a:lnTo>
                    <a:lnTo>
                      <a:pt x="55" y="790"/>
                    </a:lnTo>
                    <a:lnTo>
                      <a:pt x="59" y="832"/>
                    </a:lnTo>
                    <a:lnTo>
                      <a:pt x="65" y="873"/>
                    </a:lnTo>
                    <a:lnTo>
                      <a:pt x="59" y="923"/>
                    </a:lnTo>
                    <a:lnTo>
                      <a:pt x="53" y="972"/>
                    </a:lnTo>
                    <a:lnTo>
                      <a:pt x="51" y="1021"/>
                    </a:lnTo>
                    <a:lnTo>
                      <a:pt x="46" y="1070"/>
                    </a:lnTo>
                    <a:lnTo>
                      <a:pt x="34" y="1088"/>
                    </a:lnTo>
                    <a:lnTo>
                      <a:pt x="51" y="1136"/>
                    </a:lnTo>
                    <a:lnTo>
                      <a:pt x="67" y="1182"/>
                    </a:lnTo>
                    <a:lnTo>
                      <a:pt x="79" y="1233"/>
                    </a:lnTo>
                    <a:lnTo>
                      <a:pt x="73" y="1284"/>
                    </a:lnTo>
                    <a:lnTo>
                      <a:pt x="103" y="1330"/>
                    </a:lnTo>
                    <a:lnTo>
                      <a:pt x="106" y="1339"/>
                    </a:lnTo>
                    <a:lnTo>
                      <a:pt x="125" y="1328"/>
                    </a:lnTo>
                    <a:lnTo>
                      <a:pt x="142" y="1330"/>
                    </a:lnTo>
                    <a:lnTo>
                      <a:pt x="155" y="1323"/>
                    </a:lnTo>
                    <a:lnTo>
                      <a:pt x="151" y="1352"/>
                    </a:lnTo>
                    <a:lnTo>
                      <a:pt x="165" y="1369"/>
                    </a:lnTo>
                    <a:lnTo>
                      <a:pt x="158" y="1361"/>
                    </a:lnTo>
                    <a:lnTo>
                      <a:pt x="159" y="1379"/>
                    </a:lnTo>
                    <a:lnTo>
                      <a:pt x="165" y="1411"/>
                    </a:lnTo>
                    <a:lnTo>
                      <a:pt x="168" y="1446"/>
                    </a:lnTo>
                    <a:lnTo>
                      <a:pt x="170" y="1467"/>
                    </a:lnTo>
                    <a:lnTo>
                      <a:pt x="195" y="1488"/>
                    </a:lnTo>
                    <a:lnTo>
                      <a:pt x="180" y="1524"/>
                    </a:lnTo>
                    <a:lnTo>
                      <a:pt x="197" y="1536"/>
                    </a:lnTo>
                    <a:lnTo>
                      <a:pt x="185" y="1537"/>
                    </a:lnTo>
                    <a:lnTo>
                      <a:pt x="185" y="1552"/>
                    </a:lnTo>
                    <a:lnTo>
                      <a:pt x="186" y="1554"/>
                    </a:lnTo>
                    <a:lnTo>
                      <a:pt x="189" y="1581"/>
                    </a:lnTo>
                    <a:lnTo>
                      <a:pt x="194" y="1578"/>
                    </a:lnTo>
                    <a:lnTo>
                      <a:pt x="179" y="1600"/>
                    </a:lnTo>
                    <a:lnTo>
                      <a:pt x="176" y="1584"/>
                    </a:lnTo>
                    <a:lnTo>
                      <a:pt x="158" y="1584"/>
                    </a:lnTo>
                    <a:lnTo>
                      <a:pt x="161" y="1564"/>
                    </a:lnTo>
                    <a:lnTo>
                      <a:pt x="149" y="1566"/>
                    </a:lnTo>
                    <a:lnTo>
                      <a:pt x="137" y="1570"/>
                    </a:lnTo>
                    <a:lnTo>
                      <a:pt x="112" y="1613"/>
                    </a:lnTo>
                    <a:lnTo>
                      <a:pt x="121" y="1611"/>
                    </a:lnTo>
                    <a:lnTo>
                      <a:pt x="136" y="1602"/>
                    </a:lnTo>
                    <a:lnTo>
                      <a:pt x="162" y="1612"/>
                    </a:lnTo>
                    <a:lnTo>
                      <a:pt x="194" y="1637"/>
                    </a:lnTo>
                    <a:lnTo>
                      <a:pt x="180" y="1648"/>
                    </a:lnTo>
                    <a:lnTo>
                      <a:pt x="194" y="1657"/>
                    </a:lnTo>
                    <a:lnTo>
                      <a:pt x="173" y="1664"/>
                    </a:lnTo>
                    <a:lnTo>
                      <a:pt x="212" y="1663"/>
                    </a:lnTo>
                    <a:lnTo>
                      <a:pt x="216" y="1658"/>
                    </a:lnTo>
                    <a:lnTo>
                      <a:pt x="233" y="1678"/>
                    </a:lnTo>
                    <a:lnTo>
                      <a:pt x="233" y="1691"/>
                    </a:lnTo>
                    <a:lnTo>
                      <a:pt x="200" y="1684"/>
                    </a:lnTo>
                    <a:lnTo>
                      <a:pt x="188" y="1682"/>
                    </a:lnTo>
                    <a:lnTo>
                      <a:pt x="209" y="1715"/>
                    </a:lnTo>
                    <a:lnTo>
                      <a:pt x="230" y="1752"/>
                    </a:lnTo>
                    <a:lnTo>
                      <a:pt x="231" y="1772"/>
                    </a:lnTo>
                    <a:lnTo>
                      <a:pt x="240" y="1790"/>
                    </a:lnTo>
                    <a:lnTo>
                      <a:pt x="233" y="1797"/>
                    </a:lnTo>
                    <a:lnTo>
                      <a:pt x="255" y="1810"/>
                    </a:lnTo>
                    <a:lnTo>
                      <a:pt x="273" y="1833"/>
                    </a:lnTo>
                    <a:lnTo>
                      <a:pt x="270" y="1843"/>
                    </a:lnTo>
                    <a:lnTo>
                      <a:pt x="292" y="1855"/>
                    </a:lnTo>
                    <a:lnTo>
                      <a:pt x="303" y="1870"/>
                    </a:lnTo>
                    <a:lnTo>
                      <a:pt x="291" y="1866"/>
                    </a:lnTo>
                    <a:lnTo>
                      <a:pt x="315" y="1885"/>
                    </a:lnTo>
                    <a:lnTo>
                      <a:pt x="316" y="1900"/>
                    </a:lnTo>
                    <a:lnTo>
                      <a:pt x="334" y="1924"/>
                    </a:lnTo>
                    <a:lnTo>
                      <a:pt x="342" y="1934"/>
                    </a:lnTo>
                    <a:lnTo>
                      <a:pt x="364" y="1948"/>
                    </a:lnTo>
                    <a:lnTo>
                      <a:pt x="370" y="1954"/>
                    </a:lnTo>
                    <a:lnTo>
                      <a:pt x="362" y="1958"/>
                    </a:lnTo>
                    <a:lnTo>
                      <a:pt x="391" y="1966"/>
                    </a:lnTo>
                    <a:lnTo>
                      <a:pt x="454" y="1991"/>
                    </a:lnTo>
                    <a:lnTo>
                      <a:pt x="457" y="1925"/>
                    </a:lnTo>
                    <a:lnTo>
                      <a:pt x="492" y="1906"/>
                    </a:lnTo>
                    <a:lnTo>
                      <a:pt x="537" y="1912"/>
                    </a:lnTo>
                    <a:lnTo>
                      <a:pt x="464" y="1891"/>
                    </a:lnTo>
                    <a:lnTo>
                      <a:pt x="379" y="1884"/>
                    </a:lnTo>
                    <a:lnTo>
                      <a:pt x="354" y="1860"/>
                    </a:lnTo>
                    <a:lnTo>
                      <a:pt x="325" y="1818"/>
                    </a:lnTo>
                    <a:lnTo>
                      <a:pt x="300" y="1819"/>
                    </a:lnTo>
                    <a:lnTo>
                      <a:pt x="258" y="1748"/>
                    </a:lnTo>
                    <a:lnTo>
                      <a:pt x="285" y="1716"/>
                    </a:lnTo>
                    <a:lnTo>
                      <a:pt x="277" y="1642"/>
                    </a:lnTo>
                    <a:lnTo>
                      <a:pt x="268" y="1581"/>
                    </a:lnTo>
                    <a:lnTo>
                      <a:pt x="265" y="1539"/>
                    </a:lnTo>
                    <a:lnTo>
                      <a:pt x="254" y="1515"/>
                    </a:lnTo>
                    <a:lnTo>
                      <a:pt x="236" y="1505"/>
                    </a:lnTo>
                    <a:lnTo>
                      <a:pt x="265" y="1493"/>
                    </a:lnTo>
                    <a:lnTo>
                      <a:pt x="230" y="1472"/>
                    </a:lnTo>
                    <a:lnTo>
                      <a:pt x="209" y="1414"/>
                    </a:lnTo>
                    <a:lnTo>
                      <a:pt x="185" y="1384"/>
                    </a:lnTo>
                    <a:lnTo>
                      <a:pt x="183" y="1340"/>
                    </a:lnTo>
                    <a:lnTo>
                      <a:pt x="165" y="1266"/>
                    </a:lnTo>
                    <a:lnTo>
                      <a:pt x="161" y="1209"/>
                    </a:lnTo>
                    <a:lnTo>
                      <a:pt x="170" y="1173"/>
                    </a:lnTo>
                    <a:lnTo>
                      <a:pt x="164" y="1142"/>
                    </a:lnTo>
                    <a:lnTo>
                      <a:pt x="151" y="1096"/>
                    </a:lnTo>
                    <a:lnTo>
                      <a:pt x="137" y="1049"/>
                    </a:lnTo>
                    <a:lnTo>
                      <a:pt x="159" y="1012"/>
                    </a:lnTo>
                    <a:lnTo>
                      <a:pt x="149" y="975"/>
                    </a:lnTo>
                    <a:lnTo>
                      <a:pt x="155" y="906"/>
                    </a:lnTo>
                    <a:lnTo>
                      <a:pt x="145" y="873"/>
                    </a:lnTo>
                    <a:lnTo>
                      <a:pt x="122" y="829"/>
                    </a:lnTo>
                    <a:lnTo>
                      <a:pt x="98" y="784"/>
                    </a:lnTo>
                    <a:lnTo>
                      <a:pt x="101" y="748"/>
                    </a:lnTo>
                    <a:lnTo>
                      <a:pt x="109" y="714"/>
                    </a:lnTo>
                    <a:lnTo>
                      <a:pt x="106" y="673"/>
                    </a:lnTo>
                    <a:lnTo>
                      <a:pt x="104" y="633"/>
                    </a:lnTo>
                    <a:lnTo>
                      <a:pt x="124" y="584"/>
                    </a:lnTo>
                    <a:lnTo>
                      <a:pt x="143" y="533"/>
                    </a:lnTo>
                    <a:lnTo>
                      <a:pt x="156" y="518"/>
                    </a:lnTo>
                    <a:lnTo>
                      <a:pt x="139" y="487"/>
                    </a:lnTo>
                    <a:lnTo>
                      <a:pt x="130" y="409"/>
                    </a:lnTo>
                    <a:lnTo>
                      <a:pt x="139" y="381"/>
                    </a:lnTo>
                    <a:lnTo>
                      <a:pt x="180" y="360"/>
                    </a:lnTo>
                    <a:lnTo>
                      <a:pt x="191" y="305"/>
                    </a:lnTo>
                    <a:lnTo>
                      <a:pt x="180" y="294"/>
                    </a:lnTo>
                    <a:lnTo>
                      <a:pt x="146" y="288"/>
                    </a:lnTo>
                    <a:lnTo>
                      <a:pt x="127" y="239"/>
                    </a:lnTo>
                    <a:lnTo>
                      <a:pt x="106" y="190"/>
                    </a:lnTo>
                    <a:lnTo>
                      <a:pt x="92" y="142"/>
                    </a:lnTo>
                    <a:lnTo>
                      <a:pt x="94" y="100"/>
                    </a:lnTo>
                    <a:lnTo>
                      <a:pt x="67" y="65"/>
                    </a:lnTo>
                    <a:lnTo>
                      <a:pt x="52" y="26"/>
                    </a:lnTo>
                    <a:lnTo>
                      <a:pt x="39" y="0"/>
                    </a:lnTo>
                    <a:lnTo>
                      <a:pt x="27" y="23"/>
                    </a:lnTo>
                    <a:lnTo>
                      <a:pt x="10" y="47"/>
                    </a:lnTo>
                    <a:lnTo>
                      <a:pt x="0" y="47"/>
                    </a:lnTo>
                    <a:lnTo>
                      <a:pt x="13" y="117"/>
                    </a:lnTo>
                    <a:lnTo>
                      <a:pt x="27" y="187"/>
                    </a:lnTo>
                    <a:lnTo>
                      <a:pt x="27" y="248"/>
                    </a:lnTo>
                    <a:lnTo>
                      <a:pt x="25" y="309"/>
                    </a:lnTo>
                    <a:lnTo>
                      <a:pt x="24" y="333"/>
                    </a:lnTo>
                    <a:lnTo>
                      <a:pt x="33" y="402"/>
                    </a:lnTo>
                    <a:lnTo>
                      <a:pt x="34" y="462"/>
                    </a:lnTo>
                    <a:lnTo>
                      <a:pt x="33" y="541"/>
                    </a:lnTo>
                    <a:lnTo>
                      <a:pt x="31" y="618"/>
                    </a:lnTo>
                    <a:lnTo>
                      <a:pt x="34" y="653"/>
                    </a:lnTo>
                    <a:lnTo>
                      <a:pt x="36" y="708"/>
                    </a:lnTo>
                    <a:close/>
                  </a:path>
                </a:pathLst>
              </a:custGeom>
              <a:solidFill>
                <a:srgbClr val="FF8080"/>
              </a:solidFill>
              <a:ln w="0" cap="flat" cmpd="sng">
                <a:noFill/>
                <a:prstDash val="solid"/>
                <a:round/>
                <a:headEnd type="none" w="med" len="med"/>
                <a:tailEnd type="none" w="med" len="med"/>
              </a:ln>
            </p:spPr>
            <p:txBody>
              <a:bodyPr/>
              <a:lstStyle/>
              <a:p>
                <a:endParaRPr lang="en-US" sz="2200" dirty="0">
                  <a:cs typeface="Calibri" pitchFamily="34" charset="0"/>
                </a:endParaRPr>
              </a:p>
            </p:txBody>
          </p:sp>
          <p:sp>
            <p:nvSpPr>
              <p:cNvPr id="245" name="Freeform 231"/>
              <p:cNvSpPr>
                <a:spLocks noChangeAspect="1"/>
              </p:cNvSpPr>
              <p:nvPr/>
            </p:nvSpPr>
            <p:spPr bwMode="auto">
              <a:xfrm>
                <a:off x="1515" y="3854"/>
                <a:ext cx="54" cy="47"/>
              </a:xfrm>
              <a:custGeom>
                <a:avLst/>
                <a:gdLst>
                  <a:gd name="T0" fmla="*/ 0 w 143"/>
                  <a:gd name="T1" fmla="*/ 0 h 124"/>
                  <a:gd name="T2" fmla="*/ 0 w 143"/>
                  <a:gd name="T3" fmla="*/ 0 h 124"/>
                  <a:gd name="T4" fmla="*/ 0 w 143"/>
                  <a:gd name="T5" fmla="*/ 0 h 124"/>
                  <a:gd name="T6" fmla="*/ 0 w 143"/>
                  <a:gd name="T7" fmla="*/ 0 h 124"/>
                  <a:gd name="T8" fmla="*/ 0 w 143"/>
                  <a:gd name="T9" fmla="*/ 0 h 124"/>
                  <a:gd name="T10" fmla="*/ 0 w 143"/>
                  <a:gd name="T11" fmla="*/ 0 h 124"/>
                  <a:gd name="T12" fmla="*/ 0 w 143"/>
                  <a:gd name="T13" fmla="*/ 0 h 124"/>
                  <a:gd name="T14" fmla="*/ 0 w 143"/>
                  <a:gd name="T15" fmla="*/ 0 h 124"/>
                  <a:gd name="T16" fmla="*/ 0 w 143"/>
                  <a:gd name="T17" fmla="*/ 0 h 124"/>
                  <a:gd name="T18" fmla="*/ 0 w 143"/>
                  <a:gd name="T19" fmla="*/ 0 h 124"/>
                  <a:gd name="T20" fmla="*/ 0 w 143"/>
                  <a:gd name="T21" fmla="*/ 0 h 124"/>
                  <a:gd name="T22" fmla="*/ 0 w 143"/>
                  <a:gd name="T23" fmla="*/ 0 h 124"/>
                  <a:gd name="T24" fmla="*/ 0 w 143"/>
                  <a:gd name="T25" fmla="*/ 0 h 124"/>
                  <a:gd name="T26" fmla="*/ 0 w 143"/>
                  <a:gd name="T27" fmla="*/ 0 h 124"/>
                  <a:gd name="T28" fmla="*/ 0 w 143"/>
                  <a:gd name="T29" fmla="*/ 0 h 124"/>
                  <a:gd name="T30" fmla="*/ 0 w 143"/>
                  <a:gd name="T31" fmla="*/ 0 h 124"/>
                  <a:gd name="T32" fmla="*/ 0 w 143"/>
                  <a:gd name="T33" fmla="*/ 0 h 124"/>
                  <a:gd name="T34" fmla="*/ 0 w 143"/>
                  <a:gd name="T35" fmla="*/ 0 h 124"/>
                  <a:gd name="T36" fmla="*/ 0 w 143"/>
                  <a:gd name="T37" fmla="*/ 0 h 124"/>
                  <a:gd name="T38" fmla="*/ 0 w 143"/>
                  <a:gd name="T39" fmla="*/ 0 h 124"/>
                  <a:gd name="T40" fmla="*/ 0 w 143"/>
                  <a:gd name="T41" fmla="*/ 0 h 124"/>
                  <a:gd name="T42" fmla="*/ 0 w 143"/>
                  <a:gd name="T43" fmla="*/ 0 h 124"/>
                  <a:gd name="T44" fmla="*/ 0 w 143"/>
                  <a:gd name="T45" fmla="*/ 0 h 124"/>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43"/>
                  <a:gd name="T70" fmla="*/ 0 h 124"/>
                  <a:gd name="T71" fmla="*/ 143 w 143"/>
                  <a:gd name="T72" fmla="*/ 124 h 124"/>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43" h="124">
                    <a:moveTo>
                      <a:pt x="94" y="6"/>
                    </a:moveTo>
                    <a:lnTo>
                      <a:pt x="117" y="66"/>
                    </a:lnTo>
                    <a:lnTo>
                      <a:pt x="143" y="124"/>
                    </a:lnTo>
                    <a:lnTo>
                      <a:pt x="126" y="120"/>
                    </a:lnTo>
                    <a:lnTo>
                      <a:pt x="107" y="124"/>
                    </a:lnTo>
                    <a:lnTo>
                      <a:pt x="58" y="117"/>
                    </a:lnTo>
                    <a:lnTo>
                      <a:pt x="41" y="115"/>
                    </a:lnTo>
                    <a:lnTo>
                      <a:pt x="0" y="111"/>
                    </a:lnTo>
                    <a:lnTo>
                      <a:pt x="12" y="105"/>
                    </a:lnTo>
                    <a:lnTo>
                      <a:pt x="35" y="96"/>
                    </a:lnTo>
                    <a:lnTo>
                      <a:pt x="50" y="105"/>
                    </a:lnTo>
                    <a:lnTo>
                      <a:pt x="64" y="105"/>
                    </a:lnTo>
                    <a:lnTo>
                      <a:pt x="40" y="91"/>
                    </a:lnTo>
                    <a:lnTo>
                      <a:pt x="70" y="97"/>
                    </a:lnTo>
                    <a:lnTo>
                      <a:pt x="83" y="100"/>
                    </a:lnTo>
                    <a:lnTo>
                      <a:pt x="107" y="106"/>
                    </a:lnTo>
                    <a:lnTo>
                      <a:pt x="115" y="106"/>
                    </a:lnTo>
                    <a:lnTo>
                      <a:pt x="59" y="74"/>
                    </a:lnTo>
                    <a:lnTo>
                      <a:pt x="82" y="50"/>
                    </a:lnTo>
                    <a:lnTo>
                      <a:pt x="46" y="50"/>
                    </a:lnTo>
                    <a:lnTo>
                      <a:pt x="31" y="9"/>
                    </a:lnTo>
                    <a:lnTo>
                      <a:pt x="50" y="0"/>
                    </a:lnTo>
                    <a:lnTo>
                      <a:pt x="94" y="6"/>
                    </a:lnTo>
                    <a:close/>
                  </a:path>
                </a:pathLst>
              </a:custGeom>
              <a:solidFill>
                <a:srgbClr val="FF8080"/>
              </a:solidFill>
              <a:ln w="0" cap="flat" cmpd="sng">
                <a:noFill/>
                <a:prstDash val="solid"/>
                <a:round/>
                <a:headEnd type="none" w="med" len="med"/>
                <a:tailEnd type="none" w="med" len="med"/>
              </a:ln>
            </p:spPr>
            <p:txBody>
              <a:bodyPr/>
              <a:lstStyle/>
              <a:p>
                <a:endParaRPr lang="en-US" sz="2200" dirty="0">
                  <a:cs typeface="Calibri" pitchFamily="34" charset="0"/>
                </a:endParaRPr>
              </a:p>
            </p:txBody>
          </p:sp>
          <p:sp>
            <p:nvSpPr>
              <p:cNvPr id="246" name="Freeform 232"/>
              <p:cNvSpPr>
                <a:spLocks noChangeAspect="1"/>
              </p:cNvSpPr>
              <p:nvPr/>
            </p:nvSpPr>
            <p:spPr bwMode="auto">
              <a:xfrm>
                <a:off x="1382" y="3637"/>
                <a:ext cx="15" cy="31"/>
              </a:xfrm>
              <a:custGeom>
                <a:avLst/>
                <a:gdLst>
                  <a:gd name="T0" fmla="*/ 0 w 39"/>
                  <a:gd name="T1" fmla="*/ 0 h 82"/>
                  <a:gd name="T2" fmla="*/ 0 w 39"/>
                  <a:gd name="T3" fmla="*/ 0 h 82"/>
                  <a:gd name="T4" fmla="*/ 0 w 39"/>
                  <a:gd name="T5" fmla="*/ 0 h 82"/>
                  <a:gd name="T6" fmla="*/ 0 w 39"/>
                  <a:gd name="T7" fmla="*/ 0 h 82"/>
                  <a:gd name="T8" fmla="*/ 0 w 39"/>
                  <a:gd name="T9" fmla="*/ 0 h 82"/>
                  <a:gd name="T10" fmla="*/ 0 w 39"/>
                  <a:gd name="T11" fmla="*/ 0 h 82"/>
                  <a:gd name="T12" fmla="*/ 0 w 39"/>
                  <a:gd name="T13" fmla="*/ 0 h 82"/>
                  <a:gd name="T14" fmla="*/ 0 w 39"/>
                  <a:gd name="T15" fmla="*/ 0 h 82"/>
                  <a:gd name="T16" fmla="*/ 0 60000 65536"/>
                  <a:gd name="T17" fmla="*/ 0 60000 65536"/>
                  <a:gd name="T18" fmla="*/ 0 60000 65536"/>
                  <a:gd name="T19" fmla="*/ 0 60000 65536"/>
                  <a:gd name="T20" fmla="*/ 0 60000 65536"/>
                  <a:gd name="T21" fmla="*/ 0 60000 65536"/>
                  <a:gd name="T22" fmla="*/ 0 60000 65536"/>
                  <a:gd name="T23" fmla="*/ 0 60000 65536"/>
                  <a:gd name="T24" fmla="*/ 0 w 39"/>
                  <a:gd name="T25" fmla="*/ 0 h 82"/>
                  <a:gd name="T26" fmla="*/ 39 w 39"/>
                  <a:gd name="T27" fmla="*/ 82 h 8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9" h="82">
                    <a:moveTo>
                      <a:pt x="15" y="0"/>
                    </a:moveTo>
                    <a:lnTo>
                      <a:pt x="0" y="7"/>
                    </a:lnTo>
                    <a:lnTo>
                      <a:pt x="19" y="82"/>
                    </a:lnTo>
                    <a:lnTo>
                      <a:pt x="37" y="76"/>
                    </a:lnTo>
                    <a:lnTo>
                      <a:pt x="39" y="63"/>
                    </a:lnTo>
                    <a:lnTo>
                      <a:pt x="30" y="27"/>
                    </a:lnTo>
                    <a:lnTo>
                      <a:pt x="37" y="24"/>
                    </a:lnTo>
                    <a:lnTo>
                      <a:pt x="15" y="0"/>
                    </a:lnTo>
                    <a:close/>
                  </a:path>
                </a:pathLst>
              </a:custGeom>
              <a:solidFill>
                <a:srgbClr val="FF8080"/>
              </a:solidFill>
              <a:ln w="0" cap="flat" cmpd="sng">
                <a:noFill/>
                <a:prstDash val="solid"/>
                <a:round/>
                <a:headEnd type="none" w="med" len="med"/>
                <a:tailEnd type="none" w="med" len="med"/>
              </a:ln>
            </p:spPr>
            <p:txBody>
              <a:bodyPr/>
              <a:lstStyle/>
              <a:p>
                <a:endParaRPr lang="en-US" sz="2200" dirty="0">
                  <a:cs typeface="Calibri" pitchFamily="34" charset="0"/>
                </a:endParaRPr>
              </a:p>
            </p:txBody>
          </p:sp>
          <p:sp>
            <p:nvSpPr>
              <p:cNvPr id="247" name="Freeform 233"/>
              <p:cNvSpPr>
                <a:spLocks noChangeAspect="1"/>
              </p:cNvSpPr>
              <p:nvPr/>
            </p:nvSpPr>
            <p:spPr bwMode="auto">
              <a:xfrm>
                <a:off x="1415" y="3779"/>
                <a:ext cx="17" cy="26"/>
              </a:xfrm>
              <a:custGeom>
                <a:avLst/>
                <a:gdLst>
                  <a:gd name="T0" fmla="*/ 0 w 43"/>
                  <a:gd name="T1" fmla="*/ 0 h 69"/>
                  <a:gd name="T2" fmla="*/ 0 w 43"/>
                  <a:gd name="T3" fmla="*/ 0 h 69"/>
                  <a:gd name="T4" fmla="*/ 0 w 43"/>
                  <a:gd name="T5" fmla="*/ 0 h 69"/>
                  <a:gd name="T6" fmla="*/ 0 w 43"/>
                  <a:gd name="T7" fmla="*/ 0 h 69"/>
                  <a:gd name="T8" fmla="*/ 0 w 43"/>
                  <a:gd name="T9" fmla="*/ 0 h 69"/>
                  <a:gd name="T10" fmla="*/ 0 w 43"/>
                  <a:gd name="T11" fmla="*/ 0 h 69"/>
                  <a:gd name="T12" fmla="*/ 0 60000 65536"/>
                  <a:gd name="T13" fmla="*/ 0 60000 65536"/>
                  <a:gd name="T14" fmla="*/ 0 60000 65536"/>
                  <a:gd name="T15" fmla="*/ 0 60000 65536"/>
                  <a:gd name="T16" fmla="*/ 0 60000 65536"/>
                  <a:gd name="T17" fmla="*/ 0 60000 65536"/>
                  <a:gd name="T18" fmla="*/ 0 w 43"/>
                  <a:gd name="T19" fmla="*/ 0 h 69"/>
                  <a:gd name="T20" fmla="*/ 43 w 43"/>
                  <a:gd name="T21" fmla="*/ 69 h 69"/>
                </a:gdLst>
                <a:ahLst/>
                <a:cxnLst>
                  <a:cxn ang="T12">
                    <a:pos x="T0" y="T1"/>
                  </a:cxn>
                  <a:cxn ang="T13">
                    <a:pos x="T2" y="T3"/>
                  </a:cxn>
                  <a:cxn ang="T14">
                    <a:pos x="T4" y="T5"/>
                  </a:cxn>
                  <a:cxn ang="T15">
                    <a:pos x="T6" y="T7"/>
                  </a:cxn>
                  <a:cxn ang="T16">
                    <a:pos x="T8" y="T9"/>
                  </a:cxn>
                  <a:cxn ang="T17">
                    <a:pos x="T10" y="T11"/>
                  </a:cxn>
                </a:cxnLst>
                <a:rect l="T18" t="T19" r="T20" b="T21"/>
                <a:pathLst>
                  <a:path w="43" h="69">
                    <a:moveTo>
                      <a:pt x="22" y="0"/>
                    </a:moveTo>
                    <a:lnTo>
                      <a:pt x="0" y="27"/>
                    </a:lnTo>
                    <a:lnTo>
                      <a:pt x="24" y="59"/>
                    </a:lnTo>
                    <a:lnTo>
                      <a:pt x="42" y="69"/>
                    </a:lnTo>
                    <a:lnTo>
                      <a:pt x="43" y="48"/>
                    </a:lnTo>
                    <a:lnTo>
                      <a:pt x="22" y="0"/>
                    </a:lnTo>
                    <a:close/>
                  </a:path>
                </a:pathLst>
              </a:custGeom>
              <a:solidFill>
                <a:srgbClr val="FF8080"/>
              </a:solidFill>
              <a:ln w="0" cap="flat" cmpd="sng">
                <a:noFill/>
                <a:prstDash val="solid"/>
                <a:round/>
                <a:headEnd type="none" w="med" len="med"/>
                <a:tailEnd type="none" w="med" len="med"/>
              </a:ln>
            </p:spPr>
            <p:txBody>
              <a:bodyPr/>
              <a:lstStyle/>
              <a:p>
                <a:endParaRPr lang="en-US" sz="2200" dirty="0">
                  <a:cs typeface="Calibri" pitchFamily="34" charset="0"/>
                </a:endParaRPr>
              </a:p>
            </p:txBody>
          </p:sp>
          <p:sp>
            <p:nvSpPr>
              <p:cNvPr id="248" name="Freeform 234"/>
              <p:cNvSpPr>
                <a:spLocks noChangeAspect="1"/>
              </p:cNvSpPr>
              <p:nvPr/>
            </p:nvSpPr>
            <p:spPr bwMode="auto">
              <a:xfrm>
                <a:off x="1138" y="2740"/>
                <a:ext cx="103" cy="134"/>
              </a:xfrm>
              <a:custGeom>
                <a:avLst/>
                <a:gdLst>
                  <a:gd name="T0" fmla="*/ 0 w 276"/>
                  <a:gd name="T1" fmla="*/ 0 h 356"/>
                  <a:gd name="T2" fmla="*/ 0 w 276"/>
                  <a:gd name="T3" fmla="*/ 0 h 356"/>
                  <a:gd name="T4" fmla="*/ 0 w 276"/>
                  <a:gd name="T5" fmla="*/ 0 h 356"/>
                  <a:gd name="T6" fmla="*/ 0 w 276"/>
                  <a:gd name="T7" fmla="*/ 0 h 356"/>
                  <a:gd name="T8" fmla="*/ 0 w 276"/>
                  <a:gd name="T9" fmla="*/ 0 h 356"/>
                  <a:gd name="T10" fmla="*/ 0 w 276"/>
                  <a:gd name="T11" fmla="*/ 0 h 356"/>
                  <a:gd name="T12" fmla="*/ 0 w 276"/>
                  <a:gd name="T13" fmla="*/ 0 h 356"/>
                  <a:gd name="T14" fmla="*/ 0 w 276"/>
                  <a:gd name="T15" fmla="*/ 0 h 356"/>
                  <a:gd name="T16" fmla="*/ 0 w 276"/>
                  <a:gd name="T17" fmla="*/ 0 h 356"/>
                  <a:gd name="T18" fmla="*/ 0 w 276"/>
                  <a:gd name="T19" fmla="*/ 0 h 356"/>
                  <a:gd name="T20" fmla="*/ 0 w 276"/>
                  <a:gd name="T21" fmla="*/ 0 h 356"/>
                  <a:gd name="T22" fmla="*/ 0 w 276"/>
                  <a:gd name="T23" fmla="*/ 0 h 356"/>
                  <a:gd name="T24" fmla="*/ 0 w 276"/>
                  <a:gd name="T25" fmla="*/ 0 h 356"/>
                  <a:gd name="T26" fmla="*/ 0 w 276"/>
                  <a:gd name="T27" fmla="*/ 0 h 356"/>
                  <a:gd name="T28" fmla="*/ 0 w 276"/>
                  <a:gd name="T29" fmla="*/ 0 h 356"/>
                  <a:gd name="T30" fmla="*/ 0 w 276"/>
                  <a:gd name="T31" fmla="*/ 0 h 356"/>
                  <a:gd name="T32" fmla="*/ 0 w 276"/>
                  <a:gd name="T33" fmla="*/ 0 h 356"/>
                  <a:gd name="T34" fmla="*/ 0 w 276"/>
                  <a:gd name="T35" fmla="*/ 0 h 356"/>
                  <a:gd name="T36" fmla="*/ 0 w 276"/>
                  <a:gd name="T37" fmla="*/ 0 h 356"/>
                  <a:gd name="T38" fmla="*/ 0 w 276"/>
                  <a:gd name="T39" fmla="*/ 0 h 356"/>
                  <a:gd name="T40" fmla="*/ 0 w 276"/>
                  <a:gd name="T41" fmla="*/ 0 h 356"/>
                  <a:gd name="T42" fmla="*/ 0 w 276"/>
                  <a:gd name="T43" fmla="*/ 0 h 356"/>
                  <a:gd name="T44" fmla="*/ 0 w 276"/>
                  <a:gd name="T45" fmla="*/ 0 h 356"/>
                  <a:gd name="T46" fmla="*/ 0 w 276"/>
                  <a:gd name="T47" fmla="*/ 0 h 356"/>
                  <a:gd name="T48" fmla="*/ 0 w 276"/>
                  <a:gd name="T49" fmla="*/ 0 h 356"/>
                  <a:gd name="T50" fmla="*/ 0 w 276"/>
                  <a:gd name="T51" fmla="*/ 0 h 356"/>
                  <a:gd name="T52" fmla="*/ 0 w 276"/>
                  <a:gd name="T53" fmla="*/ 0 h 356"/>
                  <a:gd name="T54" fmla="*/ 0 w 276"/>
                  <a:gd name="T55" fmla="*/ 0 h 356"/>
                  <a:gd name="T56" fmla="*/ 0 w 276"/>
                  <a:gd name="T57" fmla="*/ 0 h 356"/>
                  <a:gd name="T58" fmla="*/ 0 w 276"/>
                  <a:gd name="T59" fmla="*/ 0 h 356"/>
                  <a:gd name="T60" fmla="*/ 0 w 276"/>
                  <a:gd name="T61" fmla="*/ 0 h 356"/>
                  <a:gd name="T62" fmla="*/ 0 w 276"/>
                  <a:gd name="T63" fmla="*/ 0 h 356"/>
                  <a:gd name="T64" fmla="*/ 0 w 276"/>
                  <a:gd name="T65" fmla="*/ 0 h 356"/>
                  <a:gd name="T66" fmla="*/ 0 w 276"/>
                  <a:gd name="T67" fmla="*/ 0 h 356"/>
                  <a:gd name="T68" fmla="*/ 0 w 276"/>
                  <a:gd name="T69" fmla="*/ 0 h 356"/>
                  <a:gd name="T70" fmla="*/ 0 w 276"/>
                  <a:gd name="T71" fmla="*/ 0 h 35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76"/>
                  <a:gd name="T109" fmla="*/ 0 h 356"/>
                  <a:gd name="T110" fmla="*/ 276 w 276"/>
                  <a:gd name="T111" fmla="*/ 356 h 35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76" h="356">
                    <a:moveTo>
                      <a:pt x="0" y="142"/>
                    </a:moveTo>
                    <a:lnTo>
                      <a:pt x="6" y="197"/>
                    </a:lnTo>
                    <a:lnTo>
                      <a:pt x="0" y="208"/>
                    </a:lnTo>
                    <a:lnTo>
                      <a:pt x="36" y="223"/>
                    </a:lnTo>
                    <a:lnTo>
                      <a:pt x="43" y="211"/>
                    </a:lnTo>
                    <a:lnTo>
                      <a:pt x="49" y="221"/>
                    </a:lnTo>
                    <a:lnTo>
                      <a:pt x="48" y="256"/>
                    </a:lnTo>
                    <a:lnTo>
                      <a:pt x="30" y="266"/>
                    </a:lnTo>
                    <a:lnTo>
                      <a:pt x="33" y="297"/>
                    </a:lnTo>
                    <a:lnTo>
                      <a:pt x="24" y="321"/>
                    </a:lnTo>
                    <a:lnTo>
                      <a:pt x="40" y="317"/>
                    </a:lnTo>
                    <a:lnTo>
                      <a:pt x="93" y="356"/>
                    </a:lnTo>
                    <a:lnTo>
                      <a:pt x="108" y="335"/>
                    </a:lnTo>
                    <a:lnTo>
                      <a:pt x="113" y="311"/>
                    </a:lnTo>
                    <a:lnTo>
                      <a:pt x="125" y="291"/>
                    </a:lnTo>
                    <a:lnTo>
                      <a:pt x="133" y="259"/>
                    </a:lnTo>
                    <a:lnTo>
                      <a:pt x="139" y="259"/>
                    </a:lnTo>
                    <a:lnTo>
                      <a:pt x="139" y="269"/>
                    </a:lnTo>
                    <a:lnTo>
                      <a:pt x="148" y="266"/>
                    </a:lnTo>
                    <a:lnTo>
                      <a:pt x="143" y="257"/>
                    </a:lnTo>
                    <a:lnTo>
                      <a:pt x="154" y="244"/>
                    </a:lnTo>
                    <a:lnTo>
                      <a:pt x="185" y="232"/>
                    </a:lnTo>
                    <a:lnTo>
                      <a:pt x="236" y="197"/>
                    </a:lnTo>
                    <a:lnTo>
                      <a:pt x="267" y="133"/>
                    </a:lnTo>
                    <a:lnTo>
                      <a:pt x="276" y="133"/>
                    </a:lnTo>
                    <a:lnTo>
                      <a:pt x="258" y="90"/>
                    </a:lnTo>
                    <a:lnTo>
                      <a:pt x="273" y="85"/>
                    </a:lnTo>
                    <a:lnTo>
                      <a:pt x="218" y="57"/>
                    </a:lnTo>
                    <a:lnTo>
                      <a:pt x="172" y="59"/>
                    </a:lnTo>
                    <a:lnTo>
                      <a:pt x="140" y="30"/>
                    </a:lnTo>
                    <a:lnTo>
                      <a:pt x="102" y="0"/>
                    </a:lnTo>
                    <a:lnTo>
                      <a:pt x="84" y="20"/>
                    </a:lnTo>
                    <a:lnTo>
                      <a:pt x="39" y="44"/>
                    </a:lnTo>
                    <a:lnTo>
                      <a:pt x="28" y="88"/>
                    </a:lnTo>
                    <a:lnTo>
                      <a:pt x="24" y="114"/>
                    </a:lnTo>
                    <a:lnTo>
                      <a:pt x="0" y="142"/>
                    </a:lnTo>
                    <a:close/>
                  </a:path>
                </a:pathLst>
              </a:custGeom>
              <a:solidFill>
                <a:srgbClr val="FF8080"/>
              </a:solidFill>
              <a:ln w="0" cap="flat" cmpd="sng">
                <a:noFill/>
                <a:prstDash val="solid"/>
                <a:round/>
                <a:headEnd type="none" w="med" len="med"/>
                <a:tailEnd type="none" w="med" len="med"/>
              </a:ln>
            </p:spPr>
            <p:txBody>
              <a:bodyPr/>
              <a:lstStyle/>
              <a:p>
                <a:endParaRPr lang="en-US" sz="2200" dirty="0">
                  <a:cs typeface="Calibri" pitchFamily="34" charset="0"/>
                </a:endParaRPr>
              </a:p>
            </p:txBody>
          </p:sp>
          <p:sp>
            <p:nvSpPr>
              <p:cNvPr id="249" name="Freeform 235"/>
              <p:cNvSpPr>
                <a:spLocks noChangeAspect="1"/>
              </p:cNvSpPr>
              <p:nvPr/>
            </p:nvSpPr>
            <p:spPr bwMode="auto">
              <a:xfrm>
                <a:off x="943" y="2770"/>
                <a:ext cx="11" cy="18"/>
              </a:xfrm>
              <a:custGeom>
                <a:avLst/>
                <a:gdLst>
                  <a:gd name="T0" fmla="*/ 0 w 30"/>
                  <a:gd name="T1" fmla="*/ 0 h 49"/>
                  <a:gd name="T2" fmla="*/ 0 w 30"/>
                  <a:gd name="T3" fmla="*/ 0 h 49"/>
                  <a:gd name="T4" fmla="*/ 0 w 30"/>
                  <a:gd name="T5" fmla="*/ 0 h 49"/>
                  <a:gd name="T6" fmla="*/ 0 w 30"/>
                  <a:gd name="T7" fmla="*/ 0 h 49"/>
                  <a:gd name="T8" fmla="*/ 0 w 30"/>
                  <a:gd name="T9" fmla="*/ 0 h 49"/>
                  <a:gd name="T10" fmla="*/ 0 w 30"/>
                  <a:gd name="T11" fmla="*/ 0 h 49"/>
                  <a:gd name="T12" fmla="*/ 0 60000 65536"/>
                  <a:gd name="T13" fmla="*/ 0 60000 65536"/>
                  <a:gd name="T14" fmla="*/ 0 60000 65536"/>
                  <a:gd name="T15" fmla="*/ 0 60000 65536"/>
                  <a:gd name="T16" fmla="*/ 0 60000 65536"/>
                  <a:gd name="T17" fmla="*/ 0 60000 65536"/>
                  <a:gd name="T18" fmla="*/ 0 w 30"/>
                  <a:gd name="T19" fmla="*/ 0 h 49"/>
                  <a:gd name="T20" fmla="*/ 30 w 30"/>
                  <a:gd name="T21" fmla="*/ 49 h 49"/>
                </a:gdLst>
                <a:ahLst/>
                <a:cxnLst>
                  <a:cxn ang="T12">
                    <a:pos x="T0" y="T1"/>
                  </a:cxn>
                  <a:cxn ang="T13">
                    <a:pos x="T2" y="T3"/>
                  </a:cxn>
                  <a:cxn ang="T14">
                    <a:pos x="T4" y="T5"/>
                  </a:cxn>
                  <a:cxn ang="T15">
                    <a:pos x="T6" y="T7"/>
                  </a:cxn>
                  <a:cxn ang="T16">
                    <a:pos x="T8" y="T9"/>
                  </a:cxn>
                  <a:cxn ang="T17">
                    <a:pos x="T10" y="T11"/>
                  </a:cxn>
                </a:cxnLst>
                <a:rect l="T18" t="T19" r="T20" b="T21"/>
                <a:pathLst>
                  <a:path w="30" h="49">
                    <a:moveTo>
                      <a:pt x="0" y="0"/>
                    </a:moveTo>
                    <a:lnTo>
                      <a:pt x="17" y="28"/>
                    </a:lnTo>
                    <a:lnTo>
                      <a:pt x="0" y="46"/>
                    </a:lnTo>
                    <a:lnTo>
                      <a:pt x="30" y="49"/>
                    </a:lnTo>
                    <a:lnTo>
                      <a:pt x="14" y="0"/>
                    </a:lnTo>
                    <a:lnTo>
                      <a:pt x="0" y="0"/>
                    </a:lnTo>
                    <a:close/>
                  </a:path>
                </a:pathLst>
              </a:custGeom>
              <a:solidFill>
                <a:srgbClr val="FF8080"/>
              </a:solidFill>
              <a:ln w="0" cap="flat" cmpd="sng">
                <a:noFill/>
                <a:prstDash val="solid"/>
                <a:round/>
                <a:headEnd type="none" w="med" len="med"/>
                <a:tailEnd type="none" w="med" len="med"/>
              </a:ln>
            </p:spPr>
            <p:txBody>
              <a:bodyPr/>
              <a:lstStyle/>
              <a:p>
                <a:endParaRPr lang="en-US" sz="2200" dirty="0">
                  <a:cs typeface="Calibri" pitchFamily="34" charset="0"/>
                </a:endParaRPr>
              </a:p>
            </p:txBody>
          </p:sp>
          <p:sp>
            <p:nvSpPr>
              <p:cNvPr id="250" name="Freeform 236"/>
              <p:cNvSpPr>
                <a:spLocks noChangeAspect="1"/>
              </p:cNvSpPr>
              <p:nvPr/>
            </p:nvSpPr>
            <p:spPr bwMode="auto">
              <a:xfrm>
                <a:off x="1151" y="2827"/>
                <a:ext cx="5" cy="3"/>
              </a:xfrm>
              <a:custGeom>
                <a:avLst/>
                <a:gdLst>
                  <a:gd name="T0" fmla="*/ 0 w 13"/>
                  <a:gd name="T1" fmla="*/ 0 h 11"/>
                  <a:gd name="T2" fmla="*/ 0 w 13"/>
                  <a:gd name="T3" fmla="*/ 0 h 11"/>
                  <a:gd name="T4" fmla="*/ 0 w 13"/>
                  <a:gd name="T5" fmla="*/ 0 h 11"/>
                  <a:gd name="T6" fmla="*/ 0 w 13"/>
                  <a:gd name="T7" fmla="*/ 0 h 11"/>
                  <a:gd name="T8" fmla="*/ 0 60000 65536"/>
                  <a:gd name="T9" fmla="*/ 0 60000 65536"/>
                  <a:gd name="T10" fmla="*/ 0 60000 65536"/>
                  <a:gd name="T11" fmla="*/ 0 60000 65536"/>
                  <a:gd name="T12" fmla="*/ 0 w 13"/>
                  <a:gd name="T13" fmla="*/ 0 h 11"/>
                  <a:gd name="T14" fmla="*/ 13 w 13"/>
                  <a:gd name="T15" fmla="*/ 11 h 11"/>
                </a:gdLst>
                <a:ahLst/>
                <a:cxnLst>
                  <a:cxn ang="T8">
                    <a:pos x="T0" y="T1"/>
                  </a:cxn>
                  <a:cxn ang="T9">
                    <a:pos x="T2" y="T3"/>
                  </a:cxn>
                  <a:cxn ang="T10">
                    <a:pos x="T4" y="T5"/>
                  </a:cxn>
                  <a:cxn ang="T11">
                    <a:pos x="T6" y="T7"/>
                  </a:cxn>
                </a:cxnLst>
                <a:rect l="T12" t="T13" r="T14" b="T15"/>
                <a:pathLst>
                  <a:path w="13" h="11">
                    <a:moveTo>
                      <a:pt x="13" y="2"/>
                    </a:moveTo>
                    <a:lnTo>
                      <a:pt x="3" y="11"/>
                    </a:lnTo>
                    <a:lnTo>
                      <a:pt x="0" y="0"/>
                    </a:lnTo>
                    <a:lnTo>
                      <a:pt x="13" y="2"/>
                    </a:lnTo>
                    <a:close/>
                  </a:path>
                </a:pathLst>
              </a:custGeom>
              <a:solidFill>
                <a:srgbClr val="FF0000"/>
              </a:solidFill>
              <a:ln w="0">
                <a:noFill/>
                <a:prstDash val="solid"/>
                <a:round/>
                <a:headEnd/>
                <a:tailEnd/>
              </a:ln>
            </p:spPr>
            <p:txBody>
              <a:bodyPr/>
              <a:lstStyle/>
              <a:p>
                <a:endParaRPr lang="en-US" sz="2200" dirty="0">
                  <a:cs typeface="Calibri" pitchFamily="34" charset="0"/>
                </a:endParaRPr>
              </a:p>
            </p:txBody>
          </p:sp>
          <p:sp>
            <p:nvSpPr>
              <p:cNvPr id="251" name="Freeform 237"/>
              <p:cNvSpPr>
                <a:spLocks noChangeAspect="1"/>
              </p:cNvSpPr>
              <p:nvPr/>
            </p:nvSpPr>
            <p:spPr bwMode="auto">
              <a:xfrm>
                <a:off x="1132" y="2770"/>
                <a:ext cx="240" cy="380"/>
              </a:xfrm>
              <a:custGeom>
                <a:avLst/>
                <a:gdLst>
                  <a:gd name="T0" fmla="*/ 0 w 640"/>
                  <a:gd name="T1" fmla="*/ 0 h 1012"/>
                  <a:gd name="T2" fmla="*/ 0 w 640"/>
                  <a:gd name="T3" fmla="*/ 0 h 1012"/>
                  <a:gd name="T4" fmla="*/ 0 w 640"/>
                  <a:gd name="T5" fmla="*/ 0 h 1012"/>
                  <a:gd name="T6" fmla="*/ 0 w 640"/>
                  <a:gd name="T7" fmla="*/ 0 h 1012"/>
                  <a:gd name="T8" fmla="*/ 0 w 640"/>
                  <a:gd name="T9" fmla="*/ 0 h 1012"/>
                  <a:gd name="T10" fmla="*/ 0 w 640"/>
                  <a:gd name="T11" fmla="*/ 0 h 1012"/>
                  <a:gd name="T12" fmla="*/ 0 w 640"/>
                  <a:gd name="T13" fmla="*/ 0 h 1012"/>
                  <a:gd name="T14" fmla="*/ 0 w 640"/>
                  <a:gd name="T15" fmla="*/ 0 h 1012"/>
                  <a:gd name="T16" fmla="*/ 0 w 640"/>
                  <a:gd name="T17" fmla="*/ 0 h 1012"/>
                  <a:gd name="T18" fmla="*/ 0 w 640"/>
                  <a:gd name="T19" fmla="*/ 0 h 1012"/>
                  <a:gd name="T20" fmla="*/ 0 w 640"/>
                  <a:gd name="T21" fmla="*/ 0 h 1012"/>
                  <a:gd name="T22" fmla="*/ 0 w 640"/>
                  <a:gd name="T23" fmla="*/ 0 h 1012"/>
                  <a:gd name="T24" fmla="*/ 0 w 640"/>
                  <a:gd name="T25" fmla="*/ 0 h 1012"/>
                  <a:gd name="T26" fmla="*/ 0 w 640"/>
                  <a:gd name="T27" fmla="*/ 0 h 1012"/>
                  <a:gd name="T28" fmla="*/ 0 w 640"/>
                  <a:gd name="T29" fmla="*/ 0 h 1012"/>
                  <a:gd name="T30" fmla="*/ 0 w 640"/>
                  <a:gd name="T31" fmla="*/ 0 h 1012"/>
                  <a:gd name="T32" fmla="*/ 0 w 640"/>
                  <a:gd name="T33" fmla="*/ 0 h 1012"/>
                  <a:gd name="T34" fmla="*/ 0 w 640"/>
                  <a:gd name="T35" fmla="*/ 0 h 1012"/>
                  <a:gd name="T36" fmla="*/ 0 w 640"/>
                  <a:gd name="T37" fmla="*/ 0 h 1012"/>
                  <a:gd name="T38" fmla="*/ 0 w 640"/>
                  <a:gd name="T39" fmla="*/ 0 h 1012"/>
                  <a:gd name="T40" fmla="*/ 0 w 640"/>
                  <a:gd name="T41" fmla="*/ 0 h 1012"/>
                  <a:gd name="T42" fmla="*/ 0 w 640"/>
                  <a:gd name="T43" fmla="*/ 0 h 1012"/>
                  <a:gd name="T44" fmla="*/ 0 w 640"/>
                  <a:gd name="T45" fmla="*/ 0 h 1012"/>
                  <a:gd name="T46" fmla="*/ 0 w 640"/>
                  <a:gd name="T47" fmla="*/ 0 h 1012"/>
                  <a:gd name="T48" fmla="*/ 0 w 640"/>
                  <a:gd name="T49" fmla="*/ 0 h 1012"/>
                  <a:gd name="T50" fmla="*/ 0 w 640"/>
                  <a:gd name="T51" fmla="*/ 0 h 1012"/>
                  <a:gd name="T52" fmla="*/ 0 w 640"/>
                  <a:gd name="T53" fmla="*/ 0 h 1012"/>
                  <a:gd name="T54" fmla="*/ 0 w 640"/>
                  <a:gd name="T55" fmla="*/ 0 h 1012"/>
                  <a:gd name="T56" fmla="*/ 0 w 640"/>
                  <a:gd name="T57" fmla="*/ 0 h 1012"/>
                  <a:gd name="T58" fmla="*/ 0 w 640"/>
                  <a:gd name="T59" fmla="*/ 0 h 1012"/>
                  <a:gd name="T60" fmla="*/ 0 w 640"/>
                  <a:gd name="T61" fmla="*/ 0 h 1012"/>
                  <a:gd name="T62" fmla="*/ 0 w 640"/>
                  <a:gd name="T63" fmla="*/ 0 h 1012"/>
                  <a:gd name="T64" fmla="*/ 0 w 640"/>
                  <a:gd name="T65" fmla="*/ 0 h 1012"/>
                  <a:gd name="T66" fmla="*/ 0 w 640"/>
                  <a:gd name="T67" fmla="*/ 0 h 1012"/>
                  <a:gd name="T68" fmla="*/ 0 w 640"/>
                  <a:gd name="T69" fmla="*/ 0 h 1012"/>
                  <a:gd name="T70" fmla="*/ 0 w 640"/>
                  <a:gd name="T71" fmla="*/ 0 h 1012"/>
                  <a:gd name="T72" fmla="*/ 0 w 640"/>
                  <a:gd name="T73" fmla="*/ 0 h 1012"/>
                  <a:gd name="T74" fmla="*/ 0 w 640"/>
                  <a:gd name="T75" fmla="*/ 0 h 1012"/>
                  <a:gd name="T76" fmla="*/ 0 w 640"/>
                  <a:gd name="T77" fmla="*/ 0 h 1012"/>
                  <a:gd name="T78" fmla="*/ 0 w 640"/>
                  <a:gd name="T79" fmla="*/ 0 h 1012"/>
                  <a:gd name="T80" fmla="*/ 0 w 640"/>
                  <a:gd name="T81" fmla="*/ 0 h 1012"/>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640"/>
                  <a:gd name="T124" fmla="*/ 0 h 1012"/>
                  <a:gd name="T125" fmla="*/ 640 w 640"/>
                  <a:gd name="T126" fmla="*/ 1012 h 1012"/>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640" h="1012">
                    <a:moveTo>
                      <a:pt x="628" y="771"/>
                    </a:moveTo>
                    <a:lnTo>
                      <a:pt x="621" y="800"/>
                    </a:lnTo>
                    <a:lnTo>
                      <a:pt x="618" y="846"/>
                    </a:lnTo>
                    <a:lnTo>
                      <a:pt x="625" y="892"/>
                    </a:lnTo>
                    <a:lnTo>
                      <a:pt x="640" y="897"/>
                    </a:lnTo>
                    <a:lnTo>
                      <a:pt x="618" y="943"/>
                    </a:lnTo>
                    <a:lnTo>
                      <a:pt x="618" y="965"/>
                    </a:lnTo>
                    <a:lnTo>
                      <a:pt x="606" y="988"/>
                    </a:lnTo>
                    <a:lnTo>
                      <a:pt x="589" y="1012"/>
                    </a:lnTo>
                    <a:lnTo>
                      <a:pt x="579" y="1012"/>
                    </a:lnTo>
                    <a:lnTo>
                      <a:pt x="547" y="986"/>
                    </a:lnTo>
                    <a:lnTo>
                      <a:pt x="527" y="959"/>
                    </a:lnTo>
                    <a:lnTo>
                      <a:pt x="485" y="936"/>
                    </a:lnTo>
                    <a:lnTo>
                      <a:pt x="443" y="912"/>
                    </a:lnTo>
                    <a:lnTo>
                      <a:pt x="401" y="888"/>
                    </a:lnTo>
                    <a:lnTo>
                      <a:pt x="359" y="862"/>
                    </a:lnTo>
                    <a:lnTo>
                      <a:pt x="316" y="822"/>
                    </a:lnTo>
                    <a:lnTo>
                      <a:pt x="274" y="780"/>
                    </a:lnTo>
                    <a:lnTo>
                      <a:pt x="276" y="752"/>
                    </a:lnTo>
                    <a:lnTo>
                      <a:pt x="243" y="691"/>
                    </a:lnTo>
                    <a:lnTo>
                      <a:pt x="210" y="631"/>
                    </a:lnTo>
                    <a:lnTo>
                      <a:pt x="188" y="592"/>
                    </a:lnTo>
                    <a:lnTo>
                      <a:pt x="165" y="555"/>
                    </a:lnTo>
                    <a:lnTo>
                      <a:pt x="144" y="513"/>
                    </a:lnTo>
                    <a:lnTo>
                      <a:pt x="124" y="473"/>
                    </a:lnTo>
                    <a:lnTo>
                      <a:pt x="103" y="433"/>
                    </a:lnTo>
                    <a:lnTo>
                      <a:pt x="83" y="391"/>
                    </a:lnTo>
                    <a:lnTo>
                      <a:pt x="47" y="364"/>
                    </a:lnTo>
                    <a:lnTo>
                      <a:pt x="13" y="336"/>
                    </a:lnTo>
                    <a:lnTo>
                      <a:pt x="18" y="322"/>
                    </a:lnTo>
                    <a:lnTo>
                      <a:pt x="0" y="249"/>
                    </a:lnTo>
                    <a:lnTo>
                      <a:pt x="22" y="218"/>
                    </a:lnTo>
                    <a:lnTo>
                      <a:pt x="46" y="185"/>
                    </a:lnTo>
                    <a:lnTo>
                      <a:pt x="49" y="216"/>
                    </a:lnTo>
                    <a:lnTo>
                      <a:pt x="40" y="240"/>
                    </a:lnTo>
                    <a:lnTo>
                      <a:pt x="56" y="236"/>
                    </a:lnTo>
                    <a:lnTo>
                      <a:pt x="109" y="275"/>
                    </a:lnTo>
                    <a:lnTo>
                      <a:pt x="124" y="254"/>
                    </a:lnTo>
                    <a:lnTo>
                      <a:pt x="129" y="230"/>
                    </a:lnTo>
                    <a:lnTo>
                      <a:pt x="141" y="210"/>
                    </a:lnTo>
                    <a:lnTo>
                      <a:pt x="149" y="178"/>
                    </a:lnTo>
                    <a:lnTo>
                      <a:pt x="155" y="178"/>
                    </a:lnTo>
                    <a:lnTo>
                      <a:pt x="155" y="188"/>
                    </a:lnTo>
                    <a:lnTo>
                      <a:pt x="164" y="187"/>
                    </a:lnTo>
                    <a:lnTo>
                      <a:pt x="159" y="176"/>
                    </a:lnTo>
                    <a:lnTo>
                      <a:pt x="170" y="163"/>
                    </a:lnTo>
                    <a:lnTo>
                      <a:pt x="201" y="151"/>
                    </a:lnTo>
                    <a:lnTo>
                      <a:pt x="252" y="116"/>
                    </a:lnTo>
                    <a:lnTo>
                      <a:pt x="283" y="52"/>
                    </a:lnTo>
                    <a:lnTo>
                      <a:pt x="292" y="52"/>
                    </a:lnTo>
                    <a:lnTo>
                      <a:pt x="274" y="9"/>
                    </a:lnTo>
                    <a:lnTo>
                      <a:pt x="289" y="4"/>
                    </a:lnTo>
                    <a:lnTo>
                      <a:pt x="292" y="0"/>
                    </a:lnTo>
                    <a:lnTo>
                      <a:pt x="319" y="28"/>
                    </a:lnTo>
                    <a:lnTo>
                      <a:pt x="347" y="55"/>
                    </a:lnTo>
                    <a:lnTo>
                      <a:pt x="385" y="98"/>
                    </a:lnTo>
                    <a:lnTo>
                      <a:pt x="394" y="124"/>
                    </a:lnTo>
                    <a:lnTo>
                      <a:pt x="455" y="125"/>
                    </a:lnTo>
                    <a:lnTo>
                      <a:pt x="492" y="127"/>
                    </a:lnTo>
                    <a:lnTo>
                      <a:pt x="541" y="143"/>
                    </a:lnTo>
                    <a:lnTo>
                      <a:pt x="522" y="210"/>
                    </a:lnTo>
                    <a:lnTo>
                      <a:pt x="553" y="231"/>
                    </a:lnTo>
                    <a:lnTo>
                      <a:pt x="535" y="230"/>
                    </a:lnTo>
                    <a:lnTo>
                      <a:pt x="495" y="240"/>
                    </a:lnTo>
                    <a:lnTo>
                      <a:pt x="456" y="260"/>
                    </a:lnTo>
                    <a:lnTo>
                      <a:pt x="418" y="278"/>
                    </a:lnTo>
                    <a:lnTo>
                      <a:pt x="404" y="319"/>
                    </a:lnTo>
                    <a:lnTo>
                      <a:pt x="392" y="363"/>
                    </a:lnTo>
                    <a:lnTo>
                      <a:pt x="367" y="406"/>
                    </a:lnTo>
                    <a:lnTo>
                      <a:pt x="389" y="448"/>
                    </a:lnTo>
                    <a:lnTo>
                      <a:pt x="410" y="491"/>
                    </a:lnTo>
                    <a:lnTo>
                      <a:pt x="409" y="515"/>
                    </a:lnTo>
                    <a:lnTo>
                      <a:pt x="428" y="519"/>
                    </a:lnTo>
                    <a:lnTo>
                      <a:pt x="456" y="542"/>
                    </a:lnTo>
                    <a:lnTo>
                      <a:pt x="495" y="551"/>
                    </a:lnTo>
                    <a:lnTo>
                      <a:pt x="528" y="524"/>
                    </a:lnTo>
                    <a:lnTo>
                      <a:pt x="531" y="566"/>
                    </a:lnTo>
                    <a:lnTo>
                      <a:pt x="535" y="607"/>
                    </a:lnTo>
                    <a:lnTo>
                      <a:pt x="586" y="603"/>
                    </a:lnTo>
                    <a:lnTo>
                      <a:pt x="612" y="646"/>
                    </a:lnTo>
                    <a:lnTo>
                      <a:pt x="635" y="689"/>
                    </a:lnTo>
                    <a:lnTo>
                      <a:pt x="628" y="701"/>
                    </a:lnTo>
                    <a:lnTo>
                      <a:pt x="628" y="771"/>
                    </a:lnTo>
                    <a:close/>
                  </a:path>
                </a:pathLst>
              </a:custGeom>
              <a:blipFill dpi="0" rotWithShape="0">
                <a:blip r:embed="rId2" cstate="print"/>
                <a:srcRect/>
                <a:tile tx="0" ty="0" sx="100000" sy="100000" flip="none" algn="tl"/>
              </a:blipFill>
              <a:ln w="0">
                <a:noFill/>
                <a:prstDash val="solid"/>
                <a:round/>
                <a:headEnd/>
                <a:tailEnd/>
              </a:ln>
            </p:spPr>
            <p:txBody>
              <a:bodyPr/>
              <a:lstStyle/>
              <a:p>
                <a:endParaRPr lang="en-US" sz="2200" dirty="0">
                  <a:cs typeface="Calibri" pitchFamily="34" charset="0"/>
                </a:endParaRPr>
              </a:p>
            </p:txBody>
          </p:sp>
          <p:sp>
            <p:nvSpPr>
              <p:cNvPr id="252" name="Freeform 238"/>
              <p:cNvSpPr>
                <a:spLocks noChangeAspect="1"/>
              </p:cNvSpPr>
              <p:nvPr/>
            </p:nvSpPr>
            <p:spPr bwMode="auto">
              <a:xfrm>
                <a:off x="3870" y="1668"/>
                <a:ext cx="935" cy="680"/>
              </a:xfrm>
              <a:custGeom>
                <a:avLst/>
                <a:gdLst>
                  <a:gd name="T0" fmla="*/ 0 w 2487"/>
                  <a:gd name="T1" fmla="*/ 0 h 1810"/>
                  <a:gd name="T2" fmla="*/ 0 w 2487"/>
                  <a:gd name="T3" fmla="*/ 0 h 1810"/>
                  <a:gd name="T4" fmla="*/ 0 w 2487"/>
                  <a:gd name="T5" fmla="*/ 0 h 1810"/>
                  <a:gd name="T6" fmla="*/ 0 w 2487"/>
                  <a:gd name="T7" fmla="*/ 0 h 1810"/>
                  <a:gd name="T8" fmla="*/ 0 w 2487"/>
                  <a:gd name="T9" fmla="*/ 0 h 1810"/>
                  <a:gd name="T10" fmla="*/ 0 w 2487"/>
                  <a:gd name="T11" fmla="*/ 0 h 1810"/>
                  <a:gd name="T12" fmla="*/ 0 w 2487"/>
                  <a:gd name="T13" fmla="*/ 0 h 1810"/>
                  <a:gd name="T14" fmla="*/ 0 w 2487"/>
                  <a:gd name="T15" fmla="*/ 0 h 1810"/>
                  <a:gd name="T16" fmla="*/ 0 w 2487"/>
                  <a:gd name="T17" fmla="*/ 0 h 1810"/>
                  <a:gd name="T18" fmla="*/ 0 w 2487"/>
                  <a:gd name="T19" fmla="*/ 0 h 1810"/>
                  <a:gd name="T20" fmla="*/ 0 w 2487"/>
                  <a:gd name="T21" fmla="*/ 0 h 1810"/>
                  <a:gd name="T22" fmla="*/ 0 w 2487"/>
                  <a:gd name="T23" fmla="*/ 0 h 1810"/>
                  <a:gd name="T24" fmla="*/ 0 w 2487"/>
                  <a:gd name="T25" fmla="*/ 0 h 1810"/>
                  <a:gd name="T26" fmla="*/ 0 w 2487"/>
                  <a:gd name="T27" fmla="*/ 0 h 1810"/>
                  <a:gd name="T28" fmla="*/ 0 w 2487"/>
                  <a:gd name="T29" fmla="*/ 0 h 1810"/>
                  <a:gd name="T30" fmla="*/ 0 w 2487"/>
                  <a:gd name="T31" fmla="*/ 0 h 1810"/>
                  <a:gd name="T32" fmla="*/ 0 w 2487"/>
                  <a:gd name="T33" fmla="*/ 0 h 1810"/>
                  <a:gd name="T34" fmla="*/ 0 w 2487"/>
                  <a:gd name="T35" fmla="*/ 0 h 1810"/>
                  <a:gd name="T36" fmla="*/ 0 w 2487"/>
                  <a:gd name="T37" fmla="*/ 0 h 1810"/>
                  <a:gd name="T38" fmla="*/ 0 w 2487"/>
                  <a:gd name="T39" fmla="*/ 0 h 1810"/>
                  <a:gd name="T40" fmla="*/ 0 w 2487"/>
                  <a:gd name="T41" fmla="*/ 0 h 1810"/>
                  <a:gd name="T42" fmla="*/ 0 w 2487"/>
                  <a:gd name="T43" fmla="*/ 0 h 1810"/>
                  <a:gd name="T44" fmla="*/ 0 w 2487"/>
                  <a:gd name="T45" fmla="*/ 0 h 1810"/>
                  <a:gd name="T46" fmla="*/ 0 w 2487"/>
                  <a:gd name="T47" fmla="*/ 0 h 1810"/>
                  <a:gd name="T48" fmla="*/ 0 w 2487"/>
                  <a:gd name="T49" fmla="*/ 0 h 1810"/>
                  <a:gd name="T50" fmla="*/ 0 w 2487"/>
                  <a:gd name="T51" fmla="*/ 0 h 1810"/>
                  <a:gd name="T52" fmla="*/ 0 w 2487"/>
                  <a:gd name="T53" fmla="*/ 0 h 1810"/>
                  <a:gd name="T54" fmla="*/ 0 w 2487"/>
                  <a:gd name="T55" fmla="*/ 0 h 1810"/>
                  <a:gd name="T56" fmla="*/ 0 w 2487"/>
                  <a:gd name="T57" fmla="*/ 0 h 1810"/>
                  <a:gd name="T58" fmla="*/ 0 w 2487"/>
                  <a:gd name="T59" fmla="*/ 0 h 1810"/>
                  <a:gd name="T60" fmla="*/ 0 w 2487"/>
                  <a:gd name="T61" fmla="*/ 0 h 1810"/>
                  <a:gd name="T62" fmla="*/ 0 w 2487"/>
                  <a:gd name="T63" fmla="*/ 0 h 1810"/>
                  <a:gd name="T64" fmla="*/ 0 w 2487"/>
                  <a:gd name="T65" fmla="*/ 0 h 1810"/>
                  <a:gd name="T66" fmla="*/ 0 w 2487"/>
                  <a:gd name="T67" fmla="*/ 0 h 1810"/>
                  <a:gd name="T68" fmla="*/ 0 w 2487"/>
                  <a:gd name="T69" fmla="*/ 0 h 1810"/>
                  <a:gd name="T70" fmla="*/ 0 w 2487"/>
                  <a:gd name="T71" fmla="*/ 0 h 1810"/>
                  <a:gd name="T72" fmla="*/ 0 w 2487"/>
                  <a:gd name="T73" fmla="*/ 0 h 1810"/>
                  <a:gd name="T74" fmla="*/ 0 w 2487"/>
                  <a:gd name="T75" fmla="*/ 0 h 1810"/>
                  <a:gd name="T76" fmla="*/ 0 w 2487"/>
                  <a:gd name="T77" fmla="*/ 0 h 1810"/>
                  <a:gd name="T78" fmla="*/ 0 w 2487"/>
                  <a:gd name="T79" fmla="*/ 0 h 1810"/>
                  <a:gd name="T80" fmla="*/ 0 w 2487"/>
                  <a:gd name="T81" fmla="*/ 0 h 1810"/>
                  <a:gd name="T82" fmla="*/ 0 w 2487"/>
                  <a:gd name="T83" fmla="*/ 0 h 1810"/>
                  <a:gd name="T84" fmla="*/ 0 w 2487"/>
                  <a:gd name="T85" fmla="*/ 0 h 1810"/>
                  <a:gd name="T86" fmla="*/ 0 w 2487"/>
                  <a:gd name="T87" fmla="*/ 0 h 1810"/>
                  <a:gd name="T88" fmla="*/ 0 w 2487"/>
                  <a:gd name="T89" fmla="*/ 0 h 1810"/>
                  <a:gd name="T90" fmla="*/ 0 w 2487"/>
                  <a:gd name="T91" fmla="*/ 0 h 1810"/>
                  <a:gd name="T92" fmla="*/ 0 w 2487"/>
                  <a:gd name="T93" fmla="*/ 0 h 1810"/>
                  <a:gd name="T94" fmla="*/ 0 w 2487"/>
                  <a:gd name="T95" fmla="*/ 0 h 1810"/>
                  <a:gd name="T96" fmla="*/ 0 w 2487"/>
                  <a:gd name="T97" fmla="*/ 0 h 1810"/>
                  <a:gd name="T98" fmla="*/ 0 w 2487"/>
                  <a:gd name="T99" fmla="*/ 0 h 1810"/>
                  <a:gd name="T100" fmla="*/ 0 w 2487"/>
                  <a:gd name="T101" fmla="*/ 0 h 1810"/>
                  <a:gd name="T102" fmla="*/ 0 w 2487"/>
                  <a:gd name="T103" fmla="*/ 0 h 1810"/>
                  <a:gd name="T104" fmla="*/ 0 w 2487"/>
                  <a:gd name="T105" fmla="*/ 0 h 1810"/>
                  <a:gd name="T106" fmla="*/ 0 w 2487"/>
                  <a:gd name="T107" fmla="*/ 0 h 1810"/>
                  <a:gd name="T108" fmla="*/ 0 w 2487"/>
                  <a:gd name="T109" fmla="*/ 0 h 1810"/>
                  <a:gd name="T110" fmla="*/ 0 w 2487"/>
                  <a:gd name="T111" fmla="*/ 0 h 1810"/>
                  <a:gd name="T112" fmla="*/ 0 w 2487"/>
                  <a:gd name="T113" fmla="*/ 0 h 1810"/>
                  <a:gd name="T114" fmla="*/ 0 w 2487"/>
                  <a:gd name="T115" fmla="*/ 0 h 1810"/>
                  <a:gd name="T116" fmla="*/ 0 w 2487"/>
                  <a:gd name="T117" fmla="*/ 0 h 1810"/>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2487"/>
                  <a:gd name="T178" fmla="*/ 0 h 1810"/>
                  <a:gd name="T179" fmla="*/ 2487 w 2487"/>
                  <a:gd name="T180" fmla="*/ 1810 h 1810"/>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2487" h="1810">
                    <a:moveTo>
                      <a:pt x="1111" y="1319"/>
                    </a:moveTo>
                    <a:lnTo>
                      <a:pt x="1076" y="1351"/>
                    </a:lnTo>
                    <a:lnTo>
                      <a:pt x="1042" y="1382"/>
                    </a:lnTo>
                    <a:lnTo>
                      <a:pt x="999" y="1399"/>
                    </a:lnTo>
                    <a:lnTo>
                      <a:pt x="997" y="1399"/>
                    </a:lnTo>
                    <a:lnTo>
                      <a:pt x="973" y="1382"/>
                    </a:lnTo>
                    <a:lnTo>
                      <a:pt x="906" y="1375"/>
                    </a:lnTo>
                    <a:lnTo>
                      <a:pt x="873" y="1424"/>
                    </a:lnTo>
                    <a:lnTo>
                      <a:pt x="851" y="1379"/>
                    </a:lnTo>
                    <a:lnTo>
                      <a:pt x="831" y="1393"/>
                    </a:lnTo>
                    <a:lnTo>
                      <a:pt x="773" y="1388"/>
                    </a:lnTo>
                    <a:lnTo>
                      <a:pt x="731" y="1382"/>
                    </a:lnTo>
                    <a:lnTo>
                      <a:pt x="682" y="1361"/>
                    </a:lnTo>
                    <a:lnTo>
                      <a:pt x="675" y="1351"/>
                    </a:lnTo>
                    <a:lnTo>
                      <a:pt x="631" y="1331"/>
                    </a:lnTo>
                    <a:lnTo>
                      <a:pt x="615" y="1313"/>
                    </a:lnTo>
                    <a:lnTo>
                      <a:pt x="596" y="1321"/>
                    </a:lnTo>
                    <a:lnTo>
                      <a:pt x="534" y="1273"/>
                    </a:lnTo>
                    <a:lnTo>
                      <a:pt x="496" y="1251"/>
                    </a:lnTo>
                    <a:lnTo>
                      <a:pt x="475" y="1269"/>
                    </a:lnTo>
                    <a:lnTo>
                      <a:pt x="472" y="1264"/>
                    </a:lnTo>
                    <a:lnTo>
                      <a:pt x="425" y="1233"/>
                    </a:lnTo>
                    <a:lnTo>
                      <a:pt x="369" y="1200"/>
                    </a:lnTo>
                    <a:lnTo>
                      <a:pt x="345" y="1193"/>
                    </a:lnTo>
                    <a:lnTo>
                      <a:pt x="324" y="1133"/>
                    </a:lnTo>
                    <a:lnTo>
                      <a:pt x="354" y="1137"/>
                    </a:lnTo>
                    <a:lnTo>
                      <a:pt x="361" y="1115"/>
                    </a:lnTo>
                    <a:lnTo>
                      <a:pt x="331" y="1075"/>
                    </a:lnTo>
                    <a:lnTo>
                      <a:pt x="330" y="1054"/>
                    </a:lnTo>
                    <a:lnTo>
                      <a:pt x="325" y="1040"/>
                    </a:lnTo>
                    <a:lnTo>
                      <a:pt x="318" y="1031"/>
                    </a:lnTo>
                    <a:lnTo>
                      <a:pt x="309" y="1018"/>
                    </a:lnTo>
                    <a:lnTo>
                      <a:pt x="308" y="1006"/>
                    </a:lnTo>
                    <a:lnTo>
                      <a:pt x="302" y="991"/>
                    </a:lnTo>
                    <a:lnTo>
                      <a:pt x="287" y="985"/>
                    </a:lnTo>
                    <a:lnTo>
                      <a:pt x="264" y="978"/>
                    </a:lnTo>
                    <a:lnTo>
                      <a:pt x="249" y="972"/>
                    </a:lnTo>
                    <a:lnTo>
                      <a:pt x="187" y="954"/>
                    </a:lnTo>
                    <a:lnTo>
                      <a:pt x="152" y="937"/>
                    </a:lnTo>
                    <a:lnTo>
                      <a:pt x="131" y="902"/>
                    </a:lnTo>
                    <a:lnTo>
                      <a:pt x="76" y="887"/>
                    </a:lnTo>
                    <a:lnTo>
                      <a:pt x="75" y="875"/>
                    </a:lnTo>
                    <a:lnTo>
                      <a:pt x="88" y="876"/>
                    </a:lnTo>
                    <a:lnTo>
                      <a:pt x="90" y="876"/>
                    </a:lnTo>
                    <a:lnTo>
                      <a:pt x="97" y="872"/>
                    </a:lnTo>
                    <a:lnTo>
                      <a:pt x="67" y="808"/>
                    </a:lnTo>
                    <a:lnTo>
                      <a:pt x="25" y="805"/>
                    </a:lnTo>
                    <a:lnTo>
                      <a:pt x="0" y="760"/>
                    </a:lnTo>
                    <a:lnTo>
                      <a:pt x="18" y="718"/>
                    </a:lnTo>
                    <a:lnTo>
                      <a:pt x="49" y="697"/>
                    </a:lnTo>
                    <a:lnTo>
                      <a:pt x="70" y="697"/>
                    </a:lnTo>
                    <a:lnTo>
                      <a:pt x="97" y="703"/>
                    </a:lnTo>
                    <a:lnTo>
                      <a:pt x="127" y="667"/>
                    </a:lnTo>
                    <a:lnTo>
                      <a:pt x="175" y="655"/>
                    </a:lnTo>
                    <a:lnTo>
                      <a:pt x="209" y="629"/>
                    </a:lnTo>
                    <a:lnTo>
                      <a:pt x="245" y="600"/>
                    </a:lnTo>
                    <a:lnTo>
                      <a:pt x="231" y="575"/>
                    </a:lnTo>
                    <a:lnTo>
                      <a:pt x="242" y="563"/>
                    </a:lnTo>
                    <a:lnTo>
                      <a:pt x="242" y="552"/>
                    </a:lnTo>
                    <a:lnTo>
                      <a:pt x="222" y="512"/>
                    </a:lnTo>
                    <a:lnTo>
                      <a:pt x="202" y="472"/>
                    </a:lnTo>
                    <a:lnTo>
                      <a:pt x="173" y="457"/>
                    </a:lnTo>
                    <a:lnTo>
                      <a:pt x="225" y="438"/>
                    </a:lnTo>
                    <a:lnTo>
                      <a:pt x="285" y="444"/>
                    </a:lnTo>
                    <a:lnTo>
                      <a:pt x="269" y="423"/>
                    </a:lnTo>
                    <a:lnTo>
                      <a:pt x="263" y="376"/>
                    </a:lnTo>
                    <a:lnTo>
                      <a:pt x="258" y="330"/>
                    </a:lnTo>
                    <a:lnTo>
                      <a:pt x="328" y="344"/>
                    </a:lnTo>
                    <a:lnTo>
                      <a:pt x="369" y="339"/>
                    </a:lnTo>
                    <a:lnTo>
                      <a:pt x="348" y="281"/>
                    </a:lnTo>
                    <a:lnTo>
                      <a:pt x="367" y="266"/>
                    </a:lnTo>
                    <a:lnTo>
                      <a:pt x="385" y="229"/>
                    </a:lnTo>
                    <a:lnTo>
                      <a:pt x="418" y="226"/>
                    </a:lnTo>
                    <a:lnTo>
                      <a:pt x="422" y="233"/>
                    </a:lnTo>
                    <a:lnTo>
                      <a:pt x="442" y="254"/>
                    </a:lnTo>
                    <a:lnTo>
                      <a:pt x="505" y="293"/>
                    </a:lnTo>
                    <a:lnTo>
                      <a:pt x="539" y="299"/>
                    </a:lnTo>
                    <a:lnTo>
                      <a:pt x="605" y="345"/>
                    </a:lnTo>
                    <a:lnTo>
                      <a:pt x="621" y="390"/>
                    </a:lnTo>
                    <a:lnTo>
                      <a:pt x="636" y="433"/>
                    </a:lnTo>
                    <a:lnTo>
                      <a:pt x="688" y="442"/>
                    </a:lnTo>
                    <a:lnTo>
                      <a:pt x="740" y="451"/>
                    </a:lnTo>
                    <a:lnTo>
                      <a:pt x="805" y="470"/>
                    </a:lnTo>
                    <a:lnTo>
                      <a:pt x="867" y="490"/>
                    </a:lnTo>
                    <a:lnTo>
                      <a:pt x="908" y="532"/>
                    </a:lnTo>
                    <a:lnTo>
                      <a:pt x="948" y="575"/>
                    </a:lnTo>
                    <a:lnTo>
                      <a:pt x="1009" y="578"/>
                    </a:lnTo>
                    <a:lnTo>
                      <a:pt x="1072" y="581"/>
                    </a:lnTo>
                    <a:lnTo>
                      <a:pt x="1133" y="585"/>
                    </a:lnTo>
                    <a:lnTo>
                      <a:pt x="1196" y="588"/>
                    </a:lnTo>
                    <a:lnTo>
                      <a:pt x="1212" y="603"/>
                    </a:lnTo>
                    <a:lnTo>
                      <a:pt x="1267" y="614"/>
                    </a:lnTo>
                    <a:lnTo>
                      <a:pt x="1322" y="624"/>
                    </a:lnTo>
                    <a:lnTo>
                      <a:pt x="1357" y="639"/>
                    </a:lnTo>
                    <a:lnTo>
                      <a:pt x="1390" y="620"/>
                    </a:lnTo>
                    <a:lnTo>
                      <a:pt x="1422" y="599"/>
                    </a:lnTo>
                    <a:lnTo>
                      <a:pt x="1475" y="594"/>
                    </a:lnTo>
                    <a:lnTo>
                      <a:pt x="1528" y="590"/>
                    </a:lnTo>
                    <a:lnTo>
                      <a:pt x="1569" y="557"/>
                    </a:lnTo>
                    <a:lnTo>
                      <a:pt x="1611" y="523"/>
                    </a:lnTo>
                    <a:lnTo>
                      <a:pt x="1579" y="494"/>
                    </a:lnTo>
                    <a:lnTo>
                      <a:pt x="1573" y="445"/>
                    </a:lnTo>
                    <a:lnTo>
                      <a:pt x="1636" y="461"/>
                    </a:lnTo>
                    <a:lnTo>
                      <a:pt x="1678" y="439"/>
                    </a:lnTo>
                    <a:lnTo>
                      <a:pt x="1724" y="426"/>
                    </a:lnTo>
                    <a:lnTo>
                      <a:pt x="1733" y="390"/>
                    </a:lnTo>
                    <a:lnTo>
                      <a:pt x="1782" y="363"/>
                    </a:lnTo>
                    <a:lnTo>
                      <a:pt x="1858" y="364"/>
                    </a:lnTo>
                    <a:lnTo>
                      <a:pt x="1846" y="336"/>
                    </a:lnTo>
                    <a:lnTo>
                      <a:pt x="1749" y="287"/>
                    </a:lnTo>
                    <a:lnTo>
                      <a:pt x="1727" y="308"/>
                    </a:lnTo>
                    <a:lnTo>
                      <a:pt x="1711" y="299"/>
                    </a:lnTo>
                    <a:lnTo>
                      <a:pt x="1666" y="300"/>
                    </a:lnTo>
                    <a:lnTo>
                      <a:pt x="1627" y="279"/>
                    </a:lnTo>
                    <a:lnTo>
                      <a:pt x="1639" y="273"/>
                    </a:lnTo>
                    <a:lnTo>
                      <a:pt x="1633" y="232"/>
                    </a:lnTo>
                    <a:lnTo>
                      <a:pt x="1627" y="190"/>
                    </a:lnTo>
                    <a:lnTo>
                      <a:pt x="1690" y="202"/>
                    </a:lnTo>
                    <a:lnTo>
                      <a:pt x="1723" y="166"/>
                    </a:lnTo>
                    <a:lnTo>
                      <a:pt x="1708" y="127"/>
                    </a:lnTo>
                    <a:lnTo>
                      <a:pt x="1706" y="63"/>
                    </a:lnTo>
                    <a:lnTo>
                      <a:pt x="1676" y="42"/>
                    </a:lnTo>
                    <a:lnTo>
                      <a:pt x="1655" y="35"/>
                    </a:lnTo>
                    <a:lnTo>
                      <a:pt x="1688" y="5"/>
                    </a:lnTo>
                    <a:lnTo>
                      <a:pt x="1742" y="3"/>
                    </a:lnTo>
                    <a:lnTo>
                      <a:pt x="1796" y="0"/>
                    </a:lnTo>
                    <a:lnTo>
                      <a:pt x="1906" y="36"/>
                    </a:lnTo>
                    <a:lnTo>
                      <a:pt x="1949" y="73"/>
                    </a:lnTo>
                    <a:lnTo>
                      <a:pt x="1994" y="111"/>
                    </a:lnTo>
                    <a:lnTo>
                      <a:pt x="2039" y="148"/>
                    </a:lnTo>
                    <a:lnTo>
                      <a:pt x="2082" y="185"/>
                    </a:lnTo>
                    <a:lnTo>
                      <a:pt x="2130" y="206"/>
                    </a:lnTo>
                    <a:lnTo>
                      <a:pt x="2209" y="227"/>
                    </a:lnTo>
                    <a:lnTo>
                      <a:pt x="2255" y="245"/>
                    </a:lnTo>
                    <a:lnTo>
                      <a:pt x="2309" y="305"/>
                    </a:lnTo>
                    <a:lnTo>
                      <a:pt x="2376" y="296"/>
                    </a:lnTo>
                    <a:lnTo>
                      <a:pt x="2443" y="272"/>
                    </a:lnTo>
                    <a:lnTo>
                      <a:pt x="2470" y="320"/>
                    </a:lnTo>
                    <a:lnTo>
                      <a:pt x="2478" y="384"/>
                    </a:lnTo>
                    <a:lnTo>
                      <a:pt x="2487" y="448"/>
                    </a:lnTo>
                    <a:lnTo>
                      <a:pt x="2429" y="439"/>
                    </a:lnTo>
                    <a:lnTo>
                      <a:pt x="2421" y="466"/>
                    </a:lnTo>
                    <a:lnTo>
                      <a:pt x="2451" y="515"/>
                    </a:lnTo>
                    <a:lnTo>
                      <a:pt x="2481" y="564"/>
                    </a:lnTo>
                    <a:lnTo>
                      <a:pt x="2463" y="576"/>
                    </a:lnTo>
                    <a:lnTo>
                      <a:pt x="2473" y="591"/>
                    </a:lnTo>
                    <a:lnTo>
                      <a:pt x="2423" y="561"/>
                    </a:lnTo>
                    <a:lnTo>
                      <a:pt x="2423" y="590"/>
                    </a:lnTo>
                    <a:lnTo>
                      <a:pt x="2393" y="614"/>
                    </a:lnTo>
                    <a:lnTo>
                      <a:pt x="2378" y="618"/>
                    </a:lnTo>
                    <a:lnTo>
                      <a:pt x="2394" y="648"/>
                    </a:lnTo>
                    <a:lnTo>
                      <a:pt x="2340" y="632"/>
                    </a:lnTo>
                    <a:lnTo>
                      <a:pt x="2323" y="642"/>
                    </a:lnTo>
                    <a:lnTo>
                      <a:pt x="2296" y="688"/>
                    </a:lnTo>
                    <a:lnTo>
                      <a:pt x="2269" y="718"/>
                    </a:lnTo>
                    <a:lnTo>
                      <a:pt x="2246" y="733"/>
                    </a:lnTo>
                    <a:lnTo>
                      <a:pt x="2218" y="752"/>
                    </a:lnTo>
                    <a:lnTo>
                      <a:pt x="2190" y="773"/>
                    </a:lnTo>
                    <a:lnTo>
                      <a:pt x="2154" y="787"/>
                    </a:lnTo>
                    <a:lnTo>
                      <a:pt x="2173" y="757"/>
                    </a:lnTo>
                    <a:lnTo>
                      <a:pt x="2145" y="745"/>
                    </a:lnTo>
                    <a:lnTo>
                      <a:pt x="2154" y="691"/>
                    </a:lnTo>
                    <a:lnTo>
                      <a:pt x="2128" y="676"/>
                    </a:lnTo>
                    <a:lnTo>
                      <a:pt x="2099" y="684"/>
                    </a:lnTo>
                    <a:lnTo>
                      <a:pt x="2078" y="718"/>
                    </a:lnTo>
                    <a:lnTo>
                      <a:pt x="2054" y="754"/>
                    </a:lnTo>
                    <a:lnTo>
                      <a:pt x="2021" y="775"/>
                    </a:lnTo>
                    <a:lnTo>
                      <a:pt x="1997" y="778"/>
                    </a:lnTo>
                    <a:lnTo>
                      <a:pt x="2012" y="814"/>
                    </a:lnTo>
                    <a:lnTo>
                      <a:pt x="2076" y="832"/>
                    </a:lnTo>
                    <a:lnTo>
                      <a:pt x="2100" y="876"/>
                    </a:lnTo>
                    <a:lnTo>
                      <a:pt x="2134" y="870"/>
                    </a:lnTo>
                    <a:lnTo>
                      <a:pt x="2172" y="843"/>
                    </a:lnTo>
                    <a:lnTo>
                      <a:pt x="2230" y="866"/>
                    </a:lnTo>
                    <a:lnTo>
                      <a:pt x="2258" y="872"/>
                    </a:lnTo>
                    <a:lnTo>
                      <a:pt x="2260" y="899"/>
                    </a:lnTo>
                    <a:lnTo>
                      <a:pt x="2233" y="896"/>
                    </a:lnTo>
                    <a:lnTo>
                      <a:pt x="2203" y="914"/>
                    </a:lnTo>
                    <a:lnTo>
                      <a:pt x="2187" y="939"/>
                    </a:lnTo>
                    <a:lnTo>
                      <a:pt x="2178" y="957"/>
                    </a:lnTo>
                    <a:lnTo>
                      <a:pt x="2169" y="1012"/>
                    </a:lnTo>
                    <a:lnTo>
                      <a:pt x="2236" y="1052"/>
                    </a:lnTo>
                    <a:lnTo>
                      <a:pt x="2267" y="1094"/>
                    </a:lnTo>
                    <a:lnTo>
                      <a:pt x="2300" y="1137"/>
                    </a:lnTo>
                    <a:lnTo>
                      <a:pt x="2351" y="1182"/>
                    </a:lnTo>
                    <a:lnTo>
                      <a:pt x="2278" y="1160"/>
                    </a:lnTo>
                    <a:lnTo>
                      <a:pt x="2281" y="1166"/>
                    </a:lnTo>
                    <a:lnTo>
                      <a:pt x="2324" y="1194"/>
                    </a:lnTo>
                    <a:lnTo>
                      <a:pt x="2369" y="1221"/>
                    </a:lnTo>
                    <a:lnTo>
                      <a:pt x="2324" y="1254"/>
                    </a:lnTo>
                    <a:lnTo>
                      <a:pt x="2311" y="1263"/>
                    </a:lnTo>
                    <a:lnTo>
                      <a:pt x="2336" y="1267"/>
                    </a:lnTo>
                    <a:lnTo>
                      <a:pt x="2366" y="1264"/>
                    </a:lnTo>
                    <a:lnTo>
                      <a:pt x="2400" y="1284"/>
                    </a:lnTo>
                    <a:lnTo>
                      <a:pt x="2382" y="1303"/>
                    </a:lnTo>
                    <a:lnTo>
                      <a:pt x="2399" y="1303"/>
                    </a:lnTo>
                    <a:lnTo>
                      <a:pt x="2397" y="1313"/>
                    </a:lnTo>
                    <a:lnTo>
                      <a:pt x="2382" y="1325"/>
                    </a:lnTo>
                    <a:lnTo>
                      <a:pt x="2388" y="1333"/>
                    </a:lnTo>
                    <a:lnTo>
                      <a:pt x="2391" y="1346"/>
                    </a:lnTo>
                    <a:lnTo>
                      <a:pt x="2382" y="1346"/>
                    </a:lnTo>
                    <a:lnTo>
                      <a:pt x="2397" y="1367"/>
                    </a:lnTo>
                    <a:lnTo>
                      <a:pt x="2385" y="1370"/>
                    </a:lnTo>
                    <a:lnTo>
                      <a:pt x="2358" y="1384"/>
                    </a:lnTo>
                    <a:lnTo>
                      <a:pt x="2369" y="1400"/>
                    </a:lnTo>
                    <a:lnTo>
                      <a:pt x="2360" y="1428"/>
                    </a:lnTo>
                    <a:lnTo>
                      <a:pt x="2345" y="1467"/>
                    </a:lnTo>
                    <a:lnTo>
                      <a:pt x="2336" y="1470"/>
                    </a:lnTo>
                    <a:lnTo>
                      <a:pt x="2348" y="1481"/>
                    </a:lnTo>
                    <a:lnTo>
                      <a:pt x="2326" y="1493"/>
                    </a:lnTo>
                    <a:lnTo>
                      <a:pt x="2323" y="1491"/>
                    </a:lnTo>
                    <a:lnTo>
                      <a:pt x="2345" y="1501"/>
                    </a:lnTo>
                    <a:lnTo>
                      <a:pt x="2346" y="1528"/>
                    </a:lnTo>
                    <a:lnTo>
                      <a:pt x="2333" y="1525"/>
                    </a:lnTo>
                    <a:lnTo>
                      <a:pt x="2333" y="1539"/>
                    </a:lnTo>
                    <a:lnTo>
                      <a:pt x="2323" y="1549"/>
                    </a:lnTo>
                    <a:lnTo>
                      <a:pt x="2318" y="1557"/>
                    </a:lnTo>
                    <a:lnTo>
                      <a:pt x="2314" y="1575"/>
                    </a:lnTo>
                    <a:lnTo>
                      <a:pt x="2290" y="1579"/>
                    </a:lnTo>
                    <a:lnTo>
                      <a:pt x="2284" y="1585"/>
                    </a:lnTo>
                    <a:lnTo>
                      <a:pt x="2287" y="1596"/>
                    </a:lnTo>
                    <a:lnTo>
                      <a:pt x="2273" y="1613"/>
                    </a:lnTo>
                    <a:lnTo>
                      <a:pt x="2234" y="1643"/>
                    </a:lnTo>
                    <a:lnTo>
                      <a:pt x="2236" y="1649"/>
                    </a:lnTo>
                    <a:lnTo>
                      <a:pt x="2220" y="1664"/>
                    </a:lnTo>
                    <a:lnTo>
                      <a:pt x="2193" y="1669"/>
                    </a:lnTo>
                    <a:lnTo>
                      <a:pt x="2188" y="1672"/>
                    </a:lnTo>
                    <a:lnTo>
                      <a:pt x="2182" y="1676"/>
                    </a:lnTo>
                    <a:lnTo>
                      <a:pt x="2160" y="1681"/>
                    </a:lnTo>
                    <a:lnTo>
                      <a:pt x="2149" y="1676"/>
                    </a:lnTo>
                    <a:lnTo>
                      <a:pt x="2139" y="1687"/>
                    </a:lnTo>
                    <a:lnTo>
                      <a:pt x="2133" y="1692"/>
                    </a:lnTo>
                    <a:lnTo>
                      <a:pt x="2118" y="1691"/>
                    </a:lnTo>
                    <a:lnTo>
                      <a:pt x="2094" y="1655"/>
                    </a:lnTo>
                    <a:lnTo>
                      <a:pt x="2082" y="1669"/>
                    </a:lnTo>
                    <a:lnTo>
                      <a:pt x="2093" y="1707"/>
                    </a:lnTo>
                    <a:lnTo>
                      <a:pt x="2081" y="1694"/>
                    </a:lnTo>
                    <a:lnTo>
                      <a:pt x="2082" y="1715"/>
                    </a:lnTo>
                    <a:lnTo>
                      <a:pt x="2072" y="1712"/>
                    </a:lnTo>
                    <a:lnTo>
                      <a:pt x="2055" y="1730"/>
                    </a:lnTo>
                    <a:lnTo>
                      <a:pt x="2043" y="1716"/>
                    </a:lnTo>
                    <a:lnTo>
                      <a:pt x="2037" y="1728"/>
                    </a:lnTo>
                    <a:lnTo>
                      <a:pt x="2024" y="1727"/>
                    </a:lnTo>
                    <a:lnTo>
                      <a:pt x="1994" y="1743"/>
                    </a:lnTo>
                    <a:lnTo>
                      <a:pt x="1967" y="1752"/>
                    </a:lnTo>
                    <a:lnTo>
                      <a:pt x="1958" y="1755"/>
                    </a:lnTo>
                    <a:lnTo>
                      <a:pt x="1954" y="1782"/>
                    </a:lnTo>
                    <a:lnTo>
                      <a:pt x="1967" y="1810"/>
                    </a:lnTo>
                    <a:lnTo>
                      <a:pt x="1940" y="1806"/>
                    </a:lnTo>
                    <a:lnTo>
                      <a:pt x="1930" y="1752"/>
                    </a:lnTo>
                    <a:lnTo>
                      <a:pt x="1915" y="1740"/>
                    </a:lnTo>
                    <a:lnTo>
                      <a:pt x="1896" y="1743"/>
                    </a:lnTo>
                    <a:lnTo>
                      <a:pt x="1879" y="1736"/>
                    </a:lnTo>
                    <a:lnTo>
                      <a:pt x="1860" y="1727"/>
                    </a:lnTo>
                    <a:lnTo>
                      <a:pt x="1855" y="1734"/>
                    </a:lnTo>
                    <a:lnTo>
                      <a:pt x="1839" y="1742"/>
                    </a:lnTo>
                    <a:lnTo>
                      <a:pt x="1791" y="1722"/>
                    </a:lnTo>
                    <a:lnTo>
                      <a:pt x="1770" y="1706"/>
                    </a:lnTo>
                    <a:lnTo>
                      <a:pt x="1763" y="1670"/>
                    </a:lnTo>
                    <a:lnTo>
                      <a:pt x="1705" y="1651"/>
                    </a:lnTo>
                    <a:lnTo>
                      <a:pt x="1684" y="1648"/>
                    </a:lnTo>
                    <a:lnTo>
                      <a:pt x="1655" y="1679"/>
                    </a:lnTo>
                    <a:lnTo>
                      <a:pt x="1639" y="1679"/>
                    </a:lnTo>
                    <a:lnTo>
                      <a:pt x="1631" y="1684"/>
                    </a:lnTo>
                    <a:lnTo>
                      <a:pt x="1618" y="1681"/>
                    </a:lnTo>
                    <a:lnTo>
                      <a:pt x="1600" y="1682"/>
                    </a:lnTo>
                    <a:lnTo>
                      <a:pt x="1588" y="1691"/>
                    </a:lnTo>
                    <a:lnTo>
                      <a:pt x="1563" y="1682"/>
                    </a:lnTo>
                    <a:lnTo>
                      <a:pt x="1551" y="1695"/>
                    </a:lnTo>
                    <a:lnTo>
                      <a:pt x="1528" y="1697"/>
                    </a:lnTo>
                    <a:lnTo>
                      <a:pt x="1540" y="1761"/>
                    </a:lnTo>
                    <a:lnTo>
                      <a:pt x="1520" y="1751"/>
                    </a:lnTo>
                    <a:lnTo>
                      <a:pt x="1512" y="1740"/>
                    </a:lnTo>
                    <a:lnTo>
                      <a:pt x="1499" y="1734"/>
                    </a:lnTo>
                    <a:lnTo>
                      <a:pt x="1463" y="1745"/>
                    </a:lnTo>
                    <a:lnTo>
                      <a:pt x="1440" y="1713"/>
                    </a:lnTo>
                    <a:lnTo>
                      <a:pt x="1415" y="1703"/>
                    </a:lnTo>
                    <a:lnTo>
                      <a:pt x="1420" y="1657"/>
                    </a:lnTo>
                    <a:lnTo>
                      <a:pt x="1388" y="1643"/>
                    </a:lnTo>
                    <a:lnTo>
                      <a:pt x="1376" y="1606"/>
                    </a:lnTo>
                    <a:lnTo>
                      <a:pt x="1373" y="1600"/>
                    </a:lnTo>
                    <a:lnTo>
                      <a:pt x="1322" y="1606"/>
                    </a:lnTo>
                    <a:lnTo>
                      <a:pt x="1321" y="1582"/>
                    </a:lnTo>
                    <a:lnTo>
                      <a:pt x="1318" y="1561"/>
                    </a:lnTo>
                    <a:lnTo>
                      <a:pt x="1340" y="1521"/>
                    </a:lnTo>
                    <a:lnTo>
                      <a:pt x="1348" y="1496"/>
                    </a:lnTo>
                    <a:lnTo>
                      <a:pt x="1337" y="1452"/>
                    </a:lnTo>
                    <a:lnTo>
                      <a:pt x="1327" y="1407"/>
                    </a:lnTo>
                    <a:lnTo>
                      <a:pt x="1306" y="1397"/>
                    </a:lnTo>
                    <a:lnTo>
                      <a:pt x="1267" y="1355"/>
                    </a:lnTo>
                    <a:lnTo>
                      <a:pt x="1261" y="1373"/>
                    </a:lnTo>
                    <a:lnTo>
                      <a:pt x="1209" y="1355"/>
                    </a:lnTo>
                    <a:lnTo>
                      <a:pt x="1211" y="1331"/>
                    </a:lnTo>
                    <a:lnTo>
                      <a:pt x="1193" y="1325"/>
                    </a:lnTo>
                    <a:lnTo>
                      <a:pt x="1196" y="1316"/>
                    </a:lnTo>
                    <a:lnTo>
                      <a:pt x="1175" y="1310"/>
                    </a:lnTo>
                    <a:lnTo>
                      <a:pt x="1149" y="1325"/>
                    </a:lnTo>
                    <a:lnTo>
                      <a:pt x="1111" y="1319"/>
                    </a:lnTo>
                    <a:close/>
                  </a:path>
                </a:pathLst>
              </a:custGeom>
              <a:solidFill>
                <a:srgbClr val="FF8080"/>
              </a:solidFill>
              <a:ln w="0" cap="flat" cmpd="sng">
                <a:noFill/>
                <a:prstDash val="solid"/>
                <a:round/>
                <a:headEnd type="none" w="med" len="med"/>
                <a:tailEnd type="none" w="med" len="med"/>
              </a:ln>
            </p:spPr>
            <p:txBody>
              <a:bodyPr/>
              <a:lstStyle/>
              <a:p>
                <a:endParaRPr lang="en-US" sz="2200" dirty="0">
                  <a:cs typeface="Calibri" pitchFamily="34" charset="0"/>
                </a:endParaRPr>
              </a:p>
            </p:txBody>
          </p:sp>
          <p:sp>
            <p:nvSpPr>
              <p:cNvPr id="253" name="Freeform 239"/>
              <p:cNvSpPr>
                <a:spLocks noChangeAspect="1"/>
              </p:cNvSpPr>
              <p:nvPr/>
            </p:nvSpPr>
            <p:spPr bwMode="auto">
              <a:xfrm>
                <a:off x="4583" y="2354"/>
                <a:ext cx="40" cy="37"/>
              </a:xfrm>
              <a:custGeom>
                <a:avLst/>
                <a:gdLst>
                  <a:gd name="T0" fmla="*/ 0 w 106"/>
                  <a:gd name="T1" fmla="*/ 0 h 95"/>
                  <a:gd name="T2" fmla="*/ 0 w 106"/>
                  <a:gd name="T3" fmla="*/ 0 h 95"/>
                  <a:gd name="T4" fmla="*/ 0 w 106"/>
                  <a:gd name="T5" fmla="*/ 0 h 95"/>
                  <a:gd name="T6" fmla="*/ 0 w 106"/>
                  <a:gd name="T7" fmla="*/ 0 h 95"/>
                  <a:gd name="T8" fmla="*/ 0 w 106"/>
                  <a:gd name="T9" fmla="*/ 0 h 95"/>
                  <a:gd name="T10" fmla="*/ 0 w 106"/>
                  <a:gd name="T11" fmla="*/ 0 h 95"/>
                  <a:gd name="T12" fmla="*/ 0 w 106"/>
                  <a:gd name="T13" fmla="*/ 0 h 95"/>
                  <a:gd name="T14" fmla="*/ 0 w 106"/>
                  <a:gd name="T15" fmla="*/ 0 h 95"/>
                  <a:gd name="T16" fmla="*/ 0 w 106"/>
                  <a:gd name="T17" fmla="*/ 0 h 95"/>
                  <a:gd name="T18" fmla="*/ 0 w 106"/>
                  <a:gd name="T19" fmla="*/ 0 h 9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06"/>
                  <a:gd name="T31" fmla="*/ 0 h 95"/>
                  <a:gd name="T32" fmla="*/ 106 w 106"/>
                  <a:gd name="T33" fmla="*/ 95 h 95"/>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06" h="95">
                    <a:moveTo>
                      <a:pt x="81" y="0"/>
                    </a:moveTo>
                    <a:lnTo>
                      <a:pt x="31" y="7"/>
                    </a:lnTo>
                    <a:lnTo>
                      <a:pt x="0" y="33"/>
                    </a:lnTo>
                    <a:lnTo>
                      <a:pt x="3" y="77"/>
                    </a:lnTo>
                    <a:lnTo>
                      <a:pt x="42" y="95"/>
                    </a:lnTo>
                    <a:lnTo>
                      <a:pt x="60" y="89"/>
                    </a:lnTo>
                    <a:lnTo>
                      <a:pt x="87" y="56"/>
                    </a:lnTo>
                    <a:lnTo>
                      <a:pt x="106" y="21"/>
                    </a:lnTo>
                    <a:lnTo>
                      <a:pt x="100" y="3"/>
                    </a:lnTo>
                    <a:lnTo>
                      <a:pt x="81" y="0"/>
                    </a:lnTo>
                    <a:close/>
                  </a:path>
                </a:pathLst>
              </a:custGeom>
              <a:solidFill>
                <a:srgbClr val="FF8080"/>
              </a:solidFill>
              <a:ln w="0" cap="flat" cmpd="sng">
                <a:noFill/>
                <a:prstDash val="solid"/>
                <a:round/>
                <a:headEnd type="none" w="med" len="med"/>
                <a:tailEnd type="none" w="med" len="med"/>
              </a:ln>
            </p:spPr>
            <p:txBody>
              <a:bodyPr/>
              <a:lstStyle/>
              <a:p>
                <a:endParaRPr lang="en-US" sz="2200" dirty="0">
                  <a:cs typeface="Calibri" pitchFamily="34" charset="0"/>
                </a:endParaRPr>
              </a:p>
            </p:txBody>
          </p:sp>
          <p:sp>
            <p:nvSpPr>
              <p:cNvPr id="254" name="Freeform 240"/>
              <p:cNvSpPr>
                <a:spLocks noChangeAspect="1"/>
              </p:cNvSpPr>
              <p:nvPr/>
            </p:nvSpPr>
            <p:spPr bwMode="auto">
              <a:xfrm>
                <a:off x="4893" y="1909"/>
                <a:ext cx="154" cy="166"/>
              </a:xfrm>
              <a:custGeom>
                <a:avLst/>
                <a:gdLst>
                  <a:gd name="T0" fmla="*/ 0 w 412"/>
                  <a:gd name="T1" fmla="*/ 0 h 441"/>
                  <a:gd name="T2" fmla="*/ 0 w 412"/>
                  <a:gd name="T3" fmla="*/ 0 h 441"/>
                  <a:gd name="T4" fmla="*/ 0 w 412"/>
                  <a:gd name="T5" fmla="*/ 0 h 441"/>
                  <a:gd name="T6" fmla="*/ 0 w 412"/>
                  <a:gd name="T7" fmla="*/ 0 h 441"/>
                  <a:gd name="T8" fmla="*/ 0 w 412"/>
                  <a:gd name="T9" fmla="*/ 0 h 441"/>
                  <a:gd name="T10" fmla="*/ 0 w 412"/>
                  <a:gd name="T11" fmla="*/ 0 h 441"/>
                  <a:gd name="T12" fmla="*/ 0 w 412"/>
                  <a:gd name="T13" fmla="*/ 0 h 441"/>
                  <a:gd name="T14" fmla="*/ 0 w 412"/>
                  <a:gd name="T15" fmla="*/ 0 h 441"/>
                  <a:gd name="T16" fmla="*/ 0 w 412"/>
                  <a:gd name="T17" fmla="*/ 0 h 441"/>
                  <a:gd name="T18" fmla="*/ 0 w 412"/>
                  <a:gd name="T19" fmla="*/ 0 h 441"/>
                  <a:gd name="T20" fmla="*/ 0 w 412"/>
                  <a:gd name="T21" fmla="*/ 0 h 441"/>
                  <a:gd name="T22" fmla="*/ 0 w 412"/>
                  <a:gd name="T23" fmla="*/ 0 h 441"/>
                  <a:gd name="T24" fmla="*/ 0 w 412"/>
                  <a:gd name="T25" fmla="*/ 0 h 441"/>
                  <a:gd name="T26" fmla="*/ 0 w 412"/>
                  <a:gd name="T27" fmla="*/ 0 h 441"/>
                  <a:gd name="T28" fmla="*/ 0 w 412"/>
                  <a:gd name="T29" fmla="*/ 0 h 441"/>
                  <a:gd name="T30" fmla="*/ 0 w 412"/>
                  <a:gd name="T31" fmla="*/ 0 h 441"/>
                  <a:gd name="T32" fmla="*/ 0 w 412"/>
                  <a:gd name="T33" fmla="*/ 0 h 441"/>
                  <a:gd name="T34" fmla="*/ 0 w 412"/>
                  <a:gd name="T35" fmla="*/ 0 h 441"/>
                  <a:gd name="T36" fmla="*/ 0 w 412"/>
                  <a:gd name="T37" fmla="*/ 0 h 441"/>
                  <a:gd name="T38" fmla="*/ 0 w 412"/>
                  <a:gd name="T39" fmla="*/ 0 h 441"/>
                  <a:gd name="T40" fmla="*/ 0 w 412"/>
                  <a:gd name="T41" fmla="*/ 0 h 441"/>
                  <a:gd name="T42" fmla="*/ 0 w 412"/>
                  <a:gd name="T43" fmla="*/ 0 h 441"/>
                  <a:gd name="T44" fmla="*/ 0 w 412"/>
                  <a:gd name="T45" fmla="*/ 0 h 441"/>
                  <a:gd name="T46" fmla="*/ 0 w 412"/>
                  <a:gd name="T47" fmla="*/ 0 h 441"/>
                  <a:gd name="T48" fmla="*/ 0 w 412"/>
                  <a:gd name="T49" fmla="*/ 0 h 441"/>
                  <a:gd name="T50" fmla="*/ 0 w 412"/>
                  <a:gd name="T51" fmla="*/ 0 h 441"/>
                  <a:gd name="T52" fmla="*/ 0 w 412"/>
                  <a:gd name="T53" fmla="*/ 0 h 441"/>
                  <a:gd name="T54" fmla="*/ 0 w 412"/>
                  <a:gd name="T55" fmla="*/ 0 h 441"/>
                  <a:gd name="T56" fmla="*/ 0 w 412"/>
                  <a:gd name="T57" fmla="*/ 0 h 441"/>
                  <a:gd name="T58" fmla="*/ 0 w 412"/>
                  <a:gd name="T59" fmla="*/ 0 h 441"/>
                  <a:gd name="T60" fmla="*/ 0 w 412"/>
                  <a:gd name="T61" fmla="*/ 0 h 441"/>
                  <a:gd name="T62" fmla="*/ 0 w 412"/>
                  <a:gd name="T63" fmla="*/ 0 h 441"/>
                  <a:gd name="T64" fmla="*/ 0 w 412"/>
                  <a:gd name="T65" fmla="*/ 0 h 441"/>
                  <a:gd name="T66" fmla="*/ 0 w 412"/>
                  <a:gd name="T67" fmla="*/ 0 h 441"/>
                  <a:gd name="T68" fmla="*/ 0 w 412"/>
                  <a:gd name="T69" fmla="*/ 0 h 441"/>
                  <a:gd name="T70" fmla="*/ 0 w 412"/>
                  <a:gd name="T71" fmla="*/ 0 h 441"/>
                  <a:gd name="T72" fmla="*/ 0 w 412"/>
                  <a:gd name="T73" fmla="*/ 0 h 441"/>
                  <a:gd name="T74" fmla="*/ 0 w 412"/>
                  <a:gd name="T75" fmla="*/ 0 h 441"/>
                  <a:gd name="T76" fmla="*/ 0 w 412"/>
                  <a:gd name="T77" fmla="*/ 0 h 441"/>
                  <a:gd name="T78" fmla="*/ 0 w 412"/>
                  <a:gd name="T79" fmla="*/ 0 h 441"/>
                  <a:gd name="T80" fmla="*/ 0 w 412"/>
                  <a:gd name="T81" fmla="*/ 0 h 441"/>
                  <a:gd name="T82" fmla="*/ 0 w 412"/>
                  <a:gd name="T83" fmla="*/ 0 h 441"/>
                  <a:gd name="T84" fmla="*/ 0 w 412"/>
                  <a:gd name="T85" fmla="*/ 0 h 441"/>
                  <a:gd name="T86" fmla="*/ 0 w 412"/>
                  <a:gd name="T87" fmla="*/ 0 h 441"/>
                  <a:gd name="T88" fmla="*/ 0 w 412"/>
                  <a:gd name="T89" fmla="*/ 0 h 441"/>
                  <a:gd name="T90" fmla="*/ 0 w 412"/>
                  <a:gd name="T91" fmla="*/ 0 h 441"/>
                  <a:gd name="T92" fmla="*/ 0 w 412"/>
                  <a:gd name="T93" fmla="*/ 0 h 441"/>
                  <a:gd name="T94" fmla="*/ 0 w 412"/>
                  <a:gd name="T95" fmla="*/ 0 h 441"/>
                  <a:gd name="T96" fmla="*/ 0 w 412"/>
                  <a:gd name="T97" fmla="*/ 0 h 441"/>
                  <a:gd name="T98" fmla="*/ 0 w 412"/>
                  <a:gd name="T99" fmla="*/ 0 h 441"/>
                  <a:gd name="T100" fmla="*/ 0 w 412"/>
                  <a:gd name="T101" fmla="*/ 0 h 441"/>
                  <a:gd name="T102" fmla="*/ 0 w 412"/>
                  <a:gd name="T103" fmla="*/ 0 h 441"/>
                  <a:gd name="T104" fmla="*/ 0 w 412"/>
                  <a:gd name="T105" fmla="*/ 0 h 441"/>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412"/>
                  <a:gd name="T160" fmla="*/ 0 h 441"/>
                  <a:gd name="T161" fmla="*/ 412 w 412"/>
                  <a:gd name="T162" fmla="*/ 441 h 441"/>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412" h="441">
                    <a:moveTo>
                      <a:pt x="385" y="332"/>
                    </a:moveTo>
                    <a:lnTo>
                      <a:pt x="374" y="320"/>
                    </a:lnTo>
                    <a:lnTo>
                      <a:pt x="376" y="344"/>
                    </a:lnTo>
                    <a:lnTo>
                      <a:pt x="356" y="353"/>
                    </a:lnTo>
                    <a:lnTo>
                      <a:pt x="350" y="374"/>
                    </a:lnTo>
                    <a:lnTo>
                      <a:pt x="338" y="350"/>
                    </a:lnTo>
                    <a:lnTo>
                      <a:pt x="328" y="378"/>
                    </a:lnTo>
                    <a:lnTo>
                      <a:pt x="277" y="375"/>
                    </a:lnTo>
                    <a:lnTo>
                      <a:pt x="262" y="368"/>
                    </a:lnTo>
                    <a:lnTo>
                      <a:pt x="247" y="354"/>
                    </a:lnTo>
                    <a:lnTo>
                      <a:pt x="256" y="381"/>
                    </a:lnTo>
                    <a:lnTo>
                      <a:pt x="267" y="396"/>
                    </a:lnTo>
                    <a:lnTo>
                      <a:pt x="246" y="418"/>
                    </a:lnTo>
                    <a:lnTo>
                      <a:pt x="240" y="441"/>
                    </a:lnTo>
                    <a:lnTo>
                      <a:pt x="195" y="408"/>
                    </a:lnTo>
                    <a:lnTo>
                      <a:pt x="191" y="372"/>
                    </a:lnTo>
                    <a:lnTo>
                      <a:pt x="135" y="378"/>
                    </a:lnTo>
                    <a:lnTo>
                      <a:pt x="71" y="393"/>
                    </a:lnTo>
                    <a:lnTo>
                      <a:pt x="53" y="415"/>
                    </a:lnTo>
                    <a:lnTo>
                      <a:pt x="0" y="405"/>
                    </a:lnTo>
                    <a:lnTo>
                      <a:pt x="9" y="387"/>
                    </a:lnTo>
                    <a:lnTo>
                      <a:pt x="40" y="356"/>
                    </a:lnTo>
                    <a:lnTo>
                      <a:pt x="70" y="326"/>
                    </a:lnTo>
                    <a:lnTo>
                      <a:pt x="116" y="323"/>
                    </a:lnTo>
                    <a:lnTo>
                      <a:pt x="164" y="320"/>
                    </a:lnTo>
                    <a:lnTo>
                      <a:pt x="173" y="326"/>
                    </a:lnTo>
                    <a:lnTo>
                      <a:pt x="198" y="312"/>
                    </a:lnTo>
                    <a:lnTo>
                      <a:pt x="192" y="283"/>
                    </a:lnTo>
                    <a:lnTo>
                      <a:pt x="186" y="238"/>
                    </a:lnTo>
                    <a:lnTo>
                      <a:pt x="207" y="226"/>
                    </a:lnTo>
                    <a:lnTo>
                      <a:pt x="204" y="241"/>
                    </a:lnTo>
                    <a:lnTo>
                      <a:pt x="220" y="259"/>
                    </a:lnTo>
                    <a:lnTo>
                      <a:pt x="244" y="236"/>
                    </a:lnTo>
                    <a:lnTo>
                      <a:pt x="267" y="214"/>
                    </a:lnTo>
                    <a:lnTo>
                      <a:pt x="273" y="172"/>
                    </a:lnTo>
                    <a:lnTo>
                      <a:pt x="277" y="132"/>
                    </a:lnTo>
                    <a:lnTo>
                      <a:pt x="252" y="89"/>
                    </a:lnTo>
                    <a:lnTo>
                      <a:pt x="234" y="41"/>
                    </a:lnTo>
                    <a:lnTo>
                      <a:pt x="238" y="14"/>
                    </a:lnTo>
                    <a:lnTo>
                      <a:pt x="261" y="29"/>
                    </a:lnTo>
                    <a:lnTo>
                      <a:pt x="274" y="21"/>
                    </a:lnTo>
                    <a:lnTo>
                      <a:pt x="268" y="12"/>
                    </a:lnTo>
                    <a:lnTo>
                      <a:pt x="247" y="12"/>
                    </a:lnTo>
                    <a:lnTo>
                      <a:pt x="252" y="0"/>
                    </a:lnTo>
                    <a:lnTo>
                      <a:pt x="274" y="8"/>
                    </a:lnTo>
                    <a:lnTo>
                      <a:pt x="316" y="57"/>
                    </a:lnTo>
                    <a:lnTo>
                      <a:pt x="361" y="105"/>
                    </a:lnTo>
                    <a:lnTo>
                      <a:pt x="365" y="169"/>
                    </a:lnTo>
                    <a:lnTo>
                      <a:pt x="353" y="189"/>
                    </a:lnTo>
                    <a:lnTo>
                      <a:pt x="382" y="257"/>
                    </a:lnTo>
                    <a:lnTo>
                      <a:pt x="412" y="312"/>
                    </a:lnTo>
                    <a:lnTo>
                      <a:pt x="394" y="362"/>
                    </a:lnTo>
                    <a:lnTo>
                      <a:pt x="385" y="332"/>
                    </a:lnTo>
                    <a:close/>
                  </a:path>
                </a:pathLst>
              </a:custGeom>
              <a:solidFill>
                <a:srgbClr val="FF8080"/>
              </a:solidFill>
              <a:ln w="0" cap="flat" cmpd="sng">
                <a:noFill/>
                <a:prstDash val="solid"/>
                <a:round/>
                <a:headEnd type="none" w="med" len="med"/>
                <a:tailEnd type="none" w="med" len="med"/>
              </a:ln>
            </p:spPr>
            <p:txBody>
              <a:bodyPr/>
              <a:lstStyle/>
              <a:p>
                <a:endParaRPr lang="en-US" sz="2200" dirty="0">
                  <a:cs typeface="Calibri" pitchFamily="34" charset="0"/>
                </a:endParaRPr>
              </a:p>
            </p:txBody>
          </p:sp>
          <p:sp>
            <p:nvSpPr>
              <p:cNvPr id="255" name="Freeform 241"/>
              <p:cNvSpPr>
                <a:spLocks noChangeAspect="1"/>
              </p:cNvSpPr>
              <p:nvPr/>
            </p:nvSpPr>
            <p:spPr bwMode="auto">
              <a:xfrm>
                <a:off x="4947" y="1827"/>
                <a:ext cx="90" cy="82"/>
              </a:xfrm>
              <a:custGeom>
                <a:avLst/>
                <a:gdLst>
                  <a:gd name="T0" fmla="*/ 0 w 239"/>
                  <a:gd name="T1" fmla="*/ 0 h 220"/>
                  <a:gd name="T2" fmla="*/ 0 w 239"/>
                  <a:gd name="T3" fmla="*/ 0 h 220"/>
                  <a:gd name="T4" fmla="*/ 0 w 239"/>
                  <a:gd name="T5" fmla="*/ 0 h 220"/>
                  <a:gd name="T6" fmla="*/ 0 w 239"/>
                  <a:gd name="T7" fmla="*/ 0 h 220"/>
                  <a:gd name="T8" fmla="*/ 0 w 239"/>
                  <a:gd name="T9" fmla="*/ 0 h 220"/>
                  <a:gd name="T10" fmla="*/ 0 w 239"/>
                  <a:gd name="T11" fmla="*/ 0 h 220"/>
                  <a:gd name="T12" fmla="*/ 0 w 239"/>
                  <a:gd name="T13" fmla="*/ 0 h 220"/>
                  <a:gd name="T14" fmla="*/ 0 w 239"/>
                  <a:gd name="T15" fmla="*/ 0 h 220"/>
                  <a:gd name="T16" fmla="*/ 0 w 239"/>
                  <a:gd name="T17" fmla="*/ 0 h 220"/>
                  <a:gd name="T18" fmla="*/ 0 w 239"/>
                  <a:gd name="T19" fmla="*/ 0 h 220"/>
                  <a:gd name="T20" fmla="*/ 0 w 239"/>
                  <a:gd name="T21" fmla="*/ 0 h 220"/>
                  <a:gd name="T22" fmla="*/ 0 w 239"/>
                  <a:gd name="T23" fmla="*/ 0 h 220"/>
                  <a:gd name="T24" fmla="*/ 0 w 239"/>
                  <a:gd name="T25" fmla="*/ 0 h 220"/>
                  <a:gd name="T26" fmla="*/ 0 w 239"/>
                  <a:gd name="T27" fmla="*/ 0 h 220"/>
                  <a:gd name="T28" fmla="*/ 0 w 239"/>
                  <a:gd name="T29" fmla="*/ 0 h 220"/>
                  <a:gd name="T30" fmla="*/ 0 w 239"/>
                  <a:gd name="T31" fmla="*/ 0 h 220"/>
                  <a:gd name="T32" fmla="*/ 0 w 239"/>
                  <a:gd name="T33" fmla="*/ 0 h 220"/>
                  <a:gd name="T34" fmla="*/ 0 w 239"/>
                  <a:gd name="T35" fmla="*/ 0 h 220"/>
                  <a:gd name="T36" fmla="*/ 0 w 239"/>
                  <a:gd name="T37" fmla="*/ 0 h 220"/>
                  <a:gd name="T38" fmla="*/ 0 w 239"/>
                  <a:gd name="T39" fmla="*/ 0 h 220"/>
                  <a:gd name="T40" fmla="*/ 0 w 239"/>
                  <a:gd name="T41" fmla="*/ 0 h 220"/>
                  <a:gd name="T42" fmla="*/ 0 w 239"/>
                  <a:gd name="T43" fmla="*/ 0 h 220"/>
                  <a:gd name="T44" fmla="*/ 0 w 239"/>
                  <a:gd name="T45" fmla="*/ 0 h 220"/>
                  <a:gd name="T46" fmla="*/ 0 w 239"/>
                  <a:gd name="T47" fmla="*/ 0 h 220"/>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239"/>
                  <a:gd name="T73" fmla="*/ 0 h 220"/>
                  <a:gd name="T74" fmla="*/ 239 w 239"/>
                  <a:gd name="T75" fmla="*/ 220 h 220"/>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239" h="220">
                    <a:moveTo>
                      <a:pt x="185" y="85"/>
                    </a:moveTo>
                    <a:lnTo>
                      <a:pt x="142" y="74"/>
                    </a:lnTo>
                    <a:lnTo>
                      <a:pt x="71" y="37"/>
                    </a:lnTo>
                    <a:lnTo>
                      <a:pt x="0" y="0"/>
                    </a:lnTo>
                    <a:lnTo>
                      <a:pt x="12" y="29"/>
                    </a:lnTo>
                    <a:lnTo>
                      <a:pt x="34" y="76"/>
                    </a:lnTo>
                    <a:lnTo>
                      <a:pt x="57" y="121"/>
                    </a:lnTo>
                    <a:lnTo>
                      <a:pt x="25" y="122"/>
                    </a:lnTo>
                    <a:lnTo>
                      <a:pt x="18" y="128"/>
                    </a:lnTo>
                    <a:lnTo>
                      <a:pt x="19" y="150"/>
                    </a:lnTo>
                    <a:lnTo>
                      <a:pt x="28" y="182"/>
                    </a:lnTo>
                    <a:lnTo>
                      <a:pt x="60" y="220"/>
                    </a:lnTo>
                    <a:lnTo>
                      <a:pt x="71" y="212"/>
                    </a:lnTo>
                    <a:lnTo>
                      <a:pt x="95" y="207"/>
                    </a:lnTo>
                    <a:lnTo>
                      <a:pt x="40" y="170"/>
                    </a:lnTo>
                    <a:lnTo>
                      <a:pt x="64" y="167"/>
                    </a:lnTo>
                    <a:lnTo>
                      <a:pt x="83" y="161"/>
                    </a:lnTo>
                    <a:lnTo>
                      <a:pt x="176" y="189"/>
                    </a:lnTo>
                    <a:lnTo>
                      <a:pt x="177" y="176"/>
                    </a:lnTo>
                    <a:lnTo>
                      <a:pt x="201" y="140"/>
                    </a:lnTo>
                    <a:lnTo>
                      <a:pt x="239" y="122"/>
                    </a:lnTo>
                    <a:lnTo>
                      <a:pt x="215" y="104"/>
                    </a:lnTo>
                    <a:lnTo>
                      <a:pt x="197" y="67"/>
                    </a:lnTo>
                    <a:lnTo>
                      <a:pt x="185" y="85"/>
                    </a:lnTo>
                    <a:close/>
                  </a:path>
                </a:pathLst>
              </a:custGeom>
              <a:solidFill>
                <a:srgbClr val="FF8080"/>
              </a:solidFill>
              <a:ln w="0" cap="flat" cmpd="sng">
                <a:noFill/>
                <a:prstDash val="solid"/>
                <a:round/>
                <a:headEnd type="none" w="med" len="med"/>
                <a:tailEnd type="none" w="med" len="med"/>
              </a:ln>
            </p:spPr>
            <p:txBody>
              <a:bodyPr/>
              <a:lstStyle/>
              <a:p>
                <a:endParaRPr lang="en-US" sz="2200" dirty="0">
                  <a:cs typeface="Calibri" pitchFamily="34" charset="0"/>
                </a:endParaRPr>
              </a:p>
            </p:txBody>
          </p:sp>
          <p:sp>
            <p:nvSpPr>
              <p:cNvPr id="256" name="Freeform 242"/>
              <p:cNvSpPr>
                <a:spLocks noChangeAspect="1"/>
              </p:cNvSpPr>
              <p:nvPr/>
            </p:nvSpPr>
            <p:spPr bwMode="auto">
              <a:xfrm>
                <a:off x="4877" y="2066"/>
                <a:ext cx="45" cy="59"/>
              </a:xfrm>
              <a:custGeom>
                <a:avLst/>
                <a:gdLst>
                  <a:gd name="T0" fmla="*/ 0 w 121"/>
                  <a:gd name="T1" fmla="*/ 0 h 154"/>
                  <a:gd name="T2" fmla="*/ 0 w 121"/>
                  <a:gd name="T3" fmla="*/ 0 h 154"/>
                  <a:gd name="T4" fmla="*/ 0 w 121"/>
                  <a:gd name="T5" fmla="*/ 0 h 154"/>
                  <a:gd name="T6" fmla="*/ 0 w 121"/>
                  <a:gd name="T7" fmla="*/ 0 h 154"/>
                  <a:gd name="T8" fmla="*/ 0 w 121"/>
                  <a:gd name="T9" fmla="*/ 0 h 154"/>
                  <a:gd name="T10" fmla="*/ 0 w 121"/>
                  <a:gd name="T11" fmla="*/ 0 h 154"/>
                  <a:gd name="T12" fmla="*/ 0 w 121"/>
                  <a:gd name="T13" fmla="*/ 0 h 154"/>
                  <a:gd name="T14" fmla="*/ 0 w 121"/>
                  <a:gd name="T15" fmla="*/ 0 h 154"/>
                  <a:gd name="T16" fmla="*/ 0 w 121"/>
                  <a:gd name="T17" fmla="*/ 0 h 154"/>
                  <a:gd name="T18" fmla="*/ 0 w 121"/>
                  <a:gd name="T19" fmla="*/ 0 h 154"/>
                  <a:gd name="T20" fmla="*/ 0 w 121"/>
                  <a:gd name="T21" fmla="*/ 0 h 154"/>
                  <a:gd name="T22" fmla="*/ 0 w 121"/>
                  <a:gd name="T23" fmla="*/ 0 h 154"/>
                  <a:gd name="T24" fmla="*/ 0 w 121"/>
                  <a:gd name="T25" fmla="*/ 0 h 154"/>
                  <a:gd name="T26" fmla="*/ 0 w 121"/>
                  <a:gd name="T27" fmla="*/ 0 h 154"/>
                  <a:gd name="T28" fmla="*/ 0 w 121"/>
                  <a:gd name="T29" fmla="*/ 0 h 154"/>
                  <a:gd name="T30" fmla="*/ 0 w 121"/>
                  <a:gd name="T31" fmla="*/ 0 h 154"/>
                  <a:gd name="T32" fmla="*/ 0 w 121"/>
                  <a:gd name="T33" fmla="*/ 0 h 154"/>
                  <a:gd name="T34" fmla="*/ 0 w 121"/>
                  <a:gd name="T35" fmla="*/ 0 h 154"/>
                  <a:gd name="T36" fmla="*/ 0 w 121"/>
                  <a:gd name="T37" fmla="*/ 0 h 154"/>
                  <a:gd name="T38" fmla="*/ 0 w 121"/>
                  <a:gd name="T39" fmla="*/ 0 h 154"/>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21"/>
                  <a:gd name="T61" fmla="*/ 0 h 154"/>
                  <a:gd name="T62" fmla="*/ 121 w 121"/>
                  <a:gd name="T63" fmla="*/ 154 h 154"/>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21" h="154">
                    <a:moveTo>
                      <a:pt x="121" y="54"/>
                    </a:moveTo>
                    <a:lnTo>
                      <a:pt x="118" y="94"/>
                    </a:lnTo>
                    <a:lnTo>
                      <a:pt x="114" y="134"/>
                    </a:lnTo>
                    <a:lnTo>
                      <a:pt x="100" y="154"/>
                    </a:lnTo>
                    <a:lnTo>
                      <a:pt x="81" y="121"/>
                    </a:lnTo>
                    <a:lnTo>
                      <a:pt x="85" y="148"/>
                    </a:lnTo>
                    <a:lnTo>
                      <a:pt x="72" y="136"/>
                    </a:lnTo>
                    <a:lnTo>
                      <a:pt x="58" y="94"/>
                    </a:lnTo>
                    <a:lnTo>
                      <a:pt x="60" y="70"/>
                    </a:lnTo>
                    <a:lnTo>
                      <a:pt x="29" y="43"/>
                    </a:lnTo>
                    <a:lnTo>
                      <a:pt x="44" y="70"/>
                    </a:lnTo>
                    <a:lnTo>
                      <a:pt x="26" y="70"/>
                    </a:lnTo>
                    <a:lnTo>
                      <a:pt x="15" y="51"/>
                    </a:lnTo>
                    <a:lnTo>
                      <a:pt x="23" y="51"/>
                    </a:lnTo>
                    <a:lnTo>
                      <a:pt x="0" y="30"/>
                    </a:lnTo>
                    <a:lnTo>
                      <a:pt x="50" y="0"/>
                    </a:lnTo>
                    <a:lnTo>
                      <a:pt x="78" y="18"/>
                    </a:lnTo>
                    <a:lnTo>
                      <a:pt x="94" y="27"/>
                    </a:lnTo>
                    <a:lnTo>
                      <a:pt x="97" y="36"/>
                    </a:lnTo>
                    <a:lnTo>
                      <a:pt x="121" y="54"/>
                    </a:lnTo>
                    <a:close/>
                  </a:path>
                </a:pathLst>
              </a:custGeom>
              <a:solidFill>
                <a:srgbClr val="FF8080"/>
              </a:solidFill>
              <a:ln w="0" cap="flat" cmpd="sng">
                <a:noFill/>
                <a:prstDash val="solid"/>
                <a:round/>
                <a:headEnd type="none" w="med" len="med"/>
                <a:tailEnd type="none" w="med" len="med"/>
              </a:ln>
            </p:spPr>
            <p:txBody>
              <a:bodyPr/>
              <a:lstStyle/>
              <a:p>
                <a:endParaRPr lang="en-US" sz="2200" dirty="0">
                  <a:cs typeface="Calibri" pitchFamily="34" charset="0"/>
                </a:endParaRPr>
              </a:p>
            </p:txBody>
          </p:sp>
          <p:sp>
            <p:nvSpPr>
              <p:cNvPr id="257" name="Freeform 243"/>
              <p:cNvSpPr>
                <a:spLocks noChangeAspect="1"/>
              </p:cNvSpPr>
              <p:nvPr/>
            </p:nvSpPr>
            <p:spPr bwMode="auto">
              <a:xfrm>
                <a:off x="4920" y="2057"/>
                <a:ext cx="41" cy="33"/>
              </a:xfrm>
              <a:custGeom>
                <a:avLst/>
                <a:gdLst>
                  <a:gd name="T0" fmla="*/ 0 w 112"/>
                  <a:gd name="T1" fmla="*/ 0 h 86"/>
                  <a:gd name="T2" fmla="*/ 0 w 112"/>
                  <a:gd name="T3" fmla="*/ 0 h 86"/>
                  <a:gd name="T4" fmla="*/ 0 w 112"/>
                  <a:gd name="T5" fmla="*/ 0 h 86"/>
                  <a:gd name="T6" fmla="*/ 0 w 112"/>
                  <a:gd name="T7" fmla="*/ 0 h 86"/>
                  <a:gd name="T8" fmla="*/ 0 w 112"/>
                  <a:gd name="T9" fmla="*/ 0 h 86"/>
                  <a:gd name="T10" fmla="*/ 0 w 112"/>
                  <a:gd name="T11" fmla="*/ 0 h 86"/>
                  <a:gd name="T12" fmla="*/ 0 w 112"/>
                  <a:gd name="T13" fmla="*/ 0 h 86"/>
                  <a:gd name="T14" fmla="*/ 0 w 112"/>
                  <a:gd name="T15" fmla="*/ 0 h 86"/>
                  <a:gd name="T16" fmla="*/ 0 w 112"/>
                  <a:gd name="T17" fmla="*/ 0 h 86"/>
                  <a:gd name="T18" fmla="*/ 0 w 112"/>
                  <a:gd name="T19" fmla="*/ 0 h 86"/>
                  <a:gd name="T20" fmla="*/ 0 w 112"/>
                  <a:gd name="T21" fmla="*/ 0 h 86"/>
                  <a:gd name="T22" fmla="*/ 0 w 112"/>
                  <a:gd name="T23" fmla="*/ 0 h 8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12"/>
                  <a:gd name="T37" fmla="*/ 0 h 86"/>
                  <a:gd name="T38" fmla="*/ 112 w 112"/>
                  <a:gd name="T39" fmla="*/ 86 h 8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12" h="86">
                    <a:moveTo>
                      <a:pt x="89" y="54"/>
                    </a:moveTo>
                    <a:lnTo>
                      <a:pt x="53" y="54"/>
                    </a:lnTo>
                    <a:lnTo>
                      <a:pt x="49" y="86"/>
                    </a:lnTo>
                    <a:lnTo>
                      <a:pt x="21" y="64"/>
                    </a:lnTo>
                    <a:lnTo>
                      <a:pt x="7" y="48"/>
                    </a:lnTo>
                    <a:lnTo>
                      <a:pt x="0" y="51"/>
                    </a:lnTo>
                    <a:lnTo>
                      <a:pt x="28" y="16"/>
                    </a:lnTo>
                    <a:lnTo>
                      <a:pt x="55" y="12"/>
                    </a:lnTo>
                    <a:lnTo>
                      <a:pt x="77" y="0"/>
                    </a:lnTo>
                    <a:lnTo>
                      <a:pt x="98" y="15"/>
                    </a:lnTo>
                    <a:lnTo>
                      <a:pt x="112" y="28"/>
                    </a:lnTo>
                    <a:lnTo>
                      <a:pt x="89" y="54"/>
                    </a:lnTo>
                    <a:close/>
                  </a:path>
                </a:pathLst>
              </a:custGeom>
              <a:solidFill>
                <a:srgbClr val="FF8080"/>
              </a:solidFill>
              <a:ln w="0" cap="flat" cmpd="sng">
                <a:noFill/>
                <a:prstDash val="solid"/>
                <a:round/>
                <a:headEnd type="none" w="med" len="med"/>
                <a:tailEnd type="none" w="med" len="med"/>
              </a:ln>
            </p:spPr>
            <p:txBody>
              <a:bodyPr/>
              <a:lstStyle/>
              <a:p>
                <a:endParaRPr lang="en-US" sz="2200" dirty="0">
                  <a:cs typeface="Calibri" pitchFamily="34" charset="0"/>
                </a:endParaRPr>
              </a:p>
            </p:txBody>
          </p:sp>
          <p:sp>
            <p:nvSpPr>
              <p:cNvPr id="258" name="Freeform 244"/>
              <p:cNvSpPr>
                <a:spLocks noChangeAspect="1"/>
              </p:cNvSpPr>
              <p:nvPr/>
            </p:nvSpPr>
            <p:spPr bwMode="auto">
              <a:xfrm>
                <a:off x="4893" y="2212"/>
                <a:ext cx="7" cy="14"/>
              </a:xfrm>
              <a:custGeom>
                <a:avLst/>
                <a:gdLst>
                  <a:gd name="T0" fmla="*/ 0 w 22"/>
                  <a:gd name="T1" fmla="*/ 0 h 37"/>
                  <a:gd name="T2" fmla="*/ 0 w 22"/>
                  <a:gd name="T3" fmla="*/ 0 h 37"/>
                  <a:gd name="T4" fmla="*/ 0 w 22"/>
                  <a:gd name="T5" fmla="*/ 0 h 37"/>
                  <a:gd name="T6" fmla="*/ 0 w 22"/>
                  <a:gd name="T7" fmla="*/ 0 h 37"/>
                  <a:gd name="T8" fmla="*/ 0 60000 65536"/>
                  <a:gd name="T9" fmla="*/ 0 60000 65536"/>
                  <a:gd name="T10" fmla="*/ 0 60000 65536"/>
                  <a:gd name="T11" fmla="*/ 0 60000 65536"/>
                  <a:gd name="T12" fmla="*/ 0 w 22"/>
                  <a:gd name="T13" fmla="*/ 0 h 37"/>
                  <a:gd name="T14" fmla="*/ 22 w 22"/>
                  <a:gd name="T15" fmla="*/ 37 h 37"/>
                </a:gdLst>
                <a:ahLst/>
                <a:cxnLst>
                  <a:cxn ang="T8">
                    <a:pos x="T0" y="T1"/>
                  </a:cxn>
                  <a:cxn ang="T9">
                    <a:pos x="T2" y="T3"/>
                  </a:cxn>
                  <a:cxn ang="T10">
                    <a:pos x="T4" y="T5"/>
                  </a:cxn>
                  <a:cxn ang="T11">
                    <a:pos x="T6" y="T7"/>
                  </a:cxn>
                </a:cxnLst>
                <a:rect l="T12" t="T13" r="T14" b="T15"/>
                <a:pathLst>
                  <a:path w="22" h="37">
                    <a:moveTo>
                      <a:pt x="0" y="37"/>
                    </a:moveTo>
                    <a:lnTo>
                      <a:pt x="22" y="6"/>
                    </a:lnTo>
                    <a:lnTo>
                      <a:pt x="18" y="0"/>
                    </a:lnTo>
                    <a:lnTo>
                      <a:pt x="0" y="37"/>
                    </a:lnTo>
                    <a:close/>
                  </a:path>
                </a:pathLst>
              </a:custGeom>
              <a:solidFill>
                <a:srgbClr val="FF8080"/>
              </a:solidFill>
              <a:ln w="0" cap="flat" cmpd="sng">
                <a:noFill/>
                <a:prstDash val="solid"/>
                <a:round/>
                <a:headEnd type="none" w="med" len="med"/>
                <a:tailEnd type="none" w="med" len="med"/>
              </a:ln>
            </p:spPr>
            <p:txBody>
              <a:bodyPr/>
              <a:lstStyle/>
              <a:p>
                <a:endParaRPr lang="en-US" sz="2200" dirty="0">
                  <a:cs typeface="Calibri" pitchFamily="34" charset="0"/>
                </a:endParaRPr>
              </a:p>
            </p:txBody>
          </p:sp>
          <p:sp>
            <p:nvSpPr>
              <p:cNvPr id="259" name="Freeform 245"/>
              <p:cNvSpPr>
                <a:spLocks noChangeAspect="1"/>
              </p:cNvSpPr>
              <p:nvPr/>
            </p:nvSpPr>
            <p:spPr bwMode="auto">
              <a:xfrm>
                <a:off x="4890" y="2095"/>
                <a:ext cx="5" cy="4"/>
              </a:xfrm>
              <a:custGeom>
                <a:avLst/>
                <a:gdLst>
                  <a:gd name="T0" fmla="*/ 0 w 12"/>
                  <a:gd name="T1" fmla="*/ 0 h 9"/>
                  <a:gd name="T2" fmla="*/ 0 w 12"/>
                  <a:gd name="T3" fmla="*/ 0 h 9"/>
                  <a:gd name="T4" fmla="*/ 0 w 12"/>
                  <a:gd name="T5" fmla="*/ 0 h 9"/>
                  <a:gd name="T6" fmla="*/ 0 w 12"/>
                  <a:gd name="T7" fmla="*/ 0 h 9"/>
                  <a:gd name="T8" fmla="*/ 0 60000 65536"/>
                  <a:gd name="T9" fmla="*/ 0 60000 65536"/>
                  <a:gd name="T10" fmla="*/ 0 60000 65536"/>
                  <a:gd name="T11" fmla="*/ 0 60000 65536"/>
                  <a:gd name="T12" fmla="*/ 0 w 12"/>
                  <a:gd name="T13" fmla="*/ 0 h 9"/>
                  <a:gd name="T14" fmla="*/ 12 w 12"/>
                  <a:gd name="T15" fmla="*/ 9 h 9"/>
                </a:gdLst>
                <a:ahLst/>
                <a:cxnLst>
                  <a:cxn ang="T8">
                    <a:pos x="T0" y="T1"/>
                  </a:cxn>
                  <a:cxn ang="T9">
                    <a:pos x="T2" y="T3"/>
                  </a:cxn>
                  <a:cxn ang="T10">
                    <a:pos x="T4" y="T5"/>
                  </a:cxn>
                  <a:cxn ang="T11">
                    <a:pos x="T6" y="T7"/>
                  </a:cxn>
                </a:cxnLst>
                <a:rect l="T12" t="T13" r="T14" b="T15"/>
                <a:pathLst>
                  <a:path w="12" h="9">
                    <a:moveTo>
                      <a:pt x="9" y="0"/>
                    </a:moveTo>
                    <a:lnTo>
                      <a:pt x="12" y="9"/>
                    </a:lnTo>
                    <a:lnTo>
                      <a:pt x="0" y="8"/>
                    </a:lnTo>
                    <a:lnTo>
                      <a:pt x="9" y="0"/>
                    </a:lnTo>
                    <a:close/>
                  </a:path>
                </a:pathLst>
              </a:custGeom>
              <a:solidFill>
                <a:srgbClr val="FF8080"/>
              </a:solidFill>
              <a:ln w="0" cap="flat" cmpd="sng">
                <a:noFill/>
                <a:prstDash val="solid"/>
                <a:round/>
                <a:headEnd type="none" w="med" len="med"/>
                <a:tailEnd type="none" w="med" len="med"/>
              </a:ln>
            </p:spPr>
            <p:txBody>
              <a:bodyPr/>
              <a:lstStyle/>
              <a:p>
                <a:endParaRPr lang="en-US" sz="2200" dirty="0">
                  <a:cs typeface="Calibri" pitchFamily="34" charset="0"/>
                </a:endParaRPr>
              </a:p>
            </p:txBody>
          </p:sp>
          <p:sp>
            <p:nvSpPr>
              <p:cNvPr id="260" name="Freeform 246"/>
              <p:cNvSpPr>
                <a:spLocks noChangeAspect="1"/>
              </p:cNvSpPr>
              <p:nvPr/>
            </p:nvSpPr>
            <p:spPr bwMode="auto">
              <a:xfrm>
                <a:off x="4722" y="1879"/>
                <a:ext cx="83" cy="106"/>
              </a:xfrm>
              <a:custGeom>
                <a:avLst/>
                <a:gdLst>
                  <a:gd name="T0" fmla="*/ 0 w 219"/>
                  <a:gd name="T1" fmla="*/ 0 h 282"/>
                  <a:gd name="T2" fmla="*/ 0 w 219"/>
                  <a:gd name="T3" fmla="*/ 0 h 282"/>
                  <a:gd name="T4" fmla="*/ 0 w 219"/>
                  <a:gd name="T5" fmla="*/ 0 h 282"/>
                  <a:gd name="T6" fmla="*/ 0 w 219"/>
                  <a:gd name="T7" fmla="*/ 0 h 282"/>
                  <a:gd name="T8" fmla="*/ 0 w 219"/>
                  <a:gd name="T9" fmla="*/ 0 h 282"/>
                  <a:gd name="T10" fmla="*/ 0 w 219"/>
                  <a:gd name="T11" fmla="*/ 0 h 282"/>
                  <a:gd name="T12" fmla="*/ 0 w 219"/>
                  <a:gd name="T13" fmla="*/ 0 h 282"/>
                  <a:gd name="T14" fmla="*/ 0 w 219"/>
                  <a:gd name="T15" fmla="*/ 0 h 282"/>
                  <a:gd name="T16" fmla="*/ 0 w 219"/>
                  <a:gd name="T17" fmla="*/ 0 h 282"/>
                  <a:gd name="T18" fmla="*/ 0 w 219"/>
                  <a:gd name="T19" fmla="*/ 0 h 282"/>
                  <a:gd name="T20" fmla="*/ 0 w 219"/>
                  <a:gd name="T21" fmla="*/ 0 h 282"/>
                  <a:gd name="T22" fmla="*/ 0 w 219"/>
                  <a:gd name="T23" fmla="*/ 0 h 282"/>
                  <a:gd name="T24" fmla="*/ 0 w 219"/>
                  <a:gd name="T25" fmla="*/ 0 h 282"/>
                  <a:gd name="T26" fmla="*/ 0 w 219"/>
                  <a:gd name="T27" fmla="*/ 0 h 282"/>
                  <a:gd name="T28" fmla="*/ 0 w 219"/>
                  <a:gd name="T29" fmla="*/ 0 h 282"/>
                  <a:gd name="T30" fmla="*/ 0 w 219"/>
                  <a:gd name="T31" fmla="*/ 0 h 282"/>
                  <a:gd name="T32" fmla="*/ 0 w 219"/>
                  <a:gd name="T33" fmla="*/ 0 h 282"/>
                  <a:gd name="T34" fmla="*/ 0 w 219"/>
                  <a:gd name="T35" fmla="*/ 0 h 282"/>
                  <a:gd name="T36" fmla="*/ 0 w 219"/>
                  <a:gd name="T37" fmla="*/ 0 h 282"/>
                  <a:gd name="T38" fmla="*/ 0 w 219"/>
                  <a:gd name="T39" fmla="*/ 0 h 282"/>
                  <a:gd name="T40" fmla="*/ 0 w 219"/>
                  <a:gd name="T41" fmla="*/ 0 h 282"/>
                  <a:gd name="T42" fmla="*/ 0 w 219"/>
                  <a:gd name="T43" fmla="*/ 0 h 282"/>
                  <a:gd name="T44" fmla="*/ 0 w 219"/>
                  <a:gd name="T45" fmla="*/ 0 h 282"/>
                  <a:gd name="T46" fmla="*/ 0 w 219"/>
                  <a:gd name="T47" fmla="*/ 0 h 282"/>
                  <a:gd name="T48" fmla="*/ 0 w 219"/>
                  <a:gd name="T49" fmla="*/ 0 h 282"/>
                  <a:gd name="T50" fmla="*/ 0 w 219"/>
                  <a:gd name="T51" fmla="*/ 0 h 282"/>
                  <a:gd name="T52" fmla="*/ 0 w 219"/>
                  <a:gd name="T53" fmla="*/ 0 h 282"/>
                  <a:gd name="T54" fmla="*/ 0 w 219"/>
                  <a:gd name="T55" fmla="*/ 0 h 282"/>
                  <a:gd name="T56" fmla="*/ 0 w 219"/>
                  <a:gd name="T57" fmla="*/ 0 h 282"/>
                  <a:gd name="T58" fmla="*/ 0 w 219"/>
                  <a:gd name="T59" fmla="*/ 0 h 282"/>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219"/>
                  <a:gd name="T91" fmla="*/ 0 h 282"/>
                  <a:gd name="T92" fmla="*/ 219 w 219"/>
                  <a:gd name="T93" fmla="*/ 282 h 282"/>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219" h="282">
                    <a:moveTo>
                      <a:pt x="57" y="188"/>
                    </a:moveTo>
                    <a:lnTo>
                      <a:pt x="27" y="182"/>
                    </a:lnTo>
                    <a:lnTo>
                      <a:pt x="0" y="157"/>
                    </a:lnTo>
                    <a:lnTo>
                      <a:pt x="27" y="127"/>
                    </a:lnTo>
                    <a:lnTo>
                      <a:pt x="54" y="81"/>
                    </a:lnTo>
                    <a:lnTo>
                      <a:pt x="71" y="71"/>
                    </a:lnTo>
                    <a:lnTo>
                      <a:pt x="125" y="87"/>
                    </a:lnTo>
                    <a:lnTo>
                      <a:pt x="109" y="57"/>
                    </a:lnTo>
                    <a:lnTo>
                      <a:pt x="124" y="53"/>
                    </a:lnTo>
                    <a:lnTo>
                      <a:pt x="154" y="29"/>
                    </a:lnTo>
                    <a:lnTo>
                      <a:pt x="154" y="0"/>
                    </a:lnTo>
                    <a:lnTo>
                      <a:pt x="204" y="30"/>
                    </a:lnTo>
                    <a:lnTo>
                      <a:pt x="213" y="38"/>
                    </a:lnTo>
                    <a:lnTo>
                      <a:pt x="189" y="68"/>
                    </a:lnTo>
                    <a:lnTo>
                      <a:pt x="207" y="120"/>
                    </a:lnTo>
                    <a:lnTo>
                      <a:pt x="183" y="153"/>
                    </a:lnTo>
                    <a:lnTo>
                      <a:pt x="158" y="184"/>
                    </a:lnTo>
                    <a:lnTo>
                      <a:pt x="168" y="211"/>
                    </a:lnTo>
                    <a:lnTo>
                      <a:pt x="219" y="239"/>
                    </a:lnTo>
                    <a:lnTo>
                      <a:pt x="200" y="254"/>
                    </a:lnTo>
                    <a:lnTo>
                      <a:pt x="164" y="272"/>
                    </a:lnTo>
                    <a:lnTo>
                      <a:pt x="164" y="282"/>
                    </a:lnTo>
                    <a:lnTo>
                      <a:pt x="121" y="275"/>
                    </a:lnTo>
                    <a:lnTo>
                      <a:pt x="107" y="282"/>
                    </a:lnTo>
                    <a:lnTo>
                      <a:pt x="86" y="271"/>
                    </a:lnTo>
                    <a:lnTo>
                      <a:pt x="70" y="263"/>
                    </a:lnTo>
                    <a:lnTo>
                      <a:pt x="80" y="236"/>
                    </a:lnTo>
                    <a:lnTo>
                      <a:pt x="86" y="233"/>
                    </a:lnTo>
                    <a:lnTo>
                      <a:pt x="67" y="221"/>
                    </a:lnTo>
                    <a:lnTo>
                      <a:pt x="57" y="188"/>
                    </a:lnTo>
                    <a:close/>
                  </a:path>
                </a:pathLst>
              </a:custGeom>
              <a:blipFill dpi="0" rotWithShape="0">
                <a:blip r:embed="rId2" cstate="print"/>
                <a:srcRect/>
                <a:tile tx="0" ty="0" sx="100000" sy="100000" flip="none" algn="tl"/>
              </a:blipFill>
              <a:ln w="0">
                <a:noFill/>
                <a:prstDash val="solid"/>
                <a:round/>
                <a:headEnd/>
                <a:tailEnd/>
              </a:ln>
            </p:spPr>
            <p:txBody>
              <a:bodyPr/>
              <a:lstStyle/>
              <a:p>
                <a:endParaRPr lang="en-US" sz="2200" dirty="0">
                  <a:cs typeface="Calibri" pitchFamily="34" charset="0"/>
                </a:endParaRPr>
              </a:p>
            </p:txBody>
          </p:sp>
          <p:sp>
            <p:nvSpPr>
              <p:cNvPr id="261" name="Freeform 247"/>
              <p:cNvSpPr>
                <a:spLocks noChangeAspect="1"/>
              </p:cNvSpPr>
              <p:nvPr/>
            </p:nvSpPr>
            <p:spPr bwMode="auto">
              <a:xfrm>
                <a:off x="4784" y="1969"/>
                <a:ext cx="70" cy="86"/>
              </a:xfrm>
              <a:custGeom>
                <a:avLst/>
                <a:gdLst>
                  <a:gd name="T0" fmla="*/ 0 w 185"/>
                  <a:gd name="T1" fmla="*/ 0 h 230"/>
                  <a:gd name="T2" fmla="*/ 0 w 185"/>
                  <a:gd name="T3" fmla="*/ 0 h 230"/>
                  <a:gd name="T4" fmla="*/ 0 w 185"/>
                  <a:gd name="T5" fmla="*/ 0 h 230"/>
                  <a:gd name="T6" fmla="*/ 0 w 185"/>
                  <a:gd name="T7" fmla="*/ 0 h 230"/>
                  <a:gd name="T8" fmla="*/ 0 w 185"/>
                  <a:gd name="T9" fmla="*/ 0 h 230"/>
                  <a:gd name="T10" fmla="*/ 0 w 185"/>
                  <a:gd name="T11" fmla="*/ 0 h 230"/>
                  <a:gd name="T12" fmla="*/ 0 w 185"/>
                  <a:gd name="T13" fmla="*/ 0 h 230"/>
                  <a:gd name="T14" fmla="*/ 0 w 185"/>
                  <a:gd name="T15" fmla="*/ 0 h 230"/>
                  <a:gd name="T16" fmla="*/ 0 w 185"/>
                  <a:gd name="T17" fmla="*/ 0 h 230"/>
                  <a:gd name="T18" fmla="*/ 0 w 185"/>
                  <a:gd name="T19" fmla="*/ 0 h 230"/>
                  <a:gd name="T20" fmla="*/ 0 w 185"/>
                  <a:gd name="T21" fmla="*/ 0 h 230"/>
                  <a:gd name="T22" fmla="*/ 0 w 185"/>
                  <a:gd name="T23" fmla="*/ 0 h 230"/>
                  <a:gd name="T24" fmla="*/ 0 w 185"/>
                  <a:gd name="T25" fmla="*/ 0 h 230"/>
                  <a:gd name="T26" fmla="*/ 0 w 185"/>
                  <a:gd name="T27" fmla="*/ 0 h 230"/>
                  <a:gd name="T28" fmla="*/ 0 w 185"/>
                  <a:gd name="T29" fmla="*/ 0 h 230"/>
                  <a:gd name="T30" fmla="*/ 0 w 185"/>
                  <a:gd name="T31" fmla="*/ 0 h 230"/>
                  <a:gd name="T32" fmla="*/ 0 w 185"/>
                  <a:gd name="T33" fmla="*/ 0 h 230"/>
                  <a:gd name="T34" fmla="*/ 0 w 185"/>
                  <a:gd name="T35" fmla="*/ 0 h 230"/>
                  <a:gd name="T36" fmla="*/ 0 w 185"/>
                  <a:gd name="T37" fmla="*/ 0 h 230"/>
                  <a:gd name="T38" fmla="*/ 0 w 185"/>
                  <a:gd name="T39" fmla="*/ 0 h 230"/>
                  <a:gd name="T40" fmla="*/ 0 w 185"/>
                  <a:gd name="T41" fmla="*/ 0 h 230"/>
                  <a:gd name="T42" fmla="*/ 0 w 185"/>
                  <a:gd name="T43" fmla="*/ 0 h 230"/>
                  <a:gd name="T44" fmla="*/ 0 w 185"/>
                  <a:gd name="T45" fmla="*/ 0 h 230"/>
                  <a:gd name="T46" fmla="*/ 0 w 185"/>
                  <a:gd name="T47" fmla="*/ 0 h 230"/>
                  <a:gd name="T48" fmla="*/ 0 w 185"/>
                  <a:gd name="T49" fmla="*/ 0 h 230"/>
                  <a:gd name="T50" fmla="*/ 0 w 185"/>
                  <a:gd name="T51" fmla="*/ 0 h 230"/>
                  <a:gd name="T52" fmla="*/ 0 w 185"/>
                  <a:gd name="T53" fmla="*/ 0 h 230"/>
                  <a:gd name="T54" fmla="*/ 0 w 185"/>
                  <a:gd name="T55" fmla="*/ 0 h 230"/>
                  <a:gd name="T56" fmla="*/ 0 w 185"/>
                  <a:gd name="T57" fmla="*/ 0 h 230"/>
                  <a:gd name="T58" fmla="*/ 0 w 185"/>
                  <a:gd name="T59" fmla="*/ 0 h 230"/>
                  <a:gd name="T60" fmla="*/ 0 w 185"/>
                  <a:gd name="T61" fmla="*/ 0 h 230"/>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185"/>
                  <a:gd name="T94" fmla="*/ 0 h 230"/>
                  <a:gd name="T95" fmla="*/ 185 w 185"/>
                  <a:gd name="T96" fmla="*/ 230 h 230"/>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185" h="230">
                    <a:moveTo>
                      <a:pt x="106" y="225"/>
                    </a:moveTo>
                    <a:lnTo>
                      <a:pt x="104" y="217"/>
                    </a:lnTo>
                    <a:lnTo>
                      <a:pt x="88" y="223"/>
                    </a:lnTo>
                    <a:lnTo>
                      <a:pt x="76" y="230"/>
                    </a:lnTo>
                    <a:lnTo>
                      <a:pt x="69" y="221"/>
                    </a:lnTo>
                    <a:lnTo>
                      <a:pt x="72" y="215"/>
                    </a:lnTo>
                    <a:lnTo>
                      <a:pt x="69" y="209"/>
                    </a:lnTo>
                    <a:lnTo>
                      <a:pt x="60" y="197"/>
                    </a:lnTo>
                    <a:lnTo>
                      <a:pt x="49" y="167"/>
                    </a:lnTo>
                    <a:lnTo>
                      <a:pt x="49" y="149"/>
                    </a:lnTo>
                    <a:lnTo>
                      <a:pt x="48" y="143"/>
                    </a:lnTo>
                    <a:lnTo>
                      <a:pt x="16" y="109"/>
                    </a:lnTo>
                    <a:lnTo>
                      <a:pt x="9" y="100"/>
                    </a:lnTo>
                    <a:lnTo>
                      <a:pt x="13" y="94"/>
                    </a:lnTo>
                    <a:lnTo>
                      <a:pt x="34" y="102"/>
                    </a:lnTo>
                    <a:lnTo>
                      <a:pt x="33" y="93"/>
                    </a:lnTo>
                    <a:lnTo>
                      <a:pt x="3" y="52"/>
                    </a:lnTo>
                    <a:lnTo>
                      <a:pt x="0" y="43"/>
                    </a:lnTo>
                    <a:lnTo>
                      <a:pt x="0" y="33"/>
                    </a:lnTo>
                    <a:lnTo>
                      <a:pt x="36" y="15"/>
                    </a:lnTo>
                    <a:lnTo>
                      <a:pt x="55" y="0"/>
                    </a:lnTo>
                    <a:lnTo>
                      <a:pt x="106" y="52"/>
                    </a:lnTo>
                    <a:lnTo>
                      <a:pt x="157" y="106"/>
                    </a:lnTo>
                    <a:lnTo>
                      <a:pt x="185" y="182"/>
                    </a:lnTo>
                    <a:lnTo>
                      <a:pt x="164" y="193"/>
                    </a:lnTo>
                    <a:lnTo>
                      <a:pt x="143" y="205"/>
                    </a:lnTo>
                    <a:lnTo>
                      <a:pt x="131" y="200"/>
                    </a:lnTo>
                    <a:lnTo>
                      <a:pt x="125" y="208"/>
                    </a:lnTo>
                    <a:lnTo>
                      <a:pt x="121" y="212"/>
                    </a:lnTo>
                    <a:lnTo>
                      <a:pt x="112" y="215"/>
                    </a:lnTo>
                    <a:lnTo>
                      <a:pt x="106" y="225"/>
                    </a:lnTo>
                    <a:close/>
                  </a:path>
                </a:pathLst>
              </a:custGeom>
              <a:solidFill>
                <a:srgbClr val="FF8080"/>
              </a:solidFill>
              <a:ln w="0" cap="flat" cmpd="sng">
                <a:noFill/>
                <a:prstDash val="solid"/>
                <a:round/>
                <a:headEnd type="none" w="med" len="med"/>
                <a:tailEnd type="none" w="med" len="med"/>
              </a:ln>
            </p:spPr>
            <p:txBody>
              <a:bodyPr/>
              <a:lstStyle/>
              <a:p>
                <a:endParaRPr lang="en-US" sz="2200" dirty="0">
                  <a:cs typeface="Calibri" pitchFamily="34" charset="0"/>
                </a:endParaRPr>
              </a:p>
            </p:txBody>
          </p:sp>
          <p:sp>
            <p:nvSpPr>
              <p:cNvPr id="262" name="Freeform 248"/>
              <p:cNvSpPr>
                <a:spLocks noChangeAspect="1"/>
              </p:cNvSpPr>
              <p:nvPr/>
            </p:nvSpPr>
            <p:spPr bwMode="auto">
              <a:xfrm>
                <a:off x="4773" y="2247"/>
                <a:ext cx="26" cy="67"/>
              </a:xfrm>
              <a:custGeom>
                <a:avLst/>
                <a:gdLst>
                  <a:gd name="T0" fmla="*/ 0 w 70"/>
                  <a:gd name="T1" fmla="*/ 0 h 176"/>
                  <a:gd name="T2" fmla="*/ 0 w 70"/>
                  <a:gd name="T3" fmla="*/ 0 h 176"/>
                  <a:gd name="T4" fmla="*/ 0 w 70"/>
                  <a:gd name="T5" fmla="*/ 0 h 176"/>
                  <a:gd name="T6" fmla="*/ 0 w 70"/>
                  <a:gd name="T7" fmla="*/ 0 h 176"/>
                  <a:gd name="T8" fmla="*/ 0 w 70"/>
                  <a:gd name="T9" fmla="*/ 0 h 176"/>
                  <a:gd name="T10" fmla="*/ 0 w 70"/>
                  <a:gd name="T11" fmla="*/ 0 h 176"/>
                  <a:gd name="T12" fmla="*/ 0 w 70"/>
                  <a:gd name="T13" fmla="*/ 0 h 176"/>
                  <a:gd name="T14" fmla="*/ 0 w 70"/>
                  <a:gd name="T15" fmla="*/ 0 h 176"/>
                  <a:gd name="T16" fmla="*/ 0 w 70"/>
                  <a:gd name="T17" fmla="*/ 0 h 176"/>
                  <a:gd name="T18" fmla="*/ 0 w 70"/>
                  <a:gd name="T19" fmla="*/ 0 h 17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70"/>
                  <a:gd name="T31" fmla="*/ 0 h 176"/>
                  <a:gd name="T32" fmla="*/ 70 w 70"/>
                  <a:gd name="T33" fmla="*/ 176 h 17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70" h="176">
                    <a:moveTo>
                      <a:pt x="47" y="176"/>
                    </a:moveTo>
                    <a:lnTo>
                      <a:pt x="7" y="131"/>
                    </a:lnTo>
                    <a:lnTo>
                      <a:pt x="0" y="70"/>
                    </a:lnTo>
                    <a:lnTo>
                      <a:pt x="19" y="34"/>
                    </a:lnTo>
                    <a:lnTo>
                      <a:pt x="38" y="0"/>
                    </a:lnTo>
                    <a:lnTo>
                      <a:pt x="70" y="9"/>
                    </a:lnTo>
                    <a:lnTo>
                      <a:pt x="64" y="51"/>
                    </a:lnTo>
                    <a:lnTo>
                      <a:pt x="58" y="92"/>
                    </a:lnTo>
                    <a:lnTo>
                      <a:pt x="52" y="134"/>
                    </a:lnTo>
                    <a:lnTo>
                      <a:pt x="47" y="176"/>
                    </a:lnTo>
                    <a:close/>
                  </a:path>
                </a:pathLst>
              </a:custGeom>
              <a:blipFill dpi="0" rotWithShape="0">
                <a:blip r:embed="rId2" cstate="print"/>
                <a:srcRect/>
                <a:tile tx="0" ty="0" sx="100000" sy="100000" flip="none" algn="tl"/>
              </a:blipFill>
              <a:ln w="0">
                <a:noFill/>
                <a:prstDash val="solid"/>
                <a:round/>
                <a:headEnd/>
                <a:tailEnd/>
              </a:ln>
            </p:spPr>
            <p:txBody>
              <a:bodyPr/>
              <a:lstStyle/>
              <a:p>
                <a:endParaRPr lang="en-US" sz="2200" dirty="0">
                  <a:cs typeface="Calibri" pitchFamily="34" charset="0"/>
                </a:endParaRPr>
              </a:p>
            </p:txBody>
          </p:sp>
          <p:sp>
            <p:nvSpPr>
              <p:cNvPr id="263" name="Freeform 249"/>
              <p:cNvSpPr>
                <a:spLocks noChangeAspect="1"/>
              </p:cNvSpPr>
              <p:nvPr/>
            </p:nvSpPr>
            <p:spPr bwMode="auto">
              <a:xfrm>
                <a:off x="4027" y="1695"/>
                <a:ext cx="541" cy="213"/>
              </a:xfrm>
              <a:custGeom>
                <a:avLst/>
                <a:gdLst>
                  <a:gd name="T0" fmla="*/ 0 w 1440"/>
                  <a:gd name="T1" fmla="*/ 0 h 566"/>
                  <a:gd name="T2" fmla="*/ 0 w 1440"/>
                  <a:gd name="T3" fmla="*/ 0 h 566"/>
                  <a:gd name="T4" fmla="*/ 0 w 1440"/>
                  <a:gd name="T5" fmla="*/ 0 h 566"/>
                  <a:gd name="T6" fmla="*/ 0 w 1440"/>
                  <a:gd name="T7" fmla="*/ 0 h 566"/>
                  <a:gd name="T8" fmla="*/ 0 w 1440"/>
                  <a:gd name="T9" fmla="*/ 0 h 566"/>
                  <a:gd name="T10" fmla="*/ 0 w 1440"/>
                  <a:gd name="T11" fmla="*/ 0 h 566"/>
                  <a:gd name="T12" fmla="*/ 0 w 1440"/>
                  <a:gd name="T13" fmla="*/ 0 h 566"/>
                  <a:gd name="T14" fmla="*/ 0 w 1440"/>
                  <a:gd name="T15" fmla="*/ 0 h 566"/>
                  <a:gd name="T16" fmla="*/ 0 w 1440"/>
                  <a:gd name="T17" fmla="*/ 0 h 566"/>
                  <a:gd name="T18" fmla="*/ 0 w 1440"/>
                  <a:gd name="T19" fmla="*/ 0 h 566"/>
                  <a:gd name="T20" fmla="*/ 0 w 1440"/>
                  <a:gd name="T21" fmla="*/ 0 h 566"/>
                  <a:gd name="T22" fmla="*/ 0 w 1440"/>
                  <a:gd name="T23" fmla="*/ 0 h 566"/>
                  <a:gd name="T24" fmla="*/ 0 w 1440"/>
                  <a:gd name="T25" fmla="*/ 0 h 566"/>
                  <a:gd name="T26" fmla="*/ 0 w 1440"/>
                  <a:gd name="T27" fmla="*/ 0 h 566"/>
                  <a:gd name="T28" fmla="*/ 0 w 1440"/>
                  <a:gd name="T29" fmla="*/ 0 h 566"/>
                  <a:gd name="T30" fmla="*/ 0 w 1440"/>
                  <a:gd name="T31" fmla="*/ 0 h 566"/>
                  <a:gd name="T32" fmla="*/ 0 w 1440"/>
                  <a:gd name="T33" fmla="*/ 0 h 566"/>
                  <a:gd name="T34" fmla="*/ 0 w 1440"/>
                  <a:gd name="T35" fmla="*/ 0 h 566"/>
                  <a:gd name="T36" fmla="*/ 0 w 1440"/>
                  <a:gd name="T37" fmla="*/ 0 h 566"/>
                  <a:gd name="T38" fmla="*/ 0 w 1440"/>
                  <a:gd name="T39" fmla="*/ 0 h 566"/>
                  <a:gd name="T40" fmla="*/ 0 w 1440"/>
                  <a:gd name="T41" fmla="*/ 0 h 566"/>
                  <a:gd name="T42" fmla="*/ 0 w 1440"/>
                  <a:gd name="T43" fmla="*/ 0 h 566"/>
                  <a:gd name="T44" fmla="*/ 0 w 1440"/>
                  <a:gd name="T45" fmla="*/ 0 h 566"/>
                  <a:gd name="T46" fmla="*/ 0 w 1440"/>
                  <a:gd name="T47" fmla="*/ 0 h 566"/>
                  <a:gd name="T48" fmla="*/ 0 w 1440"/>
                  <a:gd name="T49" fmla="*/ 0 h 566"/>
                  <a:gd name="T50" fmla="*/ 0 w 1440"/>
                  <a:gd name="T51" fmla="*/ 0 h 566"/>
                  <a:gd name="T52" fmla="*/ 0 w 1440"/>
                  <a:gd name="T53" fmla="*/ 0 h 566"/>
                  <a:gd name="T54" fmla="*/ 0 w 1440"/>
                  <a:gd name="T55" fmla="*/ 0 h 566"/>
                  <a:gd name="T56" fmla="*/ 0 w 1440"/>
                  <a:gd name="T57" fmla="*/ 0 h 566"/>
                  <a:gd name="T58" fmla="*/ 0 w 1440"/>
                  <a:gd name="T59" fmla="*/ 0 h 566"/>
                  <a:gd name="T60" fmla="*/ 0 w 1440"/>
                  <a:gd name="T61" fmla="*/ 0 h 566"/>
                  <a:gd name="T62" fmla="*/ 0 w 1440"/>
                  <a:gd name="T63" fmla="*/ 0 h 566"/>
                  <a:gd name="T64" fmla="*/ 0 w 1440"/>
                  <a:gd name="T65" fmla="*/ 0 h 566"/>
                  <a:gd name="T66" fmla="*/ 0 w 1440"/>
                  <a:gd name="T67" fmla="*/ 0 h 566"/>
                  <a:gd name="T68" fmla="*/ 0 w 1440"/>
                  <a:gd name="T69" fmla="*/ 0 h 56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440"/>
                  <a:gd name="T106" fmla="*/ 0 h 566"/>
                  <a:gd name="T107" fmla="*/ 1440 w 1440"/>
                  <a:gd name="T108" fmla="*/ 566 h 56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440" h="566">
                    <a:moveTo>
                      <a:pt x="904" y="551"/>
                    </a:moveTo>
                    <a:lnTo>
                      <a:pt x="849" y="541"/>
                    </a:lnTo>
                    <a:lnTo>
                      <a:pt x="794" y="530"/>
                    </a:lnTo>
                    <a:lnTo>
                      <a:pt x="778" y="515"/>
                    </a:lnTo>
                    <a:lnTo>
                      <a:pt x="715" y="512"/>
                    </a:lnTo>
                    <a:lnTo>
                      <a:pt x="654" y="508"/>
                    </a:lnTo>
                    <a:lnTo>
                      <a:pt x="591" y="505"/>
                    </a:lnTo>
                    <a:lnTo>
                      <a:pt x="530" y="502"/>
                    </a:lnTo>
                    <a:lnTo>
                      <a:pt x="490" y="459"/>
                    </a:lnTo>
                    <a:lnTo>
                      <a:pt x="449" y="417"/>
                    </a:lnTo>
                    <a:lnTo>
                      <a:pt x="387" y="397"/>
                    </a:lnTo>
                    <a:lnTo>
                      <a:pt x="322" y="378"/>
                    </a:lnTo>
                    <a:lnTo>
                      <a:pt x="270" y="369"/>
                    </a:lnTo>
                    <a:lnTo>
                      <a:pt x="218" y="360"/>
                    </a:lnTo>
                    <a:lnTo>
                      <a:pt x="203" y="317"/>
                    </a:lnTo>
                    <a:lnTo>
                      <a:pt x="187" y="272"/>
                    </a:lnTo>
                    <a:lnTo>
                      <a:pt x="121" y="226"/>
                    </a:lnTo>
                    <a:lnTo>
                      <a:pt x="87" y="220"/>
                    </a:lnTo>
                    <a:lnTo>
                      <a:pt x="24" y="181"/>
                    </a:lnTo>
                    <a:lnTo>
                      <a:pt x="4" y="160"/>
                    </a:lnTo>
                    <a:lnTo>
                      <a:pt x="0" y="153"/>
                    </a:lnTo>
                    <a:lnTo>
                      <a:pt x="24" y="136"/>
                    </a:lnTo>
                    <a:lnTo>
                      <a:pt x="61" y="118"/>
                    </a:lnTo>
                    <a:lnTo>
                      <a:pt x="104" y="93"/>
                    </a:lnTo>
                    <a:lnTo>
                      <a:pt x="146" y="68"/>
                    </a:lnTo>
                    <a:lnTo>
                      <a:pt x="236" y="78"/>
                    </a:lnTo>
                    <a:lnTo>
                      <a:pt x="251" y="96"/>
                    </a:lnTo>
                    <a:lnTo>
                      <a:pt x="315" y="108"/>
                    </a:lnTo>
                    <a:lnTo>
                      <a:pt x="379" y="118"/>
                    </a:lnTo>
                    <a:lnTo>
                      <a:pt x="413" y="91"/>
                    </a:lnTo>
                    <a:lnTo>
                      <a:pt x="372" y="54"/>
                    </a:lnTo>
                    <a:lnTo>
                      <a:pt x="382" y="0"/>
                    </a:lnTo>
                    <a:lnTo>
                      <a:pt x="457" y="17"/>
                    </a:lnTo>
                    <a:lnTo>
                      <a:pt x="531" y="33"/>
                    </a:lnTo>
                    <a:lnTo>
                      <a:pt x="563" y="63"/>
                    </a:lnTo>
                    <a:lnTo>
                      <a:pt x="630" y="97"/>
                    </a:lnTo>
                    <a:lnTo>
                      <a:pt x="703" y="83"/>
                    </a:lnTo>
                    <a:lnTo>
                      <a:pt x="764" y="96"/>
                    </a:lnTo>
                    <a:lnTo>
                      <a:pt x="824" y="108"/>
                    </a:lnTo>
                    <a:lnTo>
                      <a:pt x="846" y="129"/>
                    </a:lnTo>
                    <a:lnTo>
                      <a:pt x="937" y="151"/>
                    </a:lnTo>
                    <a:lnTo>
                      <a:pt x="988" y="142"/>
                    </a:lnTo>
                    <a:lnTo>
                      <a:pt x="1039" y="133"/>
                    </a:lnTo>
                    <a:lnTo>
                      <a:pt x="1087" y="94"/>
                    </a:lnTo>
                    <a:lnTo>
                      <a:pt x="1169" y="112"/>
                    </a:lnTo>
                    <a:lnTo>
                      <a:pt x="1209" y="117"/>
                    </a:lnTo>
                    <a:lnTo>
                      <a:pt x="1215" y="159"/>
                    </a:lnTo>
                    <a:lnTo>
                      <a:pt x="1221" y="200"/>
                    </a:lnTo>
                    <a:lnTo>
                      <a:pt x="1209" y="206"/>
                    </a:lnTo>
                    <a:lnTo>
                      <a:pt x="1248" y="227"/>
                    </a:lnTo>
                    <a:lnTo>
                      <a:pt x="1293" y="226"/>
                    </a:lnTo>
                    <a:lnTo>
                      <a:pt x="1309" y="235"/>
                    </a:lnTo>
                    <a:lnTo>
                      <a:pt x="1331" y="214"/>
                    </a:lnTo>
                    <a:lnTo>
                      <a:pt x="1428" y="263"/>
                    </a:lnTo>
                    <a:lnTo>
                      <a:pt x="1440" y="291"/>
                    </a:lnTo>
                    <a:lnTo>
                      <a:pt x="1364" y="290"/>
                    </a:lnTo>
                    <a:lnTo>
                      <a:pt x="1315" y="317"/>
                    </a:lnTo>
                    <a:lnTo>
                      <a:pt x="1306" y="353"/>
                    </a:lnTo>
                    <a:lnTo>
                      <a:pt x="1260" y="366"/>
                    </a:lnTo>
                    <a:lnTo>
                      <a:pt x="1218" y="388"/>
                    </a:lnTo>
                    <a:lnTo>
                      <a:pt x="1155" y="372"/>
                    </a:lnTo>
                    <a:lnTo>
                      <a:pt x="1161" y="421"/>
                    </a:lnTo>
                    <a:lnTo>
                      <a:pt x="1193" y="450"/>
                    </a:lnTo>
                    <a:lnTo>
                      <a:pt x="1151" y="484"/>
                    </a:lnTo>
                    <a:lnTo>
                      <a:pt x="1110" y="517"/>
                    </a:lnTo>
                    <a:lnTo>
                      <a:pt x="1057" y="521"/>
                    </a:lnTo>
                    <a:lnTo>
                      <a:pt x="1004" y="526"/>
                    </a:lnTo>
                    <a:lnTo>
                      <a:pt x="972" y="547"/>
                    </a:lnTo>
                    <a:lnTo>
                      <a:pt x="939" y="566"/>
                    </a:lnTo>
                    <a:lnTo>
                      <a:pt x="904" y="551"/>
                    </a:lnTo>
                    <a:close/>
                  </a:path>
                </a:pathLst>
              </a:custGeom>
              <a:blipFill dpi="0" rotWithShape="0">
                <a:blip r:embed="rId2" cstate="print"/>
                <a:srcRect/>
                <a:tile tx="0" ty="0" sx="100000" sy="100000" flip="none" algn="tl"/>
              </a:blipFill>
              <a:ln w="0">
                <a:noFill/>
                <a:prstDash val="solid"/>
                <a:round/>
                <a:headEnd/>
                <a:tailEnd/>
              </a:ln>
            </p:spPr>
            <p:txBody>
              <a:bodyPr/>
              <a:lstStyle/>
              <a:p>
                <a:endParaRPr lang="en-US" sz="2200" dirty="0">
                  <a:cs typeface="Calibri" pitchFamily="34" charset="0"/>
                </a:endParaRPr>
              </a:p>
            </p:txBody>
          </p:sp>
          <p:sp>
            <p:nvSpPr>
              <p:cNvPr id="264" name="Freeform 250"/>
              <p:cNvSpPr>
                <a:spLocks noChangeAspect="1"/>
              </p:cNvSpPr>
              <p:nvPr/>
            </p:nvSpPr>
            <p:spPr bwMode="auto">
              <a:xfrm>
                <a:off x="3372" y="1629"/>
                <a:ext cx="642" cy="284"/>
              </a:xfrm>
              <a:custGeom>
                <a:avLst/>
                <a:gdLst>
                  <a:gd name="T0" fmla="*/ 0 w 1710"/>
                  <a:gd name="T1" fmla="*/ 0 h 757"/>
                  <a:gd name="T2" fmla="*/ 0 w 1710"/>
                  <a:gd name="T3" fmla="*/ 0 h 757"/>
                  <a:gd name="T4" fmla="*/ 0 w 1710"/>
                  <a:gd name="T5" fmla="*/ 0 h 757"/>
                  <a:gd name="T6" fmla="*/ 0 w 1710"/>
                  <a:gd name="T7" fmla="*/ 0 h 757"/>
                  <a:gd name="T8" fmla="*/ 0 w 1710"/>
                  <a:gd name="T9" fmla="*/ 0 h 757"/>
                  <a:gd name="T10" fmla="*/ 0 w 1710"/>
                  <a:gd name="T11" fmla="*/ 0 h 757"/>
                  <a:gd name="T12" fmla="*/ 0 w 1710"/>
                  <a:gd name="T13" fmla="*/ 0 h 757"/>
                  <a:gd name="T14" fmla="*/ 0 w 1710"/>
                  <a:gd name="T15" fmla="*/ 0 h 757"/>
                  <a:gd name="T16" fmla="*/ 0 w 1710"/>
                  <a:gd name="T17" fmla="*/ 0 h 757"/>
                  <a:gd name="T18" fmla="*/ 0 w 1710"/>
                  <a:gd name="T19" fmla="*/ 0 h 757"/>
                  <a:gd name="T20" fmla="*/ 0 w 1710"/>
                  <a:gd name="T21" fmla="*/ 0 h 757"/>
                  <a:gd name="T22" fmla="*/ 0 w 1710"/>
                  <a:gd name="T23" fmla="*/ 0 h 757"/>
                  <a:gd name="T24" fmla="*/ 0 w 1710"/>
                  <a:gd name="T25" fmla="*/ 0 h 757"/>
                  <a:gd name="T26" fmla="*/ 0 w 1710"/>
                  <a:gd name="T27" fmla="*/ 0 h 757"/>
                  <a:gd name="T28" fmla="*/ 0 w 1710"/>
                  <a:gd name="T29" fmla="*/ 0 h 757"/>
                  <a:gd name="T30" fmla="*/ 0 w 1710"/>
                  <a:gd name="T31" fmla="*/ 0 h 757"/>
                  <a:gd name="T32" fmla="*/ 0 w 1710"/>
                  <a:gd name="T33" fmla="*/ 0 h 757"/>
                  <a:gd name="T34" fmla="*/ 0 w 1710"/>
                  <a:gd name="T35" fmla="*/ 0 h 757"/>
                  <a:gd name="T36" fmla="*/ 0 w 1710"/>
                  <a:gd name="T37" fmla="*/ 0 h 757"/>
                  <a:gd name="T38" fmla="*/ 0 w 1710"/>
                  <a:gd name="T39" fmla="*/ 0 h 757"/>
                  <a:gd name="T40" fmla="*/ 0 w 1710"/>
                  <a:gd name="T41" fmla="*/ 0 h 757"/>
                  <a:gd name="T42" fmla="*/ 0 w 1710"/>
                  <a:gd name="T43" fmla="*/ 0 h 757"/>
                  <a:gd name="T44" fmla="*/ 0 w 1710"/>
                  <a:gd name="T45" fmla="*/ 0 h 757"/>
                  <a:gd name="T46" fmla="*/ 0 w 1710"/>
                  <a:gd name="T47" fmla="*/ 0 h 757"/>
                  <a:gd name="T48" fmla="*/ 0 w 1710"/>
                  <a:gd name="T49" fmla="*/ 0 h 757"/>
                  <a:gd name="T50" fmla="*/ 0 w 1710"/>
                  <a:gd name="T51" fmla="*/ 0 h 757"/>
                  <a:gd name="T52" fmla="*/ 0 w 1710"/>
                  <a:gd name="T53" fmla="*/ 0 h 757"/>
                  <a:gd name="T54" fmla="*/ 0 w 1710"/>
                  <a:gd name="T55" fmla="*/ 0 h 757"/>
                  <a:gd name="T56" fmla="*/ 0 w 1710"/>
                  <a:gd name="T57" fmla="*/ 0 h 757"/>
                  <a:gd name="T58" fmla="*/ 0 w 1710"/>
                  <a:gd name="T59" fmla="*/ 0 h 757"/>
                  <a:gd name="T60" fmla="*/ 0 w 1710"/>
                  <a:gd name="T61" fmla="*/ 0 h 757"/>
                  <a:gd name="T62" fmla="*/ 0 w 1710"/>
                  <a:gd name="T63" fmla="*/ 0 h 757"/>
                  <a:gd name="T64" fmla="*/ 0 w 1710"/>
                  <a:gd name="T65" fmla="*/ 0 h 757"/>
                  <a:gd name="T66" fmla="*/ 0 w 1710"/>
                  <a:gd name="T67" fmla="*/ 0 h 757"/>
                  <a:gd name="T68" fmla="*/ 0 w 1710"/>
                  <a:gd name="T69" fmla="*/ 0 h 757"/>
                  <a:gd name="T70" fmla="*/ 0 w 1710"/>
                  <a:gd name="T71" fmla="*/ 0 h 757"/>
                  <a:gd name="T72" fmla="*/ 0 w 1710"/>
                  <a:gd name="T73" fmla="*/ 0 h 757"/>
                  <a:gd name="T74" fmla="*/ 0 w 1710"/>
                  <a:gd name="T75" fmla="*/ 0 h 757"/>
                  <a:gd name="T76" fmla="*/ 0 w 1710"/>
                  <a:gd name="T77" fmla="*/ 0 h 757"/>
                  <a:gd name="T78" fmla="*/ 0 w 1710"/>
                  <a:gd name="T79" fmla="*/ 0 h 757"/>
                  <a:gd name="T80" fmla="*/ 0 w 1710"/>
                  <a:gd name="T81" fmla="*/ 0 h 757"/>
                  <a:gd name="T82" fmla="*/ 0 w 1710"/>
                  <a:gd name="T83" fmla="*/ 0 h 757"/>
                  <a:gd name="T84" fmla="*/ 0 w 1710"/>
                  <a:gd name="T85" fmla="*/ 0 h 757"/>
                  <a:gd name="T86" fmla="*/ 0 w 1710"/>
                  <a:gd name="T87" fmla="*/ 0 h 757"/>
                  <a:gd name="T88" fmla="*/ 0 w 1710"/>
                  <a:gd name="T89" fmla="*/ 0 h 757"/>
                  <a:gd name="T90" fmla="*/ 0 w 1710"/>
                  <a:gd name="T91" fmla="*/ 0 h 757"/>
                  <a:gd name="T92" fmla="*/ 0 w 1710"/>
                  <a:gd name="T93" fmla="*/ 0 h 757"/>
                  <a:gd name="T94" fmla="*/ 0 w 1710"/>
                  <a:gd name="T95" fmla="*/ 0 h 757"/>
                  <a:gd name="T96" fmla="*/ 0 w 1710"/>
                  <a:gd name="T97" fmla="*/ 0 h 757"/>
                  <a:gd name="T98" fmla="*/ 0 w 1710"/>
                  <a:gd name="T99" fmla="*/ 0 h 757"/>
                  <a:gd name="T100" fmla="*/ 0 w 1710"/>
                  <a:gd name="T101" fmla="*/ 0 h 757"/>
                  <a:gd name="T102" fmla="*/ 0 w 1710"/>
                  <a:gd name="T103" fmla="*/ 0 h 757"/>
                  <a:gd name="T104" fmla="*/ 0 w 1710"/>
                  <a:gd name="T105" fmla="*/ 0 h 757"/>
                  <a:gd name="T106" fmla="*/ 0 w 1710"/>
                  <a:gd name="T107" fmla="*/ 0 h 757"/>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1710"/>
                  <a:gd name="T163" fmla="*/ 0 h 757"/>
                  <a:gd name="T164" fmla="*/ 1710 w 1710"/>
                  <a:gd name="T165" fmla="*/ 757 h 757"/>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1710" h="757">
                    <a:moveTo>
                      <a:pt x="234" y="451"/>
                    </a:moveTo>
                    <a:lnTo>
                      <a:pt x="198" y="448"/>
                    </a:lnTo>
                    <a:lnTo>
                      <a:pt x="143" y="473"/>
                    </a:lnTo>
                    <a:lnTo>
                      <a:pt x="137" y="476"/>
                    </a:lnTo>
                    <a:lnTo>
                      <a:pt x="103" y="424"/>
                    </a:lnTo>
                    <a:lnTo>
                      <a:pt x="50" y="384"/>
                    </a:lnTo>
                    <a:lnTo>
                      <a:pt x="0" y="344"/>
                    </a:lnTo>
                    <a:lnTo>
                      <a:pt x="7" y="282"/>
                    </a:lnTo>
                    <a:lnTo>
                      <a:pt x="13" y="224"/>
                    </a:lnTo>
                    <a:lnTo>
                      <a:pt x="65" y="247"/>
                    </a:lnTo>
                    <a:lnTo>
                      <a:pt x="73" y="224"/>
                    </a:lnTo>
                    <a:lnTo>
                      <a:pt x="106" y="200"/>
                    </a:lnTo>
                    <a:lnTo>
                      <a:pt x="137" y="176"/>
                    </a:lnTo>
                    <a:lnTo>
                      <a:pt x="200" y="175"/>
                    </a:lnTo>
                    <a:lnTo>
                      <a:pt x="256" y="200"/>
                    </a:lnTo>
                    <a:lnTo>
                      <a:pt x="315" y="227"/>
                    </a:lnTo>
                    <a:lnTo>
                      <a:pt x="379" y="223"/>
                    </a:lnTo>
                    <a:lnTo>
                      <a:pt x="462" y="221"/>
                    </a:lnTo>
                    <a:lnTo>
                      <a:pt x="546" y="235"/>
                    </a:lnTo>
                    <a:lnTo>
                      <a:pt x="553" y="220"/>
                    </a:lnTo>
                    <a:lnTo>
                      <a:pt x="507" y="166"/>
                    </a:lnTo>
                    <a:lnTo>
                      <a:pt x="528" y="105"/>
                    </a:lnTo>
                    <a:lnTo>
                      <a:pt x="567" y="106"/>
                    </a:lnTo>
                    <a:lnTo>
                      <a:pt x="515" y="81"/>
                    </a:lnTo>
                    <a:lnTo>
                      <a:pt x="570" y="72"/>
                    </a:lnTo>
                    <a:lnTo>
                      <a:pt x="625" y="63"/>
                    </a:lnTo>
                    <a:lnTo>
                      <a:pt x="676" y="48"/>
                    </a:lnTo>
                    <a:lnTo>
                      <a:pt x="728" y="33"/>
                    </a:lnTo>
                    <a:lnTo>
                      <a:pt x="779" y="18"/>
                    </a:lnTo>
                    <a:lnTo>
                      <a:pt x="829" y="5"/>
                    </a:lnTo>
                    <a:lnTo>
                      <a:pt x="868" y="0"/>
                    </a:lnTo>
                    <a:lnTo>
                      <a:pt x="900" y="35"/>
                    </a:lnTo>
                    <a:lnTo>
                      <a:pt x="982" y="62"/>
                    </a:lnTo>
                    <a:lnTo>
                      <a:pt x="1013" y="79"/>
                    </a:lnTo>
                    <a:lnTo>
                      <a:pt x="1046" y="84"/>
                    </a:lnTo>
                    <a:lnTo>
                      <a:pt x="1101" y="65"/>
                    </a:lnTo>
                    <a:lnTo>
                      <a:pt x="1155" y="45"/>
                    </a:lnTo>
                    <a:lnTo>
                      <a:pt x="1165" y="53"/>
                    </a:lnTo>
                    <a:lnTo>
                      <a:pt x="1158" y="78"/>
                    </a:lnTo>
                    <a:lnTo>
                      <a:pt x="1215" y="117"/>
                    </a:lnTo>
                    <a:lnTo>
                      <a:pt x="1273" y="157"/>
                    </a:lnTo>
                    <a:lnTo>
                      <a:pt x="1333" y="196"/>
                    </a:lnTo>
                    <a:lnTo>
                      <a:pt x="1391" y="236"/>
                    </a:lnTo>
                    <a:lnTo>
                      <a:pt x="1401" y="223"/>
                    </a:lnTo>
                    <a:lnTo>
                      <a:pt x="1433" y="233"/>
                    </a:lnTo>
                    <a:lnTo>
                      <a:pt x="1488" y="226"/>
                    </a:lnTo>
                    <a:lnTo>
                      <a:pt x="1546" y="262"/>
                    </a:lnTo>
                    <a:lnTo>
                      <a:pt x="1604" y="297"/>
                    </a:lnTo>
                    <a:lnTo>
                      <a:pt x="1661" y="284"/>
                    </a:lnTo>
                    <a:lnTo>
                      <a:pt x="1710" y="335"/>
                    </a:lnTo>
                    <a:lnTo>
                      <a:pt x="1692" y="372"/>
                    </a:lnTo>
                    <a:lnTo>
                      <a:pt x="1673" y="387"/>
                    </a:lnTo>
                    <a:lnTo>
                      <a:pt x="1694" y="445"/>
                    </a:lnTo>
                    <a:lnTo>
                      <a:pt x="1653" y="450"/>
                    </a:lnTo>
                    <a:lnTo>
                      <a:pt x="1583" y="436"/>
                    </a:lnTo>
                    <a:lnTo>
                      <a:pt x="1588" y="482"/>
                    </a:lnTo>
                    <a:lnTo>
                      <a:pt x="1594" y="529"/>
                    </a:lnTo>
                    <a:lnTo>
                      <a:pt x="1610" y="550"/>
                    </a:lnTo>
                    <a:lnTo>
                      <a:pt x="1550" y="544"/>
                    </a:lnTo>
                    <a:lnTo>
                      <a:pt x="1498" y="563"/>
                    </a:lnTo>
                    <a:lnTo>
                      <a:pt x="1527" y="578"/>
                    </a:lnTo>
                    <a:lnTo>
                      <a:pt x="1547" y="618"/>
                    </a:lnTo>
                    <a:lnTo>
                      <a:pt x="1567" y="658"/>
                    </a:lnTo>
                    <a:lnTo>
                      <a:pt x="1567" y="669"/>
                    </a:lnTo>
                    <a:lnTo>
                      <a:pt x="1556" y="681"/>
                    </a:lnTo>
                    <a:lnTo>
                      <a:pt x="1500" y="645"/>
                    </a:lnTo>
                    <a:lnTo>
                      <a:pt x="1441" y="651"/>
                    </a:lnTo>
                    <a:lnTo>
                      <a:pt x="1383" y="657"/>
                    </a:lnTo>
                    <a:lnTo>
                      <a:pt x="1319" y="658"/>
                    </a:lnTo>
                    <a:lnTo>
                      <a:pt x="1279" y="652"/>
                    </a:lnTo>
                    <a:lnTo>
                      <a:pt x="1255" y="685"/>
                    </a:lnTo>
                    <a:lnTo>
                      <a:pt x="1207" y="678"/>
                    </a:lnTo>
                    <a:lnTo>
                      <a:pt x="1161" y="670"/>
                    </a:lnTo>
                    <a:lnTo>
                      <a:pt x="1132" y="696"/>
                    </a:lnTo>
                    <a:lnTo>
                      <a:pt x="1091" y="727"/>
                    </a:lnTo>
                    <a:lnTo>
                      <a:pt x="1047" y="757"/>
                    </a:lnTo>
                    <a:lnTo>
                      <a:pt x="1004" y="736"/>
                    </a:lnTo>
                    <a:lnTo>
                      <a:pt x="961" y="714"/>
                    </a:lnTo>
                    <a:lnTo>
                      <a:pt x="958" y="669"/>
                    </a:lnTo>
                    <a:lnTo>
                      <a:pt x="909" y="635"/>
                    </a:lnTo>
                    <a:lnTo>
                      <a:pt x="862" y="632"/>
                    </a:lnTo>
                    <a:lnTo>
                      <a:pt x="816" y="629"/>
                    </a:lnTo>
                    <a:lnTo>
                      <a:pt x="768" y="626"/>
                    </a:lnTo>
                    <a:lnTo>
                      <a:pt x="722" y="623"/>
                    </a:lnTo>
                    <a:lnTo>
                      <a:pt x="677" y="567"/>
                    </a:lnTo>
                    <a:lnTo>
                      <a:pt x="619" y="538"/>
                    </a:lnTo>
                    <a:lnTo>
                      <a:pt x="561" y="508"/>
                    </a:lnTo>
                    <a:lnTo>
                      <a:pt x="506" y="529"/>
                    </a:lnTo>
                    <a:lnTo>
                      <a:pt x="452" y="548"/>
                    </a:lnTo>
                    <a:lnTo>
                      <a:pt x="464" y="597"/>
                    </a:lnTo>
                    <a:lnTo>
                      <a:pt x="476" y="647"/>
                    </a:lnTo>
                    <a:lnTo>
                      <a:pt x="488" y="696"/>
                    </a:lnTo>
                    <a:lnTo>
                      <a:pt x="501" y="745"/>
                    </a:lnTo>
                    <a:lnTo>
                      <a:pt x="449" y="729"/>
                    </a:lnTo>
                    <a:lnTo>
                      <a:pt x="397" y="712"/>
                    </a:lnTo>
                    <a:lnTo>
                      <a:pt x="403" y="675"/>
                    </a:lnTo>
                    <a:lnTo>
                      <a:pt x="323" y="675"/>
                    </a:lnTo>
                    <a:lnTo>
                      <a:pt x="286" y="660"/>
                    </a:lnTo>
                    <a:lnTo>
                      <a:pt x="268" y="650"/>
                    </a:lnTo>
                    <a:lnTo>
                      <a:pt x="228" y="596"/>
                    </a:lnTo>
                    <a:lnTo>
                      <a:pt x="206" y="579"/>
                    </a:lnTo>
                    <a:lnTo>
                      <a:pt x="255" y="578"/>
                    </a:lnTo>
                    <a:lnTo>
                      <a:pt x="235" y="557"/>
                    </a:lnTo>
                    <a:lnTo>
                      <a:pt x="261" y="535"/>
                    </a:lnTo>
                    <a:lnTo>
                      <a:pt x="318" y="535"/>
                    </a:lnTo>
                    <a:lnTo>
                      <a:pt x="303" y="515"/>
                    </a:lnTo>
                    <a:lnTo>
                      <a:pt x="292" y="454"/>
                    </a:lnTo>
                    <a:lnTo>
                      <a:pt x="234" y="451"/>
                    </a:lnTo>
                    <a:close/>
                  </a:path>
                </a:pathLst>
              </a:custGeom>
              <a:blipFill dpi="0" rotWithShape="0">
                <a:blip r:embed="rId2" cstate="print"/>
                <a:srcRect/>
                <a:tile tx="0" ty="0" sx="100000" sy="100000" flip="none" algn="tl"/>
              </a:blipFill>
              <a:ln w="0">
                <a:noFill/>
                <a:prstDash val="solid"/>
                <a:round/>
                <a:headEnd/>
                <a:tailEnd/>
              </a:ln>
            </p:spPr>
            <p:txBody>
              <a:bodyPr/>
              <a:lstStyle/>
              <a:p>
                <a:endParaRPr lang="en-US" sz="2200" dirty="0">
                  <a:cs typeface="Calibri" pitchFamily="34" charset="0"/>
                </a:endParaRPr>
              </a:p>
            </p:txBody>
          </p:sp>
          <p:sp>
            <p:nvSpPr>
              <p:cNvPr id="265" name="Freeform 251"/>
              <p:cNvSpPr>
                <a:spLocks noChangeAspect="1"/>
              </p:cNvSpPr>
              <p:nvPr/>
            </p:nvSpPr>
            <p:spPr bwMode="auto">
              <a:xfrm>
                <a:off x="3272" y="1857"/>
                <a:ext cx="139" cy="53"/>
              </a:xfrm>
              <a:custGeom>
                <a:avLst/>
                <a:gdLst>
                  <a:gd name="T0" fmla="*/ 0 w 372"/>
                  <a:gd name="T1" fmla="*/ 0 h 140"/>
                  <a:gd name="T2" fmla="*/ 0 w 372"/>
                  <a:gd name="T3" fmla="*/ 0 h 140"/>
                  <a:gd name="T4" fmla="*/ 0 w 372"/>
                  <a:gd name="T5" fmla="*/ 0 h 140"/>
                  <a:gd name="T6" fmla="*/ 0 w 372"/>
                  <a:gd name="T7" fmla="*/ 0 h 140"/>
                  <a:gd name="T8" fmla="*/ 0 w 372"/>
                  <a:gd name="T9" fmla="*/ 0 h 140"/>
                  <a:gd name="T10" fmla="*/ 0 w 372"/>
                  <a:gd name="T11" fmla="*/ 0 h 140"/>
                  <a:gd name="T12" fmla="*/ 0 w 372"/>
                  <a:gd name="T13" fmla="*/ 0 h 140"/>
                  <a:gd name="T14" fmla="*/ 0 w 372"/>
                  <a:gd name="T15" fmla="*/ 0 h 140"/>
                  <a:gd name="T16" fmla="*/ 0 w 372"/>
                  <a:gd name="T17" fmla="*/ 0 h 140"/>
                  <a:gd name="T18" fmla="*/ 0 w 372"/>
                  <a:gd name="T19" fmla="*/ 0 h 140"/>
                  <a:gd name="T20" fmla="*/ 0 w 372"/>
                  <a:gd name="T21" fmla="*/ 0 h 140"/>
                  <a:gd name="T22" fmla="*/ 0 w 372"/>
                  <a:gd name="T23" fmla="*/ 0 h 140"/>
                  <a:gd name="T24" fmla="*/ 0 w 372"/>
                  <a:gd name="T25" fmla="*/ 0 h 140"/>
                  <a:gd name="T26" fmla="*/ 0 w 372"/>
                  <a:gd name="T27" fmla="*/ 0 h 140"/>
                  <a:gd name="T28" fmla="*/ 0 w 372"/>
                  <a:gd name="T29" fmla="*/ 0 h 140"/>
                  <a:gd name="T30" fmla="*/ 0 w 372"/>
                  <a:gd name="T31" fmla="*/ 0 h 140"/>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372"/>
                  <a:gd name="T49" fmla="*/ 0 h 140"/>
                  <a:gd name="T50" fmla="*/ 372 w 372"/>
                  <a:gd name="T51" fmla="*/ 140 h 140"/>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372" h="140">
                    <a:moveTo>
                      <a:pt x="75" y="50"/>
                    </a:moveTo>
                    <a:lnTo>
                      <a:pt x="0" y="4"/>
                    </a:lnTo>
                    <a:lnTo>
                      <a:pt x="4" y="0"/>
                    </a:lnTo>
                    <a:lnTo>
                      <a:pt x="54" y="4"/>
                    </a:lnTo>
                    <a:lnTo>
                      <a:pt x="104" y="7"/>
                    </a:lnTo>
                    <a:lnTo>
                      <a:pt x="170" y="34"/>
                    </a:lnTo>
                    <a:lnTo>
                      <a:pt x="237" y="61"/>
                    </a:lnTo>
                    <a:lnTo>
                      <a:pt x="304" y="86"/>
                    </a:lnTo>
                    <a:lnTo>
                      <a:pt x="372" y="113"/>
                    </a:lnTo>
                    <a:lnTo>
                      <a:pt x="355" y="140"/>
                    </a:lnTo>
                    <a:lnTo>
                      <a:pt x="312" y="134"/>
                    </a:lnTo>
                    <a:lnTo>
                      <a:pt x="246" y="133"/>
                    </a:lnTo>
                    <a:lnTo>
                      <a:pt x="181" y="133"/>
                    </a:lnTo>
                    <a:lnTo>
                      <a:pt x="122" y="137"/>
                    </a:lnTo>
                    <a:lnTo>
                      <a:pt x="119" y="95"/>
                    </a:lnTo>
                    <a:lnTo>
                      <a:pt x="75" y="50"/>
                    </a:lnTo>
                    <a:close/>
                  </a:path>
                </a:pathLst>
              </a:custGeom>
              <a:blipFill dpi="0" rotWithShape="0">
                <a:blip r:embed="rId2" cstate="print"/>
                <a:srcRect/>
                <a:tile tx="0" ty="0" sx="100000" sy="100000" flip="none" algn="tl"/>
              </a:blipFill>
              <a:ln w="0">
                <a:noFill/>
                <a:prstDash val="solid"/>
                <a:round/>
                <a:headEnd/>
                <a:tailEnd/>
              </a:ln>
            </p:spPr>
            <p:txBody>
              <a:bodyPr/>
              <a:lstStyle/>
              <a:p>
                <a:endParaRPr lang="en-US" sz="2200" dirty="0">
                  <a:cs typeface="Calibri" pitchFamily="34" charset="0"/>
                </a:endParaRPr>
              </a:p>
            </p:txBody>
          </p:sp>
          <p:sp>
            <p:nvSpPr>
              <p:cNvPr id="266" name="Freeform 252"/>
              <p:cNvSpPr>
                <a:spLocks noChangeAspect="1"/>
              </p:cNvSpPr>
              <p:nvPr/>
            </p:nvSpPr>
            <p:spPr bwMode="auto">
              <a:xfrm>
                <a:off x="3798" y="1871"/>
                <a:ext cx="165" cy="82"/>
              </a:xfrm>
              <a:custGeom>
                <a:avLst/>
                <a:gdLst>
                  <a:gd name="T0" fmla="*/ 0 w 438"/>
                  <a:gd name="T1" fmla="*/ 0 h 221"/>
                  <a:gd name="T2" fmla="*/ 0 w 438"/>
                  <a:gd name="T3" fmla="*/ 0 h 221"/>
                  <a:gd name="T4" fmla="*/ 0 w 438"/>
                  <a:gd name="T5" fmla="*/ 0 h 221"/>
                  <a:gd name="T6" fmla="*/ 0 w 438"/>
                  <a:gd name="T7" fmla="*/ 0 h 221"/>
                  <a:gd name="T8" fmla="*/ 0 w 438"/>
                  <a:gd name="T9" fmla="*/ 0 h 221"/>
                  <a:gd name="T10" fmla="*/ 0 w 438"/>
                  <a:gd name="T11" fmla="*/ 0 h 221"/>
                  <a:gd name="T12" fmla="*/ 0 w 438"/>
                  <a:gd name="T13" fmla="*/ 0 h 221"/>
                  <a:gd name="T14" fmla="*/ 0 w 438"/>
                  <a:gd name="T15" fmla="*/ 0 h 221"/>
                  <a:gd name="T16" fmla="*/ 0 w 438"/>
                  <a:gd name="T17" fmla="*/ 0 h 221"/>
                  <a:gd name="T18" fmla="*/ 0 w 438"/>
                  <a:gd name="T19" fmla="*/ 0 h 221"/>
                  <a:gd name="T20" fmla="*/ 0 w 438"/>
                  <a:gd name="T21" fmla="*/ 0 h 221"/>
                  <a:gd name="T22" fmla="*/ 0 w 438"/>
                  <a:gd name="T23" fmla="*/ 0 h 221"/>
                  <a:gd name="T24" fmla="*/ 0 w 438"/>
                  <a:gd name="T25" fmla="*/ 0 h 221"/>
                  <a:gd name="T26" fmla="*/ 0 w 438"/>
                  <a:gd name="T27" fmla="*/ 0 h 221"/>
                  <a:gd name="T28" fmla="*/ 0 w 438"/>
                  <a:gd name="T29" fmla="*/ 0 h 221"/>
                  <a:gd name="T30" fmla="*/ 0 w 438"/>
                  <a:gd name="T31" fmla="*/ 0 h 221"/>
                  <a:gd name="T32" fmla="*/ 0 w 438"/>
                  <a:gd name="T33" fmla="*/ 0 h 221"/>
                  <a:gd name="T34" fmla="*/ 0 w 438"/>
                  <a:gd name="T35" fmla="*/ 0 h 221"/>
                  <a:gd name="T36" fmla="*/ 0 w 438"/>
                  <a:gd name="T37" fmla="*/ 0 h 221"/>
                  <a:gd name="T38" fmla="*/ 0 w 438"/>
                  <a:gd name="T39" fmla="*/ 0 h 221"/>
                  <a:gd name="T40" fmla="*/ 0 w 438"/>
                  <a:gd name="T41" fmla="*/ 0 h 221"/>
                  <a:gd name="T42" fmla="*/ 0 w 438"/>
                  <a:gd name="T43" fmla="*/ 0 h 221"/>
                  <a:gd name="T44" fmla="*/ 0 w 438"/>
                  <a:gd name="T45" fmla="*/ 0 h 221"/>
                  <a:gd name="T46" fmla="*/ 0 w 438"/>
                  <a:gd name="T47" fmla="*/ 0 h 221"/>
                  <a:gd name="T48" fmla="*/ 0 w 438"/>
                  <a:gd name="T49" fmla="*/ 0 h 221"/>
                  <a:gd name="T50" fmla="*/ 0 w 438"/>
                  <a:gd name="T51" fmla="*/ 0 h 221"/>
                  <a:gd name="T52" fmla="*/ 0 w 438"/>
                  <a:gd name="T53" fmla="*/ 0 h 221"/>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438"/>
                  <a:gd name="T82" fmla="*/ 0 h 221"/>
                  <a:gd name="T83" fmla="*/ 438 w 438"/>
                  <a:gd name="T84" fmla="*/ 221 h 221"/>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438" h="221">
                    <a:moveTo>
                      <a:pt x="144" y="128"/>
                    </a:moveTo>
                    <a:lnTo>
                      <a:pt x="95" y="96"/>
                    </a:lnTo>
                    <a:lnTo>
                      <a:pt x="33" y="91"/>
                    </a:lnTo>
                    <a:lnTo>
                      <a:pt x="0" y="51"/>
                    </a:lnTo>
                    <a:lnTo>
                      <a:pt x="29" y="25"/>
                    </a:lnTo>
                    <a:lnTo>
                      <a:pt x="75" y="33"/>
                    </a:lnTo>
                    <a:lnTo>
                      <a:pt x="123" y="40"/>
                    </a:lnTo>
                    <a:lnTo>
                      <a:pt x="147" y="7"/>
                    </a:lnTo>
                    <a:lnTo>
                      <a:pt x="187" y="13"/>
                    </a:lnTo>
                    <a:lnTo>
                      <a:pt x="251" y="12"/>
                    </a:lnTo>
                    <a:lnTo>
                      <a:pt x="309" y="6"/>
                    </a:lnTo>
                    <a:lnTo>
                      <a:pt x="368" y="0"/>
                    </a:lnTo>
                    <a:lnTo>
                      <a:pt x="424" y="36"/>
                    </a:lnTo>
                    <a:lnTo>
                      <a:pt x="438" y="61"/>
                    </a:lnTo>
                    <a:lnTo>
                      <a:pt x="402" y="90"/>
                    </a:lnTo>
                    <a:lnTo>
                      <a:pt x="368" y="116"/>
                    </a:lnTo>
                    <a:lnTo>
                      <a:pt x="320" y="128"/>
                    </a:lnTo>
                    <a:lnTo>
                      <a:pt x="290" y="164"/>
                    </a:lnTo>
                    <a:lnTo>
                      <a:pt x="263" y="158"/>
                    </a:lnTo>
                    <a:lnTo>
                      <a:pt x="242" y="158"/>
                    </a:lnTo>
                    <a:lnTo>
                      <a:pt x="211" y="179"/>
                    </a:lnTo>
                    <a:lnTo>
                      <a:pt x="193" y="221"/>
                    </a:lnTo>
                    <a:lnTo>
                      <a:pt x="114" y="210"/>
                    </a:lnTo>
                    <a:lnTo>
                      <a:pt x="36" y="200"/>
                    </a:lnTo>
                    <a:lnTo>
                      <a:pt x="32" y="166"/>
                    </a:lnTo>
                    <a:lnTo>
                      <a:pt x="89" y="146"/>
                    </a:lnTo>
                    <a:lnTo>
                      <a:pt x="144" y="128"/>
                    </a:lnTo>
                    <a:close/>
                  </a:path>
                </a:pathLst>
              </a:custGeom>
              <a:blipFill dpi="0" rotWithShape="0">
                <a:blip r:embed="rId2" cstate="print"/>
                <a:srcRect/>
                <a:tile tx="0" ty="0" sx="100000" sy="100000" flip="none" algn="tl"/>
              </a:blipFill>
              <a:ln w="0">
                <a:noFill/>
                <a:prstDash val="solid"/>
                <a:round/>
                <a:headEnd/>
                <a:tailEnd/>
              </a:ln>
            </p:spPr>
            <p:txBody>
              <a:bodyPr/>
              <a:lstStyle/>
              <a:p>
                <a:endParaRPr lang="en-US" sz="2200" dirty="0">
                  <a:cs typeface="Calibri" pitchFamily="34" charset="0"/>
                </a:endParaRPr>
              </a:p>
            </p:txBody>
          </p:sp>
          <p:sp>
            <p:nvSpPr>
              <p:cNvPr id="267" name="Freeform 253"/>
              <p:cNvSpPr>
                <a:spLocks noChangeAspect="1"/>
              </p:cNvSpPr>
              <p:nvPr/>
            </p:nvSpPr>
            <p:spPr bwMode="auto">
              <a:xfrm>
                <a:off x="3494" y="1882"/>
                <a:ext cx="251" cy="156"/>
              </a:xfrm>
              <a:custGeom>
                <a:avLst/>
                <a:gdLst>
                  <a:gd name="T0" fmla="*/ 0 w 668"/>
                  <a:gd name="T1" fmla="*/ 0 h 416"/>
                  <a:gd name="T2" fmla="*/ 0 w 668"/>
                  <a:gd name="T3" fmla="*/ 0 h 416"/>
                  <a:gd name="T4" fmla="*/ 0 w 668"/>
                  <a:gd name="T5" fmla="*/ 0 h 416"/>
                  <a:gd name="T6" fmla="*/ 0 w 668"/>
                  <a:gd name="T7" fmla="*/ 0 h 416"/>
                  <a:gd name="T8" fmla="*/ 0 w 668"/>
                  <a:gd name="T9" fmla="*/ 0 h 416"/>
                  <a:gd name="T10" fmla="*/ 0 w 668"/>
                  <a:gd name="T11" fmla="*/ 0 h 416"/>
                  <a:gd name="T12" fmla="*/ 0 w 668"/>
                  <a:gd name="T13" fmla="*/ 0 h 416"/>
                  <a:gd name="T14" fmla="*/ 0 w 668"/>
                  <a:gd name="T15" fmla="*/ 0 h 416"/>
                  <a:gd name="T16" fmla="*/ 0 w 668"/>
                  <a:gd name="T17" fmla="*/ 0 h 416"/>
                  <a:gd name="T18" fmla="*/ 0 w 668"/>
                  <a:gd name="T19" fmla="*/ 0 h 416"/>
                  <a:gd name="T20" fmla="*/ 0 w 668"/>
                  <a:gd name="T21" fmla="*/ 0 h 416"/>
                  <a:gd name="T22" fmla="*/ 0 w 668"/>
                  <a:gd name="T23" fmla="*/ 0 h 416"/>
                  <a:gd name="T24" fmla="*/ 0 w 668"/>
                  <a:gd name="T25" fmla="*/ 0 h 416"/>
                  <a:gd name="T26" fmla="*/ 0 w 668"/>
                  <a:gd name="T27" fmla="*/ 0 h 416"/>
                  <a:gd name="T28" fmla="*/ 0 w 668"/>
                  <a:gd name="T29" fmla="*/ 0 h 416"/>
                  <a:gd name="T30" fmla="*/ 0 w 668"/>
                  <a:gd name="T31" fmla="*/ 0 h 416"/>
                  <a:gd name="T32" fmla="*/ 0 w 668"/>
                  <a:gd name="T33" fmla="*/ 0 h 416"/>
                  <a:gd name="T34" fmla="*/ 0 w 668"/>
                  <a:gd name="T35" fmla="*/ 0 h 416"/>
                  <a:gd name="T36" fmla="*/ 0 w 668"/>
                  <a:gd name="T37" fmla="*/ 0 h 416"/>
                  <a:gd name="T38" fmla="*/ 0 w 668"/>
                  <a:gd name="T39" fmla="*/ 0 h 416"/>
                  <a:gd name="T40" fmla="*/ 0 w 668"/>
                  <a:gd name="T41" fmla="*/ 0 h 416"/>
                  <a:gd name="T42" fmla="*/ 0 w 668"/>
                  <a:gd name="T43" fmla="*/ 0 h 416"/>
                  <a:gd name="T44" fmla="*/ 0 w 668"/>
                  <a:gd name="T45" fmla="*/ 0 h 416"/>
                  <a:gd name="T46" fmla="*/ 0 w 668"/>
                  <a:gd name="T47" fmla="*/ 0 h 416"/>
                  <a:gd name="T48" fmla="*/ 0 w 668"/>
                  <a:gd name="T49" fmla="*/ 0 h 416"/>
                  <a:gd name="T50" fmla="*/ 0 w 668"/>
                  <a:gd name="T51" fmla="*/ 0 h 416"/>
                  <a:gd name="T52" fmla="*/ 0 w 668"/>
                  <a:gd name="T53" fmla="*/ 0 h 416"/>
                  <a:gd name="T54" fmla="*/ 0 w 668"/>
                  <a:gd name="T55" fmla="*/ 0 h 416"/>
                  <a:gd name="T56" fmla="*/ 0 w 668"/>
                  <a:gd name="T57" fmla="*/ 0 h 416"/>
                  <a:gd name="T58" fmla="*/ 0 w 668"/>
                  <a:gd name="T59" fmla="*/ 0 h 416"/>
                  <a:gd name="T60" fmla="*/ 0 w 668"/>
                  <a:gd name="T61" fmla="*/ 0 h 416"/>
                  <a:gd name="T62" fmla="*/ 0 w 668"/>
                  <a:gd name="T63" fmla="*/ 0 h 416"/>
                  <a:gd name="T64" fmla="*/ 0 w 668"/>
                  <a:gd name="T65" fmla="*/ 0 h 416"/>
                  <a:gd name="T66" fmla="*/ 0 w 668"/>
                  <a:gd name="T67" fmla="*/ 0 h 416"/>
                  <a:gd name="T68" fmla="*/ 0 w 668"/>
                  <a:gd name="T69" fmla="*/ 0 h 416"/>
                  <a:gd name="T70" fmla="*/ 0 w 668"/>
                  <a:gd name="T71" fmla="*/ 0 h 416"/>
                  <a:gd name="T72" fmla="*/ 0 w 668"/>
                  <a:gd name="T73" fmla="*/ 0 h 416"/>
                  <a:gd name="T74" fmla="*/ 0 w 668"/>
                  <a:gd name="T75" fmla="*/ 0 h 416"/>
                  <a:gd name="T76" fmla="*/ 0 w 668"/>
                  <a:gd name="T77" fmla="*/ 0 h 416"/>
                  <a:gd name="T78" fmla="*/ 0 w 668"/>
                  <a:gd name="T79" fmla="*/ 0 h 416"/>
                  <a:gd name="T80" fmla="*/ 0 w 668"/>
                  <a:gd name="T81" fmla="*/ 0 h 416"/>
                  <a:gd name="T82" fmla="*/ 0 w 668"/>
                  <a:gd name="T83" fmla="*/ 0 h 416"/>
                  <a:gd name="T84" fmla="*/ 0 w 668"/>
                  <a:gd name="T85" fmla="*/ 0 h 416"/>
                  <a:gd name="T86" fmla="*/ 0 w 668"/>
                  <a:gd name="T87" fmla="*/ 0 h 416"/>
                  <a:gd name="T88" fmla="*/ 0 w 668"/>
                  <a:gd name="T89" fmla="*/ 0 h 416"/>
                  <a:gd name="T90" fmla="*/ 0 w 668"/>
                  <a:gd name="T91" fmla="*/ 0 h 416"/>
                  <a:gd name="T92" fmla="*/ 0 w 668"/>
                  <a:gd name="T93" fmla="*/ 0 h 416"/>
                  <a:gd name="T94" fmla="*/ 0 w 668"/>
                  <a:gd name="T95" fmla="*/ 0 h 416"/>
                  <a:gd name="T96" fmla="*/ 0 w 668"/>
                  <a:gd name="T97" fmla="*/ 0 h 416"/>
                  <a:gd name="T98" fmla="*/ 0 w 668"/>
                  <a:gd name="T99" fmla="*/ 0 h 416"/>
                  <a:gd name="T100" fmla="*/ 0 w 668"/>
                  <a:gd name="T101" fmla="*/ 0 h 416"/>
                  <a:gd name="T102" fmla="*/ 0 w 668"/>
                  <a:gd name="T103" fmla="*/ 0 h 416"/>
                  <a:gd name="T104" fmla="*/ 0 w 668"/>
                  <a:gd name="T105" fmla="*/ 0 h 416"/>
                  <a:gd name="T106" fmla="*/ 0 w 668"/>
                  <a:gd name="T107" fmla="*/ 0 h 416"/>
                  <a:gd name="T108" fmla="*/ 0 w 668"/>
                  <a:gd name="T109" fmla="*/ 0 h 41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668"/>
                  <a:gd name="T166" fmla="*/ 0 h 416"/>
                  <a:gd name="T167" fmla="*/ 668 w 668"/>
                  <a:gd name="T168" fmla="*/ 416 h 41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668" h="416">
                    <a:moveTo>
                      <a:pt x="635" y="324"/>
                    </a:moveTo>
                    <a:lnTo>
                      <a:pt x="617" y="365"/>
                    </a:lnTo>
                    <a:lnTo>
                      <a:pt x="574" y="388"/>
                    </a:lnTo>
                    <a:lnTo>
                      <a:pt x="562" y="416"/>
                    </a:lnTo>
                    <a:lnTo>
                      <a:pt x="533" y="412"/>
                    </a:lnTo>
                    <a:lnTo>
                      <a:pt x="492" y="397"/>
                    </a:lnTo>
                    <a:lnTo>
                      <a:pt x="472" y="339"/>
                    </a:lnTo>
                    <a:lnTo>
                      <a:pt x="430" y="333"/>
                    </a:lnTo>
                    <a:lnTo>
                      <a:pt x="392" y="309"/>
                    </a:lnTo>
                    <a:lnTo>
                      <a:pt x="351" y="283"/>
                    </a:lnTo>
                    <a:lnTo>
                      <a:pt x="277" y="255"/>
                    </a:lnTo>
                    <a:lnTo>
                      <a:pt x="235" y="260"/>
                    </a:lnTo>
                    <a:lnTo>
                      <a:pt x="183" y="267"/>
                    </a:lnTo>
                    <a:lnTo>
                      <a:pt x="148" y="301"/>
                    </a:lnTo>
                    <a:lnTo>
                      <a:pt x="133" y="300"/>
                    </a:lnTo>
                    <a:lnTo>
                      <a:pt x="120" y="254"/>
                    </a:lnTo>
                    <a:lnTo>
                      <a:pt x="108" y="207"/>
                    </a:lnTo>
                    <a:lnTo>
                      <a:pt x="80" y="189"/>
                    </a:lnTo>
                    <a:lnTo>
                      <a:pt x="77" y="192"/>
                    </a:lnTo>
                    <a:lnTo>
                      <a:pt x="87" y="180"/>
                    </a:lnTo>
                    <a:lnTo>
                      <a:pt x="93" y="176"/>
                    </a:lnTo>
                    <a:lnTo>
                      <a:pt x="80" y="155"/>
                    </a:lnTo>
                    <a:lnTo>
                      <a:pt x="60" y="160"/>
                    </a:lnTo>
                    <a:lnTo>
                      <a:pt x="60" y="161"/>
                    </a:lnTo>
                    <a:lnTo>
                      <a:pt x="47" y="107"/>
                    </a:lnTo>
                    <a:lnTo>
                      <a:pt x="51" y="103"/>
                    </a:lnTo>
                    <a:lnTo>
                      <a:pt x="77" y="106"/>
                    </a:lnTo>
                    <a:lnTo>
                      <a:pt x="101" y="119"/>
                    </a:lnTo>
                    <a:lnTo>
                      <a:pt x="112" y="115"/>
                    </a:lnTo>
                    <a:lnTo>
                      <a:pt x="115" y="110"/>
                    </a:lnTo>
                    <a:lnTo>
                      <a:pt x="120" y="91"/>
                    </a:lnTo>
                    <a:lnTo>
                      <a:pt x="77" y="48"/>
                    </a:lnTo>
                    <a:lnTo>
                      <a:pt x="39" y="43"/>
                    </a:lnTo>
                    <a:lnTo>
                      <a:pt x="39" y="86"/>
                    </a:lnTo>
                    <a:lnTo>
                      <a:pt x="41" y="91"/>
                    </a:lnTo>
                    <a:lnTo>
                      <a:pt x="11" y="36"/>
                    </a:lnTo>
                    <a:lnTo>
                      <a:pt x="12" y="10"/>
                    </a:lnTo>
                    <a:lnTo>
                      <a:pt x="0" y="0"/>
                    </a:lnTo>
                    <a:lnTo>
                      <a:pt x="80" y="0"/>
                    </a:lnTo>
                    <a:lnTo>
                      <a:pt x="74" y="37"/>
                    </a:lnTo>
                    <a:lnTo>
                      <a:pt x="126" y="54"/>
                    </a:lnTo>
                    <a:lnTo>
                      <a:pt x="178" y="70"/>
                    </a:lnTo>
                    <a:lnTo>
                      <a:pt x="241" y="83"/>
                    </a:lnTo>
                    <a:lnTo>
                      <a:pt x="230" y="52"/>
                    </a:lnTo>
                    <a:lnTo>
                      <a:pt x="253" y="40"/>
                    </a:lnTo>
                    <a:lnTo>
                      <a:pt x="290" y="0"/>
                    </a:lnTo>
                    <a:lnTo>
                      <a:pt x="348" y="40"/>
                    </a:lnTo>
                    <a:lnTo>
                      <a:pt x="384" y="97"/>
                    </a:lnTo>
                    <a:lnTo>
                      <a:pt x="445" y="121"/>
                    </a:lnTo>
                    <a:lnTo>
                      <a:pt x="484" y="140"/>
                    </a:lnTo>
                    <a:lnTo>
                      <a:pt x="560" y="188"/>
                    </a:lnTo>
                    <a:lnTo>
                      <a:pt x="638" y="237"/>
                    </a:lnTo>
                    <a:lnTo>
                      <a:pt x="668" y="291"/>
                    </a:lnTo>
                    <a:lnTo>
                      <a:pt x="650" y="307"/>
                    </a:lnTo>
                    <a:lnTo>
                      <a:pt x="635" y="324"/>
                    </a:lnTo>
                    <a:close/>
                  </a:path>
                </a:pathLst>
              </a:custGeom>
              <a:blipFill dpi="0" rotWithShape="0">
                <a:blip r:embed="rId2" cstate="print"/>
                <a:srcRect/>
                <a:tile tx="0" ty="0" sx="100000" sy="100000" flip="none" algn="tl"/>
              </a:blipFill>
              <a:ln w="0">
                <a:noFill/>
                <a:prstDash val="solid"/>
                <a:round/>
                <a:headEnd/>
                <a:tailEnd/>
              </a:ln>
            </p:spPr>
            <p:txBody>
              <a:bodyPr/>
              <a:lstStyle/>
              <a:p>
                <a:endParaRPr lang="en-US" sz="2200" dirty="0">
                  <a:cs typeface="Calibri" pitchFamily="34" charset="0"/>
                </a:endParaRPr>
              </a:p>
            </p:txBody>
          </p:sp>
          <p:sp>
            <p:nvSpPr>
              <p:cNvPr id="268" name="Freeform 254"/>
              <p:cNvSpPr>
                <a:spLocks noChangeAspect="1"/>
              </p:cNvSpPr>
              <p:nvPr/>
            </p:nvSpPr>
            <p:spPr bwMode="auto">
              <a:xfrm>
                <a:off x="3673" y="1973"/>
                <a:ext cx="231" cy="186"/>
              </a:xfrm>
              <a:custGeom>
                <a:avLst/>
                <a:gdLst>
                  <a:gd name="T0" fmla="*/ 0 w 615"/>
                  <a:gd name="T1" fmla="*/ 0 h 496"/>
                  <a:gd name="T2" fmla="*/ 0 w 615"/>
                  <a:gd name="T3" fmla="*/ 0 h 496"/>
                  <a:gd name="T4" fmla="*/ 0 w 615"/>
                  <a:gd name="T5" fmla="*/ 0 h 496"/>
                  <a:gd name="T6" fmla="*/ 0 w 615"/>
                  <a:gd name="T7" fmla="*/ 0 h 496"/>
                  <a:gd name="T8" fmla="*/ 0 w 615"/>
                  <a:gd name="T9" fmla="*/ 0 h 496"/>
                  <a:gd name="T10" fmla="*/ 0 w 615"/>
                  <a:gd name="T11" fmla="*/ 0 h 496"/>
                  <a:gd name="T12" fmla="*/ 0 w 615"/>
                  <a:gd name="T13" fmla="*/ 0 h 496"/>
                  <a:gd name="T14" fmla="*/ 0 w 615"/>
                  <a:gd name="T15" fmla="*/ 0 h 496"/>
                  <a:gd name="T16" fmla="*/ 0 w 615"/>
                  <a:gd name="T17" fmla="*/ 0 h 496"/>
                  <a:gd name="T18" fmla="*/ 0 w 615"/>
                  <a:gd name="T19" fmla="*/ 0 h 496"/>
                  <a:gd name="T20" fmla="*/ 0 w 615"/>
                  <a:gd name="T21" fmla="*/ 0 h 496"/>
                  <a:gd name="T22" fmla="*/ 0 w 615"/>
                  <a:gd name="T23" fmla="*/ 0 h 496"/>
                  <a:gd name="T24" fmla="*/ 0 w 615"/>
                  <a:gd name="T25" fmla="*/ 0 h 496"/>
                  <a:gd name="T26" fmla="*/ 0 w 615"/>
                  <a:gd name="T27" fmla="*/ 0 h 496"/>
                  <a:gd name="T28" fmla="*/ 0 w 615"/>
                  <a:gd name="T29" fmla="*/ 0 h 496"/>
                  <a:gd name="T30" fmla="*/ 0 w 615"/>
                  <a:gd name="T31" fmla="*/ 0 h 496"/>
                  <a:gd name="T32" fmla="*/ 0 w 615"/>
                  <a:gd name="T33" fmla="*/ 0 h 496"/>
                  <a:gd name="T34" fmla="*/ 0 w 615"/>
                  <a:gd name="T35" fmla="*/ 0 h 496"/>
                  <a:gd name="T36" fmla="*/ 0 w 615"/>
                  <a:gd name="T37" fmla="*/ 0 h 496"/>
                  <a:gd name="T38" fmla="*/ 0 w 615"/>
                  <a:gd name="T39" fmla="*/ 0 h 496"/>
                  <a:gd name="T40" fmla="*/ 0 w 615"/>
                  <a:gd name="T41" fmla="*/ 0 h 496"/>
                  <a:gd name="T42" fmla="*/ 0 w 615"/>
                  <a:gd name="T43" fmla="*/ 0 h 496"/>
                  <a:gd name="T44" fmla="*/ 0 w 615"/>
                  <a:gd name="T45" fmla="*/ 0 h 496"/>
                  <a:gd name="T46" fmla="*/ 0 w 615"/>
                  <a:gd name="T47" fmla="*/ 0 h 496"/>
                  <a:gd name="T48" fmla="*/ 0 w 615"/>
                  <a:gd name="T49" fmla="*/ 0 h 496"/>
                  <a:gd name="T50" fmla="*/ 0 w 615"/>
                  <a:gd name="T51" fmla="*/ 0 h 496"/>
                  <a:gd name="T52" fmla="*/ 0 w 615"/>
                  <a:gd name="T53" fmla="*/ 0 h 496"/>
                  <a:gd name="T54" fmla="*/ 0 w 615"/>
                  <a:gd name="T55" fmla="*/ 0 h 496"/>
                  <a:gd name="T56" fmla="*/ 0 w 615"/>
                  <a:gd name="T57" fmla="*/ 0 h 496"/>
                  <a:gd name="T58" fmla="*/ 0 w 615"/>
                  <a:gd name="T59" fmla="*/ 0 h 496"/>
                  <a:gd name="T60" fmla="*/ 0 w 615"/>
                  <a:gd name="T61" fmla="*/ 0 h 496"/>
                  <a:gd name="T62" fmla="*/ 0 w 615"/>
                  <a:gd name="T63" fmla="*/ 0 h 496"/>
                  <a:gd name="T64" fmla="*/ 0 w 615"/>
                  <a:gd name="T65" fmla="*/ 0 h 496"/>
                  <a:gd name="T66" fmla="*/ 0 w 615"/>
                  <a:gd name="T67" fmla="*/ 0 h 496"/>
                  <a:gd name="T68" fmla="*/ 0 w 615"/>
                  <a:gd name="T69" fmla="*/ 0 h 496"/>
                  <a:gd name="T70" fmla="*/ 0 w 615"/>
                  <a:gd name="T71" fmla="*/ 0 h 496"/>
                  <a:gd name="T72" fmla="*/ 0 w 615"/>
                  <a:gd name="T73" fmla="*/ 0 h 496"/>
                  <a:gd name="T74" fmla="*/ 0 w 615"/>
                  <a:gd name="T75" fmla="*/ 0 h 496"/>
                  <a:gd name="T76" fmla="*/ 0 w 615"/>
                  <a:gd name="T77" fmla="*/ 0 h 496"/>
                  <a:gd name="T78" fmla="*/ 0 w 615"/>
                  <a:gd name="T79" fmla="*/ 0 h 496"/>
                  <a:gd name="T80" fmla="*/ 0 w 615"/>
                  <a:gd name="T81" fmla="*/ 0 h 496"/>
                  <a:gd name="T82" fmla="*/ 0 w 615"/>
                  <a:gd name="T83" fmla="*/ 0 h 496"/>
                  <a:gd name="T84" fmla="*/ 0 w 615"/>
                  <a:gd name="T85" fmla="*/ 0 h 496"/>
                  <a:gd name="T86" fmla="*/ 0 w 615"/>
                  <a:gd name="T87" fmla="*/ 0 h 496"/>
                  <a:gd name="T88" fmla="*/ 0 w 615"/>
                  <a:gd name="T89" fmla="*/ 0 h 496"/>
                  <a:gd name="T90" fmla="*/ 0 w 615"/>
                  <a:gd name="T91" fmla="*/ 0 h 496"/>
                  <a:gd name="T92" fmla="*/ 0 w 615"/>
                  <a:gd name="T93" fmla="*/ 0 h 496"/>
                  <a:gd name="T94" fmla="*/ 0 w 615"/>
                  <a:gd name="T95" fmla="*/ 0 h 496"/>
                  <a:gd name="T96" fmla="*/ 0 w 615"/>
                  <a:gd name="T97" fmla="*/ 0 h 496"/>
                  <a:gd name="T98" fmla="*/ 0 w 615"/>
                  <a:gd name="T99" fmla="*/ 0 h 496"/>
                  <a:gd name="T100" fmla="*/ 0 w 615"/>
                  <a:gd name="T101" fmla="*/ 0 h 496"/>
                  <a:gd name="T102" fmla="*/ 0 w 615"/>
                  <a:gd name="T103" fmla="*/ 0 h 496"/>
                  <a:gd name="T104" fmla="*/ 0 w 615"/>
                  <a:gd name="T105" fmla="*/ 0 h 496"/>
                  <a:gd name="T106" fmla="*/ 0 w 615"/>
                  <a:gd name="T107" fmla="*/ 0 h 496"/>
                  <a:gd name="T108" fmla="*/ 0 w 615"/>
                  <a:gd name="T109" fmla="*/ 0 h 496"/>
                  <a:gd name="T110" fmla="*/ 0 w 615"/>
                  <a:gd name="T111" fmla="*/ 0 h 496"/>
                  <a:gd name="T112" fmla="*/ 0 w 615"/>
                  <a:gd name="T113" fmla="*/ 0 h 49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615"/>
                  <a:gd name="T172" fmla="*/ 0 h 496"/>
                  <a:gd name="T173" fmla="*/ 615 w 615"/>
                  <a:gd name="T174" fmla="*/ 496 h 49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615" h="496">
                    <a:moveTo>
                      <a:pt x="4" y="216"/>
                    </a:moveTo>
                    <a:lnTo>
                      <a:pt x="0" y="224"/>
                    </a:lnTo>
                    <a:lnTo>
                      <a:pt x="0" y="252"/>
                    </a:lnTo>
                    <a:lnTo>
                      <a:pt x="19" y="267"/>
                    </a:lnTo>
                    <a:lnTo>
                      <a:pt x="15" y="278"/>
                    </a:lnTo>
                    <a:lnTo>
                      <a:pt x="25" y="324"/>
                    </a:lnTo>
                    <a:lnTo>
                      <a:pt x="34" y="370"/>
                    </a:lnTo>
                    <a:lnTo>
                      <a:pt x="79" y="387"/>
                    </a:lnTo>
                    <a:lnTo>
                      <a:pt x="89" y="407"/>
                    </a:lnTo>
                    <a:lnTo>
                      <a:pt x="55" y="470"/>
                    </a:lnTo>
                    <a:lnTo>
                      <a:pt x="95" y="484"/>
                    </a:lnTo>
                    <a:lnTo>
                      <a:pt x="134" y="496"/>
                    </a:lnTo>
                    <a:lnTo>
                      <a:pt x="206" y="494"/>
                    </a:lnTo>
                    <a:lnTo>
                      <a:pt x="256" y="482"/>
                    </a:lnTo>
                    <a:lnTo>
                      <a:pt x="307" y="472"/>
                    </a:lnTo>
                    <a:lnTo>
                      <a:pt x="306" y="446"/>
                    </a:lnTo>
                    <a:lnTo>
                      <a:pt x="315" y="403"/>
                    </a:lnTo>
                    <a:lnTo>
                      <a:pt x="359" y="385"/>
                    </a:lnTo>
                    <a:lnTo>
                      <a:pt x="371" y="369"/>
                    </a:lnTo>
                    <a:lnTo>
                      <a:pt x="418" y="372"/>
                    </a:lnTo>
                    <a:lnTo>
                      <a:pt x="421" y="310"/>
                    </a:lnTo>
                    <a:lnTo>
                      <a:pt x="458" y="279"/>
                    </a:lnTo>
                    <a:lnTo>
                      <a:pt x="431" y="248"/>
                    </a:lnTo>
                    <a:lnTo>
                      <a:pt x="471" y="245"/>
                    </a:lnTo>
                    <a:lnTo>
                      <a:pt x="480" y="221"/>
                    </a:lnTo>
                    <a:lnTo>
                      <a:pt x="494" y="181"/>
                    </a:lnTo>
                    <a:lnTo>
                      <a:pt x="467" y="133"/>
                    </a:lnTo>
                    <a:lnTo>
                      <a:pt x="492" y="100"/>
                    </a:lnTo>
                    <a:lnTo>
                      <a:pt x="547" y="87"/>
                    </a:lnTo>
                    <a:lnTo>
                      <a:pt x="601" y="75"/>
                    </a:lnTo>
                    <a:lnTo>
                      <a:pt x="600" y="63"/>
                    </a:lnTo>
                    <a:lnTo>
                      <a:pt x="613" y="64"/>
                    </a:lnTo>
                    <a:lnTo>
                      <a:pt x="615" y="64"/>
                    </a:lnTo>
                    <a:lnTo>
                      <a:pt x="574" y="60"/>
                    </a:lnTo>
                    <a:lnTo>
                      <a:pt x="561" y="58"/>
                    </a:lnTo>
                    <a:lnTo>
                      <a:pt x="525" y="60"/>
                    </a:lnTo>
                    <a:lnTo>
                      <a:pt x="468" y="90"/>
                    </a:lnTo>
                    <a:lnTo>
                      <a:pt x="449" y="24"/>
                    </a:lnTo>
                    <a:lnTo>
                      <a:pt x="437" y="22"/>
                    </a:lnTo>
                    <a:lnTo>
                      <a:pt x="424" y="0"/>
                    </a:lnTo>
                    <a:lnTo>
                      <a:pt x="401" y="8"/>
                    </a:lnTo>
                    <a:lnTo>
                      <a:pt x="395" y="40"/>
                    </a:lnTo>
                    <a:lnTo>
                      <a:pt x="361" y="57"/>
                    </a:lnTo>
                    <a:lnTo>
                      <a:pt x="352" y="67"/>
                    </a:lnTo>
                    <a:lnTo>
                      <a:pt x="319" y="69"/>
                    </a:lnTo>
                    <a:lnTo>
                      <a:pt x="297" y="73"/>
                    </a:lnTo>
                    <a:lnTo>
                      <a:pt x="280" y="63"/>
                    </a:lnTo>
                    <a:lnTo>
                      <a:pt x="235" y="55"/>
                    </a:lnTo>
                    <a:lnTo>
                      <a:pt x="191" y="48"/>
                    </a:lnTo>
                    <a:lnTo>
                      <a:pt x="173" y="64"/>
                    </a:lnTo>
                    <a:lnTo>
                      <a:pt x="158" y="81"/>
                    </a:lnTo>
                    <a:lnTo>
                      <a:pt x="140" y="122"/>
                    </a:lnTo>
                    <a:lnTo>
                      <a:pt x="97" y="145"/>
                    </a:lnTo>
                    <a:lnTo>
                      <a:pt x="85" y="173"/>
                    </a:lnTo>
                    <a:lnTo>
                      <a:pt x="56" y="169"/>
                    </a:lnTo>
                    <a:lnTo>
                      <a:pt x="15" y="154"/>
                    </a:lnTo>
                    <a:lnTo>
                      <a:pt x="4" y="216"/>
                    </a:lnTo>
                    <a:close/>
                  </a:path>
                </a:pathLst>
              </a:custGeom>
              <a:blipFill dpi="0" rotWithShape="0">
                <a:blip r:embed="rId2" cstate="print"/>
                <a:srcRect/>
                <a:tile tx="0" ty="0" sx="100000" sy="100000" flip="none" algn="tl"/>
              </a:blipFill>
              <a:ln w="0">
                <a:noFill/>
                <a:prstDash val="solid"/>
                <a:round/>
                <a:headEnd/>
                <a:tailEnd/>
              </a:ln>
            </p:spPr>
            <p:txBody>
              <a:bodyPr/>
              <a:lstStyle/>
              <a:p>
                <a:endParaRPr lang="en-US" sz="2200" dirty="0">
                  <a:cs typeface="Calibri" pitchFamily="34" charset="0"/>
                </a:endParaRPr>
              </a:p>
            </p:txBody>
          </p:sp>
          <p:sp>
            <p:nvSpPr>
              <p:cNvPr id="269" name="Freeform 255"/>
              <p:cNvSpPr>
                <a:spLocks noChangeAspect="1"/>
              </p:cNvSpPr>
              <p:nvPr/>
            </p:nvSpPr>
            <p:spPr bwMode="auto">
              <a:xfrm>
                <a:off x="3183" y="2029"/>
                <a:ext cx="34" cy="22"/>
              </a:xfrm>
              <a:custGeom>
                <a:avLst/>
                <a:gdLst>
                  <a:gd name="T0" fmla="*/ 0 w 94"/>
                  <a:gd name="T1" fmla="*/ 0 h 59"/>
                  <a:gd name="T2" fmla="*/ 0 w 94"/>
                  <a:gd name="T3" fmla="*/ 0 h 59"/>
                  <a:gd name="T4" fmla="*/ 0 w 94"/>
                  <a:gd name="T5" fmla="*/ 0 h 59"/>
                  <a:gd name="T6" fmla="*/ 0 w 94"/>
                  <a:gd name="T7" fmla="*/ 0 h 59"/>
                  <a:gd name="T8" fmla="*/ 0 w 94"/>
                  <a:gd name="T9" fmla="*/ 0 h 59"/>
                  <a:gd name="T10" fmla="*/ 0 w 94"/>
                  <a:gd name="T11" fmla="*/ 0 h 59"/>
                  <a:gd name="T12" fmla="*/ 0 w 94"/>
                  <a:gd name="T13" fmla="*/ 0 h 59"/>
                  <a:gd name="T14" fmla="*/ 0 60000 65536"/>
                  <a:gd name="T15" fmla="*/ 0 60000 65536"/>
                  <a:gd name="T16" fmla="*/ 0 60000 65536"/>
                  <a:gd name="T17" fmla="*/ 0 60000 65536"/>
                  <a:gd name="T18" fmla="*/ 0 60000 65536"/>
                  <a:gd name="T19" fmla="*/ 0 60000 65536"/>
                  <a:gd name="T20" fmla="*/ 0 60000 65536"/>
                  <a:gd name="T21" fmla="*/ 0 w 94"/>
                  <a:gd name="T22" fmla="*/ 0 h 59"/>
                  <a:gd name="T23" fmla="*/ 94 w 94"/>
                  <a:gd name="T24" fmla="*/ 59 h 5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94" h="59">
                    <a:moveTo>
                      <a:pt x="94" y="0"/>
                    </a:moveTo>
                    <a:lnTo>
                      <a:pt x="34" y="18"/>
                    </a:lnTo>
                    <a:lnTo>
                      <a:pt x="0" y="35"/>
                    </a:lnTo>
                    <a:lnTo>
                      <a:pt x="15" y="59"/>
                    </a:lnTo>
                    <a:lnTo>
                      <a:pt x="67" y="39"/>
                    </a:lnTo>
                    <a:lnTo>
                      <a:pt x="67" y="29"/>
                    </a:lnTo>
                    <a:lnTo>
                      <a:pt x="94" y="0"/>
                    </a:lnTo>
                    <a:close/>
                  </a:path>
                </a:pathLst>
              </a:custGeom>
              <a:blipFill dpi="0" rotWithShape="0">
                <a:blip r:embed="rId2" cstate="print"/>
                <a:srcRect/>
                <a:tile tx="0" ty="0" sx="100000" sy="100000" flip="none" algn="tl"/>
              </a:blipFill>
              <a:ln w="0">
                <a:noFill/>
                <a:prstDash val="solid"/>
                <a:round/>
                <a:headEnd/>
                <a:tailEnd/>
              </a:ln>
            </p:spPr>
            <p:txBody>
              <a:bodyPr/>
              <a:lstStyle/>
              <a:p>
                <a:endParaRPr lang="en-US" sz="2200" dirty="0">
                  <a:cs typeface="Calibri" pitchFamily="34" charset="0"/>
                </a:endParaRPr>
              </a:p>
            </p:txBody>
          </p:sp>
          <p:sp>
            <p:nvSpPr>
              <p:cNvPr id="270" name="Line 256"/>
              <p:cNvSpPr>
                <a:spLocks noChangeAspect="1" noChangeShapeType="1"/>
              </p:cNvSpPr>
              <p:nvPr/>
            </p:nvSpPr>
            <p:spPr bwMode="auto">
              <a:xfrm>
                <a:off x="3892" y="2003"/>
                <a:ext cx="3" cy="3"/>
              </a:xfrm>
              <a:prstGeom prst="line">
                <a:avLst/>
              </a:prstGeom>
              <a:noFill/>
              <a:ln w="0">
                <a:noFill/>
                <a:round/>
                <a:headEnd/>
                <a:tailEnd/>
              </a:ln>
            </p:spPr>
            <p:txBody>
              <a:bodyPr/>
              <a:lstStyle/>
              <a:p>
                <a:endParaRPr lang="en-US" sz="2200" dirty="0">
                  <a:cs typeface="Calibri" pitchFamily="34" charset="0"/>
                </a:endParaRPr>
              </a:p>
            </p:txBody>
          </p:sp>
          <p:sp>
            <p:nvSpPr>
              <p:cNvPr id="271" name="Line 257"/>
              <p:cNvSpPr>
                <a:spLocks noChangeAspect="1" noChangeShapeType="1"/>
              </p:cNvSpPr>
              <p:nvPr/>
            </p:nvSpPr>
            <p:spPr bwMode="auto">
              <a:xfrm flipH="1">
                <a:off x="3889" y="2010"/>
                <a:ext cx="5" cy="2"/>
              </a:xfrm>
              <a:prstGeom prst="line">
                <a:avLst/>
              </a:prstGeom>
              <a:noFill/>
              <a:ln w="0">
                <a:noFill/>
                <a:round/>
                <a:headEnd/>
                <a:tailEnd/>
              </a:ln>
            </p:spPr>
            <p:txBody>
              <a:bodyPr/>
              <a:lstStyle/>
              <a:p>
                <a:endParaRPr lang="en-US" sz="2200" dirty="0">
                  <a:cs typeface="Calibri" pitchFamily="34" charset="0"/>
                </a:endParaRPr>
              </a:p>
            </p:txBody>
          </p:sp>
          <p:sp>
            <p:nvSpPr>
              <p:cNvPr id="272" name="Line 258"/>
              <p:cNvSpPr>
                <a:spLocks noChangeAspect="1" noChangeShapeType="1"/>
              </p:cNvSpPr>
              <p:nvPr/>
            </p:nvSpPr>
            <p:spPr bwMode="auto">
              <a:xfrm>
                <a:off x="3883" y="2038"/>
                <a:ext cx="4" cy="6"/>
              </a:xfrm>
              <a:prstGeom prst="line">
                <a:avLst/>
              </a:prstGeom>
              <a:noFill/>
              <a:ln w="0">
                <a:noFill/>
                <a:round/>
                <a:headEnd/>
                <a:tailEnd/>
              </a:ln>
            </p:spPr>
            <p:txBody>
              <a:bodyPr/>
              <a:lstStyle/>
              <a:p>
                <a:endParaRPr lang="en-US" sz="2200" dirty="0">
                  <a:cs typeface="Calibri" pitchFamily="34" charset="0"/>
                </a:endParaRPr>
              </a:p>
            </p:txBody>
          </p:sp>
          <p:sp>
            <p:nvSpPr>
              <p:cNvPr id="273" name="Line 259"/>
              <p:cNvSpPr>
                <a:spLocks noChangeAspect="1" noChangeShapeType="1"/>
              </p:cNvSpPr>
              <p:nvPr/>
            </p:nvSpPr>
            <p:spPr bwMode="auto">
              <a:xfrm>
                <a:off x="3889" y="2059"/>
                <a:ext cx="8" cy="7"/>
              </a:xfrm>
              <a:prstGeom prst="line">
                <a:avLst/>
              </a:prstGeom>
              <a:noFill/>
              <a:ln w="0">
                <a:noFill/>
                <a:round/>
                <a:headEnd/>
                <a:tailEnd/>
              </a:ln>
            </p:spPr>
            <p:txBody>
              <a:bodyPr/>
              <a:lstStyle/>
              <a:p>
                <a:endParaRPr lang="en-US" sz="2200" dirty="0">
                  <a:cs typeface="Calibri" pitchFamily="34" charset="0"/>
                </a:endParaRPr>
              </a:p>
            </p:txBody>
          </p:sp>
          <p:sp>
            <p:nvSpPr>
              <p:cNvPr id="274" name="Line 260"/>
              <p:cNvSpPr>
                <a:spLocks noChangeAspect="1" noChangeShapeType="1"/>
              </p:cNvSpPr>
              <p:nvPr/>
            </p:nvSpPr>
            <p:spPr bwMode="auto">
              <a:xfrm flipV="1">
                <a:off x="3994" y="2059"/>
                <a:ext cx="8" cy="5"/>
              </a:xfrm>
              <a:prstGeom prst="line">
                <a:avLst/>
              </a:prstGeom>
              <a:noFill/>
              <a:ln w="0">
                <a:noFill/>
                <a:round/>
                <a:headEnd/>
                <a:tailEnd/>
              </a:ln>
            </p:spPr>
            <p:txBody>
              <a:bodyPr/>
              <a:lstStyle/>
              <a:p>
                <a:endParaRPr lang="en-US" sz="2200" dirty="0">
                  <a:cs typeface="Calibri" pitchFamily="34" charset="0"/>
                </a:endParaRPr>
              </a:p>
            </p:txBody>
          </p:sp>
          <p:sp>
            <p:nvSpPr>
              <p:cNvPr id="275" name="Line 261"/>
              <p:cNvSpPr>
                <a:spLocks noChangeAspect="1" noChangeShapeType="1"/>
              </p:cNvSpPr>
              <p:nvPr/>
            </p:nvSpPr>
            <p:spPr bwMode="auto">
              <a:xfrm flipV="1">
                <a:off x="4001" y="2049"/>
                <a:ext cx="3" cy="11"/>
              </a:xfrm>
              <a:prstGeom prst="line">
                <a:avLst/>
              </a:prstGeom>
              <a:noFill/>
              <a:ln w="0">
                <a:noFill/>
                <a:round/>
                <a:headEnd/>
                <a:tailEnd/>
              </a:ln>
            </p:spPr>
            <p:txBody>
              <a:bodyPr/>
              <a:lstStyle/>
              <a:p>
                <a:endParaRPr lang="en-US" sz="2200" dirty="0">
                  <a:cs typeface="Calibri" pitchFamily="34" charset="0"/>
                </a:endParaRPr>
              </a:p>
            </p:txBody>
          </p:sp>
          <p:sp>
            <p:nvSpPr>
              <p:cNvPr id="276" name="Line 262"/>
              <p:cNvSpPr>
                <a:spLocks noChangeAspect="1" noChangeShapeType="1"/>
              </p:cNvSpPr>
              <p:nvPr/>
            </p:nvSpPr>
            <p:spPr bwMode="auto">
              <a:xfrm flipH="1" flipV="1">
                <a:off x="3987" y="2026"/>
                <a:ext cx="6" cy="2"/>
              </a:xfrm>
              <a:prstGeom prst="line">
                <a:avLst/>
              </a:prstGeom>
              <a:noFill/>
              <a:ln w="0">
                <a:noFill/>
                <a:round/>
                <a:headEnd/>
                <a:tailEnd/>
              </a:ln>
            </p:spPr>
            <p:txBody>
              <a:bodyPr/>
              <a:lstStyle/>
              <a:p>
                <a:endParaRPr lang="en-US" sz="2200" dirty="0">
                  <a:cs typeface="Calibri" pitchFamily="34" charset="0"/>
                </a:endParaRPr>
              </a:p>
            </p:txBody>
          </p:sp>
          <p:sp>
            <p:nvSpPr>
              <p:cNvPr id="277" name="Line 263"/>
              <p:cNvSpPr>
                <a:spLocks noChangeAspect="1" noChangeShapeType="1"/>
              </p:cNvSpPr>
              <p:nvPr/>
            </p:nvSpPr>
            <p:spPr bwMode="auto">
              <a:xfrm flipH="1">
                <a:off x="3964" y="2024"/>
                <a:ext cx="12" cy="9"/>
              </a:xfrm>
              <a:prstGeom prst="line">
                <a:avLst/>
              </a:prstGeom>
              <a:noFill/>
              <a:ln w="0">
                <a:noFill/>
                <a:round/>
                <a:headEnd/>
                <a:tailEnd/>
              </a:ln>
            </p:spPr>
            <p:txBody>
              <a:bodyPr/>
              <a:lstStyle/>
              <a:p>
                <a:endParaRPr lang="en-US" sz="2200" dirty="0">
                  <a:cs typeface="Calibri" pitchFamily="34" charset="0"/>
                </a:endParaRPr>
              </a:p>
            </p:txBody>
          </p:sp>
          <p:sp>
            <p:nvSpPr>
              <p:cNvPr id="278" name="Freeform 264"/>
              <p:cNvSpPr>
                <a:spLocks noChangeAspect="1"/>
              </p:cNvSpPr>
              <p:nvPr/>
            </p:nvSpPr>
            <p:spPr bwMode="auto">
              <a:xfrm>
                <a:off x="3232" y="2050"/>
                <a:ext cx="23" cy="33"/>
              </a:xfrm>
              <a:custGeom>
                <a:avLst/>
                <a:gdLst>
                  <a:gd name="T0" fmla="*/ 0 w 58"/>
                  <a:gd name="T1" fmla="*/ 0 h 85"/>
                  <a:gd name="T2" fmla="*/ 0 w 58"/>
                  <a:gd name="T3" fmla="*/ 0 h 85"/>
                  <a:gd name="T4" fmla="*/ 0 w 58"/>
                  <a:gd name="T5" fmla="*/ 0 h 85"/>
                  <a:gd name="T6" fmla="*/ 0 w 58"/>
                  <a:gd name="T7" fmla="*/ 0 h 85"/>
                  <a:gd name="T8" fmla="*/ 0 w 58"/>
                  <a:gd name="T9" fmla="*/ 0 h 85"/>
                  <a:gd name="T10" fmla="*/ 0 w 58"/>
                  <a:gd name="T11" fmla="*/ 0 h 85"/>
                  <a:gd name="T12" fmla="*/ 0 w 58"/>
                  <a:gd name="T13" fmla="*/ 0 h 85"/>
                  <a:gd name="T14" fmla="*/ 0 60000 65536"/>
                  <a:gd name="T15" fmla="*/ 0 60000 65536"/>
                  <a:gd name="T16" fmla="*/ 0 60000 65536"/>
                  <a:gd name="T17" fmla="*/ 0 60000 65536"/>
                  <a:gd name="T18" fmla="*/ 0 60000 65536"/>
                  <a:gd name="T19" fmla="*/ 0 60000 65536"/>
                  <a:gd name="T20" fmla="*/ 0 60000 65536"/>
                  <a:gd name="T21" fmla="*/ 0 w 58"/>
                  <a:gd name="T22" fmla="*/ 0 h 85"/>
                  <a:gd name="T23" fmla="*/ 58 w 58"/>
                  <a:gd name="T24" fmla="*/ 85 h 8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8" h="85">
                    <a:moveTo>
                      <a:pt x="52" y="45"/>
                    </a:moveTo>
                    <a:lnTo>
                      <a:pt x="22" y="78"/>
                    </a:lnTo>
                    <a:lnTo>
                      <a:pt x="0" y="85"/>
                    </a:lnTo>
                    <a:lnTo>
                      <a:pt x="15" y="43"/>
                    </a:lnTo>
                    <a:lnTo>
                      <a:pt x="30" y="0"/>
                    </a:lnTo>
                    <a:lnTo>
                      <a:pt x="58" y="13"/>
                    </a:lnTo>
                    <a:lnTo>
                      <a:pt x="52" y="45"/>
                    </a:lnTo>
                    <a:close/>
                  </a:path>
                </a:pathLst>
              </a:custGeom>
              <a:blipFill dpi="0" rotWithShape="0">
                <a:blip r:embed="rId2" cstate="print"/>
                <a:srcRect/>
                <a:tile tx="0" ty="0" sx="100000" sy="100000" flip="none" algn="tl"/>
              </a:blipFill>
              <a:ln w="0">
                <a:noFill/>
                <a:prstDash val="solid"/>
                <a:round/>
                <a:headEnd/>
                <a:tailEnd/>
              </a:ln>
            </p:spPr>
            <p:txBody>
              <a:bodyPr/>
              <a:lstStyle/>
              <a:p>
                <a:endParaRPr lang="en-US" sz="2200" dirty="0">
                  <a:cs typeface="Calibri" pitchFamily="34" charset="0"/>
                </a:endParaRPr>
              </a:p>
            </p:txBody>
          </p:sp>
          <p:sp>
            <p:nvSpPr>
              <p:cNvPr id="279" name="Freeform 265"/>
              <p:cNvSpPr>
                <a:spLocks noChangeAspect="1"/>
              </p:cNvSpPr>
              <p:nvPr/>
            </p:nvSpPr>
            <p:spPr bwMode="auto">
              <a:xfrm>
                <a:off x="3240" y="1998"/>
                <a:ext cx="107" cy="101"/>
              </a:xfrm>
              <a:custGeom>
                <a:avLst/>
                <a:gdLst>
                  <a:gd name="T0" fmla="*/ 0 w 285"/>
                  <a:gd name="T1" fmla="*/ 0 h 268"/>
                  <a:gd name="T2" fmla="*/ 0 w 285"/>
                  <a:gd name="T3" fmla="*/ 0 h 268"/>
                  <a:gd name="T4" fmla="*/ 0 w 285"/>
                  <a:gd name="T5" fmla="*/ 0 h 268"/>
                  <a:gd name="T6" fmla="*/ 0 w 285"/>
                  <a:gd name="T7" fmla="*/ 0 h 268"/>
                  <a:gd name="T8" fmla="*/ 0 w 285"/>
                  <a:gd name="T9" fmla="*/ 0 h 268"/>
                  <a:gd name="T10" fmla="*/ 0 w 285"/>
                  <a:gd name="T11" fmla="*/ 0 h 268"/>
                  <a:gd name="T12" fmla="*/ 0 w 285"/>
                  <a:gd name="T13" fmla="*/ 0 h 268"/>
                  <a:gd name="T14" fmla="*/ 0 w 285"/>
                  <a:gd name="T15" fmla="*/ 0 h 268"/>
                  <a:gd name="T16" fmla="*/ 0 w 285"/>
                  <a:gd name="T17" fmla="*/ 0 h 268"/>
                  <a:gd name="T18" fmla="*/ 0 w 285"/>
                  <a:gd name="T19" fmla="*/ 0 h 268"/>
                  <a:gd name="T20" fmla="*/ 0 w 285"/>
                  <a:gd name="T21" fmla="*/ 0 h 268"/>
                  <a:gd name="T22" fmla="*/ 0 w 285"/>
                  <a:gd name="T23" fmla="*/ 0 h 268"/>
                  <a:gd name="T24" fmla="*/ 0 w 285"/>
                  <a:gd name="T25" fmla="*/ 0 h 268"/>
                  <a:gd name="T26" fmla="*/ 0 w 285"/>
                  <a:gd name="T27" fmla="*/ 0 h 268"/>
                  <a:gd name="T28" fmla="*/ 0 w 285"/>
                  <a:gd name="T29" fmla="*/ 0 h 268"/>
                  <a:gd name="T30" fmla="*/ 0 w 285"/>
                  <a:gd name="T31" fmla="*/ 0 h 268"/>
                  <a:gd name="T32" fmla="*/ 0 w 285"/>
                  <a:gd name="T33" fmla="*/ 0 h 268"/>
                  <a:gd name="T34" fmla="*/ 0 w 285"/>
                  <a:gd name="T35" fmla="*/ 0 h 268"/>
                  <a:gd name="T36" fmla="*/ 0 w 285"/>
                  <a:gd name="T37" fmla="*/ 0 h 268"/>
                  <a:gd name="T38" fmla="*/ 0 w 285"/>
                  <a:gd name="T39" fmla="*/ 0 h 268"/>
                  <a:gd name="T40" fmla="*/ 0 w 285"/>
                  <a:gd name="T41" fmla="*/ 0 h 268"/>
                  <a:gd name="T42" fmla="*/ 0 w 285"/>
                  <a:gd name="T43" fmla="*/ 0 h 268"/>
                  <a:gd name="T44" fmla="*/ 0 w 285"/>
                  <a:gd name="T45" fmla="*/ 0 h 268"/>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285"/>
                  <a:gd name="T70" fmla="*/ 0 h 268"/>
                  <a:gd name="T71" fmla="*/ 285 w 285"/>
                  <a:gd name="T72" fmla="*/ 268 h 268"/>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285" h="268">
                    <a:moveTo>
                      <a:pt x="179" y="21"/>
                    </a:moveTo>
                    <a:lnTo>
                      <a:pt x="112" y="19"/>
                    </a:lnTo>
                    <a:lnTo>
                      <a:pt x="42" y="24"/>
                    </a:lnTo>
                    <a:lnTo>
                      <a:pt x="26" y="31"/>
                    </a:lnTo>
                    <a:lnTo>
                      <a:pt x="23" y="55"/>
                    </a:lnTo>
                    <a:lnTo>
                      <a:pt x="5" y="71"/>
                    </a:lnTo>
                    <a:lnTo>
                      <a:pt x="0" y="70"/>
                    </a:lnTo>
                    <a:lnTo>
                      <a:pt x="11" y="140"/>
                    </a:lnTo>
                    <a:lnTo>
                      <a:pt x="39" y="153"/>
                    </a:lnTo>
                    <a:lnTo>
                      <a:pt x="33" y="185"/>
                    </a:lnTo>
                    <a:lnTo>
                      <a:pt x="3" y="218"/>
                    </a:lnTo>
                    <a:lnTo>
                      <a:pt x="8" y="244"/>
                    </a:lnTo>
                    <a:lnTo>
                      <a:pt x="66" y="268"/>
                    </a:lnTo>
                    <a:lnTo>
                      <a:pt x="108" y="240"/>
                    </a:lnTo>
                    <a:lnTo>
                      <a:pt x="150" y="210"/>
                    </a:lnTo>
                    <a:lnTo>
                      <a:pt x="197" y="182"/>
                    </a:lnTo>
                    <a:lnTo>
                      <a:pt x="245" y="153"/>
                    </a:lnTo>
                    <a:lnTo>
                      <a:pt x="244" y="100"/>
                    </a:lnTo>
                    <a:lnTo>
                      <a:pt x="242" y="46"/>
                    </a:lnTo>
                    <a:lnTo>
                      <a:pt x="285" y="6"/>
                    </a:lnTo>
                    <a:lnTo>
                      <a:pt x="271" y="0"/>
                    </a:lnTo>
                    <a:lnTo>
                      <a:pt x="226" y="10"/>
                    </a:lnTo>
                    <a:lnTo>
                      <a:pt x="179" y="21"/>
                    </a:lnTo>
                    <a:close/>
                  </a:path>
                </a:pathLst>
              </a:custGeom>
              <a:blipFill dpi="0" rotWithShape="0">
                <a:blip r:embed="rId2" cstate="print"/>
                <a:srcRect/>
                <a:tile tx="0" ty="0" sx="100000" sy="100000" flip="none" algn="tl"/>
              </a:blipFill>
              <a:ln w="0">
                <a:noFill/>
                <a:prstDash val="solid"/>
                <a:round/>
                <a:headEnd/>
                <a:tailEnd/>
              </a:ln>
            </p:spPr>
            <p:txBody>
              <a:bodyPr/>
              <a:lstStyle/>
              <a:p>
                <a:endParaRPr lang="en-US" sz="2200" dirty="0">
                  <a:cs typeface="Calibri" pitchFamily="34" charset="0"/>
                </a:endParaRPr>
              </a:p>
            </p:txBody>
          </p:sp>
          <p:sp>
            <p:nvSpPr>
              <p:cNvPr id="280" name="Freeform 266"/>
              <p:cNvSpPr>
                <a:spLocks noChangeAspect="1"/>
              </p:cNvSpPr>
              <p:nvPr/>
            </p:nvSpPr>
            <p:spPr bwMode="auto">
              <a:xfrm>
                <a:off x="3762" y="1905"/>
                <a:ext cx="144" cy="102"/>
              </a:xfrm>
              <a:custGeom>
                <a:avLst/>
                <a:gdLst>
                  <a:gd name="T0" fmla="*/ 0 w 384"/>
                  <a:gd name="T1" fmla="*/ 0 h 272"/>
                  <a:gd name="T2" fmla="*/ 0 w 384"/>
                  <a:gd name="T3" fmla="*/ 0 h 272"/>
                  <a:gd name="T4" fmla="*/ 0 w 384"/>
                  <a:gd name="T5" fmla="*/ 0 h 272"/>
                  <a:gd name="T6" fmla="*/ 0 w 384"/>
                  <a:gd name="T7" fmla="*/ 0 h 272"/>
                  <a:gd name="T8" fmla="*/ 0 w 384"/>
                  <a:gd name="T9" fmla="*/ 0 h 272"/>
                  <a:gd name="T10" fmla="*/ 0 w 384"/>
                  <a:gd name="T11" fmla="*/ 0 h 272"/>
                  <a:gd name="T12" fmla="*/ 0 w 384"/>
                  <a:gd name="T13" fmla="*/ 0 h 272"/>
                  <a:gd name="T14" fmla="*/ 0 w 384"/>
                  <a:gd name="T15" fmla="*/ 0 h 272"/>
                  <a:gd name="T16" fmla="*/ 0 w 384"/>
                  <a:gd name="T17" fmla="*/ 0 h 272"/>
                  <a:gd name="T18" fmla="*/ 0 w 384"/>
                  <a:gd name="T19" fmla="*/ 0 h 272"/>
                  <a:gd name="T20" fmla="*/ 0 w 384"/>
                  <a:gd name="T21" fmla="*/ 0 h 272"/>
                  <a:gd name="T22" fmla="*/ 0 w 384"/>
                  <a:gd name="T23" fmla="*/ 0 h 272"/>
                  <a:gd name="T24" fmla="*/ 0 w 384"/>
                  <a:gd name="T25" fmla="*/ 0 h 272"/>
                  <a:gd name="T26" fmla="*/ 0 w 384"/>
                  <a:gd name="T27" fmla="*/ 0 h 272"/>
                  <a:gd name="T28" fmla="*/ 0 w 384"/>
                  <a:gd name="T29" fmla="*/ 0 h 272"/>
                  <a:gd name="T30" fmla="*/ 0 w 384"/>
                  <a:gd name="T31" fmla="*/ 0 h 272"/>
                  <a:gd name="T32" fmla="*/ 0 w 384"/>
                  <a:gd name="T33" fmla="*/ 0 h 272"/>
                  <a:gd name="T34" fmla="*/ 0 w 384"/>
                  <a:gd name="T35" fmla="*/ 0 h 272"/>
                  <a:gd name="T36" fmla="*/ 0 w 384"/>
                  <a:gd name="T37" fmla="*/ 0 h 272"/>
                  <a:gd name="T38" fmla="*/ 0 w 384"/>
                  <a:gd name="T39" fmla="*/ 0 h 272"/>
                  <a:gd name="T40" fmla="*/ 0 w 384"/>
                  <a:gd name="T41" fmla="*/ 0 h 272"/>
                  <a:gd name="T42" fmla="*/ 0 w 384"/>
                  <a:gd name="T43" fmla="*/ 0 h 272"/>
                  <a:gd name="T44" fmla="*/ 0 w 384"/>
                  <a:gd name="T45" fmla="*/ 0 h 272"/>
                  <a:gd name="T46" fmla="*/ 0 w 384"/>
                  <a:gd name="T47" fmla="*/ 0 h 272"/>
                  <a:gd name="T48" fmla="*/ 0 w 384"/>
                  <a:gd name="T49" fmla="*/ 0 h 272"/>
                  <a:gd name="T50" fmla="*/ 0 w 384"/>
                  <a:gd name="T51" fmla="*/ 0 h 272"/>
                  <a:gd name="T52" fmla="*/ 0 w 384"/>
                  <a:gd name="T53" fmla="*/ 0 h 272"/>
                  <a:gd name="T54" fmla="*/ 0 w 384"/>
                  <a:gd name="T55" fmla="*/ 0 h 272"/>
                  <a:gd name="T56" fmla="*/ 0 w 384"/>
                  <a:gd name="T57" fmla="*/ 0 h 272"/>
                  <a:gd name="T58" fmla="*/ 0 w 384"/>
                  <a:gd name="T59" fmla="*/ 0 h 272"/>
                  <a:gd name="T60" fmla="*/ 0 w 384"/>
                  <a:gd name="T61" fmla="*/ 0 h 272"/>
                  <a:gd name="T62" fmla="*/ 0 w 384"/>
                  <a:gd name="T63" fmla="*/ 0 h 272"/>
                  <a:gd name="T64" fmla="*/ 0 w 384"/>
                  <a:gd name="T65" fmla="*/ 0 h 272"/>
                  <a:gd name="T66" fmla="*/ 0 w 384"/>
                  <a:gd name="T67" fmla="*/ 0 h 272"/>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384"/>
                  <a:gd name="T103" fmla="*/ 0 h 272"/>
                  <a:gd name="T104" fmla="*/ 384 w 384"/>
                  <a:gd name="T105" fmla="*/ 272 h 272"/>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384" h="272">
                    <a:moveTo>
                      <a:pt x="323" y="240"/>
                    </a:moveTo>
                    <a:lnTo>
                      <a:pt x="287" y="242"/>
                    </a:lnTo>
                    <a:lnTo>
                      <a:pt x="230" y="272"/>
                    </a:lnTo>
                    <a:lnTo>
                      <a:pt x="211" y="206"/>
                    </a:lnTo>
                    <a:lnTo>
                      <a:pt x="199" y="204"/>
                    </a:lnTo>
                    <a:lnTo>
                      <a:pt x="186" y="182"/>
                    </a:lnTo>
                    <a:lnTo>
                      <a:pt x="163" y="190"/>
                    </a:lnTo>
                    <a:lnTo>
                      <a:pt x="157" y="222"/>
                    </a:lnTo>
                    <a:lnTo>
                      <a:pt x="123" y="239"/>
                    </a:lnTo>
                    <a:lnTo>
                      <a:pt x="114" y="249"/>
                    </a:lnTo>
                    <a:lnTo>
                      <a:pt x="81" y="251"/>
                    </a:lnTo>
                    <a:lnTo>
                      <a:pt x="59" y="255"/>
                    </a:lnTo>
                    <a:lnTo>
                      <a:pt x="42" y="245"/>
                    </a:lnTo>
                    <a:lnTo>
                      <a:pt x="54" y="209"/>
                    </a:lnTo>
                    <a:lnTo>
                      <a:pt x="65" y="175"/>
                    </a:lnTo>
                    <a:lnTo>
                      <a:pt x="53" y="152"/>
                    </a:lnTo>
                    <a:lnTo>
                      <a:pt x="20" y="134"/>
                    </a:lnTo>
                    <a:lnTo>
                      <a:pt x="0" y="112"/>
                    </a:lnTo>
                    <a:lnTo>
                      <a:pt x="47" y="70"/>
                    </a:lnTo>
                    <a:lnTo>
                      <a:pt x="93" y="30"/>
                    </a:lnTo>
                    <a:lnTo>
                      <a:pt x="127" y="0"/>
                    </a:lnTo>
                    <a:lnTo>
                      <a:pt x="189" y="5"/>
                    </a:lnTo>
                    <a:lnTo>
                      <a:pt x="238" y="37"/>
                    </a:lnTo>
                    <a:lnTo>
                      <a:pt x="183" y="55"/>
                    </a:lnTo>
                    <a:lnTo>
                      <a:pt x="126" y="75"/>
                    </a:lnTo>
                    <a:lnTo>
                      <a:pt x="130" y="109"/>
                    </a:lnTo>
                    <a:lnTo>
                      <a:pt x="208" y="119"/>
                    </a:lnTo>
                    <a:lnTo>
                      <a:pt x="287" y="130"/>
                    </a:lnTo>
                    <a:lnTo>
                      <a:pt x="312" y="175"/>
                    </a:lnTo>
                    <a:lnTo>
                      <a:pt x="354" y="178"/>
                    </a:lnTo>
                    <a:lnTo>
                      <a:pt x="384" y="242"/>
                    </a:lnTo>
                    <a:lnTo>
                      <a:pt x="377" y="246"/>
                    </a:lnTo>
                    <a:lnTo>
                      <a:pt x="336" y="242"/>
                    </a:lnTo>
                    <a:lnTo>
                      <a:pt x="323" y="240"/>
                    </a:lnTo>
                    <a:close/>
                  </a:path>
                </a:pathLst>
              </a:custGeom>
              <a:blipFill dpi="0" rotWithShape="0">
                <a:blip r:embed="rId2" cstate="print"/>
                <a:srcRect/>
                <a:tile tx="0" ty="0" sx="100000" sy="100000" flip="none" algn="tl"/>
              </a:blipFill>
              <a:ln w="0">
                <a:noFill/>
                <a:prstDash val="solid"/>
                <a:round/>
                <a:headEnd/>
                <a:tailEnd/>
              </a:ln>
            </p:spPr>
            <p:txBody>
              <a:bodyPr/>
              <a:lstStyle/>
              <a:p>
                <a:endParaRPr lang="en-US" sz="2200" dirty="0">
                  <a:cs typeface="Calibri" pitchFamily="34" charset="0"/>
                </a:endParaRPr>
              </a:p>
            </p:txBody>
          </p:sp>
          <p:sp>
            <p:nvSpPr>
              <p:cNvPr id="281" name="Freeform 267"/>
              <p:cNvSpPr>
                <a:spLocks noChangeAspect="1"/>
              </p:cNvSpPr>
              <p:nvPr/>
            </p:nvSpPr>
            <p:spPr bwMode="auto">
              <a:xfrm>
                <a:off x="3542" y="1819"/>
                <a:ext cx="268" cy="178"/>
              </a:xfrm>
              <a:custGeom>
                <a:avLst/>
                <a:gdLst>
                  <a:gd name="T0" fmla="*/ 0 w 713"/>
                  <a:gd name="T1" fmla="*/ 0 h 473"/>
                  <a:gd name="T2" fmla="*/ 0 w 713"/>
                  <a:gd name="T3" fmla="*/ 0 h 473"/>
                  <a:gd name="T4" fmla="*/ 0 w 713"/>
                  <a:gd name="T5" fmla="*/ 0 h 473"/>
                  <a:gd name="T6" fmla="*/ 0 w 713"/>
                  <a:gd name="T7" fmla="*/ 0 h 473"/>
                  <a:gd name="T8" fmla="*/ 0 w 713"/>
                  <a:gd name="T9" fmla="*/ 0 h 473"/>
                  <a:gd name="T10" fmla="*/ 0 w 713"/>
                  <a:gd name="T11" fmla="*/ 0 h 473"/>
                  <a:gd name="T12" fmla="*/ 0 w 713"/>
                  <a:gd name="T13" fmla="*/ 0 h 473"/>
                  <a:gd name="T14" fmla="*/ 0 w 713"/>
                  <a:gd name="T15" fmla="*/ 0 h 473"/>
                  <a:gd name="T16" fmla="*/ 0 w 713"/>
                  <a:gd name="T17" fmla="*/ 0 h 473"/>
                  <a:gd name="T18" fmla="*/ 0 w 713"/>
                  <a:gd name="T19" fmla="*/ 0 h 473"/>
                  <a:gd name="T20" fmla="*/ 0 w 713"/>
                  <a:gd name="T21" fmla="*/ 0 h 473"/>
                  <a:gd name="T22" fmla="*/ 0 w 713"/>
                  <a:gd name="T23" fmla="*/ 0 h 473"/>
                  <a:gd name="T24" fmla="*/ 0 w 713"/>
                  <a:gd name="T25" fmla="*/ 0 h 473"/>
                  <a:gd name="T26" fmla="*/ 0 w 713"/>
                  <a:gd name="T27" fmla="*/ 0 h 473"/>
                  <a:gd name="T28" fmla="*/ 0 w 713"/>
                  <a:gd name="T29" fmla="*/ 0 h 473"/>
                  <a:gd name="T30" fmla="*/ 0 w 713"/>
                  <a:gd name="T31" fmla="*/ 0 h 473"/>
                  <a:gd name="T32" fmla="*/ 0 w 713"/>
                  <a:gd name="T33" fmla="*/ 0 h 473"/>
                  <a:gd name="T34" fmla="*/ 0 w 713"/>
                  <a:gd name="T35" fmla="*/ 0 h 473"/>
                  <a:gd name="T36" fmla="*/ 0 w 713"/>
                  <a:gd name="T37" fmla="*/ 0 h 473"/>
                  <a:gd name="T38" fmla="*/ 0 w 713"/>
                  <a:gd name="T39" fmla="*/ 0 h 473"/>
                  <a:gd name="T40" fmla="*/ 0 w 713"/>
                  <a:gd name="T41" fmla="*/ 0 h 473"/>
                  <a:gd name="T42" fmla="*/ 0 w 713"/>
                  <a:gd name="T43" fmla="*/ 0 h 473"/>
                  <a:gd name="T44" fmla="*/ 0 w 713"/>
                  <a:gd name="T45" fmla="*/ 0 h 473"/>
                  <a:gd name="T46" fmla="*/ 0 w 713"/>
                  <a:gd name="T47" fmla="*/ 0 h 473"/>
                  <a:gd name="T48" fmla="*/ 0 w 713"/>
                  <a:gd name="T49" fmla="*/ 0 h 473"/>
                  <a:gd name="T50" fmla="*/ 0 w 713"/>
                  <a:gd name="T51" fmla="*/ 0 h 473"/>
                  <a:gd name="T52" fmla="*/ 0 w 713"/>
                  <a:gd name="T53" fmla="*/ 0 h 473"/>
                  <a:gd name="T54" fmla="*/ 0 w 713"/>
                  <a:gd name="T55" fmla="*/ 0 h 473"/>
                  <a:gd name="T56" fmla="*/ 0 w 713"/>
                  <a:gd name="T57" fmla="*/ 0 h 473"/>
                  <a:gd name="T58" fmla="*/ 0 w 713"/>
                  <a:gd name="T59" fmla="*/ 0 h 473"/>
                  <a:gd name="T60" fmla="*/ 0 w 713"/>
                  <a:gd name="T61" fmla="*/ 0 h 473"/>
                  <a:gd name="T62" fmla="*/ 0 w 713"/>
                  <a:gd name="T63" fmla="*/ 0 h 473"/>
                  <a:gd name="T64" fmla="*/ 0 w 713"/>
                  <a:gd name="T65" fmla="*/ 0 h 473"/>
                  <a:gd name="T66" fmla="*/ 0 w 713"/>
                  <a:gd name="T67" fmla="*/ 0 h 473"/>
                  <a:gd name="T68" fmla="*/ 0 w 713"/>
                  <a:gd name="T69" fmla="*/ 0 h 473"/>
                  <a:gd name="T70" fmla="*/ 0 w 713"/>
                  <a:gd name="T71" fmla="*/ 0 h 473"/>
                  <a:gd name="T72" fmla="*/ 0 w 713"/>
                  <a:gd name="T73" fmla="*/ 0 h 473"/>
                  <a:gd name="T74" fmla="*/ 0 w 713"/>
                  <a:gd name="T75" fmla="*/ 0 h 473"/>
                  <a:gd name="T76" fmla="*/ 0 w 713"/>
                  <a:gd name="T77" fmla="*/ 0 h 473"/>
                  <a:gd name="T78" fmla="*/ 0 w 713"/>
                  <a:gd name="T79" fmla="*/ 0 h 473"/>
                  <a:gd name="T80" fmla="*/ 0 w 713"/>
                  <a:gd name="T81" fmla="*/ 0 h 473"/>
                  <a:gd name="T82" fmla="*/ 0 w 713"/>
                  <a:gd name="T83" fmla="*/ 0 h 473"/>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713"/>
                  <a:gd name="T127" fmla="*/ 0 h 473"/>
                  <a:gd name="T128" fmla="*/ 713 w 713"/>
                  <a:gd name="T129" fmla="*/ 473 h 473"/>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713" h="473">
                    <a:moveTo>
                      <a:pt x="509" y="404"/>
                    </a:moveTo>
                    <a:lnTo>
                      <a:pt x="431" y="355"/>
                    </a:lnTo>
                    <a:lnTo>
                      <a:pt x="355" y="307"/>
                    </a:lnTo>
                    <a:lnTo>
                      <a:pt x="316" y="288"/>
                    </a:lnTo>
                    <a:lnTo>
                      <a:pt x="255" y="264"/>
                    </a:lnTo>
                    <a:lnTo>
                      <a:pt x="219" y="207"/>
                    </a:lnTo>
                    <a:lnTo>
                      <a:pt x="161" y="167"/>
                    </a:lnTo>
                    <a:lnTo>
                      <a:pt x="124" y="207"/>
                    </a:lnTo>
                    <a:lnTo>
                      <a:pt x="101" y="219"/>
                    </a:lnTo>
                    <a:lnTo>
                      <a:pt x="112" y="250"/>
                    </a:lnTo>
                    <a:lnTo>
                      <a:pt x="49" y="237"/>
                    </a:lnTo>
                    <a:lnTo>
                      <a:pt x="36" y="188"/>
                    </a:lnTo>
                    <a:lnTo>
                      <a:pt x="24" y="139"/>
                    </a:lnTo>
                    <a:lnTo>
                      <a:pt x="12" y="89"/>
                    </a:lnTo>
                    <a:lnTo>
                      <a:pt x="0" y="40"/>
                    </a:lnTo>
                    <a:lnTo>
                      <a:pt x="54" y="21"/>
                    </a:lnTo>
                    <a:lnTo>
                      <a:pt x="109" y="0"/>
                    </a:lnTo>
                    <a:lnTo>
                      <a:pt x="167" y="30"/>
                    </a:lnTo>
                    <a:lnTo>
                      <a:pt x="225" y="59"/>
                    </a:lnTo>
                    <a:lnTo>
                      <a:pt x="270" y="115"/>
                    </a:lnTo>
                    <a:lnTo>
                      <a:pt x="316" y="118"/>
                    </a:lnTo>
                    <a:lnTo>
                      <a:pt x="364" y="121"/>
                    </a:lnTo>
                    <a:lnTo>
                      <a:pt x="410" y="124"/>
                    </a:lnTo>
                    <a:lnTo>
                      <a:pt x="457" y="127"/>
                    </a:lnTo>
                    <a:lnTo>
                      <a:pt x="506" y="161"/>
                    </a:lnTo>
                    <a:lnTo>
                      <a:pt x="509" y="206"/>
                    </a:lnTo>
                    <a:lnTo>
                      <a:pt x="552" y="228"/>
                    </a:lnTo>
                    <a:lnTo>
                      <a:pt x="595" y="249"/>
                    </a:lnTo>
                    <a:lnTo>
                      <a:pt x="639" y="219"/>
                    </a:lnTo>
                    <a:lnTo>
                      <a:pt x="680" y="188"/>
                    </a:lnTo>
                    <a:lnTo>
                      <a:pt x="713" y="228"/>
                    </a:lnTo>
                    <a:lnTo>
                      <a:pt x="679" y="258"/>
                    </a:lnTo>
                    <a:lnTo>
                      <a:pt x="633" y="298"/>
                    </a:lnTo>
                    <a:lnTo>
                      <a:pt x="586" y="340"/>
                    </a:lnTo>
                    <a:lnTo>
                      <a:pt x="606" y="362"/>
                    </a:lnTo>
                    <a:lnTo>
                      <a:pt x="639" y="380"/>
                    </a:lnTo>
                    <a:lnTo>
                      <a:pt x="651" y="403"/>
                    </a:lnTo>
                    <a:lnTo>
                      <a:pt x="640" y="437"/>
                    </a:lnTo>
                    <a:lnTo>
                      <a:pt x="628" y="473"/>
                    </a:lnTo>
                    <a:lnTo>
                      <a:pt x="583" y="465"/>
                    </a:lnTo>
                    <a:lnTo>
                      <a:pt x="539" y="458"/>
                    </a:lnTo>
                    <a:lnTo>
                      <a:pt x="509" y="404"/>
                    </a:lnTo>
                    <a:close/>
                  </a:path>
                </a:pathLst>
              </a:custGeom>
              <a:blipFill dpi="0" rotWithShape="0">
                <a:blip r:embed="rId2" cstate="print"/>
                <a:srcRect/>
                <a:tile tx="0" ty="0" sx="100000" sy="100000" flip="none" algn="tl"/>
              </a:blipFill>
              <a:ln w="0">
                <a:noFill/>
                <a:prstDash val="solid"/>
                <a:round/>
                <a:headEnd/>
                <a:tailEnd/>
              </a:ln>
            </p:spPr>
            <p:txBody>
              <a:bodyPr/>
              <a:lstStyle/>
              <a:p>
                <a:endParaRPr lang="en-US" sz="2200" dirty="0">
                  <a:cs typeface="Calibri" pitchFamily="34" charset="0"/>
                </a:endParaRPr>
              </a:p>
            </p:txBody>
          </p:sp>
          <p:sp>
            <p:nvSpPr>
              <p:cNvPr id="282" name="Freeform 268"/>
              <p:cNvSpPr>
                <a:spLocks noChangeAspect="1"/>
              </p:cNvSpPr>
              <p:nvPr/>
            </p:nvSpPr>
            <p:spPr bwMode="auto">
              <a:xfrm>
                <a:off x="2963" y="1892"/>
                <a:ext cx="41" cy="30"/>
              </a:xfrm>
              <a:custGeom>
                <a:avLst/>
                <a:gdLst>
                  <a:gd name="T0" fmla="*/ 0 w 111"/>
                  <a:gd name="T1" fmla="*/ 0 h 80"/>
                  <a:gd name="T2" fmla="*/ 0 w 111"/>
                  <a:gd name="T3" fmla="*/ 0 h 80"/>
                  <a:gd name="T4" fmla="*/ 0 w 111"/>
                  <a:gd name="T5" fmla="*/ 0 h 80"/>
                  <a:gd name="T6" fmla="*/ 0 w 111"/>
                  <a:gd name="T7" fmla="*/ 0 h 80"/>
                  <a:gd name="T8" fmla="*/ 0 w 111"/>
                  <a:gd name="T9" fmla="*/ 0 h 80"/>
                  <a:gd name="T10" fmla="*/ 0 w 111"/>
                  <a:gd name="T11" fmla="*/ 0 h 80"/>
                  <a:gd name="T12" fmla="*/ 0 w 111"/>
                  <a:gd name="T13" fmla="*/ 0 h 80"/>
                  <a:gd name="T14" fmla="*/ 0 w 111"/>
                  <a:gd name="T15" fmla="*/ 0 h 80"/>
                  <a:gd name="T16" fmla="*/ 0 w 111"/>
                  <a:gd name="T17" fmla="*/ 0 h 80"/>
                  <a:gd name="T18" fmla="*/ 0 w 111"/>
                  <a:gd name="T19" fmla="*/ 0 h 80"/>
                  <a:gd name="T20" fmla="*/ 0 w 111"/>
                  <a:gd name="T21" fmla="*/ 0 h 80"/>
                  <a:gd name="T22" fmla="*/ 0 w 111"/>
                  <a:gd name="T23" fmla="*/ 0 h 80"/>
                  <a:gd name="T24" fmla="*/ 0 w 111"/>
                  <a:gd name="T25" fmla="*/ 0 h 80"/>
                  <a:gd name="T26" fmla="*/ 0 w 111"/>
                  <a:gd name="T27" fmla="*/ 0 h 80"/>
                  <a:gd name="T28" fmla="*/ 0 w 111"/>
                  <a:gd name="T29" fmla="*/ 0 h 80"/>
                  <a:gd name="T30" fmla="*/ 0 w 111"/>
                  <a:gd name="T31" fmla="*/ 0 h 80"/>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11"/>
                  <a:gd name="T49" fmla="*/ 0 h 80"/>
                  <a:gd name="T50" fmla="*/ 111 w 111"/>
                  <a:gd name="T51" fmla="*/ 80 h 80"/>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11" h="80">
                    <a:moveTo>
                      <a:pt x="30" y="80"/>
                    </a:moveTo>
                    <a:lnTo>
                      <a:pt x="0" y="24"/>
                    </a:lnTo>
                    <a:lnTo>
                      <a:pt x="9" y="22"/>
                    </a:lnTo>
                    <a:lnTo>
                      <a:pt x="11" y="16"/>
                    </a:lnTo>
                    <a:lnTo>
                      <a:pt x="24" y="9"/>
                    </a:lnTo>
                    <a:lnTo>
                      <a:pt x="36" y="13"/>
                    </a:lnTo>
                    <a:lnTo>
                      <a:pt x="41" y="4"/>
                    </a:lnTo>
                    <a:lnTo>
                      <a:pt x="48" y="6"/>
                    </a:lnTo>
                    <a:lnTo>
                      <a:pt x="59" y="7"/>
                    </a:lnTo>
                    <a:lnTo>
                      <a:pt x="63" y="4"/>
                    </a:lnTo>
                    <a:lnTo>
                      <a:pt x="78" y="0"/>
                    </a:lnTo>
                    <a:lnTo>
                      <a:pt x="90" y="12"/>
                    </a:lnTo>
                    <a:lnTo>
                      <a:pt x="98" y="6"/>
                    </a:lnTo>
                    <a:lnTo>
                      <a:pt x="105" y="16"/>
                    </a:lnTo>
                    <a:lnTo>
                      <a:pt x="111" y="56"/>
                    </a:lnTo>
                    <a:lnTo>
                      <a:pt x="30" y="80"/>
                    </a:lnTo>
                    <a:close/>
                  </a:path>
                </a:pathLst>
              </a:custGeom>
              <a:blipFill dpi="0" rotWithShape="0">
                <a:blip r:embed="rId2" cstate="print"/>
                <a:srcRect/>
                <a:tile tx="0" ty="0" sx="100000" sy="100000" flip="none" algn="tl"/>
              </a:blipFill>
              <a:ln w="0">
                <a:noFill/>
                <a:prstDash val="solid"/>
                <a:round/>
                <a:headEnd/>
                <a:tailEnd/>
              </a:ln>
            </p:spPr>
            <p:txBody>
              <a:bodyPr/>
              <a:lstStyle/>
              <a:p>
                <a:endParaRPr lang="en-US" sz="2200" dirty="0">
                  <a:cs typeface="Calibri" pitchFamily="34" charset="0"/>
                </a:endParaRPr>
              </a:p>
            </p:txBody>
          </p:sp>
          <p:sp>
            <p:nvSpPr>
              <p:cNvPr id="283" name="Freeform 269"/>
              <p:cNvSpPr>
                <a:spLocks noChangeAspect="1"/>
              </p:cNvSpPr>
              <p:nvPr/>
            </p:nvSpPr>
            <p:spPr bwMode="auto">
              <a:xfrm>
                <a:off x="2994" y="1853"/>
                <a:ext cx="101" cy="60"/>
              </a:xfrm>
              <a:custGeom>
                <a:avLst/>
                <a:gdLst>
                  <a:gd name="T0" fmla="*/ 0 w 267"/>
                  <a:gd name="T1" fmla="*/ 0 h 159"/>
                  <a:gd name="T2" fmla="*/ 0 w 267"/>
                  <a:gd name="T3" fmla="*/ 0 h 159"/>
                  <a:gd name="T4" fmla="*/ 0 w 267"/>
                  <a:gd name="T5" fmla="*/ 0 h 159"/>
                  <a:gd name="T6" fmla="*/ 0 w 267"/>
                  <a:gd name="T7" fmla="*/ 0 h 159"/>
                  <a:gd name="T8" fmla="*/ 0 w 267"/>
                  <a:gd name="T9" fmla="*/ 0 h 159"/>
                  <a:gd name="T10" fmla="*/ 0 w 267"/>
                  <a:gd name="T11" fmla="*/ 0 h 159"/>
                  <a:gd name="T12" fmla="*/ 0 w 267"/>
                  <a:gd name="T13" fmla="*/ 0 h 159"/>
                  <a:gd name="T14" fmla="*/ 0 w 267"/>
                  <a:gd name="T15" fmla="*/ 0 h 159"/>
                  <a:gd name="T16" fmla="*/ 0 w 267"/>
                  <a:gd name="T17" fmla="*/ 0 h 159"/>
                  <a:gd name="T18" fmla="*/ 0 w 267"/>
                  <a:gd name="T19" fmla="*/ 0 h 159"/>
                  <a:gd name="T20" fmla="*/ 0 w 267"/>
                  <a:gd name="T21" fmla="*/ 0 h 159"/>
                  <a:gd name="T22" fmla="*/ 0 w 267"/>
                  <a:gd name="T23" fmla="*/ 0 h 159"/>
                  <a:gd name="T24" fmla="*/ 0 w 267"/>
                  <a:gd name="T25" fmla="*/ 0 h 159"/>
                  <a:gd name="T26" fmla="*/ 0 w 267"/>
                  <a:gd name="T27" fmla="*/ 0 h 159"/>
                  <a:gd name="T28" fmla="*/ 0 w 267"/>
                  <a:gd name="T29" fmla="*/ 0 h 159"/>
                  <a:gd name="T30" fmla="*/ 0 w 267"/>
                  <a:gd name="T31" fmla="*/ 0 h 159"/>
                  <a:gd name="T32" fmla="*/ 0 w 267"/>
                  <a:gd name="T33" fmla="*/ 0 h 159"/>
                  <a:gd name="T34" fmla="*/ 0 w 267"/>
                  <a:gd name="T35" fmla="*/ 0 h 159"/>
                  <a:gd name="T36" fmla="*/ 0 w 267"/>
                  <a:gd name="T37" fmla="*/ 0 h 159"/>
                  <a:gd name="T38" fmla="*/ 0 w 267"/>
                  <a:gd name="T39" fmla="*/ 0 h 159"/>
                  <a:gd name="T40" fmla="*/ 0 w 267"/>
                  <a:gd name="T41" fmla="*/ 0 h 159"/>
                  <a:gd name="T42" fmla="*/ 0 w 267"/>
                  <a:gd name="T43" fmla="*/ 0 h 159"/>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267"/>
                  <a:gd name="T67" fmla="*/ 0 h 159"/>
                  <a:gd name="T68" fmla="*/ 267 w 267"/>
                  <a:gd name="T69" fmla="*/ 159 h 159"/>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267" h="159">
                    <a:moveTo>
                      <a:pt x="15" y="13"/>
                    </a:moveTo>
                    <a:lnTo>
                      <a:pt x="4" y="0"/>
                    </a:lnTo>
                    <a:lnTo>
                      <a:pt x="0" y="33"/>
                    </a:lnTo>
                    <a:lnTo>
                      <a:pt x="20" y="64"/>
                    </a:lnTo>
                    <a:lnTo>
                      <a:pt x="1" y="91"/>
                    </a:lnTo>
                    <a:lnTo>
                      <a:pt x="15" y="109"/>
                    </a:lnTo>
                    <a:lnTo>
                      <a:pt x="22" y="119"/>
                    </a:lnTo>
                    <a:lnTo>
                      <a:pt x="28" y="159"/>
                    </a:lnTo>
                    <a:lnTo>
                      <a:pt x="79" y="150"/>
                    </a:lnTo>
                    <a:lnTo>
                      <a:pt x="156" y="159"/>
                    </a:lnTo>
                    <a:lnTo>
                      <a:pt x="173" y="145"/>
                    </a:lnTo>
                    <a:lnTo>
                      <a:pt x="182" y="137"/>
                    </a:lnTo>
                    <a:lnTo>
                      <a:pt x="189" y="125"/>
                    </a:lnTo>
                    <a:lnTo>
                      <a:pt x="253" y="122"/>
                    </a:lnTo>
                    <a:lnTo>
                      <a:pt x="234" y="98"/>
                    </a:lnTo>
                    <a:lnTo>
                      <a:pt x="243" y="79"/>
                    </a:lnTo>
                    <a:lnTo>
                      <a:pt x="255" y="45"/>
                    </a:lnTo>
                    <a:lnTo>
                      <a:pt x="267" y="25"/>
                    </a:lnTo>
                    <a:lnTo>
                      <a:pt x="182" y="7"/>
                    </a:lnTo>
                    <a:lnTo>
                      <a:pt x="113" y="30"/>
                    </a:lnTo>
                    <a:lnTo>
                      <a:pt x="64" y="21"/>
                    </a:lnTo>
                    <a:lnTo>
                      <a:pt x="15" y="13"/>
                    </a:lnTo>
                    <a:close/>
                  </a:path>
                </a:pathLst>
              </a:custGeom>
              <a:blipFill dpi="0" rotWithShape="0">
                <a:blip r:embed="rId2" cstate="print"/>
                <a:srcRect/>
                <a:tile tx="0" ty="0" sx="100000" sy="100000" flip="none" algn="tl"/>
              </a:blipFill>
              <a:ln w="0">
                <a:noFill/>
                <a:prstDash val="solid"/>
                <a:round/>
                <a:headEnd/>
                <a:tailEnd/>
              </a:ln>
            </p:spPr>
            <p:txBody>
              <a:bodyPr/>
              <a:lstStyle/>
              <a:p>
                <a:endParaRPr lang="en-US" sz="2200" dirty="0">
                  <a:cs typeface="Calibri" pitchFamily="34" charset="0"/>
                </a:endParaRPr>
              </a:p>
            </p:txBody>
          </p:sp>
          <p:sp>
            <p:nvSpPr>
              <p:cNvPr id="284" name="Freeform 270"/>
              <p:cNvSpPr>
                <a:spLocks noChangeAspect="1"/>
              </p:cNvSpPr>
              <p:nvPr/>
            </p:nvSpPr>
            <p:spPr bwMode="auto">
              <a:xfrm>
                <a:off x="2946" y="1888"/>
                <a:ext cx="28" cy="58"/>
              </a:xfrm>
              <a:custGeom>
                <a:avLst/>
                <a:gdLst>
                  <a:gd name="T0" fmla="*/ 0 w 77"/>
                  <a:gd name="T1" fmla="*/ 0 h 156"/>
                  <a:gd name="T2" fmla="*/ 0 w 77"/>
                  <a:gd name="T3" fmla="*/ 0 h 156"/>
                  <a:gd name="T4" fmla="*/ 0 w 77"/>
                  <a:gd name="T5" fmla="*/ 0 h 156"/>
                  <a:gd name="T6" fmla="*/ 0 w 77"/>
                  <a:gd name="T7" fmla="*/ 0 h 156"/>
                  <a:gd name="T8" fmla="*/ 0 w 77"/>
                  <a:gd name="T9" fmla="*/ 0 h 156"/>
                  <a:gd name="T10" fmla="*/ 0 w 77"/>
                  <a:gd name="T11" fmla="*/ 0 h 156"/>
                  <a:gd name="T12" fmla="*/ 0 w 77"/>
                  <a:gd name="T13" fmla="*/ 0 h 156"/>
                  <a:gd name="T14" fmla="*/ 0 w 77"/>
                  <a:gd name="T15" fmla="*/ 0 h 156"/>
                  <a:gd name="T16" fmla="*/ 0 w 77"/>
                  <a:gd name="T17" fmla="*/ 0 h 156"/>
                  <a:gd name="T18" fmla="*/ 0 w 77"/>
                  <a:gd name="T19" fmla="*/ 0 h 15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77"/>
                  <a:gd name="T31" fmla="*/ 0 h 156"/>
                  <a:gd name="T32" fmla="*/ 77 w 77"/>
                  <a:gd name="T33" fmla="*/ 156 h 15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77" h="156">
                    <a:moveTo>
                      <a:pt x="0" y="37"/>
                    </a:moveTo>
                    <a:lnTo>
                      <a:pt x="10" y="110"/>
                    </a:lnTo>
                    <a:lnTo>
                      <a:pt x="42" y="156"/>
                    </a:lnTo>
                    <a:lnTo>
                      <a:pt x="52" y="142"/>
                    </a:lnTo>
                    <a:lnTo>
                      <a:pt x="77" y="95"/>
                    </a:lnTo>
                    <a:lnTo>
                      <a:pt x="77" y="92"/>
                    </a:lnTo>
                    <a:lnTo>
                      <a:pt x="47" y="36"/>
                    </a:lnTo>
                    <a:lnTo>
                      <a:pt x="34" y="7"/>
                    </a:lnTo>
                    <a:lnTo>
                      <a:pt x="7" y="0"/>
                    </a:lnTo>
                    <a:lnTo>
                      <a:pt x="0" y="37"/>
                    </a:lnTo>
                    <a:close/>
                  </a:path>
                </a:pathLst>
              </a:custGeom>
              <a:blipFill dpi="0" rotWithShape="0">
                <a:blip r:embed="rId2" cstate="print"/>
                <a:srcRect/>
                <a:tile tx="0" ty="0" sx="100000" sy="100000" flip="none" algn="tl"/>
              </a:blipFill>
              <a:ln w="0">
                <a:noFill/>
                <a:prstDash val="solid"/>
                <a:round/>
                <a:headEnd/>
                <a:tailEnd/>
              </a:ln>
            </p:spPr>
            <p:txBody>
              <a:bodyPr/>
              <a:lstStyle/>
              <a:p>
                <a:endParaRPr lang="en-US" sz="2200" dirty="0">
                  <a:cs typeface="Calibri" pitchFamily="34" charset="0"/>
                </a:endParaRPr>
              </a:p>
            </p:txBody>
          </p:sp>
          <p:sp>
            <p:nvSpPr>
              <p:cNvPr id="285" name="Freeform 271"/>
              <p:cNvSpPr>
                <a:spLocks noChangeAspect="1"/>
              </p:cNvSpPr>
              <p:nvPr/>
            </p:nvSpPr>
            <p:spPr bwMode="auto">
              <a:xfrm>
                <a:off x="3339" y="1908"/>
                <a:ext cx="78" cy="52"/>
              </a:xfrm>
              <a:custGeom>
                <a:avLst/>
                <a:gdLst>
                  <a:gd name="T0" fmla="*/ 0 w 207"/>
                  <a:gd name="T1" fmla="*/ 0 h 140"/>
                  <a:gd name="T2" fmla="*/ 0 w 207"/>
                  <a:gd name="T3" fmla="*/ 0 h 140"/>
                  <a:gd name="T4" fmla="*/ 0 w 207"/>
                  <a:gd name="T5" fmla="*/ 0 h 140"/>
                  <a:gd name="T6" fmla="*/ 0 w 207"/>
                  <a:gd name="T7" fmla="*/ 0 h 140"/>
                  <a:gd name="T8" fmla="*/ 0 w 207"/>
                  <a:gd name="T9" fmla="*/ 0 h 140"/>
                  <a:gd name="T10" fmla="*/ 0 w 207"/>
                  <a:gd name="T11" fmla="*/ 0 h 140"/>
                  <a:gd name="T12" fmla="*/ 0 w 207"/>
                  <a:gd name="T13" fmla="*/ 0 h 140"/>
                  <a:gd name="T14" fmla="*/ 0 w 207"/>
                  <a:gd name="T15" fmla="*/ 0 h 140"/>
                  <a:gd name="T16" fmla="*/ 0 w 207"/>
                  <a:gd name="T17" fmla="*/ 0 h 140"/>
                  <a:gd name="T18" fmla="*/ 0 w 207"/>
                  <a:gd name="T19" fmla="*/ 0 h 140"/>
                  <a:gd name="T20" fmla="*/ 0 w 207"/>
                  <a:gd name="T21" fmla="*/ 0 h 140"/>
                  <a:gd name="T22" fmla="*/ 0 w 207"/>
                  <a:gd name="T23" fmla="*/ 0 h 140"/>
                  <a:gd name="T24" fmla="*/ 0 w 207"/>
                  <a:gd name="T25" fmla="*/ 0 h 140"/>
                  <a:gd name="T26" fmla="*/ 0 w 207"/>
                  <a:gd name="T27" fmla="*/ 0 h 140"/>
                  <a:gd name="T28" fmla="*/ 0 w 207"/>
                  <a:gd name="T29" fmla="*/ 0 h 140"/>
                  <a:gd name="T30" fmla="*/ 0 w 207"/>
                  <a:gd name="T31" fmla="*/ 0 h 140"/>
                  <a:gd name="T32" fmla="*/ 0 w 207"/>
                  <a:gd name="T33" fmla="*/ 0 h 140"/>
                  <a:gd name="T34" fmla="*/ 0 w 207"/>
                  <a:gd name="T35" fmla="*/ 0 h 140"/>
                  <a:gd name="T36" fmla="*/ 0 w 207"/>
                  <a:gd name="T37" fmla="*/ 0 h 140"/>
                  <a:gd name="T38" fmla="*/ 0 w 207"/>
                  <a:gd name="T39" fmla="*/ 0 h 140"/>
                  <a:gd name="T40" fmla="*/ 0 w 207"/>
                  <a:gd name="T41" fmla="*/ 0 h 140"/>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07"/>
                  <a:gd name="T64" fmla="*/ 0 h 140"/>
                  <a:gd name="T65" fmla="*/ 207 w 207"/>
                  <a:gd name="T66" fmla="*/ 140 h 140"/>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07" h="140">
                    <a:moveTo>
                      <a:pt x="28" y="20"/>
                    </a:moveTo>
                    <a:lnTo>
                      <a:pt x="0" y="0"/>
                    </a:lnTo>
                    <a:lnTo>
                      <a:pt x="65" y="0"/>
                    </a:lnTo>
                    <a:lnTo>
                      <a:pt x="131" y="1"/>
                    </a:lnTo>
                    <a:lnTo>
                      <a:pt x="174" y="7"/>
                    </a:lnTo>
                    <a:lnTo>
                      <a:pt x="173" y="56"/>
                    </a:lnTo>
                    <a:lnTo>
                      <a:pt x="191" y="65"/>
                    </a:lnTo>
                    <a:lnTo>
                      <a:pt x="174" y="85"/>
                    </a:lnTo>
                    <a:lnTo>
                      <a:pt x="207" y="131"/>
                    </a:lnTo>
                    <a:lnTo>
                      <a:pt x="189" y="140"/>
                    </a:lnTo>
                    <a:lnTo>
                      <a:pt x="174" y="129"/>
                    </a:lnTo>
                    <a:lnTo>
                      <a:pt x="170" y="122"/>
                    </a:lnTo>
                    <a:lnTo>
                      <a:pt x="159" y="113"/>
                    </a:lnTo>
                    <a:lnTo>
                      <a:pt x="149" y="111"/>
                    </a:lnTo>
                    <a:lnTo>
                      <a:pt x="137" y="110"/>
                    </a:lnTo>
                    <a:lnTo>
                      <a:pt x="122" y="104"/>
                    </a:lnTo>
                    <a:lnTo>
                      <a:pt x="106" y="102"/>
                    </a:lnTo>
                    <a:lnTo>
                      <a:pt x="104" y="102"/>
                    </a:lnTo>
                    <a:lnTo>
                      <a:pt x="65" y="85"/>
                    </a:lnTo>
                    <a:lnTo>
                      <a:pt x="47" y="55"/>
                    </a:lnTo>
                    <a:lnTo>
                      <a:pt x="28" y="20"/>
                    </a:lnTo>
                    <a:close/>
                  </a:path>
                </a:pathLst>
              </a:custGeom>
              <a:blipFill dpi="0" rotWithShape="0">
                <a:blip r:embed="rId2" cstate="print"/>
                <a:srcRect/>
                <a:tile tx="0" ty="0" sx="100000" sy="100000" flip="none" algn="tl"/>
              </a:blipFill>
              <a:ln w="0">
                <a:noFill/>
                <a:prstDash val="solid"/>
                <a:round/>
                <a:headEnd/>
                <a:tailEnd/>
              </a:ln>
            </p:spPr>
            <p:txBody>
              <a:bodyPr/>
              <a:lstStyle/>
              <a:p>
                <a:endParaRPr lang="en-US" sz="2200" dirty="0">
                  <a:cs typeface="Calibri" pitchFamily="34" charset="0"/>
                </a:endParaRPr>
              </a:p>
            </p:txBody>
          </p:sp>
          <p:sp>
            <p:nvSpPr>
              <p:cNvPr id="286" name="Freeform 272"/>
              <p:cNvSpPr>
                <a:spLocks noChangeAspect="1"/>
              </p:cNvSpPr>
              <p:nvPr/>
            </p:nvSpPr>
            <p:spPr bwMode="auto">
              <a:xfrm>
                <a:off x="3405" y="1900"/>
                <a:ext cx="66" cy="72"/>
              </a:xfrm>
              <a:custGeom>
                <a:avLst/>
                <a:gdLst>
                  <a:gd name="T0" fmla="*/ 0 w 177"/>
                  <a:gd name="T1" fmla="*/ 0 h 191"/>
                  <a:gd name="T2" fmla="*/ 0 w 177"/>
                  <a:gd name="T3" fmla="*/ 0 h 191"/>
                  <a:gd name="T4" fmla="*/ 0 w 177"/>
                  <a:gd name="T5" fmla="*/ 0 h 191"/>
                  <a:gd name="T6" fmla="*/ 0 w 177"/>
                  <a:gd name="T7" fmla="*/ 0 h 191"/>
                  <a:gd name="T8" fmla="*/ 0 w 177"/>
                  <a:gd name="T9" fmla="*/ 0 h 191"/>
                  <a:gd name="T10" fmla="*/ 0 w 177"/>
                  <a:gd name="T11" fmla="*/ 0 h 191"/>
                  <a:gd name="T12" fmla="*/ 0 w 177"/>
                  <a:gd name="T13" fmla="*/ 0 h 191"/>
                  <a:gd name="T14" fmla="*/ 0 w 177"/>
                  <a:gd name="T15" fmla="*/ 0 h 191"/>
                  <a:gd name="T16" fmla="*/ 0 w 177"/>
                  <a:gd name="T17" fmla="*/ 0 h 191"/>
                  <a:gd name="T18" fmla="*/ 0 w 177"/>
                  <a:gd name="T19" fmla="*/ 0 h 191"/>
                  <a:gd name="T20" fmla="*/ 0 w 177"/>
                  <a:gd name="T21" fmla="*/ 0 h 191"/>
                  <a:gd name="T22" fmla="*/ 0 w 177"/>
                  <a:gd name="T23" fmla="*/ 0 h 191"/>
                  <a:gd name="T24" fmla="*/ 0 w 177"/>
                  <a:gd name="T25" fmla="*/ 0 h 191"/>
                  <a:gd name="T26" fmla="*/ 0 w 177"/>
                  <a:gd name="T27" fmla="*/ 0 h 191"/>
                  <a:gd name="T28" fmla="*/ 0 w 177"/>
                  <a:gd name="T29" fmla="*/ 0 h 191"/>
                  <a:gd name="T30" fmla="*/ 0 w 177"/>
                  <a:gd name="T31" fmla="*/ 0 h 191"/>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77"/>
                  <a:gd name="T49" fmla="*/ 0 h 191"/>
                  <a:gd name="T50" fmla="*/ 177 w 177"/>
                  <a:gd name="T51" fmla="*/ 191 h 191"/>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77" h="191">
                    <a:moveTo>
                      <a:pt x="34" y="151"/>
                    </a:moveTo>
                    <a:lnTo>
                      <a:pt x="1" y="105"/>
                    </a:lnTo>
                    <a:lnTo>
                      <a:pt x="18" y="85"/>
                    </a:lnTo>
                    <a:lnTo>
                      <a:pt x="0" y="76"/>
                    </a:lnTo>
                    <a:lnTo>
                      <a:pt x="1" y="27"/>
                    </a:lnTo>
                    <a:lnTo>
                      <a:pt x="18" y="0"/>
                    </a:lnTo>
                    <a:lnTo>
                      <a:pt x="91" y="14"/>
                    </a:lnTo>
                    <a:lnTo>
                      <a:pt x="118" y="49"/>
                    </a:lnTo>
                    <a:lnTo>
                      <a:pt x="177" y="85"/>
                    </a:lnTo>
                    <a:lnTo>
                      <a:pt x="149" y="91"/>
                    </a:lnTo>
                    <a:lnTo>
                      <a:pt x="137" y="155"/>
                    </a:lnTo>
                    <a:lnTo>
                      <a:pt x="131" y="191"/>
                    </a:lnTo>
                    <a:lnTo>
                      <a:pt x="89" y="163"/>
                    </a:lnTo>
                    <a:lnTo>
                      <a:pt x="94" y="152"/>
                    </a:lnTo>
                    <a:lnTo>
                      <a:pt x="82" y="122"/>
                    </a:lnTo>
                    <a:lnTo>
                      <a:pt x="34" y="151"/>
                    </a:lnTo>
                    <a:close/>
                  </a:path>
                </a:pathLst>
              </a:custGeom>
              <a:blipFill dpi="0" rotWithShape="0">
                <a:blip r:embed="rId2" cstate="print"/>
                <a:srcRect/>
                <a:tile tx="0" ty="0" sx="100000" sy="100000" flip="none" algn="tl"/>
              </a:blipFill>
              <a:ln w="0">
                <a:noFill/>
                <a:prstDash val="solid"/>
                <a:round/>
                <a:headEnd/>
                <a:tailEnd/>
              </a:ln>
            </p:spPr>
            <p:txBody>
              <a:bodyPr/>
              <a:lstStyle/>
              <a:p>
                <a:endParaRPr lang="en-US" sz="2200" dirty="0">
                  <a:cs typeface="Calibri" pitchFamily="34" charset="0"/>
                </a:endParaRPr>
              </a:p>
            </p:txBody>
          </p:sp>
          <p:sp>
            <p:nvSpPr>
              <p:cNvPr id="287" name="Freeform 273"/>
              <p:cNvSpPr>
                <a:spLocks noChangeAspect="1"/>
              </p:cNvSpPr>
              <p:nvPr/>
            </p:nvSpPr>
            <p:spPr bwMode="auto">
              <a:xfrm>
                <a:off x="3379" y="1946"/>
                <a:ext cx="31" cy="17"/>
              </a:xfrm>
              <a:custGeom>
                <a:avLst/>
                <a:gdLst>
                  <a:gd name="T0" fmla="*/ 0 w 83"/>
                  <a:gd name="T1" fmla="*/ 0 h 45"/>
                  <a:gd name="T2" fmla="*/ 0 w 83"/>
                  <a:gd name="T3" fmla="*/ 0 h 45"/>
                  <a:gd name="T4" fmla="*/ 0 w 83"/>
                  <a:gd name="T5" fmla="*/ 0 h 45"/>
                  <a:gd name="T6" fmla="*/ 0 w 83"/>
                  <a:gd name="T7" fmla="*/ 0 h 45"/>
                  <a:gd name="T8" fmla="*/ 0 w 83"/>
                  <a:gd name="T9" fmla="*/ 0 h 45"/>
                  <a:gd name="T10" fmla="*/ 0 w 83"/>
                  <a:gd name="T11" fmla="*/ 0 h 45"/>
                  <a:gd name="T12" fmla="*/ 0 w 83"/>
                  <a:gd name="T13" fmla="*/ 0 h 45"/>
                  <a:gd name="T14" fmla="*/ 0 w 83"/>
                  <a:gd name="T15" fmla="*/ 0 h 45"/>
                  <a:gd name="T16" fmla="*/ 0 w 83"/>
                  <a:gd name="T17" fmla="*/ 0 h 45"/>
                  <a:gd name="T18" fmla="*/ 0 w 83"/>
                  <a:gd name="T19" fmla="*/ 0 h 45"/>
                  <a:gd name="T20" fmla="*/ 0 w 83"/>
                  <a:gd name="T21" fmla="*/ 0 h 45"/>
                  <a:gd name="T22" fmla="*/ 0 w 83"/>
                  <a:gd name="T23" fmla="*/ 0 h 45"/>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83"/>
                  <a:gd name="T37" fmla="*/ 0 h 45"/>
                  <a:gd name="T38" fmla="*/ 83 w 83"/>
                  <a:gd name="T39" fmla="*/ 45 h 45"/>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83" h="45">
                    <a:moveTo>
                      <a:pt x="83" y="38"/>
                    </a:moveTo>
                    <a:lnTo>
                      <a:pt x="65" y="45"/>
                    </a:lnTo>
                    <a:lnTo>
                      <a:pt x="10" y="14"/>
                    </a:lnTo>
                    <a:lnTo>
                      <a:pt x="2" y="3"/>
                    </a:lnTo>
                    <a:lnTo>
                      <a:pt x="0" y="0"/>
                    </a:lnTo>
                    <a:lnTo>
                      <a:pt x="16" y="2"/>
                    </a:lnTo>
                    <a:lnTo>
                      <a:pt x="31" y="8"/>
                    </a:lnTo>
                    <a:lnTo>
                      <a:pt x="43" y="9"/>
                    </a:lnTo>
                    <a:lnTo>
                      <a:pt x="53" y="11"/>
                    </a:lnTo>
                    <a:lnTo>
                      <a:pt x="64" y="20"/>
                    </a:lnTo>
                    <a:lnTo>
                      <a:pt x="68" y="27"/>
                    </a:lnTo>
                    <a:lnTo>
                      <a:pt x="83" y="38"/>
                    </a:lnTo>
                    <a:close/>
                  </a:path>
                </a:pathLst>
              </a:custGeom>
              <a:blipFill dpi="0" rotWithShape="0">
                <a:blip r:embed="rId2" cstate="print"/>
                <a:srcRect/>
                <a:tile tx="0" ty="0" sx="100000" sy="100000" flip="none" algn="tl"/>
              </a:blipFill>
              <a:ln w="0">
                <a:noFill/>
                <a:prstDash val="solid"/>
                <a:round/>
                <a:headEnd/>
                <a:tailEnd/>
              </a:ln>
            </p:spPr>
            <p:txBody>
              <a:bodyPr/>
              <a:lstStyle/>
              <a:p>
                <a:endParaRPr lang="en-US" sz="2200" dirty="0">
                  <a:cs typeface="Calibri" pitchFamily="34" charset="0"/>
                </a:endParaRPr>
              </a:p>
            </p:txBody>
          </p:sp>
          <p:sp>
            <p:nvSpPr>
              <p:cNvPr id="288" name="Freeform 274"/>
              <p:cNvSpPr>
                <a:spLocks noChangeAspect="1"/>
              </p:cNvSpPr>
              <p:nvPr/>
            </p:nvSpPr>
            <p:spPr bwMode="auto">
              <a:xfrm>
                <a:off x="2962" y="1905"/>
                <a:ext cx="104" cy="107"/>
              </a:xfrm>
              <a:custGeom>
                <a:avLst/>
                <a:gdLst>
                  <a:gd name="T0" fmla="*/ 0 w 280"/>
                  <a:gd name="T1" fmla="*/ 0 h 285"/>
                  <a:gd name="T2" fmla="*/ 0 w 280"/>
                  <a:gd name="T3" fmla="*/ 0 h 285"/>
                  <a:gd name="T4" fmla="*/ 0 w 280"/>
                  <a:gd name="T5" fmla="*/ 0 h 285"/>
                  <a:gd name="T6" fmla="*/ 0 w 280"/>
                  <a:gd name="T7" fmla="*/ 0 h 285"/>
                  <a:gd name="T8" fmla="*/ 0 w 280"/>
                  <a:gd name="T9" fmla="*/ 0 h 285"/>
                  <a:gd name="T10" fmla="*/ 0 w 280"/>
                  <a:gd name="T11" fmla="*/ 0 h 285"/>
                  <a:gd name="T12" fmla="*/ 0 w 280"/>
                  <a:gd name="T13" fmla="*/ 0 h 285"/>
                  <a:gd name="T14" fmla="*/ 0 w 280"/>
                  <a:gd name="T15" fmla="*/ 0 h 285"/>
                  <a:gd name="T16" fmla="*/ 0 w 280"/>
                  <a:gd name="T17" fmla="*/ 0 h 285"/>
                  <a:gd name="T18" fmla="*/ 0 w 280"/>
                  <a:gd name="T19" fmla="*/ 0 h 285"/>
                  <a:gd name="T20" fmla="*/ 0 w 280"/>
                  <a:gd name="T21" fmla="*/ 0 h 285"/>
                  <a:gd name="T22" fmla="*/ 0 w 280"/>
                  <a:gd name="T23" fmla="*/ 0 h 285"/>
                  <a:gd name="T24" fmla="*/ 0 w 280"/>
                  <a:gd name="T25" fmla="*/ 0 h 285"/>
                  <a:gd name="T26" fmla="*/ 0 w 280"/>
                  <a:gd name="T27" fmla="*/ 0 h 285"/>
                  <a:gd name="T28" fmla="*/ 0 w 280"/>
                  <a:gd name="T29" fmla="*/ 0 h 285"/>
                  <a:gd name="T30" fmla="*/ 0 w 280"/>
                  <a:gd name="T31" fmla="*/ 0 h 285"/>
                  <a:gd name="T32" fmla="*/ 0 w 280"/>
                  <a:gd name="T33" fmla="*/ 0 h 285"/>
                  <a:gd name="T34" fmla="*/ 0 w 280"/>
                  <a:gd name="T35" fmla="*/ 0 h 285"/>
                  <a:gd name="T36" fmla="*/ 0 w 280"/>
                  <a:gd name="T37" fmla="*/ 0 h 285"/>
                  <a:gd name="T38" fmla="*/ 0 w 280"/>
                  <a:gd name="T39" fmla="*/ 0 h 285"/>
                  <a:gd name="T40" fmla="*/ 0 w 280"/>
                  <a:gd name="T41" fmla="*/ 0 h 285"/>
                  <a:gd name="T42" fmla="*/ 0 w 280"/>
                  <a:gd name="T43" fmla="*/ 0 h 285"/>
                  <a:gd name="T44" fmla="*/ 0 w 280"/>
                  <a:gd name="T45" fmla="*/ 0 h 285"/>
                  <a:gd name="T46" fmla="*/ 0 w 280"/>
                  <a:gd name="T47" fmla="*/ 0 h 285"/>
                  <a:gd name="T48" fmla="*/ 0 w 280"/>
                  <a:gd name="T49" fmla="*/ 0 h 285"/>
                  <a:gd name="T50" fmla="*/ 0 w 280"/>
                  <a:gd name="T51" fmla="*/ 0 h 285"/>
                  <a:gd name="T52" fmla="*/ 0 w 280"/>
                  <a:gd name="T53" fmla="*/ 0 h 285"/>
                  <a:gd name="T54" fmla="*/ 0 w 280"/>
                  <a:gd name="T55" fmla="*/ 0 h 285"/>
                  <a:gd name="T56" fmla="*/ 0 w 280"/>
                  <a:gd name="T57" fmla="*/ 0 h 285"/>
                  <a:gd name="T58" fmla="*/ 0 w 280"/>
                  <a:gd name="T59" fmla="*/ 0 h 285"/>
                  <a:gd name="T60" fmla="*/ 0 w 280"/>
                  <a:gd name="T61" fmla="*/ 0 h 285"/>
                  <a:gd name="T62" fmla="*/ 0 w 280"/>
                  <a:gd name="T63" fmla="*/ 0 h 285"/>
                  <a:gd name="T64" fmla="*/ 0 w 280"/>
                  <a:gd name="T65" fmla="*/ 0 h 285"/>
                  <a:gd name="T66" fmla="*/ 0 w 280"/>
                  <a:gd name="T67" fmla="*/ 0 h 285"/>
                  <a:gd name="T68" fmla="*/ 0 w 280"/>
                  <a:gd name="T69" fmla="*/ 0 h 285"/>
                  <a:gd name="T70" fmla="*/ 0 w 280"/>
                  <a:gd name="T71" fmla="*/ 0 h 285"/>
                  <a:gd name="T72" fmla="*/ 0 w 280"/>
                  <a:gd name="T73" fmla="*/ 0 h 285"/>
                  <a:gd name="T74" fmla="*/ 0 w 280"/>
                  <a:gd name="T75" fmla="*/ 0 h 285"/>
                  <a:gd name="T76" fmla="*/ 0 w 280"/>
                  <a:gd name="T77" fmla="*/ 0 h 285"/>
                  <a:gd name="T78" fmla="*/ 0 w 280"/>
                  <a:gd name="T79" fmla="*/ 0 h 285"/>
                  <a:gd name="T80" fmla="*/ 0 w 280"/>
                  <a:gd name="T81" fmla="*/ 0 h 285"/>
                  <a:gd name="T82" fmla="*/ 0 w 280"/>
                  <a:gd name="T83" fmla="*/ 0 h 285"/>
                  <a:gd name="T84" fmla="*/ 0 w 280"/>
                  <a:gd name="T85" fmla="*/ 0 h 285"/>
                  <a:gd name="T86" fmla="*/ 0 w 280"/>
                  <a:gd name="T87" fmla="*/ 0 h 285"/>
                  <a:gd name="T88" fmla="*/ 0 w 280"/>
                  <a:gd name="T89" fmla="*/ 0 h 285"/>
                  <a:gd name="T90" fmla="*/ 0 w 280"/>
                  <a:gd name="T91" fmla="*/ 0 h 285"/>
                  <a:gd name="T92" fmla="*/ 0 w 280"/>
                  <a:gd name="T93" fmla="*/ 0 h 285"/>
                  <a:gd name="T94" fmla="*/ 0 w 280"/>
                  <a:gd name="T95" fmla="*/ 0 h 285"/>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280"/>
                  <a:gd name="T145" fmla="*/ 0 h 285"/>
                  <a:gd name="T146" fmla="*/ 280 w 280"/>
                  <a:gd name="T147" fmla="*/ 285 h 285"/>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280" h="285">
                    <a:moveTo>
                      <a:pt x="52" y="149"/>
                    </a:moveTo>
                    <a:lnTo>
                      <a:pt x="20" y="136"/>
                    </a:lnTo>
                    <a:lnTo>
                      <a:pt x="0" y="110"/>
                    </a:lnTo>
                    <a:lnTo>
                      <a:pt x="10" y="96"/>
                    </a:lnTo>
                    <a:lnTo>
                      <a:pt x="35" y="49"/>
                    </a:lnTo>
                    <a:lnTo>
                      <a:pt x="35" y="46"/>
                    </a:lnTo>
                    <a:lnTo>
                      <a:pt x="116" y="22"/>
                    </a:lnTo>
                    <a:lnTo>
                      <a:pt x="167" y="13"/>
                    </a:lnTo>
                    <a:lnTo>
                      <a:pt x="244" y="22"/>
                    </a:lnTo>
                    <a:lnTo>
                      <a:pt x="261" y="8"/>
                    </a:lnTo>
                    <a:lnTo>
                      <a:pt x="270" y="0"/>
                    </a:lnTo>
                    <a:lnTo>
                      <a:pt x="280" y="19"/>
                    </a:lnTo>
                    <a:lnTo>
                      <a:pt x="262" y="54"/>
                    </a:lnTo>
                    <a:lnTo>
                      <a:pt x="208" y="43"/>
                    </a:lnTo>
                    <a:lnTo>
                      <a:pt x="161" y="58"/>
                    </a:lnTo>
                    <a:lnTo>
                      <a:pt x="183" y="82"/>
                    </a:lnTo>
                    <a:lnTo>
                      <a:pt x="164" y="82"/>
                    </a:lnTo>
                    <a:lnTo>
                      <a:pt x="167" y="93"/>
                    </a:lnTo>
                    <a:lnTo>
                      <a:pt x="147" y="87"/>
                    </a:lnTo>
                    <a:lnTo>
                      <a:pt x="158" y="99"/>
                    </a:lnTo>
                    <a:lnTo>
                      <a:pt x="126" y="64"/>
                    </a:lnTo>
                    <a:lnTo>
                      <a:pt x="113" y="73"/>
                    </a:lnTo>
                    <a:lnTo>
                      <a:pt x="132" y="119"/>
                    </a:lnTo>
                    <a:lnTo>
                      <a:pt x="143" y="143"/>
                    </a:lnTo>
                    <a:lnTo>
                      <a:pt x="125" y="134"/>
                    </a:lnTo>
                    <a:lnTo>
                      <a:pt x="131" y="154"/>
                    </a:lnTo>
                    <a:lnTo>
                      <a:pt x="122" y="157"/>
                    </a:lnTo>
                    <a:lnTo>
                      <a:pt x="183" y="199"/>
                    </a:lnTo>
                    <a:lnTo>
                      <a:pt x="182" y="216"/>
                    </a:lnTo>
                    <a:lnTo>
                      <a:pt x="158" y="206"/>
                    </a:lnTo>
                    <a:lnTo>
                      <a:pt x="146" y="212"/>
                    </a:lnTo>
                    <a:lnTo>
                      <a:pt x="158" y="236"/>
                    </a:lnTo>
                    <a:lnTo>
                      <a:pt x="131" y="236"/>
                    </a:lnTo>
                    <a:lnTo>
                      <a:pt x="149" y="285"/>
                    </a:lnTo>
                    <a:lnTo>
                      <a:pt x="123" y="275"/>
                    </a:lnTo>
                    <a:lnTo>
                      <a:pt x="116" y="285"/>
                    </a:lnTo>
                    <a:lnTo>
                      <a:pt x="95" y="260"/>
                    </a:lnTo>
                    <a:lnTo>
                      <a:pt x="89" y="270"/>
                    </a:lnTo>
                    <a:lnTo>
                      <a:pt x="64" y="222"/>
                    </a:lnTo>
                    <a:lnTo>
                      <a:pt x="61" y="203"/>
                    </a:lnTo>
                    <a:lnTo>
                      <a:pt x="100" y="190"/>
                    </a:lnTo>
                    <a:lnTo>
                      <a:pt x="141" y="202"/>
                    </a:lnTo>
                    <a:lnTo>
                      <a:pt x="140" y="191"/>
                    </a:lnTo>
                    <a:lnTo>
                      <a:pt x="113" y="181"/>
                    </a:lnTo>
                    <a:lnTo>
                      <a:pt x="64" y="178"/>
                    </a:lnTo>
                    <a:lnTo>
                      <a:pt x="52" y="179"/>
                    </a:lnTo>
                    <a:lnTo>
                      <a:pt x="40" y="154"/>
                    </a:lnTo>
                    <a:lnTo>
                      <a:pt x="52" y="149"/>
                    </a:lnTo>
                    <a:close/>
                  </a:path>
                </a:pathLst>
              </a:custGeom>
              <a:solidFill>
                <a:srgbClr val="FF8080"/>
              </a:solidFill>
              <a:ln w="0" cap="flat" cmpd="sng">
                <a:noFill/>
                <a:prstDash val="solid"/>
                <a:round/>
                <a:headEnd type="none" w="med" len="med"/>
                <a:tailEnd type="none" w="med" len="med"/>
              </a:ln>
            </p:spPr>
            <p:txBody>
              <a:bodyPr/>
              <a:lstStyle/>
              <a:p>
                <a:endParaRPr lang="en-US" sz="2200" dirty="0">
                  <a:cs typeface="Calibri" pitchFamily="34" charset="0"/>
                </a:endParaRPr>
              </a:p>
            </p:txBody>
          </p:sp>
          <p:sp>
            <p:nvSpPr>
              <p:cNvPr id="289" name="Freeform 275"/>
              <p:cNvSpPr>
                <a:spLocks noChangeAspect="1"/>
              </p:cNvSpPr>
              <p:nvPr/>
            </p:nvSpPr>
            <p:spPr bwMode="auto">
              <a:xfrm>
                <a:off x="3029" y="2032"/>
                <a:ext cx="48" cy="11"/>
              </a:xfrm>
              <a:custGeom>
                <a:avLst/>
                <a:gdLst>
                  <a:gd name="T0" fmla="*/ 0 w 126"/>
                  <a:gd name="T1" fmla="*/ 0 h 30"/>
                  <a:gd name="T2" fmla="*/ 0 w 126"/>
                  <a:gd name="T3" fmla="*/ 0 h 30"/>
                  <a:gd name="T4" fmla="*/ 0 w 126"/>
                  <a:gd name="T5" fmla="*/ 0 h 30"/>
                  <a:gd name="T6" fmla="*/ 0 w 126"/>
                  <a:gd name="T7" fmla="*/ 0 h 30"/>
                  <a:gd name="T8" fmla="*/ 0 w 126"/>
                  <a:gd name="T9" fmla="*/ 0 h 30"/>
                  <a:gd name="T10" fmla="*/ 0 w 126"/>
                  <a:gd name="T11" fmla="*/ 0 h 30"/>
                  <a:gd name="T12" fmla="*/ 0 w 126"/>
                  <a:gd name="T13" fmla="*/ 0 h 30"/>
                  <a:gd name="T14" fmla="*/ 0 w 126"/>
                  <a:gd name="T15" fmla="*/ 0 h 30"/>
                  <a:gd name="T16" fmla="*/ 0 60000 65536"/>
                  <a:gd name="T17" fmla="*/ 0 60000 65536"/>
                  <a:gd name="T18" fmla="*/ 0 60000 65536"/>
                  <a:gd name="T19" fmla="*/ 0 60000 65536"/>
                  <a:gd name="T20" fmla="*/ 0 60000 65536"/>
                  <a:gd name="T21" fmla="*/ 0 60000 65536"/>
                  <a:gd name="T22" fmla="*/ 0 60000 65536"/>
                  <a:gd name="T23" fmla="*/ 0 60000 65536"/>
                  <a:gd name="T24" fmla="*/ 0 w 126"/>
                  <a:gd name="T25" fmla="*/ 0 h 30"/>
                  <a:gd name="T26" fmla="*/ 126 w 126"/>
                  <a:gd name="T27" fmla="*/ 30 h 3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26" h="30">
                    <a:moveTo>
                      <a:pt x="97" y="14"/>
                    </a:moveTo>
                    <a:lnTo>
                      <a:pt x="26" y="0"/>
                    </a:lnTo>
                    <a:lnTo>
                      <a:pt x="5" y="0"/>
                    </a:lnTo>
                    <a:lnTo>
                      <a:pt x="0" y="15"/>
                    </a:lnTo>
                    <a:lnTo>
                      <a:pt x="45" y="23"/>
                    </a:lnTo>
                    <a:lnTo>
                      <a:pt x="88" y="30"/>
                    </a:lnTo>
                    <a:lnTo>
                      <a:pt x="126" y="18"/>
                    </a:lnTo>
                    <a:lnTo>
                      <a:pt x="97" y="14"/>
                    </a:lnTo>
                    <a:close/>
                  </a:path>
                </a:pathLst>
              </a:custGeom>
              <a:solidFill>
                <a:srgbClr val="FF8080"/>
              </a:solidFill>
              <a:ln w="0" cap="flat" cmpd="sng">
                <a:noFill/>
                <a:prstDash val="solid"/>
                <a:round/>
                <a:headEnd type="none" w="med" len="med"/>
                <a:tailEnd type="none" w="med" len="med"/>
              </a:ln>
            </p:spPr>
            <p:txBody>
              <a:bodyPr/>
              <a:lstStyle/>
              <a:p>
                <a:endParaRPr lang="en-US" sz="2200" dirty="0">
                  <a:cs typeface="Calibri" pitchFamily="34" charset="0"/>
                </a:endParaRPr>
              </a:p>
            </p:txBody>
          </p:sp>
          <p:sp>
            <p:nvSpPr>
              <p:cNvPr id="290" name="Freeform 276"/>
              <p:cNvSpPr>
                <a:spLocks noChangeAspect="1"/>
              </p:cNvSpPr>
              <p:nvPr/>
            </p:nvSpPr>
            <p:spPr bwMode="auto">
              <a:xfrm>
                <a:off x="3012" y="1961"/>
                <a:ext cx="27" cy="18"/>
              </a:xfrm>
              <a:custGeom>
                <a:avLst/>
                <a:gdLst>
                  <a:gd name="T0" fmla="*/ 0 w 71"/>
                  <a:gd name="T1" fmla="*/ 0 h 50"/>
                  <a:gd name="T2" fmla="*/ 0 w 71"/>
                  <a:gd name="T3" fmla="*/ 0 h 50"/>
                  <a:gd name="T4" fmla="*/ 0 w 71"/>
                  <a:gd name="T5" fmla="*/ 0 h 50"/>
                  <a:gd name="T6" fmla="*/ 0 w 71"/>
                  <a:gd name="T7" fmla="*/ 0 h 50"/>
                  <a:gd name="T8" fmla="*/ 0 w 71"/>
                  <a:gd name="T9" fmla="*/ 0 h 50"/>
                  <a:gd name="T10" fmla="*/ 0 60000 65536"/>
                  <a:gd name="T11" fmla="*/ 0 60000 65536"/>
                  <a:gd name="T12" fmla="*/ 0 60000 65536"/>
                  <a:gd name="T13" fmla="*/ 0 60000 65536"/>
                  <a:gd name="T14" fmla="*/ 0 60000 65536"/>
                  <a:gd name="T15" fmla="*/ 0 w 71"/>
                  <a:gd name="T16" fmla="*/ 0 h 50"/>
                  <a:gd name="T17" fmla="*/ 71 w 71"/>
                  <a:gd name="T18" fmla="*/ 50 h 50"/>
                </a:gdLst>
                <a:ahLst/>
                <a:cxnLst>
                  <a:cxn ang="T10">
                    <a:pos x="T0" y="T1"/>
                  </a:cxn>
                  <a:cxn ang="T11">
                    <a:pos x="T2" y="T3"/>
                  </a:cxn>
                  <a:cxn ang="T12">
                    <a:pos x="T4" y="T5"/>
                  </a:cxn>
                  <a:cxn ang="T13">
                    <a:pos x="T6" y="T7"/>
                  </a:cxn>
                  <a:cxn ang="T14">
                    <a:pos x="T8" y="T9"/>
                  </a:cxn>
                </a:cxnLst>
                <a:rect l="T15" t="T16" r="T17" b="T18"/>
                <a:pathLst>
                  <a:path w="71" h="50">
                    <a:moveTo>
                      <a:pt x="71" y="50"/>
                    </a:moveTo>
                    <a:lnTo>
                      <a:pt x="34" y="14"/>
                    </a:lnTo>
                    <a:lnTo>
                      <a:pt x="0" y="0"/>
                    </a:lnTo>
                    <a:lnTo>
                      <a:pt x="36" y="26"/>
                    </a:lnTo>
                    <a:lnTo>
                      <a:pt x="71" y="50"/>
                    </a:lnTo>
                    <a:close/>
                  </a:path>
                </a:pathLst>
              </a:custGeom>
              <a:solidFill>
                <a:srgbClr val="FF0000"/>
              </a:solidFill>
              <a:ln w="0" cap="flat" cmpd="sng">
                <a:noFill/>
                <a:prstDash val="solid"/>
                <a:round/>
                <a:headEnd type="none" w="med" len="med"/>
                <a:tailEnd type="none" w="med" len="med"/>
              </a:ln>
            </p:spPr>
            <p:txBody>
              <a:bodyPr/>
              <a:lstStyle/>
              <a:p>
                <a:endParaRPr lang="en-US" sz="2200" dirty="0">
                  <a:cs typeface="Calibri" pitchFamily="34" charset="0"/>
                </a:endParaRPr>
              </a:p>
            </p:txBody>
          </p:sp>
          <p:sp>
            <p:nvSpPr>
              <p:cNvPr id="291" name="Freeform 277"/>
              <p:cNvSpPr>
                <a:spLocks noChangeAspect="1"/>
              </p:cNvSpPr>
              <p:nvPr/>
            </p:nvSpPr>
            <p:spPr bwMode="auto">
              <a:xfrm>
                <a:off x="3061" y="1954"/>
                <a:ext cx="11" cy="5"/>
              </a:xfrm>
              <a:custGeom>
                <a:avLst/>
                <a:gdLst>
                  <a:gd name="T0" fmla="*/ 0 w 30"/>
                  <a:gd name="T1" fmla="*/ 0 h 14"/>
                  <a:gd name="T2" fmla="*/ 0 w 30"/>
                  <a:gd name="T3" fmla="*/ 0 h 14"/>
                  <a:gd name="T4" fmla="*/ 0 w 30"/>
                  <a:gd name="T5" fmla="*/ 0 h 14"/>
                  <a:gd name="T6" fmla="*/ 0 w 30"/>
                  <a:gd name="T7" fmla="*/ 0 h 14"/>
                  <a:gd name="T8" fmla="*/ 0 w 30"/>
                  <a:gd name="T9" fmla="*/ 0 h 14"/>
                  <a:gd name="T10" fmla="*/ 0 60000 65536"/>
                  <a:gd name="T11" fmla="*/ 0 60000 65536"/>
                  <a:gd name="T12" fmla="*/ 0 60000 65536"/>
                  <a:gd name="T13" fmla="*/ 0 60000 65536"/>
                  <a:gd name="T14" fmla="*/ 0 60000 65536"/>
                  <a:gd name="T15" fmla="*/ 0 w 30"/>
                  <a:gd name="T16" fmla="*/ 0 h 14"/>
                  <a:gd name="T17" fmla="*/ 30 w 30"/>
                  <a:gd name="T18" fmla="*/ 14 h 14"/>
                </a:gdLst>
                <a:ahLst/>
                <a:cxnLst>
                  <a:cxn ang="T10">
                    <a:pos x="T0" y="T1"/>
                  </a:cxn>
                  <a:cxn ang="T11">
                    <a:pos x="T2" y="T3"/>
                  </a:cxn>
                  <a:cxn ang="T12">
                    <a:pos x="T4" y="T5"/>
                  </a:cxn>
                  <a:cxn ang="T13">
                    <a:pos x="T6" y="T7"/>
                  </a:cxn>
                  <a:cxn ang="T14">
                    <a:pos x="T8" y="T9"/>
                  </a:cxn>
                </a:cxnLst>
                <a:rect l="T15" t="T16" r="T17" b="T18"/>
                <a:pathLst>
                  <a:path w="30" h="14">
                    <a:moveTo>
                      <a:pt x="30" y="14"/>
                    </a:moveTo>
                    <a:lnTo>
                      <a:pt x="12" y="8"/>
                    </a:lnTo>
                    <a:lnTo>
                      <a:pt x="0" y="0"/>
                    </a:lnTo>
                    <a:lnTo>
                      <a:pt x="26" y="6"/>
                    </a:lnTo>
                    <a:lnTo>
                      <a:pt x="30" y="14"/>
                    </a:lnTo>
                    <a:close/>
                  </a:path>
                </a:pathLst>
              </a:custGeom>
              <a:solidFill>
                <a:srgbClr val="FF0000"/>
              </a:solidFill>
              <a:ln w="0">
                <a:noFill/>
                <a:prstDash val="solid"/>
                <a:round/>
                <a:headEnd/>
                <a:tailEnd/>
              </a:ln>
            </p:spPr>
            <p:txBody>
              <a:bodyPr/>
              <a:lstStyle/>
              <a:p>
                <a:endParaRPr lang="en-US" sz="2200" dirty="0">
                  <a:cs typeface="Calibri" pitchFamily="34" charset="0"/>
                </a:endParaRPr>
              </a:p>
            </p:txBody>
          </p:sp>
          <p:sp>
            <p:nvSpPr>
              <p:cNvPr id="292" name="Freeform 278"/>
              <p:cNvSpPr>
                <a:spLocks noChangeAspect="1"/>
              </p:cNvSpPr>
              <p:nvPr/>
            </p:nvSpPr>
            <p:spPr bwMode="auto">
              <a:xfrm>
                <a:off x="2969" y="1973"/>
                <a:ext cx="6" cy="5"/>
              </a:xfrm>
              <a:custGeom>
                <a:avLst/>
                <a:gdLst>
                  <a:gd name="T0" fmla="*/ 0 w 14"/>
                  <a:gd name="T1" fmla="*/ 0 h 14"/>
                  <a:gd name="T2" fmla="*/ 0 w 14"/>
                  <a:gd name="T3" fmla="*/ 0 h 14"/>
                  <a:gd name="T4" fmla="*/ 0 w 14"/>
                  <a:gd name="T5" fmla="*/ 0 h 14"/>
                  <a:gd name="T6" fmla="*/ 0 w 14"/>
                  <a:gd name="T7" fmla="*/ 0 h 14"/>
                  <a:gd name="T8" fmla="*/ 0 60000 65536"/>
                  <a:gd name="T9" fmla="*/ 0 60000 65536"/>
                  <a:gd name="T10" fmla="*/ 0 60000 65536"/>
                  <a:gd name="T11" fmla="*/ 0 60000 65536"/>
                  <a:gd name="T12" fmla="*/ 0 w 14"/>
                  <a:gd name="T13" fmla="*/ 0 h 14"/>
                  <a:gd name="T14" fmla="*/ 14 w 14"/>
                  <a:gd name="T15" fmla="*/ 14 h 14"/>
                </a:gdLst>
                <a:ahLst/>
                <a:cxnLst>
                  <a:cxn ang="T8">
                    <a:pos x="T0" y="T1"/>
                  </a:cxn>
                  <a:cxn ang="T9">
                    <a:pos x="T2" y="T3"/>
                  </a:cxn>
                  <a:cxn ang="T10">
                    <a:pos x="T4" y="T5"/>
                  </a:cxn>
                  <a:cxn ang="T11">
                    <a:pos x="T6" y="T7"/>
                  </a:cxn>
                </a:cxnLst>
                <a:rect l="T12" t="T13" r="T14" b="T15"/>
                <a:pathLst>
                  <a:path w="14" h="14">
                    <a:moveTo>
                      <a:pt x="0" y="0"/>
                    </a:moveTo>
                    <a:lnTo>
                      <a:pt x="14" y="14"/>
                    </a:lnTo>
                    <a:lnTo>
                      <a:pt x="2" y="14"/>
                    </a:lnTo>
                    <a:lnTo>
                      <a:pt x="0" y="0"/>
                    </a:lnTo>
                    <a:close/>
                  </a:path>
                </a:pathLst>
              </a:custGeom>
              <a:solidFill>
                <a:srgbClr val="FF0000"/>
              </a:solidFill>
              <a:ln w="0" cap="flat" cmpd="sng">
                <a:noFill/>
                <a:prstDash val="solid"/>
                <a:round/>
                <a:headEnd type="none" w="med" len="med"/>
                <a:tailEnd type="none" w="med" len="med"/>
              </a:ln>
            </p:spPr>
            <p:txBody>
              <a:bodyPr/>
              <a:lstStyle/>
              <a:p>
                <a:endParaRPr lang="en-US" sz="2200" dirty="0">
                  <a:cs typeface="Calibri" pitchFamily="34" charset="0"/>
                </a:endParaRPr>
              </a:p>
            </p:txBody>
          </p:sp>
          <p:sp>
            <p:nvSpPr>
              <p:cNvPr id="293" name="Freeform 279"/>
              <p:cNvSpPr>
                <a:spLocks noChangeAspect="1"/>
              </p:cNvSpPr>
              <p:nvPr/>
            </p:nvSpPr>
            <p:spPr bwMode="auto">
              <a:xfrm>
                <a:off x="3063" y="1969"/>
                <a:ext cx="3" cy="6"/>
              </a:xfrm>
              <a:custGeom>
                <a:avLst/>
                <a:gdLst>
                  <a:gd name="T0" fmla="*/ 0 w 9"/>
                  <a:gd name="T1" fmla="*/ 0 h 15"/>
                  <a:gd name="T2" fmla="*/ 0 w 9"/>
                  <a:gd name="T3" fmla="*/ 0 h 15"/>
                  <a:gd name="T4" fmla="*/ 0 w 9"/>
                  <a:gd name="T5" fmla="*/ 0 h 15"/>
                  <a:gd name="T6" fmla="*/ 0 w 9"/>
                  <a:gd name="T7" fmla="*/ 0 h 15"/>
                  <a:gd name="T8" fmla="*/ 0 60000 65536"/>
                  <a:gd name="T9" fmla="*/ 0 60000 65536"/>
                  <a:gd name="T10" fmla="*/ 0 60000 65536"/>
                  <a:gd name="T11" fmla="*/ 0 60000 65536"/>
                  <a:gd name="T12" fmla="*/ 0 w 9"/>
                  <a:gd name="T13" fmla="*/ 0 h 15"/>
                  <a:gd name="T14" fmla="*/ 9 w 9"/>
                  <a:gd name="T15" fmla="*/ 15 h 15"/>
                </a:gdLst>
                <a:ahLst/>
                <a:cxnLst>
                  <a:cxn ang="T8">
                    <a:pos x="T0" y="T1"/>
                  </a:cxn>
                  <a:cxn ang="T9">
                    <a:pos x="T2" y="T3"/>
                  </a:cxn>
                  <a:cxn ang="T10">
                    <a:pos x="T4" y="T5"/>
                  </a:cxn>
                  <a:cxn ang="T11">
                    <a:pos x="T6" y="T7"/>
                  </a:cxn>
                </a:cxnLst>
                <a:rect l="T12" t="T13" r="T14" b="T15"/>
                <a:pathLst>
                  <a:path w="9" h="15">
                    <a:moveTo>
                      <a:pt x="9" y="0"/>
                    </a:moveTo>
                    <a:lnTo>
                      <a:pt x="7" y="15"/>
                    </a:lnTo>
                    <a:lnTo>
                      <a:pt x="0" y="4"/>
                    </a:lnTo>
                    <a:lnTo>
                      <a:pt x="9" y="0"/>
                    </a:lnTo>
                    <a:close/>
                  </a:path>
                </a:pathLst>
              </a:custGeom>
              <a:solidFill>
                <a:srgbClr val="FF0000"/>
              </a:solidFill>
              <a:ln w="0">
                <a:noFill/>
                <a:prstDash val="solid"/>
                <a:round/>
                <a:headEnd/>
                <a:tailEnd/>
              </a:ln>
            </p:spPr>
            <p:txBody>
              <a:bodyPr/>
              <a:lstStyle/>
              <a:p>
                <a:endParaRPr lang="en-US" sz="2200" dirty="0">
                  <a:cs typeface="Calibri" pitchFamily="34" charset="0"/>
                </a:endParaRPr>
              </a:p>
            </p:txBody>
          </p:sp>
          <p:sp>
            <p:nvSpPr>
              <p:cNvPr id="294" name="Freeform 280"/>
              <p:cNvSpPr>
                <a:spLocks noChangeAspect="1"/>
              </p:cNvSpPr>
              <p:nvPr/>
            </p:nvSpPr>
            <p:spPr bwMode="auto">
              <a:xfrm>
                <a:off x="2734" y="1799"/>
                <a:ext cx="198" cy="183"/>
              </a:xfrm>
              <a:custGeom>
                <a:avLst/>
                <a:gdLst>
                  <a:gd name="T0" fmla="*/ 0 w 528"/>
                  <a:gd name="T1" fmla="*/ 0 h 490"/>
                  <a:gd name="T2" fmla="*/ 0 w 528"/>
                  <a:gd name="T3" fmla="*/ 0 h 490"/>
                  <a:gd name="T4" fmla="*/ 0 w 528"/>
                  <a:gd name="T5" fmla="*/ 0 h 490"/>
                  <a:gd name="T6" fmla="*/ 0 w 528"/>
                  <a:gd name="T7" fmla="*/ 0 h 490"/>
                  <a:gd name="T8" fmla="*/ 0 w 528"/>
                  <a:gd name="T9" fmla="*/ 0 h 490"/>
                  <a:gd name="T10" fmla="*/ 0 w 528"/>
                  <a:gd name="T11" fmla="*/ 0 h 490"/>
                  <a:gd name="T12" fmla="*/ 0 w 528"/>
                  <a:gd name="T13" fmla="*/ 0 h 490"/>
                  <a:gd name="T14" fmla="*/ 0 w 528"/>
                  <a:gd name="T15" fmla="*/ 0 h 490"/>
                  <a:gd name="T16" fmla="*/ 0 w 528"/>
                  <a:gd name="T17" fmla="*/ 0 h 490"/>
                  <a:gd name="T18" fmla="*/ 0 w 528"/>
                  <a:gd name="T19" fmla="*/ 0 h 490"/>
                  <a:gd name="T20" fmla="*/ 0 w 528"/>
                  <a:gd name="T21" fmla="*/ 0 h 490"/>
                  <a:gd name="T22" fmla="*/ 0 w 528"/>
                  <a:gd name="T23" fmla="*/ 0 h 490"/>
                  <a:gd name="T24" fmla="*/ 0 w 528"/>
                  <a:gd name="T25" fmla="*/ 0 h 490"/>
                  <a:gd name="T26" fmla="*/ 0 w 528"/>
                  <a:gd name="T27" fmla="*/ 0 h 490"/>
                  <a:gd name="T28" fmla="*/ 0 w 528"/>
                  <a:gd name="T29" fmla="*/ 0 h 490"/>
                  <a:gd name="T30" fmla="*/ 0 w 528"/>
                  <a:gd name="T31" fmla="*/ 0 h 490"/>
                  <a:gd name="T32" fmla="*/ 0 w 528"/>
                  <a:gd name="T33" fmla="*/ 0 h 490"/>
                  <a:gd name="T34" fmla="*/ 0 w 528"/>
                  <a:gd name="T35" fmla="*/ 0 h 490"/>
                  <a:gd name="T36" fmla="*/ 0 w 528"/>
                  <a:gd name="T37" fmla="*/ 0 h 490"/>
                  <a:gd name="T38" fmla="*/ 0 w 528"/>
                  <a:gd name="T39" fmla="*/ 0 h 490"/>
                  <a:gd name="T40" fmla="*/ 0 w 528"/>
                  <a:gd name="T41" fmla="*/ 0 h 490"/>
                  <a:gd name="T42" fmla="*/ 0 w 528"/>
                  <a:gd name="T43" fmla="*/ 0 h 490"/>
                  <a:gd name="T44" fmla="*/ 0 w 528"/>
                  <a:gd name="T45" fmla="*/ 0 h 490"/>
                  <a:gd name="T46" fmla="*/ 0 w 528"/>
                  <a:gd name="T47" fmla="*/ 0 h 490"/>
                  <a:gd name="T48" fmla="*/ 0 w 528"/>
                  <a:gd name="T49" fmla="*/ 0 h 490"/>
                  <a:gd name="T50" fmla="*/ 0 w 528"/>
                  <a:gd name="T51" fmla="*/ 0 h 490"/>
                  <a:gd name="T52" fmla="*/ 0 w 528"/>
                  <a:gd name="T53" fmla="*/ 0 h 490"/>
                  <a:gd name="T54" fmla="*/ 0 w 528"/>
                  <a:gd name="T55" fmla="*/ 0 h 490"/>
                  <a:gd name="T56" fmla="*/ 0 w 528"/>
                  <a:gd name="T57" fmla="*/ 0 h 490"/>
                  <a:gd name="T58" fmla="*/ 0 w 528"/>
                  <a:gd name="T59" fmla="*/ 0 h 490"/>
                  <a:gd name="T60" fmla="*/ 0 w 528"/>
                  <a:gd name="T61" fmla="*/ 0 h 490"/>
                  <a:gd name="T62" fmla="*/ 0 w 528"/>
                  <a:gd name="T63" fmla="*/ 0 h 49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528"/>
                  <a:gd name="T97" fmla="*/ 0 h 490"/>
                  <a:gd name="T98" fmla="*/ 528 w 528"/>
                  <a:gd name="T99" fmla="*/ 490 h 490"/>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528" h="490">
                    <a:moveTo>
                      <a:pt x="294" y="20"/>
                    </a:moveTo>
                    <a:lnTo>
                      <a:pt x="225" y="0"/>
                    </a:lnTo>
                    <a:lnTo>
                      <a:pt x="179" y="6"/>
                    </a:lnTo>
                    <a:lnTo>
                      <a:pt x="152" y="3"/>
                    </a:lnTo>
                    <a:lnTo>
                      <a:pt x="152" y="6"/>
                    </a:lnTo>
                    <a:lnTo>
                      <a:pt x="143" y="16"/>
                    </a:lnTo>
                    <a:lnTo>
                      <a:pt x="134" y="31"/>
                    </a:lnTo>
                    <a:lnTo>
                      <a:pt x="103" y="31"/>
                    </a:lnTo>
                    <a:lnTo>
                      <a:pt x="87" y="52"/>
                    </a:lnTo>
                    <a:lnTo>
                      <a:pt x="58" y="29"/>
                    </a:lnTo>
                    <a:lnTo>
                      <a:pt x="33" y="50"/>
                    </a:lnTo>
                    <a:lnTo>
                      <a:pt x="6" y="53"/>
                    </a:lnTo>
                    <a:lnTo>
                      <a:pt x="6" y="76"/>
                    </a:lnTo>
                    <a:lnTo>
                      <a:pt x="0" y="97"/>
                    </a:lnTo>
                    <a:lnTo>
                      <a:pt x="0" y="110"/>
                    </a:lnTo>
                    <a:lnTo>
                      <a:pt x="2" y="131"/>
                    </a:lnTo>
                    <a:lnTo>
                      <a:pt x="31" y="149"/>
                    </a:lnTo>
                    <a:lnTo>
                      <a:pt x="31" y="170"/>
                    </a:lnTo>
                    <a:lnTo>
                      <a:pt x="73" y="141"/>
                    </a:lnTo>
                    <a:lnTo>
                      <a:pt x="133" y="152"/>
                    </a:lnTo>
                    <a:lnTo>
                      <a:pt x="166" y="208"/>
                    </a:lnTo>
                    <a:lnTo>
                      <a:pt x="206" y="246"/>
                    </a:lnTo>
                    <a:lnTo>
                      <a:pt x="245" y="282"/>
                    </a:lnTo>
                    <a:lnTo>
                      <a:pt x="258" y="288"/>
                    </a:lnTo>
                    <a:lnTo>
                      <a:pt x="261" y="289"/>
                    </a:lnTo>
                    <a:lnTo>
                      <a:pt x="294" y="305"/>
                    </a:lnTo>
                    <a:lnTo>
                      <a:pt x="348" y="343"/>
                    </a:lnTo>
                    <a:lnTo>
                      <a:pt x="373" y="355"/>
                    </a:lnTo>
                    <a:lnTo>
                      <a:pt x="397" y="373"/>
                    </a:lnTo>
                    <a:lnTo>
                      <a:pt x="427" y="431"/>
                    </a:lnTo>
                    <a:lnTo>
                      <a:pt x="410" y="479"/>
                    </a:lnTo>
                    <a:lnTo>
                      <a:pt x="430" y="490"/>
                    </a:lnTo>
                    <a:lnTo>
                      <a:pt x="451" y="455"/>
                    </a:lnTo>
                    <a:lnTo>
                      <a:pt x="467" y="435"/>
                    </a:lnTo>
                    <a:lnTo>
                      <a:pt x="475" y="420"/>
                    </a:lnTo>
                    <a:lnTo>
                      <a:pt x="449" y="398"/>
                    </a:lnTo>
                    <a:lnTo>
                      <a:pt x="460" y="352"/>
                    </a:lnTo>
                    <a:lnTo>
                      <a:pt x="487" y="361"/>
                    </a:lnTo>
                    <a:lnTo>
                      <a:pt x="519" y="386"/>
                    </a:lnTo>
                    <a:lnTo>
                      <a:pt x="528" y="361"/>
                    </a:lnTo>
                    <a:lnTo>
                      <a:pt x="470" y="329"/>
                    </a:lnTo>
                    <a:lnTo>
                      <a:pt x="413" y="298"/>
                    </a:lnTo>
                    <a:lnTo>
                      <a:pt x="421" y="279"/>
                    </a:lnTo>
                    <a:lnTo>
                      <a:pt x="405" y="271"/>
                    </a:lnTo>
                    <a:lnTo>
                      <a:pt x="348" y="255"/>
                    </a:lnTo>
                    <a:lnTo>
                      <a:pt x="324" y="220"/>
                    </a:lnTo>
                    <a:lnTo>
                      <a:pt x="302" y="185"/>
                    </a:lnTo>
                    <a:lnTo>
                      <a:pt x="258" y="159"/>
                    </a:lnTo>
                    <a:lnTo>
                      <a:pt x="240" y="114"/>
                    </a:lnTo>
                    <a:lnTo>
                      <a:pt x="233" y="89"/>
                    </a:lnTo>
                    <a:lnTo>
                      <a:pt x="273" y="65"/>
                    </a:lnTo>
                    <a:lnTo>
                      <a:pt x="297" y="73"/>
                    </a:lnTo>
                    <a:lnTo>
                      <a:pt x="287" y="37"/>
                    </a:lnTo>
                    <a:lnTo>
                      <a:pt x="294" y="20"/>
                    </a:lnTo>
                    <a:lnTo>
                      <a:pt x="251" y="161"/>
                    </a:lnTo>
                    <a:lnTo>
                      <a:pt x="251" y="159"/>
                    </a:lnTo>
                    <a:lnTo>
                      <a:pt x="248" y="159"/>
                    </a:lnTo>
                    <a:lnTo>
                      <a:pt x="246" y="161"/>
                    </a:lnTo>
                    <a:lnTo>
                      <a:pt x="246" y="162"/>
                    </a:lnTo>
                    <a:lnTo>
                      <a:pt x="249" y="164"/>
                    </a:lnTo>
                    <a:lnTo>
                      <a:pt x="251" y="161"/>
                    </a:lnTo>
                    <a:lnTo>
                      <a:pt x="294" y="20"/>
                    </a:lnTo>
                    <a:lnTo>
                      <a:pt x="261" y="285"/>
                    </a:lnTo>
                    <a:lnTo>
                      <a:pt x="294" y="20"/>
                    </a:lnTo>
                    <a:close/>
                  </a:path>
                </a:pathLst>
              </a:custGeom>
              <a:solidFill>
                <a:srgbClr val="FF0000"/>
              </a:solidFill>
              <a:ln w="9525">
                <a:noFill/>
                <a:round/>
                <a:headEnd/>
                <a:tailEnd/>
              </a:ln>
            </p:spPr>
            <p:txBody>
              <a:bodyPr/>
              <a:lstStyle/>
              <a:p>
                <a:endParaRPr lang="en-US" sz="2200" dirty="0">
                  <a:cs typeface="Calibri" pitchFamily="34" charset="0"/>
                </a:endParaRPr>
              </a:p>
            </p:txBody>
          </p:sp>
          <p:sp>
            <p:nvSpPr>
              <p:cNvPr id="295" name="Freeform 281"/>
              <p:cNvSpPr>
                <a:spLocks noChangeAspect="1"/>
              </p:cNvSpPr>
              <p:nvPr/>
            </p:nvSpPr>
            <p:spPr bwMode="auto">
              <a:xfrm>
                <a:off x="2734" y="1799"/>
                <a:ext cx="198" cy="183"/>
              </a:xfrm>
              <a:custGeom>
                <a:avLst/>
                <a:gdLst>
                  <a:gd name="T0" fmla="*/ 0 w 528"/>
                  <a:gd name="T1" fmla="*/ 0 h 490"/>
                  <a:gd name="T2" fmla="*/ 0 w 528"/>
                  <a:gd name="T3" fmla="*/ 0 h 490"/>
                  <a:gd name="T4" fmla="*/ 0 w 528"/>
                  <a:gd name="T5" fmla="*/ 0 h 490"/>
                  <a:gd name="T6" fmla="*/ 0 w 528"/>
                  <a:gd name="T7" fmla="*/ 0 h 490"/>
                  <a:gd name="T8" fmla="*/ 0 w 528"/>
                  <a:gd name="T9" fmla="*/ 0 h 490"/>
                  <a:gd name="T10" fmla="*/ 0 w 528"/>
                  <a:gd name="T11" fmla="*/ 0 h 490"/>
                  <a:gd name="T12" fmla="*/ 0 w 528"/>
                  <a:gd name="T13" fmla="*/ 0 h 490"/>
                  <a:gd name="T14" fmla="*/ 0 w 528"/>
                  <a:gd name="T15" fmla="*/ 0 h 490"/>
                  <a:gd name="T16" fmla="*/ 0 w 528"/>
                  <a:gd name="T17" fmla="*/ 0 h 490"/>
                  <a:gd name="T18" fmla="*/ 0 w 528"/>
                  <a:gd name="T19" fmla="*/ 0 h 490"/>
                  <a:gd name="T20" fmla="*/ 0 w 528"/>
                  <a:gd name="T21" fmla="*/ 0 h 490"/>
                  <a:gd name="T22" fmla="*/ 0 w 528"/>
                  <a:gd name="T23" fmla="*/ 0 h 490"/>
                  <a:gd name="T24" fmla="*/ 0 w 528"/>
                  <a:gd name="T25" fmla="*/ 0 h 490"/>
                  <a:gd name="T26" fmla="*/ 0 w 528"/>
                  <a:gd name="T27" fmla="*/ 0 h 490"/>
                  <a:gd name="T28" fmla="*/ 0 w 528"/>
                  <a:gd name="T29" fmla="*/ 0 h 490"/>
                  <a:gd name="T30" fmla="*/ 0 w 528"/>
                  <a:gd name="T31" fmla="*/ 0 h 490"/>
                  <a:gd name="T32" fmla="*/ 0 w 528"/>
                  <a:gd name="T33" fmla="*/ 0 h 490"/>
                  <a:gd name="T34" fmla="*/ 0 w 528"/>
                  <a:gd name="T35" fmla="*/ 0 h 490"/>
                  <a:gd name="T36" fmla="*/ 0 w 528"/>
                  <a:gd name="T37" fmla="*/ 0 h 490"/>
                  <a:gd name="T38" fmla="*/ 0 w 528"/>
                  <a:gd name="T39" fmla="*/ 0 h 490"/>
                  <a:gd name="T40" fmla="*/ 0 w 528"/>
                  <a:gd name="T41" fmla="*/ 0 h 490"/>
                  <a:gd name="T42" fmla="*/ 0 w 528"/>
                  <a:gd name="T43" fmla="*/ 0 h 490"/>
                  <a:gd name="T44" fmla="*/ 0 w 528"/>
                  <a:gd name="T45" fmla="*/ 0 h 490"/>
                  <a:gd name="T46" fmla="*/ 0 w 528"/>
                  <a:gd name="T47" fmla="*/ 0 h 490"/>
                  <a:gd name="T48" fmla="*/ 0 w 528"/>
                  <a:gd name="T49" fmla="*/ 0 h 490"/>
                  <a:gd name="T50" fmla="*/ 0 w 528"/>
                  <a:gd name="T51" fmla="*/ 0 h 490"/>
                  <a:gd name="T52" fmla="*/ 0 w 528"/>
                  <a:gd name="T53" fmla="*/ 0 h 490"/>
                  <a:gd name="T54" fmla="*/ 0 w 528"/>
                  <a:gd name="T55" fmla="*/ 0 h 490"/>
                  <a:gd name="T56" fmla="*/ 0 w 528"/>
                  <a:gd name="T57" fmla="*/ 0 h 490"/>
                  <a:gd name="T58" fmla="*/ 0 w 528"/>
                  <a:gd name="T59" fmla="*/ 0 h 490"/>
                  <a:gd name="T60" fmla="*/ 0 w 528"/>
                  <a:gd name="T61" fmla="*/ 0 h 490"/>
                  <a:gd name="T62" fmla="*/ 0 w 528"/>
                  <a:gd name="T63" fmla="*/ 0 h 490"/>
                  <a:gd name="T64" fmla="*/ 0 w 528"/>
                  <a:gd name="T65" fmla="*/ 0 h 490"/>
                  <a:gd name="T66" fmla="*/ 0 w 528"/>
                  <a:gd name="T67" fmla="*/ 0 h 490"/>
                  <a:gd name="T68" fmla="*/ 0 w 528"/>
                  <a:gd name="T69" fmla="*/ 0 h 490"/>
                  <a:gd name="T70" fmla="*/ 0 w 528"/>
                  <a:gd name="T71" fmla="*/ 0 h 490"/>
                  <a:gd name="T72" fmla="*/ 0 w 528"/>
                  <a:gd name="T73" fmla="*/ 0 h 490"/>
                  <a:gd name="T74" fmla="*/ 0 w 528"/>
                  <a:gd name="T75" fmla="*/ 0 h 490"/>
                  <a:gd name="T76" fmla="*/ 0 w 528"/>
                  <a:gd name="T77" fmla="*/ 0 h 490"/>
                  <a:gd name="T78" fmla="*/ 0 w 528"/>
                  <a:gd name="T79" fmla="*/ 0 h 490"/>
                  <a:gd name="T80" fmla="*/ 0 w 528"/>
                  <a:gd name="T81" fmla="*/ 0 h 490"/>
                  <a:gd name="T82" fmla="*/ 0 w 528"/>
                  <a:gd name="T83" fmla="*/ 0 h 490"/>
                  <a:gd name="T84" fmla="*/ 0 w 528"/>
                  <a:gd name="T85" fmla="*/ 0 h 490"/>
                  <a:gd name="T86" fmla="*/ 0 w 528"/>
                  <a:gd name="T87" fmla="*/ 0 h 490"/>
                  <a:gd name="T88" fmla="*/ 0 w 528"/>
                  <a:gd name="T89" fmla="*/ 0 h 490"/>
                  <a:gd name="T90" fmla="*/ 0 w 528"/>
                  <a:gd name="T91" fmla="*/ 0 h 490"/>
                  <a:gd name="T92" fmla="*/ 0 w 528"/>
                  <a:gd name="T93" fmla="*/ 0 h 490"/>
                  <a:gd name="T94" fmla="*/ 0 w 528"/>
                  <a:gd name="T95" fmla="*/ 0 h 490"/>
                  <a:gd name="T96" fmla="*/ 0 w 528"/>
                  <a:gd name="T97" fmla="*/ 0 h 490"/>
                  <a:gd name="T98" fmla="*/ 0 w 528"/>
                  <a:gd name="T99" fmla="*/ 0 h 490"/>
                  <a:gd name="T100" fmla="*/ 0 w 528"/>
                  <a:gd name="T101" fmla="*/ 0 h 490"/>
                  <a:gd name="T102" fmla="*/ 0 w 528"/>
                  <a:gd name="T103" fmla="*/ 0 h 490"/>
                  <a:gd name="T104" fmla="*/ 0 w 528"/>
                  <a:gd name="T105" fmla="*/ 0 h 490"/>
                  <a:gd name="T106" fmla="*/ 0 w 528"/>
                  <a:gd name="T107" fmla="*/ 0 h 490"/>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528"/>
                  <a:gd name="T163" fmla="*/ 0 h 490"/>
                  <a:gd name="T164" fmla="*/ 528 w 528"/>
                  <a:gd name="T165" fmla="*/ 490 h 490"/>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528" h="490">
                    <a:moveTo>
                      <a:pt x="294" y="20"/>
                    </a:moveTo>
                    <a:lnTo>
                      <a:pt x="225" y="0"/>
                    </a:lnTo>
                    <a:lnTo>
                      <a:pt x="179" y="6"/>
                    </a:lnTo>
                    <a:lnTo>
                      <a:pt x="152" y="3"/>
                    </a:lnTo>
                    <a:lnTo>
                      <a:pt x="152" y="6"/>
                    </a:lnTo>
                    <a:lnTo>
                      <a:pt x="143" y="16"/>
                    </a:lnTo>
                    <a:lnTo>
                      <a:pt x="134" y="31"/>
                    </a:lnTo>
                    <a:lnTo>
                      <a:pt x="103" y="31"/>
                    </a:lnTo>
                    <a:lnTo>
                      <a:pt x="87" y="52"/>
                    </a:lnTo>
                    <a:lnTo>
                      <a:pt x="58" y="29"/>
                    </a:lnTo>
                    <a:lnTo>
                      <a:pt x="33" y="50"/>
                    </a:lnTo>
                    <a:lnTo>
                      <a:pt x="6" y="53"/>
                    </a:lnTo>
                    <a:lnTo>
                      <a:pt x="6" y="76"/>
                    </a:lnTo>
                    <a:lnTo>
                      <a:pt x="0" y="97"/>
                    </a:lnTo>
                    <a:lnTo>
                      <a:pt x="0" y="110"/>
                    </a:lnTo>
                    <a:lnTo>
                      <a:pt x="2" y="131"/>
                    </a:lnTo>
                    <a:lnTo>
                      <a:pt x="31" y="149"/>
                    </a:lnTo>
                    <a:lnTo>
                      <a:pt x="31" y="170"/>
                    </a:lnTo>
                    <a:lnTo>
                      <a:pt x="73" y="141"/>
                    </a:lnTo>
                    <a:lnTo>
                      <a:pt x="133" y="152"/>
                    </a:lnTo>
                    <a:lnTo>
                      <a:pt x="166" y="208"/>
                    </a:lnTo>
                    <a:lnTo>
                      <a:pt x="206" y="246"/>
                    </a:lnTo>
                    <a:lnTo>
                      <a:pt x="245" y="282"/>
                    </a:lnTo>
                    <a:lnTo>
                      <a:pt x="258" y="288"/>
                    </a:lnTo>
                    <a:lnTo>
                      <a:pt x="261" y="289"/>
                    </a:lnTo>
                    <a:lnTo>
                      <a:pt x="294" y="305"/>
                    </a:lnTo>
                    <a:lnTo>
                      <a:pt x="348" y="343"/>
                    </a:lnTo>
                    <a:lnTo>
                      <a:pt x="373" y="355"/>
                    </a:lnTo>
                    <a:lnTo>
                      <a:pt x="397" y="373"/>
                    </a:lnTo>
                    <a:lnTo>
                      <a:pt x="427" y="431"/>
                    </a:lnTo>
                    <a:lnTo>
                      <a:pt x="410" y="479"/>
                    </a:lnTo>
                    <a:lnTo>
                      <a:pt x="430" y="490"/>
                    </a:lnTo>
                    <a:lnTo>
                      <a:pt x="451" y="455"/>
                    </a:lnTo>
                    <a:lnTo>
                      <a:pt x="467" y="435"/>
                    </a:lnTo>
                    <a:lnTo>
                      <a:pt x="475" y="420"/>
                    </a:lnTo>
                    <a:lnTo>
                      <a:pt x="449" y="398"/>
                    </a:lnTo>
                    <a:lnTo>
                      <a:pt x="460" y="352"/>
                    </a:lnTo>
                    <a:lnTo>
                      <a:pt x="487" y="361"/>
                    </a:lnTo>
                    <a:lnTo>
                      <a:pt x="519" y="386"/>
                    </a:lnTo>
                    <a:lnTo>
                      <a:pt x="528" y="361"/>
                    </a:lnTo>
                    <a:lnTo>
                      <a:pt x="470" y="329"/>
                    </a:lnTo>
                    <a:lnTo>
                      <a:pt x="413" y="298"/>
                    </a:lnTo>
                    <a:lnTo>
                      <a:pt x="421" y="279"/>
                    </a:lnTo>
                    <a:lnTo>
                      <a:pt x="405" y="271"/>
                    </a:lnTo>
                    <a:lnTo>
                      <a:pt x="348" y="255"/>
                    </a:lnTo>
                    <a:lnTo>
                      <a:pt x="324" y="220"/>
                    </a:lnTo>
                    <a:lnTo>
                      <a:pt x="302" y="185"/>
                    </a:lnTo>
                    <a:lnTo>
                      <a:pt x="258" y="159"/>
                    </a:lnTo>
                    <a:lnTo>
                      <a:pt x="240" y="114"/>
                    </a:lnTo>
                    <a:lnTo>
                      <a:pt x="233" y="89"/>
                    </a:lnTo>
                    <a:lnTo>
                      <a:pt x="273" y="65"/>
                    </a:lnTo>
                    <a:lnTo>
                      <a:pt x="297" y="73"/>
                    </a:lnTo>
                    <a:lnTo>
                      <a:pt x="287" y="37"/>
                    </a:lnTo>
                    <a:lnTo>
                      <a:pt x="294" y="20"/>
                    </a:lnTo>
                    <a:close/>
                  </a:path>
                </a:pathLst>
              </a:custGeom>
              <a:solidFill>
                <a:srgbClr val="FF8080"/>
              </a:solidFill>
              <a:ln w="0" cap="flat" cmpd="sng">
                <a:noFill/>
                <a:prstDash val="solid"/>
                <a:round/>
                <a:headEnd type="none" w="med" len="med"/>
                <a:tailEnd type="none" w="med" len="med"/>
              </a:ln>
            </p:spPr>
            <p:txBody>
              <a:bodyPr/>
              <a:lstStyle/>
              <a:p>
                <a:endParaRPr lang="en-US" sz="2200" dirty="0">
                  <a:cs typeface="Calibri" pitchFamily="34" charset="0"/>
                </a:endParaRPr>
              </a:p>
            </p:txBody>
          </p:sp>
          <p:sp>
            <p:nvSpPr>
              <p:cNvPr id="296" name="Freeform 282"/>
              <p:cNvSpPr>
                <a:spLocks noChangeAspect="1"/>
              </p:cNvSpPr>
              <p:nvPr/>
            </p:nvSpPr>
            <p:spPr bwMode="auto">
              <a:xfrm>
                <a:off x="2826" y="1859"/>
                <a:ext cx="3" cy="1"/>
              </a:xfrm>
              <a:custGeom>
                <a:avLst/>
                <a:gdLst>
                  <a:gd name="T0" fmla="*/ 1 w 5"/>
                  <a:gd name="T1" fmla="*/ 0 h 5"/>
                  <a:gd name="T2" fmla="*/ 1 w 5"/>
                  <a:gd name="T3" fmla="*/ 0 h 5"/>
                  <a:gd name="T4" fmla="*/ 1 w 5"/>
                  <a:gd name="T5" fmla="*/ 0 h 5"/>
                  <a:gd name="T6" fmla="*/ 0 w 5"/>
                  <a:gd name="T7" fmla="*/ 0 h 5"/>
                  <a:gd name="T8" fmla="*/ 0 w 5"/>
                  <a:gd name="T9" fmla="*/ 0 h 5"/>
                  <a:gd name="T10" fmla="*/ 1 w 5"/>
                  <a:gd name="T11" fmla="*/ 0 h 5"/>
                  <a:gd name="T12" fmla="*/ 1 w 5"/>
                  <a:gd name="T13" fmla="*/ 0 h 5"/>
                  <a:gd name="T14" fmla="*/ 0 60000 65536"/>
                  <a:gd name="T15" fmla="*/ 0 60000 65536"/>
                  <a:gd name="T16" fmla="*/ 0 60000 65536"/>
                  <a:gd name="T17" fmla="*/ 0 60000 65536"/>
                  <a:gd name="T18" fmla="*/ 0 60000 65536"/>
                  <a:gd name="T19" fmla="*/ 0 60000 65536"/>
                  <a:gd name="T20" fmla="*/ 0 60000 65536"/>
                  <a:gd name="T21" fmla="*/ 0 w 5"/>
                  <a:gd name="T22" fmla="*/ 0 h 5"/>
                  <a:gd name="T23" fmla="*/ 5 w 5"/>
                  <a:gd name="T24" fmla="*/ 5 h 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 h="5">
                    <a:moveTo>
                      <a:pt x="5" y="2"/>
                    </a:moveTo>
                    <a:lnTo>
                      <a:pt x="5" y="0"/>
                    </a:lnTo>
                    <a:lnTo>
                      <a:pt x="2" y="0"/>
                    </a:lnTo>
                    <a:lnTo>
                      <a:pt x="0" y="2"/>
                    </a:lnTo>
                    <a:lnTo>
                      <a:pt x="0" y="3"/>
                    </a:lnTo>
                    <a:lnTo>
                      <a:pt x="3" y="5"/>
                    </a:lnTo>
                    <a:lnTo>
                      <a:pt x="5" y="2"/>
                    </a:lnTo>
                    <a:close/>
                  </a:path>
                </a:pathLst>
              </a:custGeom>
              <a:solidFill>
                <a:schemeClr val="accent1"/>
              </a:solidFill>
              <a:ln w="0">
                <a:noFill/>
                <a:prstDash val="solid"/>
                <a:round/>
                <a:headEnd/>
                <a:tailEnd/>
              </a:ln>
            </p:spPr>
            <p:txBody>
              <a:bodyPr/>
              <a:lstStyle/>
              <a:p>
                <a:endParaRPr lang="en-US" sz="2200" dirty="0">
                  <a:cs typeface="Calibri" pitchFamily="34" charset="0"/>
                </a:endParaRPr>
              </a:p>
            </p:txBody>
          </p:sp>
          <p:sp>
            <p:nvSpPr>
              <p:cNvPr id="297" name="Freeform 283"/>
              <p:cNvSpPr>
                <a:spLocks noChangeAspect="1"/>
              </p:cNvSpPr>
              <p:nvPr/>
            </p:nvSpPr>
            <p:spPr bwMode="auto">
              <a:xfrm>
                <a:off x="2834" y="1976"/>
                <a:ext cx="53" cy="34"/>
              </a:xfrm>
              <a:custGeom>
                <a:avLst/>
                <a:gdLst>
                  <a:gd name="T0" fmla="*/ 0 w 142"/>
                  <a:gd name="T1" fmla="*/ 0 h 88"/>
                  <a:gd name="T2" fmla="*/ 0 w 142"/>
                  <a:gd name="T3" fmla="*/ 0 h 88"/>
                  <a:gd name="T4" fmla="*/ 0 w 142"/>
                  <a:gd name="T5" fmla="*/ 0 h 88"/>
                  <a:gd name="T6" fmla="*/ 0 w 142"/>
                  <a:gd name="T7" fmla="*/ 0 h 88"/>
                  <a:gd name="T8" fmla="*/ 0 w 142"/>
                  <a:gd name="T9" fmla="*/ 0 h 88"/>
                  <a:gd name="T10" fmla="*/ 0 w 142"/>
                  <a:gd name="T11" fmla="*/ 0 h 88"/>
                  <a:gd name="T12" fmla="*/ 0 w 142"/>
                  <a:gd name="T13" fmla="*/ 0 h 88"/>
                  <a:gd name="T14" fmla="*/ 0 w 142"/>
                  <a:gd name="T15" fmla="*/ 0 h 88"/>
                  <a:gd name="T16" fmla="*/ 0 w 142"/>
                  <a:gd name="T17" fmla="*/ 0 h 8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42"/>
                  <a:gd name="T28" fmla="*/ 0 h 88"/>
                  <a:gd name="T29" fmla="*/ 142 w 142"/>
                  <a:gd name="T30" fmla="*/ 88 h 8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42" h="88">
                    <a:moveTo>
                      <a:pt x="124" y="52"/>
                    </a:moveTo>
                    <a:lnTo>
                      <a:pt x="124" y="88"/>
                    </a:lnTo>
                    <a:lnTo>
                      <a:pt x="69" y="62"/>
                    </a:lnTo>
                    <a:lnTo>
                      <a:pt x="14" y="37"/>
                    </a:lnTo>
                    <a:lnTo>
                      <a:pt x="0" y="13"/>
                    </a:lnTo>
                    <a:lnTo>
                      <a:pt x="40" y="9"/>
                    </a:lnTo>
                    <a:lnTo>
                      <a:pt x="91" y="4"/>
                    </a:lnTo>
                    <a:lnTo>
                      <a:pt x="142" y="0"/>
                    </a:lnTo>
                    <a:lnTo>
                      <a:pt x="124" y="52"/>
                    </a:lnTo>
                    <a:close/>
                  </a:path>
                </a:pathLst>
              </a:custGeom>
              <a:solidFill>
                <a:srgbClr val="FF8080"/>
              </a:solidFill>
              <a:ln w="0" cap="flat" cmpd="sng">
                <a:noFill/>
                <a:prstDash val="solid"/>
                <a:round/>
                <a:headEnd type="none" w="med" len="med"/>
                <a:tailEnd type="none" w="med" len="med"/>
              </a:ln>
            </p:spPr>
            <p:txBody>
              <a:bodyPr/>
              <a:lstStyle/>
              <a:p>
                <a:endParaRPr lang="en-US" sz="2200" dirty="0">
                  <a:cs typeface="Calibri" pitchFamily="34" charset="0"/>
                </a:endParaRPr>
              </a:p>
            </p:txBody>
          </p:sp>
          <p:sp>
            <p:nvSpPr>
              <p:cNvPr id="298" name="Freeform 284"/>
              <p:cNvSpPr>
                <a:spLocks noChangeAspect="1"/>
              </p:cNvSpPr>
              <p:nvPr/>
            </p:nvSpPr>
            <p:spPr bwMode="auto">
              <a:xfrm>
                <a:off x="2760" y="1914"/>
                <a:ext cx="27" cy="49"/>
              </a:xfrm>
              <a:custGeom>
                <a:avLst/>
                <a:gdLst>
                  <a:gd name="T0" fmla="*/ 0 w 71"/>
                  <a:gd name="T1" fmla="*/ 0 h 131"/>
                  <a:gd name="T2" fmla="*/ 0 w 71"/>
                  <a:gd name="T3" fmla="*/ 0 h 131"/>
                  <a:gd name="T4" fmla="*/ 0 w 71"/>
                  <a:gd name="T5" fmla="*/ 0 h 131"/>
                  <a:gd name="T6" fmla="*/ 0 w 71"/>
                  <a:gd name="T7" fmla="*/ 0 h 131"/>
                  <a:gd name="T8" fmla="*/ 0 w 71"/>
                  <a:gd name="T9" fmla="*/ 0 h 131"/>
                  <a:gd name="T10" fmla="*/ 0 w 71"/>
                  <a:gd name="T11" fmla="*/ 0 h 131"/>
                  <a:gd name="T12" fmla="*/ 0 w 71"/>
                  <a:gd name="T13" fmla="*/ 0 h 131"/>
                  <a:gd name="T14" fmla="*/ 0 w 71"/>
                  <a:gd name="T15" fmla="*/ 0 h 131"/>
                  <a:gd name="T16" fmla="*/ 0 w 71"/>
                  <a:gd name="T17" fmla="*/ 0 h 1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71"/>
                  <a:gd name="T28" fmla="*/ 0 h 131"/>
                  <a:gd name="T29" fmla="*/ 71 w 71"/>
                  <a:gd name="T30" fmla="*/ 131 h 1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71" h="131">
                    <a:moveTo>
                      <a:pt x="38" y="112"/>
                    </a:moveTo>
                    <a:lnTo>
                      <a:pt x="22" y="131"/>
                    </a:lnTo>
                    <a:lnTo>
                      <a:pt x="10" y="100"/>
                    </a:lnTo>
                    <a:lnTo>
                      <a:pt x="4" y="60"/>
                    </a:lnTo>
                    <a:lnTo>
                      <a:pt x="0" y="21"/>
                    </a:lnTo>
                    <a:lnTo>
                      <a:pt x="43" y="0"/>
                    </a:lnTo>
                    <a:lnTo>
                      <a:pt x="71" y="40"/>
                    </a:lnTo>
                    <a:lnTo>
                      <a:pt x="64" y="109"/>
                    </a:lnTo>
                    <a:lnTo>
                      <a:pt x="38" y="112"/>
                    </a:lnTo>
                    <a:close/>
                  </a:path>
                </a:pathLst>
              </a:custGeom>
              <a:solidFill>
                <a:srgbClr val="FF8080"/>
              </a:solidFill>
              <a:ln w="0" cap="flat" cmpd="sng">
                <a:noFill/>
                <a:prstDash val="solid"/>
                <a:round/>
                <a:headEnd type="none" w="med" len="med"/>
                <a:tailEnd type="none" w="med" len="med"/>
              </a:ln>
            </p:spPr>
            <p:txBody>
              <a:bodyPr/>
              <a:lstStyle/>
              <a:p>
                <a:endParaRPr lang="en-US" sz="2200" dirty="0">
                  <a:cs typeface="Calibri" pitchFamily="34" charset="0"/>
                </a:endParaRPr>
              </a:p>
            </p:txBody>
          </p:sp>
          <p:sp>
            <p:nvSpPr>
              <p:cNvPr id="299" name="Freeform 285"/>
              <p:cNvSpPr>
                <a:spLocks noChangeAspect="1"/>
              </p:cNvSpPr>
              <p:nvPr/>
            </p:nvSpPr>
            <p:spPr bwMode="auto">
              <a:xfrm>
                <a:off x="2743" y="1863"/>
                <a:ext cx="1" cy="1"/>
              </a:xfrm>
              <a:custGeom>
                <a:avLst/>
                <a:gdLst>
                  <a:gd name="T0" fmla="*/ 1 w 2"/>
                  <a:gd name="T1" fmla="*/ 0 h 2"/>
                  <a:gd name="T2" fmla="*/ 0 w 2"/>
                  <a:gd name="T3" fmla="*/ 0 h 2"/>
                  <a:gd name="T4" fmla="*/ 0 w 2"/>
                  <a:gd name="T5" fmla="*/ 1 h 2"/>
                  <a:gd name="T6" fmla="*/ 1 w 2"/>
                  <a:gd name="T7" fmla="*/ 0 h 2"/>
                  <a:gd name="T8" fmla="*/ 0 60000 65536"/>
                  <a:gd name="T9" fmla="*/ 0 60000 65536"/>
                  <a:gd name="T10" fmla="*/ 0 60000 65536"/>
                  <a:gd name="T11" fmla="*/ 0 60000 65536"/>
                  <a:gd name="T12" fmla="*/ 0 w 2"/>
                  <a:gd name="T13" fmla="*/ 0 h 2"/>
                  <a:gd name="T14" fmla="*/ 2 w 2"/>
                  <a:gd name="T15" fmla="*/ 2 h 2"/>
                </a:gdLst>
                <a:ahLst/>
                <a:cxnLst>
                  <a:cxn ang="T8">
                    <a:pos x="T0" y="T1"/>
                  </a:cxn>
                  <a:cxn ang="T9">
                    <a:pos x="T2" y="T3"/>
                  </a:cxn>
                  <a:cxn ang="T10">
                    <a:pos x="T4" y="T5"/>
                  </a:cxn>
                  <a:cxn ang="T11">
                    <a:pos x="T6" y="T7"/>
                  </a:cxn>
                </a:cxnLst>
                <a:rect l="T12" t="T13" r="T14" b="T15"/>
                <a:pathLst>
                  <a:path w="2" h="2">
                    <a:moveTo>
                      <a:pt x="2" y="0"/>
                    </a:moveTo>
                    <a:lnTo>
                      <a:pt x="0" y="0"/>
                    </a:lnTo>
                    <a:lnTo>
                      <a:pt x="0" y="2"/>
                    </a:lnTo>
                    <a:lnTo>
                      <a:pt x="2" y="0"/>
                    </a:lnTo>
                    <a:close/>
                  </a:path>
                </a:pathLst>
              </a:custGeom>
              <a:blipFill dpi="0" rotWithShape="0">
                <a:blip r:embed="rId2" cstate="print"/>
                <a:srcRect/>
                <a:tile tx="0" ty="0" sx="100000" sy="100000" flip="none" algn="tl"/>
              </a:blipFill>
              <a:ln w="0">
                <a:noFill/>
                <a:prstDash val="solid"/>
                <a:round/>
                <a:headEnd/>
                <a:tailEnd/>
              </a:ln>
            </p:spPr>
            <p:txBody>
              <a:bodyPr/>
              <a:lstStyle/>
              <a:p>
                <a:endParaRPr lang="en-US" sz="2200" dirty="0">
                  <a:cs typeface="Calibri" pitchFamily="34" charset="0"/>
                </a:endParaRPr>
              </a:p>
            </p:txBody>
          </p:sp>
          <p:sp>
            <p:nvSpPr>
              <p:cNvPr id="300" name="Freeform 286"/>
              <p:cNvSpPr>
                <a:spLocks noChangeAspect="1"/>
              </p:cNvSpPr>
              <p:nvPr/>
            </p:nvSpPr>
            <p:spPr bwMode="auto">
              <a:xfrm>
                <a:off x="3066" y="1900"/>
                <a:ext cx="323" cy="124"/>
              </a:xfrm>
              <a:custGeom>
                <a:avLst/>
                <a:gdLst>
                  <a:gd name="T0" fmla="*/ 0 w 857"/>
                  <a:gd name="T1" fmla="*/ 0 h 332"/>
                  <a:gd name="T2" fmla="*/ 0 w 857"/>
                  <a:gd name="T3" fmla="*/ 0 h 332"/>
                  <a:gd name="T4" fmla="*/ 0 w 857"/>
                  <a:gd name="T5" fmla="*/ 0 h 332"/>
                  <a:gd name="T6" fmla="*/ 0 w 857"/>
                  <a:gd name="T7" fmla="*/ 0 h 332"/>
                  <a:gd name="T8" fmla="*/ 0 w 857"/>
                  <a:gd name="T9" fmla="*/ 0 h 332"/>
                  <a:gd name="T10" fmla="*/ 0 w 857"/>
                  <a:gd name="T11" fmla="*/ 0 h 332"/>
                  <a:gd name="T12" fmla="*/ 0 w 857"/>
                  <a:gd name="T13" fmla="*/ 0 h 332"/>
                  <a:gd name="T14" fmla="*/ 0 w 857"/>
                  <a:gd name="T15" fmla="*/ 0 h 332"/>
                  <a:gd name="T16" fmla="*/ 0 w 857"/>
                  <a:gd name="T17" fmla="*/ 0 h 332"/>
                  <a:gd name="T18" fmla="*/ 0 w 857"/>
                  <a:gd name="T19" fmla="*/ 0 h 332"/>
                  <a:gd name="T20" fmla="*/ 0 w 857"/>
                  <a:gd name="T21" fmla="*/ 0 h 332"/>
                  <a:gd name="T22" fmla="*/ 0 w 857"/>
                  <a:gd name="T23" fmla="*/ 0 h 332"/>
                  <a:gd name="T24" fmla="*/ 0 w 857"/>
                  <a:gd name="T25" fmla="*/ 0 h 332"/>
                  <a:gd name="T26" fmla="*/ 0 w 857"/>
                  <a:gd name="T27" fmla="*/ 0 h 332"/>
                  <a:gd name="T28" fmla="*/ 0 w 857"/>
                  <a:gd name="T29" fmla="*/ 0 h 332"/>
                  <a:gd name="T30" fmla="*/ 0 w 857"/>
                  <a:gd name="T31" fmla="*/ 0 h 332"/>
                  <a:gd name="T32" fmla="*/ 0 w 857"/>
                  <a:gd name="T33" fmla="*/ 0 h 332"/>
                  <a:gd name="T34" fmla="*/ 0 w 857"/>
                  <a:gd name="T35" fmla="*/ 0 h 332"/>
                  <a:gd name="T36" fmla="*/ 0 w 857"/>
                  <a:gd name="T37" fmla="*/ 0 h 332"/>
                  <a:gd name="T38" fmla="*/ 0 w 857"/>
                  <a:gd name="T39" fmla="*/ 0 h 332"/>
                  <a:gd name="T40" fmla="*/ 0 w 857"/>
                  <a:gd name="T41" fmla="*/ 0 h 332"/>
                  <a:gd name="T42" fmla="*/ 0 w 857"/>
                  <a:gd name="T43" fmla="*/ 0 h 332"/>
                  <a:gd name="T44" fmla="*/ 0 w 857"/>
                  <a:gd name="T45" fmla="*/ 0 h 332"/>
                  <a:gd name="T46" fmla="*/ 0 w 857"/>
                  <a:gd name="T47" fmla="*/ 0 h 332"/>
                  <a:gd name="T48" fmla="*/ 0 w 857"/>
                  <a:gd name="T49" fmla="*/ 0 h 332"/>
                  <a:gd name="T50" fmla="*/ 0 w 857"/>
                  <a:gd name="T51" fmla="*/ 0 h 332"/>
                  <a:gd name="T52" fmla="*/ 0 w 857"/>
                  <a:gd name="T53" fmla="*/ 0 h 332"/>
                  <a:gd name="T54" fmla="*/ 0 w 857"/>
                  <a:gd name="T55" fmla="*/ 0 h 332"/>
                  <a:gd name="T56" fmla="*/ 0 w 857"/>
                  <a:gd name="T57" fmla="*/ 0 h 332"/>
                  <a:gd name="T58" fmla="*/ 0 w 857"/>
                  <a:gd name="T59" fmla="*/ 0 h 332"/>
                  <a:gd name="T60" fmla="*/ 0 w 857"/>
                  <a:gd name="T61" fmla="*/ 0 h 332"/>
                  <a:gd name="T62" fmla="*/ 0 w 857"/>
                  <a:gd name="T63" fmla="*/ 0 h 332"/>
                  <a:gd name="T64" fmla="*/ 0 w 857"/>
                  <a:gd name="T65" fmla="*/ 0 h 332"/>
                  <a:gd name="T66" fmla="*/ 0 w 857"/>
                  <a:gd name="T67" fmla="*/ 0 h 332"/>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857"/>
                  <a:gd name="T103" fmla="*/ 0 h 332"/>
                  <a:gd name="T104" fmla="*/ 857 w 857"/>
                  <a:gd name="T105" fmla="*/ 332 h 332"/>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857" h="332">
                    <a:moveTo>
                      <a:pt x="640" y="282"/>
                    </a:moveTo>
                    <a:lnTo>
                      <a:pt x="573" y="280"/>
                    </a:lnTo>
                    <a:lnTo>
                      <a:pt x="503" y="285"/>
                    </a:lnTo>
                    <a:lnTo>
                      <a:pt x="487" y="292"/>
                    </a:lnTo>
                    <a:lnTo>
                      <a:pt x="484" y="316"/>
                    </a:lnTo>
                    <a:lnTo>
                      <a:pt x="466" y="332"/>
                    </a:lnTo>
                    <a:lnTo>
                      <a:pt x="461" y="331"/>
                    </a:lnTo>
                    <a:lnTo>
                      <a:pt x="461" y="320"/>
                    </a:lnTo>
                    <a:lnTo>
                      <a:pt x="463" y="279"/>
                    </a:lnTo>
                    <a:lnTo>
                      <a:pt x="443" y="291"/>
                    </a:lnTo>
                    <a:lnTo>
                      <a:pt x="412" y="288"/>
                    </a:lnTo>
                    <a:lnTo>
                      <a:pt x="378" y="301"/>
                    </a:lnTo>
                    <a:lnTo>
                      <a:pt x="330" y="323"/>
                    </a:lnTo>
                    <a:lnTo>
                      <a:pt x="293" y="311"/>
                    </a:lnTo>
                    <a:lnTo>
                      <a:pt x="218" y="280"/>
                    </a:lnTo>
                    <a:lnTo>
                      <a:pt x="209" y="303"/>
                    </a:lnTo>
                    <a:lnTo>
                      <a:pt x="187" y="316"/>
                    </a:lnTo>
                    <a:lnTo>
                      <a:pt x="145" y="300"/>
                    </a:lnTo>
                    <a:lnTo>
                      <a:pt x="121" y="286"/>
                    </a:lnTo>
                    <a:lnTo>
                      <a:pt x="97" y="291"/>
                    </a:lnTo>
                    <a:lnTo>
                      <a:pt x="73" y="289"/>
                    </a:lnTo>
                    <a:lnTo>
                      <a:pt x="102" y="274"/>
                    </a:lnTo>
                    <a:lnTo>
                      <a:pt x="66" y="270"/>
                    </a:lnTo>
                    <a:lnTo>
                      <a:pt x="70" y="256"/>
                    </a:lnTo>
                    <a:lnTo>
                      <a:pt x="49" y="237"/>
                    </a:lnTo>
                    <a:lnTo>
                      <a:pt x="54" y="226"/>
                    </a:lnTo>
                    <a:lnTo>
                      <a:pt x="17" y="207"/>
                    </a:lnTo>
                    <a:lnTo>
                      <a:pt x="9" y="188"/>
                    </a:lnTo>
                    <a:lnTo>
                      <a:pt x="21" y="191"/>
                    </a:lnTo>
                    <a:lnTo>
                      <a:pt x="37" y="195"/>
                    </a:lnTo>
                    <a:lnTo>
                      <a:pt x="28" y="176"/>
                    </a:lnTo>
                    <a:lnTo>
                      <a:pt x="28" y="167"/>
                    </a:lnTo>
                    <a:lnTo>
                      <a:pt x="24" y="137"/>
                    </a:lnTo>
                    <a:lnTo>
                      <a:pt x="0" y="135"/>
                    </a:lnTo>
                    <a:lnTo>
                      <a:pt x="2" y="95"/>
                    </a:lnTo>
                    <a:lnTo>
                      <a:pt x="48" y="89"/>
                    </a:lnTo>
                    <a:lnTo>
                      <a:pt x="61" y="79"/>
                    </a:lnTo>
                    <a:lnTo>
                      <a:pt x="117" y="80"/>
                    </a:lnTo>
                    <a:lnTo>
                      <a:pt x="151" y="67"/>
                    </a:lnTo>
                    <a:lnTo>
                      <a:pt x="137" y="64"/>
                    </a:lnTo>
                    <a:lnTo>
                      <a:pt x="115" y="46"/>
                    </a:lnTo>
                    <a:lnTo>
                      <a:pt x="200" y="49"/>
                    </a:lnTo>
                    <a:lnTo>
                      <a:pt x="261" y="10"/>
                    </a:lnTo>
                    <a:lnTo>
                      <a:pt x="305" y="4"/>
                    </a:lnTo>
                    <a:lnTo>
                      <a:pt x="349" y="0"/>
                    </a:lnTo>
                    <a:lnTo>
                      <a:pt x="378" y="1"/>
                    </a:lnTo>
                    <a:lnTo>
                      <a:pt x="409" y="16"/>
                    </a:lnTo>
                    <a:lnTo>
                      <a:pt x="427" y="26"/>
                    </a:lnTo>
                    <a:lnTo>
                      <a:pt x="485" y="40"/>
                    </a:lnTo>
                    <a:lnTo>
                      <a:pt x="543" y="53"/>
                    </a:lnTo>
                    <a:lnTo>
                      <a:pt x="600" y="55"/>
                    </a:lnTo>
                    <a:lnTo>
                      <a:pt x="667" y="25"/>
                    </a:lnTo>
                    <a:lnTo>
                      <a:pt x="726" y="21"/>
                    </a:lnTo>
                    <a:lnTo>
                      <a:pt x="754" y="41"/>
                    </a:lnTo>
                    <a:lnTo>
                      <a:pt x="773" y="76"/>
                    </a:lnTo>
                    <a:lnTo>
                      <a:pt x="791" y="106"/>
                    </a:lnTo>
                    <a:lnTo>
                      <a:pt x="830" y="123"/>
                    </a:lnTo>
                    <a:lnTo>
                      <a:pt x="811" y="138"/>
                    </a:lnTo>
                    <a:lnTo>
                      <a:pt x="817" y="168"/>
                    </a:lnTo>
                    <a:lnTo>
                      <a:pt x="827" y="223"/>
                    </a:lnTo>
                    <a:lnTo>
                      <a:pt x="857" y="262"/>
                    </a:lnTo>
                    <a:lnTo>
                      <a:pt x="830" y="267"/>
                    </a:lnTo>
                    <a:lnTo>
                      <a:pt x="818" y="256"/>
                    </a:lnTo>
                    <a:lnTo>
                      <a:pt x="758" y="256"/>
                    </a:lnTo>
                    <a:lnTo>
                      <a:pt x="746" y="267"/>
                    </a:lnTo>
                    <a:lnTo>
                      <a:pt x="732" y="261"/>
                    </a:lnTo>
                    <a:lnTo>
                      <a:pt x="687" y="271"/>
                    </a:lnTo>
                    <a:lnTo>
                      <a:pt x="640" y="282"/>
                    </a:lnTo>
                    <a:close/>
                  </a:path>
                </a:pathLst>
              </a:custGeom>
              <a:blipFill dpi="0" rotWithShape="0">
                <a:blip r:embed="rId2" cstate="print"/>
                <a:srcRect/>
                <a:tile tx="0" ty="0" sx="100000" sy="100000" flip="none" algn="tl"/>
              </a:blipFill>
              <a:ln w="0">
                <a:noFill/>
                <a:prstDash val="solid"/>
                <a:round/>
                <a:headEnd/>
                <a:tailEnd/>
              </a:ln>
            </p:spPr>
            <p:txBody>
              <a:bodyPr/>
              <a:lstStyle/>
              <a:p>
                <a:endParaRPr lang="en-US" sz="2200" dirty="0">
                  <a:cs typeface="Calibri" pitchFamily="34" charset="0"/>
                </a:endParaRPr>
              </a:p>
            </p:txBody>
          </p:sp>
          <p:sp>
            <p:nvSpPr>
              <p:cNvPr id="301" name="Freeform 287"/>
              <p:cNvSpPr>
                <a:spLocks noChangeAspect="1"/>
              </p:cNvSpPr>
              <p:nvPr/>
            </p:nvSpPr>
            <p:spPr bwMode="auto">
              <a:xfrm>
                <a:off x="3060" y="1899"/>
                <a:ext cx="49" cy="37"/>
              </a:xfrm>
              <a:custGeom>
                <a:avLst/>
                <a:gdLst>
                  <a:gd name="T0" fmla="*/ 0 w 132"/>
                  <a:gd name="T1" fmla="*/ 0 h 99"/>
                  <a:gd name="T2" fmla="*/ 0 w 132"/>
                  <a:gd name="T3" fmla="*/ 0 h 99"/>
                  <a:gd name="T4" fmla="*/ 0 w 132"/>
                  <a:gd name="T5" fmla="*/ 0 h 99"/>
                  <a:gd name="T6" fmla="*/ 0 w 132"/>
                  <a:gd name="T7" fmla="*/ 0 h 99"/>
                  <a:gd name="T8" fmla="*/ 0 w 132"/>
                  <a:gd name="T9" fmla="*/ 0 h 99"/>
                  <a:gd name="T10" fmla="*/ 0 w 132"/>
                  <a:gd name="T11" fmla="*/ 0 h 99"/>
                  <a:gd name="T12" fmla="*/ 0 w 132"/>
                  <a:gd name="T13" fmla="*/ 0 h 99"/>
                  <a:gd name="T14" fmla="*/ 0 w 132"/>
                  <a:gd name="T15" fmla="*/ 0 h 99"/>
                  <a:gd name="T16" fmla="*/ 0 w 132"/>
                  <a:gd name="T17" fmla="*/ 0 h 99"/>
                  <a:gd name="T18" fmla="*/ 0 w 132"/>
                  <a:gd name="T19" fmla="*/ 0 h 99"/>
                  <a:gd name="T20" fmla="*/ 0 w 132"/>
                  <a:gd name="T21" fmla="*/ 0 h 9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32"/>
                  <a:gd name="T34" fmla="*/ 0 h 99"/>
                  <a:gd name="T35" fmla="*/ 132 w 132"/>
                  <a:gd name="T36" fmla="*/ 99 h 99"/>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32" h="99">
                    <a:moveTo>
                      <a:pt x="15" y="3"/>
                    </a:moveTo>
                    <a:lnTo>
                      <a:pt x="8" y="15"/>
                    </a:lnTo>
                    <a:lnTo>
                      <a:pt x="18" y="34"/>
                    </a:lnTo>
                    <a:lnTo>
                      <a:pt x="0" y="69"/>
                    </a:lnTo>
                    <a:lnTo>
                      <a:pt x="30" y="73"/>
                    </a:lnTo>
                    <a:lnTo>
                      <a:pt x="12" y="99"/>
                    </a:lnTo>
                    <a:lnTo>
                      <a:pt x="63" y="61"/>
                    </a:lnTo>
                    <a:lnTo>
                      <a:pt x="132" y="51"/>
                    </a:lnTo>
                    <a:lnTo>
                      <a:pt x="112" y="34"/>
                    </a:lnTo>
                    <a:lnTo>
                      <a:pt x="79" y="0"/>
                    </a:lnTo>
                    <a:lnTo>
                      <a:pt x="15" y="3"/>
                    </a:lnTo>
                    <a:close/>
                  </a:path>
                </a:pathLst>
              </a:custGeom>
              <a:blipFill dpi="0" rotWithShape="0">
                <a:blip r:embed="rId2" cstate="print"/>
                <a:srcRect/>
                <a:tile tx="0" ty="0" sx="100000" sy="100000" flip="none" algn="tl"/>
              </a:blipFill>
              <a:ln w="0">
                <a:noFill/>
                <a:prstDash val="solid"/>
                <a:round/>
                <a:headEnd/>
                <a:tailEnd/>
              </a:ln>
            </p:spPr>
            <p:txBody>
              <a:bodyPr/>
              <a:lstStyle/>
              <a:p>
                <a:endParaRPr lang="en-US" sz="2200" dirty="0">
                  <a:cs typeface="Calibri" pitchFamily="34" charset="0"/>
                </a:endParaRPr>
              </a:p>
            </p:txBody>
          </p:sp>
          <p:sp>
            <p:nvSpPr>
              <p:cNvPr id="302" name="Freeform 288"/>
              <p:cNvSpPr>
                <a:spLocks noChangeAspect="1"/>
              </p:cNvSpPr>
              <p:nvPr/>
            </p:nvSpPr>
            <p:spPr bwMode="auto">
              <a:xfrm>
                <a:off x="2981" y="1617"/>
                <a:ext cx="141" cy="90"/>
              </a:xfrm>
              <a:custGeom>
                <a:avLst/>
                <a:gdLst>
                  <a:gd name="T0" fmla="*/ 0 w 376"/>
                  <a:gd name="T1" fmla="*/ 0 h 239"/>
                  <a:gd name="T2" fmla="*/ 0 w 376"/>
                  <a:gd name="T3" fmla="*/ 0 h 239"/>
                  <a:gd name="T4" fmla="*/ 0 w 376"/>
                  <a:gd name="T5" fmla="*/ 0 h 239"/>
                  <a:gd name="T6" fmla="*/ 0 w 376"/>
                  <a:gd name="T7" fmla="*/ 0 h 239"/>
                  <a:gd name="T8" fmla="*/ 0 w 376"/>
                  <a:gd name="T9" fmla="*/ 0 h 239"/>
                  <a:gd name="T10" fmla="*/ 0 w 376"/>
                  <a:gd name="T11" fmla="*/ 0 h 239"/>
                  <a:gd name="T12" fmla="*/ 0 w 376"/>
                  <a:gd name="T13" fmla="*/ 0 h 239"/>
                  <a:gd name="T14" fmla="*/ 0 w 376"/>
                  <a:gd name="T15" fmla="*/ 0 h 239"/>
                  <a:gd name="T16" fmla="*/ 0 w 376"/>
                  <a:gd name="T17" fmla="*/ 0 h 239"/>
                  <a:gd name="T18" fmla="*/ 0 w 376"/>
                  <a:gd name="T19" fmla="*/ 0 h 239"/>
                  <a:gd name="T20" fmla="*/ 0 w 376"/>
                  <a:gd name="T21" fmla="*/ 0 h 239"/>
                  <a:gd name="T22" fmla="*/ 0 w 376"/>
                  <a:gd name="T23" fmla="*/ 0 h 239"/>
                  <a:gd name="T24" fmla="*/ 0 w 376"/>
                  <a:gd name="T25" fmla="*/ 0 h 239"/>
                  <a:gd name="T26" fmla="*/ 0 w 376"/>
                  <a:gd name="T27" fmla="*/ 0 h 239"/>
                  <a:gd name="T28" fmla="*/ 0 w 376"/>
                  <a:gd name="T29" fmla="*/ 0 h 239"/>
                  <a:gd name="T30" fmla="*/ 0 w 376"/>
                  <a:gd name="T31" fmla="*/ 0 h 239"/>
                  <a:gd name="T32" fmla="*/ 0 w 376"/>
                  <a:gd name="T33" fmla="*/ 0 h 239"/>
                  <a:gd name="T34" fmla="*/ 0 w 376"/>
                  <a:gd name="T35" fmla="*/ 0 h 239"/>
                  <a:gd name="T36" fmla="*/ 0 w 376"/>
                  <a:gd name="T37" fmla="*/ 0 h 239"/>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376"/>
                  <a:gd name="T58" fmla="*/ 0 h 239"/>
                  <a:gd name="T59" fmla="*/ 376 w 376"/>
                  <a:gd name="T60" fmla="*/ 239 h 239"/>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376" h="239">
                    <a:moveTo>
                      <a:pt x="376" y="130"/>
                    </a:moveTo>
                    <a:lnTo>
                      <a:pt x="361" y="145"/>
                    </a:lnTo>
                    <a:lnTo>
                      <a:pt x="373" y="193"/>
                    </a:lnTo>
                    <a:lnTo>
                      <a:pt x="322" y="218"/>
                    </a:lnTo>
                    <a:lnTo>
                      <a:pt x="325" y="239"/>
                    </a:lnTo>
                    <a:lnTo>
                      <a:pt x="251" y="225"/>
                    </a:lnTo>
                    <a:lnTo>
                      <a:pt x="177" y="210"/>
                    </a:lnTo>
                    <a:lnTo>
                      <a:pt x="104" y="210"/>
                    </a:lnTo>
                    <a:lnTo>
                      <a:pt x="31" y="210"/>
                    </a:lnTo>
                    <a:lnTo>
                      <a:pt x="7" y="194"/>
                    </a:lnTo>
                    <a:lnTo>
                      <a:pt x="34" y="158"/>
                    </a:lnTo>
                    <a:lnTo>
                      <a:pt x="0" y="90"/>
                    </a:lnTo>
                    <a:lnTo>
                      <a:pt x="64" y="48"/>
                    </a:lnTo>
                    <a:lnTo>
                      <a:pt x="125" y="6"/>
                    </a:lnTo>
                    <a:lnTo>
                      <a:pt x="183" y="0"/>
                    </a:lnTo>
                    <a:lnTo>
                      <a:pt x="248" y="11"/>
                    </a:lnTo>
                    <a:lnTo>
                      <a:pt x="312" y="22"/>
                    </a:lnTo>
                    <a:lnTo>
                      <a:pt x="321" y="82"/>
                    </a:lnTo>
                    <a:lnTo>
                      <a:pt x="376" y="130"/>
                    </a:lnTo>
                    <a:close/>
                  </a:path>
                </a:pathLst>
              </a:custGeom>
              <a:blipFill dpi="0" rotWithShape="0">
                <a:blip r:embed="rId2" cstate="print"/>
                <a:srcRect/>
                <a:tile tx="0" ty="0" sx="100000" sy="100000" flip="none" algn="tl"/>
              </a:blipFill>
              <a:ln w="0">
                <a:noFill/>
                <a:prstDash val="solid"/>
                <a:round/>
                <a:headEnd/>
                <a:tailEnd/>
              </a:ln>
            </p:spPr>
            <p:txBody>
              <a:bodyPr/>
              <a:lstStyle/>
              <a:p>
                <a:endParaRPr lang="en-US" sz="2200" dirty="0">
                  <a:cs typeface="Calibri" pitchFamily="34" charset="0"/>
                </a:endParaRPr>
              </a:p>
            </p:txBody>
          </p:sp>
          <p:sp>
            <p:nvSpPr>
              <p:cNvPr id="303" name="Freeform 289"/>
              <p:cNvSpPr>
                <a:spLocks noChangeAspect="1"/>
              </p:cNvSpPr>
              <p:nvPr/>
            </p:nvSpPr>
            <p:spPr bwMode="auto">
              <a:xfrm>
                <a:off x="2746" y="1599"/>
                <a:ext cx="37" cy="41"/>
              </a:xfrm>
              <a:custGeom>
                <a:avLst/>
                <a:gdLst>
                  <a:gd name="T0" fmla="*/ 0 w 99"/>
                  <a:gd name="T1" fmla="*/ 0 h 109"/>
                  <a:gd name="T2" fmla="*/ 0 w 99"/>
                  <a:gd name="T3" fmla="*/ 0 h 109"/>
                  <a:gd name="T4" fmla="*/ 0 w 99"/>
                  <a:gd name="T5" fmla="*/ 0 h 109"/>
                  <a:gd name="T6" fmla="*/ 0 w 99"/>
                  <a:gd name="T7" fmla="*/ 0 h 109"/>
                  <a:gd name="T8" fmla="*/ 0 w 99"/>
                  <a:gd name="T9" fmla="*/ 0 h 109"/>
                  <a:gd name="T10" fmla="*/ 0 w 99"/>
                  <a:gd name="T11" fmla="*/ 0 h 109"/>
                  <a:gd name="T12" fmla="*/ 0 w 99"/>
                  <a:gd name="T13" fmla="*/ 0 h 109"/>
                  <a:gd name="T14" fmla="*/ 0 w 99"/>
                  <a:gd name="T15" fmla="*/ 0 h 109"/>
                  <a:gd name="T16" fmla="*/ 0 w 99"/>
                  <a:gd name="T17" fmla="*/ 0 h 109"/>
                  <a:gd name="T18" fmla="*/ 0 w 99"/>
                  <a:gd name="T19" fmla="*/ 0 h 109"/>
                  <a:gd name="T20" fmla="*/ 0 w 99"/>
                  <a:gd name="T21" fmla="*/ 0 h 109"/>
                  <a:gd name="T22" fmla="*/ 0 w 99"/>
                  <a:gd name="T23" fmla="*/ 0 h 109"/>
                  <a:gd name="T24" fmla="*/ 0 w 99"/>
                  <a:gd name="T25" fmla="*/ 0 h 109"/>
                  <a:gd name="T26" fmla="*/ 0 w 99"/>
                  <a:gd name="T27" fmla="*/ 0 h 109"/>
                  <a:gd name="T28" fmla="*/ 0 w 99"/>
                  <a:gd name="T29" fmla="*/ 0 h 109"/>
                  <a:gd name="T30" fmla="*/ 0 w 99"/>
                  <a:gd name="T31" fmla="*/ 0 h 109"/>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99"/>
                  <a:gd name="T49" fmla="*/ 0 h 109"/>
                  <a:gd name="T50" fmla="*/ 99 w 99"/>
                  <a:gd name="T51" fmla="*/ 109 h 109"/>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99" h="109">
                    <a:moveTo>
                      <a:pt x="56" y="97"/>
                    </a:moveTo>
                    <a:lnTo>
                      <a:pt x="51" y="109"/>
                    </a:lnTo>
                    <a:lnTo>
                      <a:pt x="20" y="104"/>
                    </a:lnTo>
                    <a:lnTo>
                      <a:pt x="12" y="97"/>
                    </a:lnTo>
                    <a:lnTo>
                      <a:pt x="3" y="71"/>
                    </a:lnTo>
                    <a:lnTo>
                      <a:pt x="0" y="19"/>
                    </a:lnTo>
                    <a:lnTo>
                      <a:pt x="23" y="13"/>
                    </a:lnTo>
                    <a:lnTo>
                      <a:pt x="32" y="19"/>
                    </a:lnTo>
                    <a:lnTo>
                      <a:pt x="35" y="9"/>
                    </a:lnTo>
                    <a:lnTo>
                      <a:pt x="65" y="0"/>
                    </a:lnTo>
                    <a:lnTo>
                      <a:pt x="76" y="19"/>
                    </a:lnTo>
                    <a:lnTo>
                      <a:pt x="99" y="21"/>
                    </a:lnTo>
                    <a:lnTo>
                      <a:pt x="88" y="42"/>
                    </a:lnTo>
                    <a:lnTo>
                      <a:pt x="60" y="64"/>
                    </a:lnTo>
                    <a:lnTo>
                      <a:pt x="62" y="70"/>
                    </a:lnTo>
                    <a:lnTo>
                      <a:pt x="56" y="97"/>
                    </a:lnTo>
                    <a:close/>
                  </a:path>
                </a:pathLst>
              </a:custGeom>
              <a:solidFill>
                <a:srgbClr val="FF8080"/>
              </a:solidFill>
              <a:ln w="0" cap="flat" cmpd="sng">
                <a:noFill/>
                <a:prstDash val="solid"/>
                <a:round/>
                <a:headEnd type="none" w="med" len="med"/>
                <a:tailEnd type="none" w="med" len="med"/>
              </a:ln>
            </p:spPr>
            <p:txBody>
              <a:bodyPr/>
              <a:lstStyle/>
              <a:p>
                <a:endParaRPr lang="en-US" sz="2200" dirty="0">
                  <a:cs typeface="Calibri" pitchFamily="34" charset="0"/>
                </a:endParaRPr>
              </a:p>
            </p:txBody>
          </p:sp>
          <p:sp>
            <p:nvSpPr>
              <p:cNvPr id="304" name="Freeform 290"/>
              <p:cNvSpPr>
                <a:spLocks noChangeAspect="1"/>
              </p:cNvSpPr>
              <p:nvPr/>
            </p:nvSpPr>
            <p:spPr bwMode="auto">
              <a:xfrm>
                <a:off x="2790" y="1615"/>
                <a:ext cx="23" cy="21"/>
              </a:xfrm>
              <a:custGeom>
                <a:avLst/>
                <a:gdLst>
                  <a:gd name="T0" fmla="*/ 0 w 61"/>
                  <a:gd name="T1" fmla="*/ 0 h 57"/>
                  <a:gd name="T2" fmla="*/ 0 w 61"/>
                  <a:gd name="T3" fmla="*/ 0 h 57"/>
                  <a:gd name="T4" fmla="*/ 0 w 61"/>
                  <a:gd name="T5" fmla="*/ 0 h 57"/>
                  <a:gd name="T6" fmla="*/ 0 w 61"/>
                  <a:gd name="T7" fmla="*/ 0 h 57"/>
                  <a:gd name="T8" fmla="*/ 0 w 61"/>
                  <a:gd name="T9" fmla="*/ 0 h 57"/>
                  <a:gd name="T10" fmla="*/ 0 w 61"/>
                  <a:gd name="T11" fmla="*/ 0 h 57"/>
                  <a:gd name="T12" fmla="*/ 0 w 61"/>
                  <a:gd name="T13" fmla="*/ 0 h 57"/>
                  <a:gd name="T14" fmla="*/ 0 w 61"/>
                  <a:gd name="T15" fmla="*/ 0 h 57"/>
                  <a:gd name="T16" fmla="*/ 0 w 61"/>
                  <a:gd name="T17" fmla="*/ 0 h 57"/>
                  <a:gd name="T18" fmla="*/ 0 w 61"/>
                  <a:gd name="T19" fmla="*/ 0 h 57"/>
                  <a:gd name="T20" fmla="*/ 0 w 61"/>
                  <a:gd name="T21" fmla="*/ 0 h 57"/>
                  <a:gd name="T22" fmla="*/ 0 w 61"/>
                  <a:gd name="T23" fmla="*/ 0 h 57"/>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61"/>
                  <a:gd name="T37" fmla="*/ 0 h 57"/>
                  <a:gd name="T38" fmla="*/ 61 w 61"/>
                  <a:gd name="T39" fmla="*/ 57 h 57"/>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61" h="57">
                    <a:moveTo>
                      <a:pt x="61" y="19"/>
                    </a:moveTo>
                    <a:lnTo>
                      <a:pt x="57" y="11"/>
                    </a:lnTo>
                    <a:lnTo>
                      <a:pt x="41" y="0"/>
                    </a:lnTo>
                    <a:lnTo>
                      <a:pt x="39" y="18"/>
                    </a:lnTo>
                    <a:lnTo>
                      <a:pt x="26" y="15"/>
                    </a:lnTo>
                    <a:lnTo>
                      <a:pt x="8" y="6"/>
                    </a:lnTo>
                    <a:lnTo>
                      <a:pt x="2" y="18"/>
                    </a:lnTo>
                    <a:lnTo>
                      <a:pt x="0" y="28"/>
                    </a:lnTo>
                    <a:lnTo>
                      <a:pt x="33" y="57"/>
                    </a:lnTo>
                    <a:lnTo>
                      <a:pt x="45" y="45"/>
                    </a:lnTo>
                    <a:lnTo>
                      <a:pt x="45" y="34"/>
                    </a:lnTo>
                    <a:lnTo>
                      <a:pt x="61" y="19"/>
                    </a:lnTo>
                    <a:close/>
                  </a:path>
                </a:pathLst>
              </a:custGeom>
              <a:solidFill>
                <a:srgbClr val="FF8080"/>
              </a:solidFill>
              <a:ln w="0" cap="flat" cmpd="sng">
                <a:noFill/>
                <a:prstDash val="solid"/>
                <a:round/>
                <a:headEnd type="none" w="med" len="med"/>
                <a:tailEnd type="none" w="med" len="med"/>
              </a:ln>
            </p:spPr>
            <p:txBody>
              <a:bodyPr/>
              <a:lstStyle/>
              <a:p>
                <a:endParaRPr lang="en-US" sz="2200" dirty="0">
                  <a:cs typeface="Calibri" pitchFamily="34" charset="0"/>
                </a:endParaRPr>
              </a:p>
            </p:txBody>
          </p:sp>
          <p:sp>
            <p:nvSpPr>
              <p:cNvPr id="305" name="Freeform 291"/>
              <p:cNvSpPr>
                <a:spLocks noChangeAspect="1"/>
              </p:cNvSpPr>
              <p:nvPr/>
            </p:nvSpPr>
            <p:spPr bwMode="auto">
              <a:xfrm>
                <a:off x="2749" y="1585"/>
                <a:ext cx="31" cy="20"/>
              </a:xfrm>
              <a:custGeom>
                <a:avLst/>
                <a:gdLst>
                  <a:gd name="T0" fmla="*/ 0 w 84"/>
                  <a:gd name="T1" fmla="*/ 0 h 55"/>
                  <a:gd name="T2" fmla="*/ 0 w 84"/>
                  <a:gd name="T3" fmla="*/ 0 h 55"/>
                  <a:gd name="T4" fmla="*/ 0 w 84"/>
                  <a:gd name="T5" fmla="*/ 0 h 55"/>
                  <a:gd name="T6" fmla="*/ 0 w 84"/>
                  <a:gd name="T7" fmla="*/ 0 h 55"/>
                  <a:gd name="T8" fmla="*/ 0 w 84"/>
                  <a:gd name="T9" fmla="*/ 0 h 55"/>
                  <a:gd name="T10" fmla="*/ 0 w 84"/>
                  <a:gd name="T11" fmla="*/ 0 h 55"/>
                  <a:gd name="T12" fmla="*/ 0 w 84"/>
                  <a:gd name="T13" fmla="*/ 0 h 55"/>
                  <a:gd name="T14" fmla="*/ 0 60000 65536"/>
                  <a:gd name="T15" fmla="*/ 0 60000 65536"/>
                  <a:gd name="T16" fmla="*/ 0 60000 65536"/>
                  <a:gd name="T17" fmla="*/ 0 60000 65536"/>
                  <a:gd name="T18" fmla="*/ 0 60000 65536"/>
                  <a:gd name="T19" fmla="*/ 0 60000 65536"/>
                  <a:gd name="T20" fmla="*/ 0 60000 65536"/>
                  <a:gd name="T21" fmla="*/ 0 w 84"/>
                  <a:gd name="T22" fmla="*/ 0 h 55"/>
                  <a:gd name="T23" fmla="*/ 84 w 84"/>
                  <a:gd name="T24" fmla="*/ 55 h 5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84" h="55">
                    <a:moveTo>
                      <a:pt x="69" y="37"/>
                    </a:moveTo>
                    <a:lnTo>
                      <a:pt x="8" y="40"/>
                    </a:lnTo>
                    <a:lnTo>
                      <a:pt x="0" y="55"/>
                    </a:lnTo>
                    <a:lnTo>
                      <a:pt x="3" y="31"/>
                    </a:lnTo>
                    <a:lnTo>
                      <a:pt x="44" y="25"/>
                    </a:lnTo>
                    <a:lnTo>
                      <a:pt x="84" y="0"/>
                    </a:lnTo>
                    <a:lnTo>
                      <a:pt x="69" y="37"/>
                    </a:lnTo>
                    <a:close/>
                  </a:path>
                </a:pathLst>
              </a:custGeom>
              <a:solidFill>
                <a:srgbClr val="FF8080"/>
              </a:solidFill>
              <a:ln w="0" cap="flat" cmpd="sng">
                <a:noFill/>
                <a:prstDash val="solid"/>
                <a:round/>
                <a:headEnd type="none" w="med" len="med"/>
                <a:tailEnd type="none" w="med" len="med"/>
              </a:ln>
            </p:spPr>
            <p:txBody>
              <a:bodyPr/>
              <a:lstStyle/>
              <a:p>
                <a:endParaRPr lang="en-US" sz="2200" dirty="0">
                  <a:cs typeface="Calibri" pitchFamily="34" charset="0"/>
                </a:endParaRPr>
              </a:p>
            </p:txBody>
          </p:sp>
          <p:sp>
            <p:nvSpPr>
              <p:cNvPr id="306" name="Freeform 292"/>
              <p:cNvSpPr>
                <a:spLocks noChangeAspect="1"/>
              </p:cNvSpPr>
              <p:nvPr/>
            </p:nvSpPr>
            <p:spPr bwMode="auto">
              <a:xfrm>
                <a:off x="2770" y="1627"/>
                <a:ext cx="17" cy="9"/>
              </a:xfrm>
              <a:custGeom>
                <a:avLst/>
                <a:gdLst>
                  <a:gd name="T0" fmla="*/ 0 w 43"/>
                  <a:gd name="T1" fmla="*/ 0 h 22"/>
                  <a:gd name="T2" fmla="*/ 0 w 43"/>
                  <a:gd name="T3" fmla="*/ 0 h 22"/>
                  <a:gd name="T4" fmla="*/ 0 w 43"/>
                  <a:gd name="T5" fmla="*/ 0 h 22"/>
                  <a:gd name="T6" fmla="*/ 0 w 43"/>
                  <a:gd name="T7" fmla="*/ 0 h 22"/>
                  <a:gd name="T8" fmla="*/ 0 w 43"/>
                  <a:gd name="T9" fmla="*/ 0 h 22"/>
                  <a:gd name="T10" fmla="*/ 0 60000 65536"/>
                  <a:gd name="T11" fmla="*/ 0 60000 65536"/>
                  <a:gd name="T12" fmla="*/ 0 60000 65536"/>
                  <a:gd name="T13" fmla="*/ 0 60000 65536"/>
                  <a:gd name="T14" fmla="*/ 0 60000 65536"/>
                  <a:gd name="T15" fmla="*/ 0 w 43"/>
                  <a:gd name="T16" fmla="*/ 0 h 22"/>
                  <a:gd name="T17" fmla="*/ 43 w 43"/>
                  <a:gd name="T18" fmla="*/ 22 h 22"/>
                </a:gdLst>
                <a:ahLst/>
                <a:cxnLst>
                  <a:cxn ang="T10">
                    <a:pos x="T0" y="T1"/>
                  </a:cxn>
                  <a:cxn ang="T11">
                    <a:pos x="T2" y="T3"/>
                  </a:cxn>
                  <a:cxn ang="T12">
                    <a:pos x="T4" y="T5"/>
                  </a:cxn>
                  <a:cxn ang="T13">
                    <a:pos x="T6" y="T7"/>
                  </a:cxn>
                  <a:cxn ang="T14">
                    <a:pos x="T8" y="T9"/>
                  </a:cxn>
                </a:cxnLst>
                <a:rect l="T15" t="T16" r="T17" b="T18"/>
                <a:pathLst>
                  <a:path w="43" h="22">
                    <a:moveTo>
                      <a:pt x="43" y="7"/>
                    </a:moveTo>
                    <a:lnTo>
                      <a:pt x="30" y="0"/>
                    </a:lnTo>
                    <a:lnTo>
                      <a:pt x="0" y="1"/>
                    </a:lnTo>
                    <a:lnTo>
                      <a:pt x="31" y="22"/>
                    </a:lnTo>
                    <a:lnTo>
                      <a:pt x="43" y="7"/>
                    </a:lnTo>
                    <a:close/>
                  </a:path>
                </a:pathLst>
              </a:custGeom>
              <a:solidFill>
                <a:srgbClr val="FF8080"/>
              </a:solidFill>
              <a:ln w="0" cap="flat" cmpd="sng">
                <a:noFill/>
                <a:prstDash val="solid"/>
                <a:round/>
                <a:headEnd type="none" w="med" len="med"/>
                <a:tailEnd type="none" w="med" len="med"/>
              </a:ln>
            </p:spPr>
            <p:txBody>
              <a:bodyPr/>
              <a:lstStyle/>
              <a:p>
                <a:endParaRPr lang="en-US" sz="2200" dirty="0">
                  <a:cs typeface="Calibri" pitchFamily="34" charset="0"/>
                </a:endParaRPr>
              </a:p>
            </p:txBody>
          </p:sp>
          <p:sp>
            <p:nvSpPr>
              <p:cNvPr id="307" name="Freeform 293"/>
              <p:cNvSpPr>
                <a:spLocks noChangeAspect="1"/>
              </p:cNvSpPr>
              <p:nvPr/>
            </p:nvSpPr>
            <p:spPr bwMode="auto">
              <a:xfrm>
                <a:off x="2804" y="1639"/>
                <a:ext cx="3" cy="3"/>
              </a:xfrm>
              <a:custGeom>
                <a:avLst/>
                <a:gdLst>
                  <a:gd name="T0" fmla="*/ 0 w 11"/>
                  <a:gd name="T1" fmla="*/ 0 h 11"/>
                  <a:gd name="T2" fmla="*/ 0 w 11"/>
                  <a:gd name="T3" fmla="*/ 0 h 11"/>
                  <a:gd name="T4" fmla="*/ 0 w 11"/>
                  <a:gd name="T5" fmla="*/ 0 h 11"/>
                  <a:gd name="T6" fmla="*/ 0 w 11"/>
                  <a:gd name="T7" fmla="*/ 0 h 11"/>
                  <a:gd name="T8" fmla="*/ 0 60000 65536"/>
                  <a:gd name="T9" fmla="*/ 0 60000 65536"/>
                  <a:gd name="T10" fmla="*/ 0 60000 65536"/>
                  <a:gd name="T11" fmla="*/ 0 60000 65536"/>
                  <a:gd name="T12" fmla="*/ 0 w 11"/>
                  <a:gd name="T13" fmla="*/ 0 h 11"/>
                  <a:gd name="T14" fmla="*/ 11 w 11"/>
                  <a:gd name="T15" fmla="*/ 11 h 11"/>
                </a:gdLst>
                <a:ahLst/>
                <a:cxnLst>
                  <a:cxn ang="T8">
                    <a:pos x="T0" y="T1"/>
                  </a:cxn>
                  <a:cxn ang="T9">
                    <a:pos x="T2" y="T3"/>
                  </a:cxn>
                  <a:cxn ang="T10">
                    <a:pos x="T4" y="T5"/>
                  </a:cxn>
                  <a:cxn ang="T11">
                    <a:pos x="T6" y="T7"/>
                  </a:cxn>
                </a:cxnLst>
                <a:rect l="T12" t="T13" r="T14" b="T15"/>
                <a:pathLst>
                  <a:path w="11" h="11">
                    <a:moveTo>
                      <a:pt x="11" y="5"/>
                    </a:moveTo>
                    <a:lnTo>
                      <a:pt x="3" y="0"/>
                    </a:lnTo>
                    <a:lnTo>
                      <a:pt x="0" y="11"/>
                    </a:lnTo>
                    <a:lnTo>
                      <a:pt x="11" y="5"/>
                    </a:lnTo>
                    <a:close/>
                  </a:path>
                </a:pathLst>
              </a:custGeom>
              <a:solidFill>
                <a:srgbClr val="FF8080"/>
              </a:solidFill>
              <a:ln w="0" cap="flat" cmpd="sng">
                <a:noFill/>
                <a:prstDash val="solid"/>
                <a:round/>
                <a:headEnd type="none" w="med" len="med"/>
                <a:tailEnd type="none" w="med" len="med"/>
              </a:ln>
            </p:spPr>
            <p:txBody>
              <a:bodyPr/>
              <a:lstStyle/>
              <a:p>
                <a:endParaRPr lang="en-US" sz="2200" dirty="0">
                  <a:cs typeface="Calibri" pitchFamily="34" charset="0"/>
                </a:endParaRPr>
              </a:p>
            </p:txBody>
          </p:sp>
          <p:sp>
            <p:nvSpPr>
              <p:cNvPr id="308" name="Freeform 294"/>
              <p:cNvSpPr>
                <a:spLocks noChangeAspect="1"/>
              </p:cNvSpPr>
              <p:nvPr/>
            </p:nvSpPr>
            <p:spPr bwMode="auto">
              <a:xfrm>
                <a:off x="2968" y="1550"/>
                <a:ext cx="68" cy="31"/>
              </a:xfrm>
              <a:custGeom>
                <a:avLst/>
                <a:gdLst>
                  <a:gd name="T0" fmla="*/ 0 w 181"/>
                  <a:gd name="T1" fmla="*/ 0 h 85"/>
                  <a:gd name="T2" fmla="*/ 0 w 181"/>
                  <a:gd name="T3" fmla="*/ 0 h 85"/>
                  <a:gd name="T4" fmla="*/ 0 w 181"/>
                  <a:gd name="T5" fmla="*/ 0 h 85"/>
                  <a:gd name="T6" fmla="*/ 0 w 181"/>
                  <a:gd name="T7" fmla="*/ 0 h 85"/>
                  <a:gd name="T8" fmla="*/ 0 w 181"/>
                  <a:gd name="T9" fmla="*/ 0 h 85"/>
                  <a:gd name="T10" fmla="*/ 0 w 181"/>
                  <a:gd name="T11" fmla="*/ 0 h 85"/>
                  <a:gd name="T12" fmla="*/ 0 w 181"/>
                  <a:gd name="T13" fmla="*/ 0 h 85"/>
                  <a:gd name="T14" fmla="*/ 0 w 181"/>
                  <a:gd name="T15" fmla="*/ 0 h 85"/>
                  <a:gd name="T16" fmla="*/ 0 w 181"/>
                  <a:gd name="T17" fmla="*/ 0 h 85"/>
                  <a:gd name="T18" fmla="*/ 0 w 181"/>
                  <a:gd name="T19" fmla="*/ 0 h 8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81"/>
                  <a:gd name="T31" fmla="*/ 0 h 85"/>
                  <a:gd name="T32" fmla="*/ 181 w 181"/>
                  <a:gd name="T33" fmla="*/ 85 h 85"/>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81" h="85">
                    <a:moveTo>
                      <a:pt x="181" y="54"/>
                    </a:moveTo>
                    <a:lnTo>
                      <a:pt x="167" y="6"/>
                    </a:lnTo>
                    <a:lnTo>
                      <a:pt x="72" y="0"/>
                    </a:lnTo>
                    <a:lnTo>
                      <a:pt x="0" y="19"/>
                    </a:lnTo>
                    <a:lnTo>
                      <a:pt x="6" y="37"/>
                    </a:lnTo>
                    <a:lnTo>
                      <a:pt x="31" y="66"/>
                    </a:lnTo>
                    <a:lnTo>
                      <a:pt x="45" y="66"/>
                    </a:lnTo>
                    <a:lnTo>
                      <a:pt x="103" y="75"/>
                    </a:lnTo>
                    <a:lnTo>
                      <a:pt x="163" y="85"/>
                    </a:lnTo>
                    <a:lnTo>
                      <a:pt x="181" y="54"/>
                    </a:lnTo>
                    <a:close/>
                  </a:path>
                </a:pathLst>
              </a:custGeom>
              <a:blipFill dpi="0" rotWithShape="0">
                <a:blip r:embed="rId2" cstate="print"/>
                <a:srcRect/>
                <a:tile tx="0" ty="0" sx="100000" sy="100000" flip="none" algn="tl"/>
              </a:blipFill>
              <a:ln w="0">
                <a:noFill/>
                <a:prstDash val="solid"/>
                <a:round/>
                <a:headEnd/>
                <a:tailEnd/>
              </a:ln>
            </p:spPr>
            <p:txBody>
              <a:bodyPr/>
              <a:lstStyle/>
              <a:p>
                <a:endParaRPr lang="en-US" sz="2200" dirty="0">
                  <a:cs typeface="Calibri" pitchFamily="34" charset="0"/>
                </a:endParaRPr>
              </a:p>
            </p:txBody>
          </p:sp>
          <p:sp>
            <p:nvSpPr>
              <p:cNvPr id="309" name="Freeform 295"/>
              <p:cNvSpPr>
                <a:spLocks noChangeAspect="1"/>
              </p:cNvSpPr>
              <p:nvPr/>
            </p:nvSpPr>
            <p:spPr bwMode="auto">
              <a:xfrm>
                <a:off x="2939" y="1574"/>
                <a:ext cx="111" cy="46"/>
              </a:xfrm>
              <a:custGeom>
                <a:avLst/>
                <a:gdLst>
                  <a:gd name="T0" fmla="*/ 0 w 294"/>
                  <a:gd name="T1" fmla="*/ 0 h 122"/>
                  <a:gd name="T2" fmla="*/ 0 w 294"/>
                  <a:gd name="T3" fmla="*/ 0 h 122"/>
                  <a:gd name="T4" fmla="*/ 0 w 294"/>
                  <a:gd name="T5" fmla="*/ 0 h 122"/>
                  <a:gd name="T6" fmla="*/ 0 w 294"/>
                  <a:gd name="T7" fmla="*/ 0 h 122"/>
                  <a:gd name="T8" fmla="*/ 0 w 294"/>
                  <a:gd name="T9" fmla="*/ 0 h 122"/>
                  <a:gd name="T10" fmla="*/ 0 w 294"/>
                  <a:gd name="T11" fmla="*/ 0 h 122"/>
                  <a:gd name="T12" fmla="*/ 0 w 294"/>
                  <a:gd name="T13" fmla="*/ 0 h 122"/>
                  <a:gd name="T14" fmla="*/ 0 w 294"/>
                  <a:gd name="T15" fmla="*/ 0 h 122"/>
                  <a:gd name="T16" fmla="*/ 0 w 294"/>
                  <a:gd name="T17" fmla="*/ 0 h 122"/>
                  <a:gd name="T18" fmla="*/ 0 w 294"/>
                  <a:gd name="T19" fmla="*/ 0 h 122"/>
                  <a:gd name="T20" fmla="*/ 0 w 294"/>
                  <a:gd name="T21" fmla="*/ 0 h 122"/>
                  <a:gd name="T22" fmla="*/ 0 w 294"/>
                  <a:gd name="T23" fmla="*/ 0 h 122"/>
                  <a:gd name="T24" fmla="*/ 0 w 294"/>
                  <a:gd name="T25" fmla="*/ 0 h 122"/>
                  <a:gd name="T26" fmla="*/ 0 w 294"/>
                  <a:gd name="T27" fmla="*/ 0 h 122"/>
                  <a:gd name="T28" fmla="*/ 0 w 294"/>
                  <a:gd name="T29" fmla="*/ 0 h 122"/>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94"/>
                  <a:gd name="T46" fmla="*/ 0 h 122"/>
                  <a:gd name="T47" fmla="*/ 294 w 294"/>
                  <a:gd name="T48" fmla="*/ 122 h 122"/>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94" h="122">
                    <a:moveTo>
                      <a:pt x="150" y="83"/>
                    </a:moveTo>
                    <a:lnTo>
                      <a:pt x="81" y="92"/>
                    </a:lnTo>
                    <a:lnTo>
                      <a:pt x="12" y="100"/>
                    </a:lnTo>
                    <a:lnTo>
                      <a:pt x="0" y="103"/>
                    </a:lnTo>
                    <a:lnTo>
                      <a:pt x="20" y="34"/>
                    </a:lnTo>
                    <a:lnTo>
                      <a:pt x="56" y="34"/>
                    </a:lnTo>
                    <a:lnTo>
                      <a:pt x="106" y="65"/>
                    </a:lnTo>
                    <a:lnTo>
                      <a:pt x="129" y="46"/>
                    </a:lnTo>
                    <a:lnTo>
                      <a:pt x="123" y="0"/>
                    </a:lnTo>
                    <a:lnTo>
                      <a:pt x="181" y="9"/>
                    </a:lnTo>
                    <a:lnTo>
                      <a:pt x="241" y="19"/>
                    </a:lnTo>
                    <a:lnTo>
                      <a:pt x="266" y="56"/>
                    </a:lnTo>
                    <a:lnTo>
                      <a:pt x="294" y="116"/>
                    </a:lnTo>
                    <a:lnTo>
                      <a:pt x="236" y="122"/>
                    </a:lnTo>
                    <a:lnTo>
                      <a:pt x="150" y="83"/>
                    </a:lnTo>
                    <a:close/>
                  </a:path>
                </a:pathLst>
              </a:custGeom>
              <a:blipFill dpi="0" rotWithShape="0">
                <a:blip r:embed="rId2" cstate="print"/>
                <a:srcRect/>
                <a:tile tx="0" ty="0" sx="100000" sy="100000" flip="none" algn="tl"/>
              </a:blipFill>
              <a:ln w="0">
                <a:noFill/>
                <a:prstDash val="solid"/>
                <a:round/>
                <a:headEnd/>
                <a:tailEnd/>
              </a:ln>
            </p:spPr>
            <p:txBody>
              <a:bodyPr/>
              <a:lstStyle/>
              <a:p>
                <a:endParaRPr lang="en-US" sz="2200" dirty="0">
                  <a:cs typeface="Calibri" pitchFamily="34" charset="0"/>
                </a:endParaRPr>
              </a:p>
            </p:txBody>
          </p:sp>
          <p:sp>
            <p:nvSpPr>
              <p:cNvPr id="310" name="Freeform 296"/>
              <p:cNvSpPr>
                <a:spLocks noChangeAspect="1"/>
              </p:cNvSpPr>
              <p:nvPr/>
            </p:nvSpPr>
            <p:spPr bwMode="auto">
              <a:xfrm>
                <a:off x="2939" y="1605"/>
                <a:ext cx="89" cy="46"/>
              </a:xfrm>
              <a:custGeom>
                <a:avLst/>
                <a:gdLst>
                  <a:gd name="T0" fmla="*/ 0 w 236"/>
                  <a:gd name="T1" fmla="*/ 0 h 123"/>
                  <a:gd name="T2" fmla="*/ 0 w 236"/>
                  <a:gd name="T3" fmla="*/ 0 h 123"/>
                  <a:gd name="T4" fmla="*/ 0 w 236"/>
                  <a:gd name="T5" fmla="*/ 0 h 123"/>
                  <a:gd name="T6" fmla="*/ 0 w 236"/>
                  <a:gd name="T7" fmla="*/ 0 h 123"/>
                  <a:gd name="T8" fmla="*/ 0 w 236"/>
                  <a:gd name="T9" fmla="*/ 0 h 123"/>
                  <a:gd name="T10" fmla="*/ 0 w 236"/>
                  <a:gd name="T11" fmla="*/ 0 h 123"/>
                  <a:gd name="T12" fmla="*/ 0 w 236"/>
                  <a:gd name="T13" fmla="*/ 0 h 123"/>
                  <a:gd name="T14" fmla="*/ 0 w 236"/>
                  <a:gd name="T15" fmla="*/ 0 h 123"/>
                  <a:gd name="T16" fmla="*/ 0 w 236"/>
                  <a:gd name="T17" fmla="*/ 0 h 123"/>
                  <a:gd name="T18" fmla="*/ 0 w 236"/>
                  <a:gd name="T19" fmla="*/ 0 h 123"/>
                  <a:gd name="T20" fmla="*/ 0 w 236"/>
                  <a:gd name="T21" fmla="*/ 0 h 123"/>
                  <a:gd name="T22" fmla="*/ 0 w 236"/>
                  <a:gd name="T23" fmla="*/ 0 h 123"/>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236"/>
                  <a:gd name="T37" fmla="*/ 0 h 123"/>
                  <a:gd name="T38" fmla="*/ 236 w 236"/>
                  <a:gd name="T39" fmla="*/ 123 h 123"/>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36" h="123">
                    <a:moveTo>
                      <a:pt x="9" y="88"/>
                    </a:moveTo>
                    <a:lnTo>
                      <a:pt x="0" y="20"/>
                    </a:lnTo>
                    <a:lnTo>
                      <a:pt x="12" y="17"/>
                    </a:lnTo>
                    <a:lnTo>
                      <a:pt x="81" y="9"/>
                    </a:lnTo>
                    <a:lnTo>
                      <a:pt x="150" y="0"/>
                    </a:lnTo>
                    <a:lnTo>
                      <a:pt x="236" y="39"/>
                    </a:lnTo>
                    <a:lnTo>
                      <a:pt x="175" y="81"/>
                    </a:lnTo>
                    <a:lnTo>
                      <a:pt x="111" y="123"/>
                    </a:lnTo>
                    <a:lnTo>
                      <a:pt x="73" y="121"/>
                    </a:lnTo>
                    <a:lnTo>
                      <a:pt x="72" y="100"/>
                    </a:lnTo>
                    <a:lnTo>
                      <a:pt x="35" y="94"/>
                    </a:lnTo>
                    <a:lnTo>
                      <a:pt x="9" y="88"/>
                    </a:lnTo>
                    <a:close/>
                  </a:path>
                </a:pathLst>
              </a:custGeom>
              <a:blipFill dpi="0" rotWithShape="0">
                <a:blip r:embed="rId2" cstate="print"/>
                <a:srcRect/>
                <a:tile tx="0" ty="0" sx="100000" sy="100000" flip="none" algn="tl"/>
              </a:blipFill>
              <a:ln w="0">
                <a:noFill/>
                <a:prstDash val="solid"/>
                <a:round/>
                <a:headEnd/>
                <a:tailEnd/>
              </a:ln>
            </p:spPr>
            <p:txBody>
              <a:bodyPr/>
              <a:lstStyle/>
              <a:p>
                <a:endParaRPr lang="en-US" sz="2200" dirty="0">
                  <a:cs typeface="Calibri" pitchFamily="34" charset="0"/>
                </a:endParaRPr>
              </a:p>
            </p:txBody>
          </p:sp>
          <p:sp>
            <p:nvSpPr>
              <p:cNvPr id="311" name="Freeform 297"/>
              <p:cNvSpPr>
                <a:spLocks noChangeAspect="1"/>
              </p:cNvSpPr>
              <p:nvPr/>
            </p:nvSpPr>
            <p:spPr bwMode="auto">
              <a:xfrm>
                <a:off x="2674" y="1668"/>
                <a:ext cx="60" cy="53"/>
              </a:xfrm>
              <a:custGeom>
                <a:avLst/>
                <a:gdLst>
                  <a:gd name="T0" fmla="*/ 0 w 157"/>
                  <a:gd name="T1" fmla="*/ 0 h 141"/>
                  <a:gd name="T2" fmla="*/ 0 w 157"/>
                  <a:gd name="T3" fmla="*/ 0 h 141"/>
                  <a:gd name="T4" fmla="*/ 0 w 157"/>
                  <a:gd name="T5" fmla="*/ 0 h 141"/>
                  <a:gd name="T6" fmla="*/ 0 w 157"/>
                  <a:gd name="T7" fmla="*/ 0 h 141"/>
                  <a:gd name="T8" fmla="*/ 0 w 157"/>
                  <a:gd name="T9" fmla="*/ 0 h 141"/>
                  <a:gd name="T10" fmla="*/ 0 w 157"/>
                  <a:gd name="T11" fmla="*/ 0 h 141"/>
                  <a:gd name="T12" fmla="*/ 0 w 157"/>
                  <a:gd name="T13" fmla="*/ 0 h 141"/>
                  <a:gd name="T14" fmla="*/ 0 w 157"/>
                  <a:gd name="T15" fmla="*/ 0 h 141"/>
                  <a:gd name="T16" fmla="*/ 0 w 157"/>
                  <a:gd name="T17" fmla="*/ 0 h 141"/>
                  <a:gd name="T18" fmla="*/ 0 w 157"/>
                  <a:gd name="T19" fmla="*/ 0 h 141"/>
                  <a:gd name="T20" fmla="*/ 0 w 157"/>
                  <a:gd name="T21" fmla="*/ 0 h 141"/>
                  <a:gd name="T22" fmla="*/ 0 w 157"/>
                  <a:gd name="T23" fmla="*/ 0 h 141"/>
                  <a:gd name="T24" fmla="*/ 0 w 157"/>
                  <a:gd name="T25" fmla="*/ 0 h 14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57"/>
                  <a:gd name="T40" fmla="*/ 0 h 141"/>
                  <a:gd name="T41" fmla="*/ 157 w 157"/>
                  <a:gd name="T42" fmla="*/ 141 h 141"/>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57" h="141">
                    <a:moveTo>
                      <a:pt x="116" y="82"/>
                    </a:moveTo>
                    <a:lnTo>
                      <a:pt x="152" y="63"/>
                    </a:lnTo>
                    <a:lnTo>
                      <a:pt x="140" y="41"/>
                    </a:lnTo>
                    <a:lnTo>
                      <a:pt x="157" y="9"/>
                    </a:lnTo>
                    <a:lnTo>
                      <a:pt x="104" y="0"/>
                    </a:lnTo>
                    <a:lnTo>
                      <a:pt x="51" y="35"/>
                    </a:lnTo>
                    <a:lnTo>
                      <a:pt x="13" y="88"/>
                    </a:lnTo>
                    <a:lnTo>
                      <a:pt x="0" y="108"/>
                    </a:lnTo>
                    <a:lnTo>
                      <a:pt x="36" y="108"/>
                    </a:lnTo>
                    <a:lnTo>
                      <a:pt x="89" y="112"/>
                    </a:lnTo>
                    <a:lnTo>
                      <a:pt x="98" y="130"/>
                    </a:lnTo>
                    <a:lnTo>
                      <a:pt x="112" y="141"/>
                    </a:lnTo>
                    <a:lnTo>
                      <a:pt x="116" y="82"/>
                    </a:lnTo>
                    <a:close/>
                  </a:path>
                </a:pathLst>
              </a:custGeom>
              <a:solidFill>
                <a:srgbClr val="FF8080"/>
              </a:solidFill>
              <a:ln w="0" cap="flat" cmpd="sng">
                <a:noFill/>
                <a:prstDash val="solid"/>
                <a:round/>
                <a:headEnd type="none" w="med" len="med"/>
                <a:tailEnd type="none" w="med" len="med"/>
              </a:ln>
            </p:spPr>
            <p:txBody>
              <a:bodyPr/>
              <a:lstStyle/>
              <a:p>
                <a:endParaRPr lang="en-US" sz="2200" dirty="0">
                  <a:cs typeface="Calibri" pitchFamily="34" charset="0"/>
                </a:endParaRPr>
              </a:p>
            </p:txBody>
          </p:sp>
          <p:sp>
            <p:nvSpPr>
              <p:cNvPr id="312" name="Freeform 298"/>
              <p:cNvSpPr>
                <a:spLocks noChangeAspect="1"/>
              </p:cNvSpPr>
              <p:nvPr/>
            </p:nvSpPr>
            <p:spPr bwMode="auto">
              <a:xfrm>
                <a:off x="2841" y="1642"/>
                <a:ext cx="160" cy="113"/>
              </a:xfrm>
              <a:custGeom>
                <a:avLst/>
                <a:gdLst>
                  <a:gd name="T0" fmla="*/ 0 w 428"/>
                  <a:gd name="T1" fmla="*/ 0 h 298"/>
                  <a:gd name="T2" fmla="*/ 0 w 428"/>
                  <a:gd name="T3" fmla="*/ 0 h 298"/>
                  <a:gd name="T4" fmla="*/ 0 w 428"/>
                  <a:gd name="T5" fmla="*/ 0 h 298"/>
                  <a:gd name="T6" fmla="*/ 0 w 428"/>
                  <a:gd name="T7" fmla="*/ 0 h 298"/>
                  <a:gd name="T8" fmla="*/ 0 w 428"/>
                  <a:gd name="T9" fmla="*/ 0 h 298"/>
                  <a:gd name="T10" fmla="*/ 0 w 428"/>
                  <a:gd name="T11" fmla="*/ 0 h 298"/>
                  <a:gd name="T12" fmla="*/ 0 w 428"/>
                  <a:gd name="T13" fmla="*/ 0 h 298"/>
                  <a:gd name="T14" fmla="*/ 0 w 428"/>
                  <a:gd name="T15" fmla="*/ 0 h 298"/>
                  <a:gd name="T16" fmla="*/ 0 w 428"/>
                  <a:gd name="T17" fmla="*/ 0 h 298"/>
                  <a:gd name="T18" fmla="*/ 0 w 428"/>
                  <a:gd name="T19" fmla="*/ 0 h 298"/>
                  <a:gd name="T20" fmla="*/ 0 w 428"/>
                  <a:gd name="T21" fmla="*/ 0 h 298"/>
                  <a:gd name="T22" fmla="*/ 0 w 428"/>
                  <a:gd name="T23" fmla="*/ 0 h 298"/>
                  <a:gd name="T24" fmla="*/ 0 w 428"/>
                  <a:gd name="T25" fmla="*/ 0 h 298"/>
                  <a:gd name="T26" fmla="*/ 0 w 428"/>
                  <a:gd name="T27" fmla="*/ 0 h 298"/>
                  <a:gd name="T28" fmla="*/ 0 w 428"/>
                  <a:gd name="T29" fmla="*/ 0 h 298"/>
                  <a:gd name="T30" fmla="*/ 0 w 428"/>
                  <a:gd name="T31" fmla="*/ 0 h 298"/>
                  <a:gd name="T32" fmla="*/ 0 w 428"/>
                  <a:gd name="T33" fmla="*/ 0 h 298"/>
                  <a:gd name="T34" fmla="*/ 0 w 428"/>
                  <a:gd name="T35" fmla="*/ 0 h 298"/>
                  <a:gd name="T36" fmla="*/ 0 w 428"/>
                  <a:gd name="T37" fmla="*/ 0 h 298"/>
                  <a:gd name="T38" fmla="*/ 0 w 428"/>
                  <a:gd name="T39" fmla="*/ 0 h 298"/>
                  <a:gd name="T40" fmla="*/ 0 w 428"/>
                  <a:gd name="T41" fmla="*/ 0 h 298"/>
                  <a:gd name="T42" fmla="*/ 0 w 428"/>
                  <a:gd name="T43" fmla="*/ 0 h 298"/>
                  <a:gd name="T44" fmla="*/ 0 w 428"/>
                  <a:gd name="T45" fmla="*/ 0 h 298"/>
                  <a:gd name="T46" fmla="*/ 0 w 428"/>
                  <a:gd name="T47" fmla="*/ 0 h 298"/>
                  <a:gd name="T48" fmla="*/ 0 w 428"/>
                  <a:gd name="T49" fmla="*/ 0 h 298"/>
                  <a:gd name="T50" fmla="*/ 0 w 428"/>
                  <a:gd name="T51" fmla="*/ 0 h 298"/>
                  <a:gd name="T52" fmla="*/ 0 w 428"/>
                  <a:gd name="T53" fmla="*/ 0 h 298"/>
                  <a:gd name="T54" fmla="*/ 0 w 428"/>
                  <a:gd name="T55" fmla="*/ 0 h 298"/>
                  <a:gd name="T56" fmla="*/ 0 w 428"/>
                  <a:gd name="T57" fmla="*/ 0 h 298"/>
                  <a:gd name="T58" fmla="*/ 0 w 428"/>
                  <a:gd name="T59" fmla="*/ 0 h 298"/>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428"/>
                  <a:gd name="T91" fmla="*/ 0 h 298"/>
                  <a:gd name="T92" fmla="*/ 428 w 428"/>
                  <a:gd name="T93" fmla="*/ 298 h 298"/>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428" h="298">
                    <a:moveTo>
                      <a:pt x="176" y="13"/>
                    </a:moveTo>
                    <a:lnTo>
                      <a:pt x="168" y="0"/>
                    </a:lnTo>
                    <a:lnTo>
                      <a:pt x="113" y="3"/>
                    </a:lnTo>
                    <a:lnTo>
                      <a:pt x="58" y="22"/>
                    </a:lnTo>
                    <a:lnTo>
                      <a:pt x="0" y="34"/>
                    </a:lnTo>
                    <a:lnTo>
                      <a:pt x="18" y="49"/>
                    </a:lnTo>
                    <a:lnTo>
                      <a:pt x="4" y="53"/>
                    </a:lnTo>
                    <a:lnTo>
                      <a:pt x="9" y="103"/>
                    </a:lnTo>
                    <a:lnTo>
                      <a:pt x="32" y="161"/>
                    </a:lnTo>
                    <a:lnTo>
                      <a:pt x="40" y="203"/>
                    </a:lnTo>
                    <a:lnTo>
                      <a:pt x="47" y="201"/>
                    </a:lnTo>
                    <a:lnTo>
                      <a:pt x="103" y="222"/>
                    </a:lnTo>
                    <a:lnTo>
                      <a:pt x="115" y="237"/>
                    </a:lnTo>
                    <a:lnTo>
                      <a:pt x="135" y="234"/>
                    </a:lnTo>
                    <a:lnTo>
                      <a:pt x="165" y="234"/>
                    </a:lnTo>
                    <a:lnTo>
                      <a:pt x="218" y="273"/>
                    </a:lnTo>
                    <a:lnTo>
                      <a:pt x="264" y="276"/>
                    </a:lnTo>
                    <a:lnTo>
                      <a:pt x="274" y="286"/>
                    </a:lnTo>
                    <a:lnTo>
                      <a:pt x="312" y="283"/>
                    </a:lnTo>
                    <a:lnTo>
                      <a:pt x="377" y="298"/>
                    </a:lnTo>
                    <a:lnTo>
                      <a:pt x="383" y="282"/>
                    </a:lnTo>
                    <a:lnTo>
                      <a:pt x="422" y="228"/>
                    </a:lnTo>
                    <a:lnTo>
                      <a:pt x="428" y="201"/>
                    </a:lnTo>
                    <a:lnTo>
                      <a:pt x="404" y="144"/>
                    </a:lnTo>
                    <a:lnTo>
                      <a:pt x="380" y="128"/>
                    </a:lnTo>
                    <a:lnTo>
                      <a:pt x="407" y="92"/>
                    </a:lnTo>
                    <a:lnTo>
                      <a:pt x="373" y="24"/>
                    </a:lnTo>
                    <a:lnTo>
                      <a:pt x="295" y="19"/>
                    </a:lnTo>
                    <a:lnTo>
                      <a:pt x="219" y="13"/>
                    </a:lnTo>
                    <a:lnTo>
                      <a:pt x="176" y="13"/>
                    </a:lnTo>
                    <a:close/>
                  </a:path>
                </a:pathLst>
              </a:custGeom>
              <a:solidFill>
                <a:srgbClr val="FF8080"/>
              </a:solidFill>
              <a:ln w="0" cap="flat" cmpd="sng">
                <a:noFill/>
                <a:prstDash val="solid"/>
                <a:round/>
                <a:headEnd type="none" w="med" len="med"/>
                <a:tailEnd type="none" w="med" len="med"/>
              </a:ln>
            </p:spPr>
            <p:txBody>
              <a:bodyPr/>
              <a:lstStyle/>
              <a:p>
                <a:endParaRPr lang="en-US" sz="2200" dirty="0">
                  <a:cs typeface="Calibri" pitchFamily="34" charset="0"/>
                </a:endParaRPr>
              </a:p>
            </p:txBody>
          </p:sp>
          <p:sp>
            <p:nvSpPr>
              <p:cNvPr id="313" name="Freeform 299"/>
              <p:cNvSpPr>
                <a:spLocks noChangeAspect="1"/>
              </p:cNvSpPr>
              <p:nvPr/>
            </p:nvSpPr>
            <p:spPr bwMode="auto">
              <a:xfrm>
                <a:off x="2953" y="1772"/>
                <a:ext cx="155" cy="92"/>
              </a:xfrm>
              <a:custGeom>
                <a:avLst/>
                <a:gdLst>
                  <a:gd name="T0" fmla="*/ 0 w 416"/>
                  <a:gd name="T1" fmla="*/ 0 h 248"/>
                  <a:gd name="T2" fmla="*/ 0 w 416"/>
                  <a:gd name="T3" fmla="*/ 0 h 248"/>
                  <a:gd name="T4" fmla="*/ 0 w 416"/>
                  <a:gd name="T5" fmla="*/ 0 h 248"/>
                  <a:gd name="T6" fmla="*/ 0 w 416"/>
                  <a:gd name="T7" fmla="*/ 0 h 248"/>
                  <a:gd name="T8" fmla="*/ 0 w 416"/>
                  <a:gd name="T9" fmla="*/ 0 h 248"/>
                  <a:gd name="T10" fmla="*/ 0 w 416"/>
                  <a:gd name="T11" fmla="*/ 0 h 248"/>
                  <a:gd name="T12" fmla="*/ 0 w 416"/>
                  <a:gd name="T13" fmla="*/ 0 h 248"/>
                  <a:gd name="T14" fmla="*/ 0 w 416"/>
                  <a:gd name="T15" fmla="*/ 0 h 248"/>
                  <a:gd name="T16" fmla="*/ 0 w 416"/>
                  <a:gd name="T17" fmla="*/ 0 h 248"/>
                  <a:gd name="T18" fmla="*/ 0 w 416"/>
                  <a:gd name="T19" fmla="*/ 0 h 248"/>
                  <a:gd name="T20" fmla="*/ 0 w 416"/>
                  <a:gd name="T21" fmla="*/ 0 h 248"/>
                  <a:gd name="T22" fmla="*/ 0 w 416"/>
                  <a:gd name="T23" fmla="*/ 0 h 248"/>
                  <a:gd name="T24" fmla="*/ 0 w 416"/>
                  <a:gd name="T25" fmla="*/ 0 h 248"/>
                  <a:gd name="T26" fmla="*/ 0 w 416"/>
                  <a:gd name="T27" fmla="*/ 0 h 248"/>
                  <a:gd name="T28" fmla="*/ 0 w 416"/>
                  <a:gd name="T29" fmla="*/ 0 h 248"/>
                  <a:gd name="T30" fmla="*/ 0 w 416"/>
                  <a:gd name="T31" fmla="*/ 0 h 248"/>
                  <a:gd name="T32" fmla="*/ 0 w 416"/>
                  <a:gd name="T33" fmla="*/ 0 h 248"/>
                  <a:gd name="T34" fmla="*/ 0 w 416"/>
                  <a:gd name="T35" fmla="*/ 0 h 248"/>
                  <a:gd name="T36" fmla="*/ 0 w 416"/>
                  <a:gd name="T37" fmla="*/ 0 h 248"/>
                  <a:gd name="T38" fmla="*/ 0 w 416"/>
                  <a:gd name="T39" fmla="*/ 0 h 248"/>
                  <a:gd name="T40" fmla="*/ 0 w 416"/>
                  <a:gd name="T41" fmla="*/ 0 h 248"/>
                  <a:gd name="T42" fmla="*/ 0 w 416"/>
                  <a:gd name="T43" fmla="*/ 0 h 248"/>
                  <a:gd name="T44" fmla="*/ 0 w 416"/>
                  <a:gd name="T45" fmla="*/ 0 h 248"/>
                  <a:gd name="T46" fmla="*/ 0 w 416"/>
                  <a:gd name="T47" fmla="*/ 0 h 248"/>
                  <a:gd name="T48" fmla="*/ 0 w 416"/>
                  <a:gd name="T49" fmla="*/ 0 h 248"/>
                  <a:gd name="T50" fmla="*/ 0 w 416"/>
                  <a:gd name="T51" fmla="*/ 0 h 248"/>
                  <a:gd name="T52" fmla="*/ 0 w 416"/>
                  <a:gd name="T53" fmla="*/ 0 h 248"/>
                  <a:gd name="T54" fmla="*/ 0 w 416"/>
                  <a:gd name="T55" fmla="*/ 0 h 248"/>
                  <a:gd name="T56" fmla="*/ 0 w 416"/>
                  <a:gd name="T57" fmla="*/ 0 h 248"/>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416"/>
                  <a:gd name="T88" fmla="*/ 0 h 248"/>
                  <a:gd name="T89" fmla="*/ 416 w 416"/>
                  <a:gd name="T90" fmla="*/ 248 h 248"/>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416" h="248">
                    <a:moveTo>
                      <a:pt x="382" y="201"/>
                    </a:moveTo>
                    <a:lnTo>
                      <a:pt x="379" y="243"/>
                    </a:lnTo>
                    <a:lnTo>
                      <a:pt x="294" y="225"/>
                    </a:lnTo>
                    <a:lnTo>
                      <a:pt x="225" y="248"/>
                    </a:lnTo>
                    <a:lnTo>
                      <a:pt x="176" y="239"/>
                    </a:lnTo>
                    <a:lnTo>
                      <a:pt x="127" y="231"/>
                    </a:lnTo>
                    <a:lnTo>
                      <a:pt x="116" y="218"/>
                    </a:lnTo>
                    <a:lnTo>
                      <a:pt x="112" y="200"/>
                    </a:lnTo>
                    <a:lnTo>
                      <a:pt x="97" y="194"/>
                    </a:lnTo>
                    <a:lnTo>
                      <a:pt x="83" y="192"/>
                    </a:lnTo>
                    <a:lnTo>
                      <a:pt x="64" y="180"/>
                    </a:lnTo>
                    <a:lnTo>
                      <a:pt x="0" y="115"/>
                    </a:lnTo>
                    <a:lnTo>
                      <a:pt x="25" y="107"/>
                    </a:lnTo>
                    <a:lnTo>
                      <a:pt x="59" y="58"/>
                    </a:lnTo>
                    <a:lnTo>
                      <a:pt x="103" y="16"/>
                    </a:lnTo>
                    <a:lnTo>
                      <a:pt x="104" y="15"/>
                    </a:lnTo>
                    <a:lnTo>
                      <a:pt x="186" y="24"/>
                    </a:lnTo>
                    <a:lnTo>
                      <a:pt x="258" y="0"/>
                    </a:lnTo>
                    <a:lnTo>
                      <a:pt x="262" y="0"/>
                    </a:lnTo>
                    <a:lnTo>
                      <a:pt x="294" y="31"/>
                    </a:lnTo>
                    <a:lnTo>
                      <a:pt x="327" y="64"/>
                    </a:lnTo>
                    <a:lnTo>
                      <a:pt x="340" y="109"/>
                    </a:lnTo>
                    <a:lnTo>
                      <a:pt x="353" y="155"/>
                    </a:lnTo>
                    <a:lnTo>
                      <a:pt x="389" y="155"/>
                    </a:lnTo>
                    <a:lnTo>
                      <a:pt x="415" y="164"/>
                    </a:lnTo>
                    <a:lnTo>
                      <a:pt x="416" y="176"/>
                    </a:lnTo>
                    <a:lnTo>
                      <a:pt x="397" y="186"/>
                    </a:lnTo>
                    <a:lnTo>
                      <a:pt x="391" y="182"/>
                    </a:lnTo>
                    <a:lnTo>
                      <a:pt x="382" y="201"/>
                    </a:lnTo>
                    <a:close/>
                  </a:path>
                </a:pathLst>
              </a:custGeom>
              <a:solidFill>
                <a:srgbClr val="FF8080"/>
              </a:solidFill>
              <a:ln w="0" cap="flat" cmpd="sng">
                <a:noFill/>
                <a:prstDash val="solid"/>
                <a:round/>
                <a:headEnd type="none" w="med" len="med"/>
                <a:tailEnd type="none" w="med" len="med"/>
              </a:ln>
            </p:spPr>
            <p:txBody>
              <a:bodyPr/>
              <a:lstStyle/>
              <a:p>
                <a:endParaRPr lang="en-US" sz="2200" dirty="0">
                  <a:cs typeface="Calibri" pitchFamily="34" charset="0"/>
                </a:endParaRPr>
              </a:p>
            </p:txBody>
          </p:sp>
          <p:sp>
            <p:nvSpPr>
              <p:cNvPr id="314" name="Freeform 300"/>
              <p:cNvSpPr>
                <a:spLocks noChangeAspect="1"/>
              </p:cNvSpPr>
              <p:nvPr/>
            </p:nvSpPr>
            <p:spPr bwMode="auto">
              <a:xfrm>
                <a:off x="2816" y="1716"/>
                <a:ext cx="106" cy="49"/>
              </a:xfrm>
              <a:custGeom>
                <a:avLst/>
                <a:gdLst>
                  <a:gd name="T0" fmla="*/ 0 w 284"/>
                  <a:gd name="T1" fmla="*/ 0 h 130"/>
                  <a:gd name="T2" fmla="*/ 0 w 284"/>
                  <a:gd name="T3" fmla="*/ 0 h 130"/>
                  <a:gd name="T4" fmla="*/ 0 w 284"/>
                  <a:gd name="T5" fmla="*/ 0 h 130"/>
                  <a:gd name="T6" fmla="*/ 0 w 284"/>
                  <a:gd name="T7" fmla="*/ 0 h 130"/>
                  <a:gd name="T8" fmla="*/ 0 w 284"/>
                  <a:gd name="T9" fmla="*/ 0 h 130"/>
                  <a:gd name="T10" fmla="*/ 0 w 284"/>
                  <a:gd name="T11" fmla="*/ 0 h 130"/>
                  <a:gd name="T12" fmla="*/ 0 w 284"/>
                  <a:gd name="T13" fmla="*/ 0 h 130"/>
                  <a:gd name="T14" fmla="*/ 0 w 284"/>
                  <a:gd name="T15" fmla="*/ 0 h 130"/>
                  <a:gd name="T16" fmla="*/ 0 w 284"/>
                  <a:gd name="T17" fmla="*/ 0 h 130"/>
                  <a:gd name="T18" fmla="*/ 0 w 284"/>
                  <a:gd name="T19" fmla="*/ 0 h 130"/>
                  <a:gd name="T20" fmla="*/ 0 w 284"/>
                  <a:gd name="T21" fmla="*/ 0 h 130"/>
                  <a:gd name="T22" fmla="*/ 0 w 284"/>
                  <a:gd name="T23" fmla="*/ 0 h 130"/>
                  <a:gd name="T24" fmla="*/ 0 w 284"/>
                  <a:gd name="T25" fmla="*/ 0 h 130"/>
                  <a:gd name="T26" fmla="*/ 0 w 284"/>
                  <a:gd name="T27" fmla="*/ 0 h 130"/>
                  <a:gd name="T28" fmla="*/ 0 w 284"/>
                  <a:gd name="T29" fmla="*/ 0 h 130"/>
                  <a:gd name="T30" fmla="*/ 0 w 284"/>
                  <a:gd name="T31" fmla="*/ 0 h 130"/>
                  <a:gd name="T32" fmla="*/ 0 w 284"/>
                  <a:gd name="T33" fmla="*/ 0 h 130"/>
                  <a:gd name="T34" fmla="*/ 0 w 284"/>
                  <a:gd name="T35" fmla="*/ 0 h 130"/>
                  <a:gd name="T36" fmla="*/ 0 w 284"/>
                  <a:gd name="T37" fmla="*/ 0 h 130"/>
                  <a:gd name="T38" fmla="*/ 0 w 284"/>
                  <a:gd name="T39" fmla="*/ 0 h 130"/>
                  <a:gd name="T40" fmla="*/ 0 w 284"/>
                  <a:gd name="T41" fmla="*/ 0 h 130"/>
                  <a:gd name="T42" fmla="*/ 0 w 284"/>
                  <a:gd name="T43" fmla="*/ 0 h 13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284"/>
                  <a:gd name="T67" fmla="*/ 0 h 130"/>
                  <a:gd name="T68" fmla="*/ 284 w 284"/>
                  <a:gd name="T69" fmla="*/ 130 h 130"/>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284" h="130">
                    <a:moveTo>
                      <a:pt x="231" y="37"/>
                    </a:moveTo>
                    <a:lnTo>
                      <a:pt x="284" y="76"/>
                    </a:lnTo>
                    <a:lnTo>
                      <a:pt x="281" y="80"/>
                    </a:lnTo>
                    <a:lnTo>
                      <a:pt x="269" y="91"/>
                    </a:lnTo>
                    <a:lnTo>
                      <a:pt x="257" y="95"/>
                    </a:lnTo>
                    <a:lnTo>
                      <a:pt x="258" y="101"/>
                    </a:lnTo>
                    <a:lnTo>
                      <a:pt x="243" y="115"/>
                    </a:lnTo>
                    <a:lnTo>
                      <a:pt x="218" y="121"/>
                    </a:lnTo>
                    <a:lnTo>
                      <a:pt x="204" y="121"/>
                    </a:lnTo>
                    <a:lnTo>
                      <a:pt x="191" y="118"/>
                    </a:lnTo>
                    <a:lnTo>
                      <a:pt x="122" y="110"/>
                    </a:lnTo>
                    <a:lnTo>
                      <a:pt x="97" y="130"/>
                    </a:lnTo>
                    <a:lnTo>
                      <a:pt x="73" y="118"/>
                    </a:lnTo>
                    <a:lnTo>
                      <a:pt x="10" y="61"/>
                    </a:lnTo>
                    <a:lnTo>
                      <a:pt x="0" y="41"/>
                    </a:lnTo>
                    <a:lnTo>
                      <a:pt x="95" y="0"/>
                    </a:lnTo>
                    <a:lnTo>
                      <a:pt x="106" y="6"/>
                    </a:lnTo>
                    <a:lnTo>
                      <a:pt x="113" y="4"/>
                    </a:lnTo>
                    <a:lnTo>
                      <a:pt x="169" y="25"/>
                    </a:lnTo>
                    <a:lnTo>
                      <a:pt x="181" y="40"/>
                    </a:lnTo>
                    <a:lnTo>
                      <a:pt x="201" y="37"/>
                    </a:lnTo>
                    <a:lnTo>
                      <a:pt x="231" y="37"/>
                    </a:lnTo>
                    <a:close/>
                  </a:path>
                </a:pathLst>
              </a:custGeom>
              <a:blipFill dpi="0" rotWithShape="0">
                <a:blip r:embed="rId2" cstate="print"/>
                <a:srcRect/>
                <a:tile tx="0" ty="0" sx="100000" sy="100000" flip="none" algn="tl"/>
              </a:blipFill>
              <a:ln w="0">
                <a:noFill/>
                <a:prstDash val="solid"/>
                <a:round/>
                <a:headEnd/>
                <a:tailEnd/>
              </a:ln>
            </p:spPr>
            <p:txBody>
              <a:bodyPr/>
              <a:lstStyle/>
              <a:p>
                <a:endParaRPr lang="en-US" sz="2200" dirty="0">
                  <a:cs typeface="Calibri" pitchFamily="34" charset="0"/>
                </a:endParaRPr>
              </a:p>
            </p:txBody>
          </p:sp>
          <p:sp>
            <p:nvSpPr>
              <p:cNvPr id="315" name="Freeform 301"/>
              <p:cNvSpPr>
                <a:spLocks noChangeAspect="1"/>
              </p:cNvSpPr>
              <p:nvPr/>
            </p:nvSpPr>
            <p:spPr bwMode="auto">
              <a:xfrm>
                <a:off x="2662" y="1709"/>
                <a:ext cx="57" cy="36"/>
              </a:xfrm>
              <a:custGeom>
                <a:avLst/>
                <a:gdLst>
                  <a:gd name="T0" fmla="*/ 0 w 154"/>
                  <a:gd name="T1" fmla="*/ 0 h 97"/>
                  <a:gd name="T2" fmla="*/ 0 w 154"/>
                  <a:gd name="T3" fmla="*/ 0 h 97"/>
                  <a:gd name="T4" fmla="*/ 0 w 154"/>
                  <a:gd name="T5" fmla="*/ 0 h 97"/>
                  <a:gd name="T6" fmla="*/ 0 w 154"/>
                  <a:gd name="T7" fmla="*/ 0 h 97"/>
                  <a:gd name="T8" fmla="*/ 0 w 154"/>
                  <a:gd name="T9" fmla="*/ 0 h 97"/>
                  <a:gd name="T10" fmla="*/ 0 w 154"/>
                  <a:gd name="T11" fmla="*/ 0 h 97"/>
                  <a:gd name="T12" fmla="*/ 0 w 154"/>
                  <a:gd name="T13" fmla="*/ 0 h 97"/>
                  <a:gd name="T14" fmla="*/ 0 w 154"/>
                  <a:gd name="T15" fmla="*/ 0 h 97"/>
                  <a:gd name="T16" fmla="*/ 0 w 154"/>
                  <a:gd name="T17" fmla="*/ 0 h 97"/>
                  <a:gd name="T18" fmla="*/ 0 w 154"/>
                  <a:gd name="T19" fmla="*/ 0 h 97"/>
                  <a:gd name="T20" fmla="*/ 0 w 154"/>
                  <a:gd name="T21" fmla="*/ 0 h 97"/>
                  <a:gd name="T22" fmla="*/ 0 w 154"/>
                  <a:gd name="T23" fmla="*/ 0 h 97"/>
                  <a:gd name="T24" fmla="*/ 0 w 154"/>
                  <a:gd name="T25" fmla="*/ 0 h 97"/>
                  <a:gd name="T26" fmla="*/ 0 w 154"/>
                  <a:gd name="T27" fmla="*/ 0 h 97"/>
                  <a:gd name="T28" fmla="*/ 0 w 154"/>
                  <a:gd name="T29" fmla="*/ 0 h 97"/>
                  <a:gd name="T30" fmla="*/ 0 w 154"/>
                  <a:gd name="T31" fmla="*/ 0 h 97"/>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54"/>
                  <a:gd name="T49" fmla="*/ 0 h 97"/>
                  <a:gd name="T50" fmla="*/ 154 w 154"/>
                  <a:gd name="T51" fmla="*/ 97 h 97"/>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54" h="97">
                    <a:moveTo>
                      <a:pt x="35" y="0"/>
                    </a:moveTo>
                    <a:lnTo>
                      <a:pt x="0" y="16"/>
                    </a:lnTo>
                    <a:lnTo>
                      <a:pt x="17" y="34"/>
                    </a:lnTo>
                    <a:lnTo>
                      <a:pt x="72" y="70"/>
                    </a:lnTo>
                    <a:lnTo>
                      <a:pt x="92" y="68"/>
                    </a:lnTo>
                    <a:lnTo>
                      <a:pt x="96" y="73"/>
                    </a:lnTo>
                    <a:lnTo>
                      <a:pt x="139" y="97"/>
                    </a:lnTo>
                    <a:lnTo>
                      <a:pt x="141" y="97"/>
                    </a:lnTo>
                    <a:lnTo>
                      <a:pt x="141" y="89"/>
                    </a:lnTo>
                    <a:lnTo>
                      <a:pt x="153" y="65"/>
                    </a:lnTo>
                    <a:lnTo>
                      <a:pt x="154" y="39"/>
                    </a:lnTo>
                    <a:lnTo>
                      <a:pt x="147" y="33"/>
                    </a:lnTo>
                    <a:lnTo>
                      <a:pt x="133" y="22"/>
                    </a:lnTo>
                    <a:lnTo>
                      <a:pt x="124" y="4"/>
                    </a:lnTo>
                    <a:lnTo>
                      <a:pt x="71" y="0"/>
                    </a:lnTo>
                    <a:lnTo>
                      <a:pt x="35" y="0"/>
                    </a:lnTo>
                    <a:close/>
                  </a:path>
                </a:pathLst>
              </a:custGeom>
              <a:solidFill>
                <a:srgbClr val="FF8080"/>
              </a:solidFill>
              <a:ln w="0" cap="flat" cmpd="sng">
                <a:noFill/>
                <a:prstDash val="solid"/>
                <a:round/>
                <a:headEnd type="none" w="med" len="med"/>
                <a:tailEnd type="none" w="med" len="med"/>
              </a:ln>
            </p:spPr>
            <p:txBody>
              <a:bodyPr/>
              <a:lstStyle/>
              <a:p>
                <a:endParaRPr lang="en-US" sz="2200" dirty="0">
                  <a:cs typeface="Calibri" pitchFamily="34" charset="0"/>
                </a:endParaRPr>
              </a:p>
            </p:txBody>
          </p:sp>
          <p:sp>
            <p:nvSpPr>
              <p:cNvPr id="316" name="Freeform 302"/>
              <p:cNvSpPr>
                <a:spLocks noChangeAspect="1"/>
              </p:cNvSpPr>
              <p:nvPr/>
            </p:nvSpPr>
            <p:spPr bwMode="auto">
              <a:xfrm>
                <a:off x="2717" y="1639"/>
                <a:ext cx="139" cy="150"/>
              </a:xfrm>
              <a:custGeom>
                <a:avLst/>
                <a:gdLst>
                  <a:gd name="T0" fmla="*/ 0 w 370"/>
                  <a:gd name="T1" fmla="*/ 0 h 400"/>
                  <a:gd name="T2" fmla="*/ 0 w 370"/>
                  <a:gd name="T3" fmla="*/ 0 h 400"/>
                  <a:gd name="T4" fmla="*/ 0 w 370"/>
                  <a:gd name="T5" fmla="*/ 0 h 400"/>
                  <a:gd name="T6" fmla="*/ 0 w 370"/>
                  <a:gd name="T7" fmla="*/ 0 h 400"/>
                  <a:gd name="T8" fmla="*/ 0 w 370"/>
                  <a:gd name="T9" fmla="*/ 0 h 400"/>
                  <a:gd name="T10" fmla="*/ 0 w 370"/>
                  <a:gd name="T11" fmla="*/ 0 h 400"/>
                  <a:gd name="T12" fmla="*/ 0 w 370"/>
                  <a:gd name="T13" fmla="*/ 0 h 400"/>
                  <a:gd name="T14" fmla="*/ 0 w 370"/>
                  <a:gd name="T15" fmla="*/ 0 h 400"/>
                  <a:gd name="T16" fmla="*/ 0 w 370"/>
                  <a:gd name="T17" fmla="*/ 0 h 400"/>
                  <a:gd name="T18" fmla="*/ 0 w 370"/>
                  <a:gd name="T19" fmla="*/ 0 h 400"/>
                  <a:gd name="T20" fmla="*/ 0 w 370"/>
                  <a:gd name="T21" fmla="*/ 0 h 400"/>
                  <a:gd name="T22" fmla="*/ 0 w 370"/>
                  <a:gd name="T23" fmla="*/ 0 h 400"/>
                  <a:gd name="T24" fmla="*/ 0 w 370"/>
                  <a:gd name="T25" fmla="*/ 0 h 400"/>
                  <a:gd name="T26" fmla="*/ 0 w 370"/>
                  <a:gd name="T27" fmla="*/ 0 h 400"/>
                  <a:gd name="T28" fmla="*/ 0 w 370"/>
                  <a:gd name="T29" fmla="*/ 0 h 400"/>
                  <a:gd name="T30" fmla="*/ 0 w 370"/>
                  <a:gd name="T31" fmla="*/ 0 h 400"/>
                  <a:gd name="T32" fmla="*/ 0 w 370"/>
                  <a:gd name="T33" fmla="*/ 0 h 400"/>
                  <a:gd name="T34" fmla="*/ 0 w 370"/>
                  <a:gd name="T35" fmla="*/ 0 h 400"/>
                  <a:gd name="T36" fmla="*/ 0 w 370"/>
                  <a:gd name="T37" fmla="*/ 0 h 400"/>
                  <a:gd name="T38" fmla="*/ 0 w 370"/>
                  <a:gd name="T39" fmla="*/ 0 h 400"/>
                  <a:gd name="T40" fmla="*/ 0 w 370"/>
                  <a:gd name="T41" fmla="*/ 0 h 400"/>
                  <a:gd name="T42" fmla="*/ 0 w 370"/>
                  <a:gd name="T43" fmla="*/ 0 h 400"/>
                  <a:gd name="T44" fmla="*/ 0 w 370"/>
                  <a:gd name="T45" fmla="*/ 0 h 400"/>
                  <a:gd name="T46" fmla="*/ 0 w 370"/>
                  <a:gd name="T47" fmla="*/ 0 h 400"/>
                  <a:gd name="T48" fmla="*/ 0 w 370"/>
                  <a:gd name="T49" fmla="*/ 0 h 400"/>
                  <a:gd name="T50" fmla="*/ 0 w 370"/>
                  <a:gd name="T51" fmla="*/ 0 h 400"/>
                  <a:gd name="T52" fmla="*/ 0 w 370"/>
                  <a:gd name="T53" fmla="*/ 0 h 400"/>
                  <a:gd name="T54" fmla="*/ 0 w 370"/>
                  <a:gd name="T55" fmla="*/ 0 h 400"/>
                  <a:gd name="T56" fmla="*/ 0 w 370"/>
                  <a:gd name="T57" fmla="*/ 0 h 400"/>
                  <a:gd name="T58" fmla="*/ 0 w 370"/>
                  <a:gd name="T59" fmla="*/ 0 h 400"/>
                  <a:gd name="T60" fmla="*/ 0 w 370"/>
                  <a:gd name="T61" fmla="*/ 0 h 400"/>
                  <a:gd name="T62" fmla="*/ 0 w 370"/>
                  <a:gd name="T63" fmla="*/ 0 h 400"/>
                  <a:gd name="T64" fmla="*/ 0 w 370"/>
                  <a:gd name="T65" fmla="*/ 0 h 400"/>
                  <a:gd name="T66" fmla="*/ 0 w 370"/>
                  <a:gd name="T67" fmla="*/ 0 h 400"/>
                  <a:gd name="T68" fmla="*/ 0 w 370"/>
                  <a:gd name="T69" fmla="*/ 0 h 400"/>
                  <a:gd name="T70" fmla="*/ 0 w 370"/>
                  <a:gd name="T71" fmla="*/ 0 h 400"/>
                  <a:gd name="T72" fmla="*/ 0 w 370"/>
                  <a:gd name="T73" fmla="*/ 0 h 400"/>
                  <a:gd name="T74" fmla="*/ 0 w 370"/>
                  <a:gd name="T75" fmla="*/ 0 h 400"/>
                  <a:gd name="T76" fmla="*/ 0 w 370"/>
                  <a:gd name="T77" fmla="*/ 0 h 400"/>
                  <a:gd name="T78" fmla="*/ 0 w 370"/>
                  <a:gd name="T79" fmla="*/ 0 h 400"/>
                  <a:gd name="T80" fmla="*/ 0 w 370"/>
                  <a:gd name="T81" fmla="*/ 0 h 400"/>
                  <a:gd name="T82" fmla="*/ 0 w 370"/>
                  <a:gd name="T83" fmla="*/ 0 h 400"/>
                  <a:gd name="T84" fmla="*/ 0 w 370"/>
                  <a:gd name="T85" fmla="*/ 0 h 400"/>
                  <a:gd name="T86" fmla="*/ 0 w 370"/>
                  <a:gd name="T87" fmla="*/ 0 h 400"/>
                  <a:gd name="T88" fmla="*/ 0 w 370"/>
                  <a:gd name="T89" fmla="*/ 0 h 400"/>
                  <a:gd name="T90" fmla="*/ 0 w 370"/>
                  <a:gd name="T91" fmla="*/ 0 h 400"/>
                  <a:gd name="T92" fmla="*/ 0 w 370"/>
                  <a:gd name="T93" fmla="*/ 0 h 400"/>
                  <a:gd name="T94" fmla="*/ 0 w 370"/>
                  <a:gd name="T95" fmla="*/ 0 h 400"/>
                  <a:gd name="T96" fmla="*/ 0 w 370"/>
                  <a:gd name="T97" fmla="*/ 0 h 400"/>
                  <a:gd name="T98" fmla="*/ 0 w 370"/>
                  <a:gd name="T99" fmla="*/ 0 h 400"/>
                  <a:gd name="T100" fmla="*/ 0 w 370"/>
                  <a:gd name="T101" fmla="*/ 0 h 400"/>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370"/>
                  <a:gd name="T154" fmla="*/ 0 h 400"/>
                  <a:gd name="T155" fmla="*/ 370 w 370"/>
                  <a:gd name="T156" fmla="*/ 400 h 400"/>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370" h="400">
                    <a:moveTo>
                      <a:pt x="89" y="73"/>
                    </a:moveTo>
                    <a:lnTo>
                      <a:pt x="97" y="76"/>
                    </a:lnTo>
                    <a:lnTo>
                      <a:pt x="95" y="67"/>
                    </a:lnTo>
                    <a:lnTo>
                      <a:pt x="112" y="57"/>
                    </a:lnTo>
                    <a:lnTo>
                      <a:pt x="140" y="70"/>
                    </a:lnTo>
                    <a:lnTo>
                      <a:pt x="125" y="54"/>
                    </a:lnTo>
                    <a:lnTo>
                      <a:pt x="110" y="33"/>
                    </a:lnTo>
                    <a:lnTo>
                      <a:pt x="109" y="27"/>
                    </a:lnTo>
                    <a:lnTo>
                      <a:pt x="100" y="0"/>
                    </a:lnTo>
                    <a:lnTo>
                      <a:pt x="131" y="5"/>
                    </a:lnTo>
                    <a:lnTo>
                      <a:pt x="143" y="6"/>
                    </a:lnTo>
                    <a:lnTo>
                      <a:pt x="149" y="23"/>
                    </a:lnTo>
                    <a:lnTo>
                      <a:pt x="194" y="29"/>
                    </a:lnTo>
                    <a:lnTo>
                      <a:pt x="192" y="44"/>
                    </a:lnTo>
                    <a:lnTo>
                      <a:pt x="206" y="50"/>
                    </a:lnTo>
                    <a:lnTo>
                      <a:pt x="264" y="24"/>
                    </a:lnTo>
                    <a:lnTo>
                      <a:pt x="261" y="29"/>
                    </a:lnTo>
                    <a:lnTo>
                      <a:pt x="312" y="45"/>
                    </a:lnTo>
                    <a:lnTo>
                      <a:pt x="330" y="45"/>
                    </a:lnTo>
                    <a:lnTo>
                      <a:pt x="348" y="60"/>
                    </a:lnTo>
                    <a:lnTo>
                      <a:pt x="334" y="64"/>
                    </a:lnTo>
                    <a:lnTo>
                      <a:pt x="339" y="114"/>
                    </a:lnTo>
                    <a:lnTo>
                      <a:pt x="362" y="172"/>
                    </a:lnTo>
                    <a:lnTo>
                      <a:pt x="370" y="214"/>
                    </a:lnTo>
                    <a:lnTo>
                      <a:pt x="359" y="208"/>
                    </a:lnTo>
                    <a:lnTo>
                      <a:pt x="264" y="249"/>
                    </a:lnTo>
                    <a:lnTo>
                      <a:pt x="274" y="269"/>
                    </a:lnTo>
                    <a:lnTo>
                      <a:pt x="337" y="326"/>
                    </a:lnTo>
                    <a:lnTo>
                      <a:pt x="301" y="355"/>
                    </a:lnTo>
                    <a:lnTo>
                      <a:pt x="309" y="385"/>
                    </a:lnTo>
                    <a:lnTo>
                      <a:pt x="297" y="390"/>
                    </a:lnTo>
                    <a:lnTo>
                      <a:pt x="245" y="390"/>
                    </a:lnTo>
                    <a:lnTo>
                      <a:pt x="209" y="391"/>
                    </a:lnTo>
                    <a:lnTo>
                      <a:pt x="195" y="400"/>
                    </a:lnTo>
                    <a:lnTo>
                      <a:pt x="158" y="393"/>
                    </a:lnTo>
                    <a:lnTo>
                      <a:pt x="116" y="387"/>
                    </a:lnTo>
                    <a:lnTo>
                      <a:pt x="73" y="390"/>
                    </a:lnTo>
                    <a:lnTo>
                      <a:pt x="91" y="315"/>
                    </a:lnTo>
                    <a:lnTo>
                      <a:pt x="24" y="293"/>
                    </a:lnTo>
                    <a:lnTo>
                      <a:pt x="16" y="288"/>
                    </a:lnTo>
                    <a:lnTo>
                      <a:pt x="16" y="284"/>
                    </a:lnTo>
                    <a:lnTo>
                      <a:pt x="6" y="252"/>
                    </a:lnTo>
                    <a:lnTo>
                      <a:pt x="7" y="226"/>
                    </a:lnTo>
                    <a:lnTo>
                      <a:pt x="0" y="220"/>
                    </a:lnTo>
                    <a:lnTo>
                      <a:pt x="4" y="161"/>
                    </a:lnTo>
                    <a:lnTo>
                      <a:pt x="40" y="142"/>
                    </a:lnTo>
                    <a:lnTo>
                      <a:pt x="28" y="120"/>
                    </a:lnTo>
                    <a:lnTo>
                      <a:pt x="45" y="88"/>
                    </a:lnTo>
                    <a:lnTo>
                      <a:pt x="37" y="84"/>
                    </a:lnTo>
                    <a:lnTo>
                      <a:pt x="45" y="66"/>
                    </a:lnTo>
                    <a:lnTo>
                      <a:pt x="89" y="73"/>
                    </a:lnTo>
                    <a:close/>
                  </a:path>
                </a:pathLst>
              </a:custGeom>
              <a:solidFill>
                <a:srgbClr val="FF8080"/>
              </a:solidFill>
              <a:ln w="0" cap="flat" cmpd="sng">
                <a:noFill/>
                <a:prstDash val="solid"/>
                <a:round/>
                <a:headEnd type="none" w="med" len="med"/>
                <a:tailEnd type="none" w="med" len="med"/>
              </a:ln>
            </p:spPr>
            <p:txBody>
              <a:bodyPr/>
              <a:lstStyle/>
              <a:p>
                <a:endParaRPr lang="en-US" sz="2200" dirty="0">
                  <a:cs typeface="Calibri" pitchFamily="34" charset="0"/>
                </a:endParaRPr>
              </a:p>
            </p:txBody>
          </p:sp>
          <p:sp>
            <p:nvSpPr>
              <p:cNvPr id="317" name="Freeform 303"/>
              <p:cNvSpPr>
                <a:spLocks noChangeAspect="1"/>
              </p:cNvSpPr>
              <p:nvPr/>
            </p:nvSpPr>
            <p:spPr bwMode="auto">
              <a:xfrm>
                <a:off x="2823" y="1645"/>
                <a:ext cx="10" cy="5"/>
              </a:xfrm>
              <a:custGeom>
                <a:avLst/>
                <a:gdLst>
                  <a:gd name="T0" fmla="*/ 0 w 27"/>
                  <a:gd name="T1" fmla="*/ 1 h 10"/>
                  <a:gd name="T2" fmla="*/ 0 w 27"/>
                  <a:gd name="T3" fmla="*/ 1 h 10"/>
                  <a:gd name="T4" fmla="*/ 0 w 27"/>
                  <a:gd name="T5" fmla="*/ 0 h 10"/>
                  <a:gd name="T6" fmla="*/ 0 w 27"/>
                  <a:gd name="T7" fmla="*/ 1 h 10"/>
                  <a:gd name="T8" fmla="*/ 0 60000 65536"/>
                  <a:gd name="T9" fmla="*/ 0 60000 65536"/>
                  <a:gd name="T10" fmla="*/ 0 60000 65536"/>
                  <a:gd name="T11" fmla="*/ 0 60000 65536"/>
                  <a:gd name="T12" fmla="*/ 0 w 27"/>
                  <a:gd name="T13" fmla="*/ 0 h 10"/>
                  <a:gd name="T14" fmla="*/ 27 w 27"/>
                  <a:gd name="T15" fmla="*/ 10 h 10"/>
                </a:gdLst>
                <a:ahLst/>
                <a:cxnLst>
                  <a:cxn ang="T8">
                    <a:pos x="T0" y="T1"/>
                  </a:cxn>
                  <a:cxn ang="T9">
                    <a:pos x="T2" y="T3"/>
                  </a:cxn>
                  <a:cxn ang="T10">
                    <a:pos x="T4" y="T5"/>
                  </a:cxn>
                  <a:cxn ang="T11">
                    <a:pos x="T6" y="T7"/>
                  </a:cxn>
                </a:cxnLst>
                <a:rect l="T12" t="T13" r="T14" b="T15"/>
                <a:pathLst>
                  <a:path w="27" h="10">
                    <a:moveTo>
                      <a:pt x="0" y="10"/>
                    </a:moveTo>
                    <a:lnTo>
                      <a:pt x="27" y="10"/>
                    </a:lnTo>
                    <a:lnTo>
                      <a:pt x="14" y="0"/>
                    </a:lnTo>
                    <a:lnTo>
                      <a:pt x="0" y="10"/>
                    </a:lnTo>
                    <a:close/>
                  </a:path>
                </a:pathLst>
              </a:custGeom>
              <a:solidFill>
                <a:srgbClr val="FF8080"/>
              </a:solidFill>
              <a:ln w="0" cap="flat" cmpd="sng">
                <a:noFill/>
                <a:prstDash val="solid"/>
                <a:round/>
                <a:headEnd type="none" w="med" len="med"/>
                <a:tailEnd type="none" w="med" len="med"/>
              </a:ln>
            </p:spPr>
            <p:txBody>
              <a:bodyPr/>
              <a:lstStyle/>
              <a:p>
                <a:endParaRPr lang="en-US" sz="2200" dirty="0">
                  <a:cs typeface="Calibri" pitchFamily="34" charset="0"/>
                </a:endParaRPr>
              </a:p>
            </p:txBody>
          </p:sp>
          <p:sp>
            <p:nvSpPr>
              <p:cNvPr id="318" name="Freeform 304"/>
              <p:cNvSpPr>
                <a:spLocks noChangeAspect="1"/>
              </p:cNvSpPr>
              <p:nvPr/>
            </p:nvSpPr>
            <p:spPr bwMode="auto">
              <a:xfrm>
                <a:off x="2714" y="1733"/>
                <a:ext cx="9" cy="14"/>
              </a:xfrm>
              <a:custGeom>
                <a:avLst/>
                <a:gdLst>
                  <a:gd name="T0" fmla="*/ 0 w 24"/>
                  <a:gd name="T1" fmla="*/ 0 h 36"/>
                  <a:gd name="T2" fmla="*/ 0 w 24"/>
                  <a:gd name="T3" fmla="*/ 0 h 36"/>
                  <a:gd name="T4" fmla="*/ 0 w 24"/>
                  <a:gd name="T5" fmla="*/ 0 h 36"/>
                  <a:gd name="T6" fmla="*/ 0 w 24"/>
                  <a:gd name="T7" fmla="*/ 0 h 36"/>
                  <a:gd name="T8" fmla="*/ 0 w 24"/>
                  <a:gd name="T9" fmla="*/ 0 h 36"/>
                  <a:gd name="T10" fmla="*/ 0 w 24"/>
                  <a:gd name="T11" fmla="*/ 0 h 36"/>
                  <a:gd name="T12" fmla="*/ 0 w 24"/>
                  <a:gd name="T13" fmla="*/ 0 h 36"/>
                  <a:gd name="T14" fmla="*/ 0 60000 65536"/>
                  <a:gd name="T15" fmla="*/ 0 60000 65536"/>
                  <a:gd name="T16" fmla="*/ 0 60000 65536"/>
                  <a:gd name="T17" fmla="*/ 0 60000 65536"/>
                  <a:gd name="T18" fmla="*/ 0 60000 65536"/>
                  <a:gd name="T19" fmla="*/ 0 60000 65536"/>
                  <a:gd name="T20" fmla="*/ 0 60000 65536"/>
                  <a:gd name="T21" fmla="*/ 0 w 24"/>
                  <a:gd name="T22" fmla="*/ 0 h 36"/>
                  <a:gd name="T23" fmla="*/ 24 w 24"/>
                  <a:gd name="T24" fmla="*/ 36 h 3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4" h="36">
                    <a:moveTo>
                      <a:pt x="14" y="0"/>
                    </a:moveTo>
                    <a:lnTo>
                      <a:pt x="2" y="24"/>
                    </a:lnTo>
                    <a:lnTo>
                      <a:pt x="2" y="32"/>
                    </a:lnTo>
                    <a:lnTo>
                      <a:pt x="0" y="32"/>
                    </a:lnTo>
                    <a:lnTo>
                      <a:pt x="24" y="36"/>
                    </a:lnTo>
                    <a:lnTo>
                      <a:pt x="24" y="32"/>
                    </a:lnTo>
                    <a:lnTo>
                      <a:pt x="14" y="0"/>
                    </a:lnTo>
                    <a:close/>
                  </a:path>
                </a:pathLst>
              </a:custGeom>
              <a:solidFill>
                <a:schemeClr val="accent1"/>
              </a:solidFill>
              <a:ln w="0">
                <a:noFill/>
                <a:prstDash val="solid"/>
                <a:round/>
                <a:headEnd/>
                <a:tailEnd/>
              </a:ln>
            </p:spPr>
            <p:txBody>
              <a:bodyPr/>
              <a:lstStyle/>
              <a:p>
                <a:endParaRPr lang="en-US" sz="2200" dirty="0">
                  <a:cs typeface="Calibri" pitchFamily="34" charset="0"/>
                </a:endParaRPr>
              </a:p>
            </p:txBody>
          </p:sp>
          <p:sp>
            <p:nvSpPr>
              <p:cNvPr id="319" name="Freeform 305"/>
              <p:cNvSpPr>
                <a:spLocks noChangeAspect="1"/>
              </p:cNvSpPr>
              <p:nvPr/>
            </p:nvSpPr>
            <p:spPr bwMode="auto">
              <a:xfrm>
                <a:off x="3050" y="1760"/>
                <a:ext cx="71" cy="73"/>
              </a:xfrm>
              <a:custGeom>
                <a:avLst/>
                <a:gdLst>
                  <a:gd name="T0" fmla="*/ 0 w 191"/>
                  <a:gd name="T1" fmla="*/ 0 h 194"/>
                  <a:gd name="T2" fmla="*/ 0 w 191"/>
                  <a:gd name="T3" fmla="*/ 0 h 194"/>
                  <a:gd name="T4" fmla="*/ 0 w 191"/>
                  <a:gd name="T5" fmla="*/ 0 h 194"/>
                  <a:gd name="T6" fmla="*/ 0 w 191"/>
                  <a:gd name="T7" fmla="*/ 0 h 194"/>
                  <a:gd name="T8" fmla="*/ 0 w 191"/>
                  <a:gd name="T9" fmla="*/ 0 h 194"/>
                  <a:gd name="T10" fmla="*/ 0 w 191"/>
                  <a:gd name="T11" fmla="*/ 0 h 194"/>
                  <a:gd name="T12" fmla="*/ 0 w 191"/>
                  <a:gd name="T13" fmla="*/ 0 h 194"/>
                  <a:gd name="T14" fmla="*/ 0 w 191"/>
                  <a:gd name="T15" fmla="*/ 0 h 194"/>
                  <a:gd name="T16" fmla="*/ 0 w 191"/>
                  <a:gd name="T17" fmla="*/ 0 h 194"/>
                  <a:gd name="T18" fmla="*/ 0 w 191"/>
                  <a:gd name="T19" fmla="*/ 0 h 194"/>
                  <a:gd name="T20" fmla="*/ 0 w 191"/>
                  <a:gd name="T21" fmla="*/ 0 h 194"/>
                  <a:gd name="T22" fmla="*/ 0 w 191"/>
                  <a:gd name="T23" fmla="*/ 0 h 194"/>
                  <a:gd name="T24" fmla="*/ 0 w 191"/>
                  <a:gd name="T25" fmla="*/ 0 h 194"/>
                  <a:gd name="T26" fmla="*/ 0 w 191"/>
                  <a:gd name="T27" fmla="*/ 0 h 194"/>
                  <a:gd name="T28" fmla="*/ 0 w 191"/>
                  <a:gd name="T29" fmla="*/ 0 h 194"/>
                  <a:gd name="T30" fmla="*/ 0 w 191"/>
                  <a:gd name="T31" fmla="*/ 0 h 194"/>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91"/>
                  <a:gd name="T49" fmla="*/ 0 h 194"/>
                  <a:gd name="T50" fmla="*/ 191 w 191"/>
                  <a:gd name="T51" fmla="*/ 194 h 194"/>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91" h="194">
                    <a:moveTo>
                      <a:pt x="39" y="0"/>
                    </a:moveTo>
                    <a:lnTo>
                      <a:pt x="0" y="30"/>
                    </a:lnTo>
                    <a:lnTo>
                      <a:pt x="4" y="30"/>
                    </a:lnTo>
                    <a:lnTo>
                      <a:pt x="36" y="61"/>
                    </a:lnTo>
                    <a:lnTo>
                      <a:pt x="69" y="94"/>
                    </a:lnTo>
                    <a:lnTo>
                      <a:pt x="82" y="139"/>
                    </a:lnTo>
                    <a:lnTo>
                      <a:pt x="95" y="185"/>
                    </a:lnTo>
                    <a:lnTo>
                      <a:pt x="131" y="185"/>
                    </a:lnTo>
                    <a:lnTo>
                      <a:pt x="157" y="194"/>
                    </a:lnTo>
                    <a:lnTo>
                      <a:pt x="154" y="167"/>
                    </a:lnTo>
                    <a:lnTo>
                      <a:pt x="191" y="133"/>
                    </a:lnTo>
                    <a:lnTo>
                      <a:pt x="155" y="100"/>
                    </a:lnTo>
                    <a:lnTo>
                      <a:pt x="121" y="69"/>
                    </a:lnTo>
                    <a:lnTo>
                      <a:pt x="86" y="37"/>
                    </a:lnTo>
                    <a:lnTo>
                      <a:pt x="52" y="5"/>
                    </a:lnTo>
                    <a:lnTo>
                      <a:pt x="39" y="0"/>
                    </a:lnTo>
                    <a:close/>
                  </a:path>
                </a:pathLst>
              </a:custGeom>
              <a:blipFill dpi="0" rotWithShape="0">
                <a:blip r:embed="rId2" cstate="print"/>
                <a:srcRect/>
                <a:tile tx="0" ty="0" sx="100000" sy="100000" flip="none" algn="tl"/>
              </a:blipFill>
              <a:ln w="0">
                <a:noFill/>
                <a:prstDash val="solid"/>
                <a:round/>
                <a:headEnd/>
                <a:tailEnd/>
              </a:ln>
            </p:spPr>
            <p:txBody>
              <a:bodyPr/>
              <a:lstStyle/>
              <a:p>
                <a:endParaRPr lang="en-US" sz="2200" dirty="0">
                  <a:cs typeface="Calibri" pitchFamily="34" charset="0"/>
                </a:endParaRPr>
              </a:p>
            </p:txBody>
          </p:sp>
          <p:sp>
            <p:nvSpPr>
              <p:cNvPr id="320" name="Freeform 306"/>
              <p:cNvSpPr>
                <a:spLocks noChangeAspect="1"/>
              </p:cNvSpPr>
              <p:nvPr/>
            </p:nvSpPr>
            <p:spPr bwMode="auto">
              <a:xfrm>
                <a:off x="2696" y="1340"/>
                <a:ext cx="333" cy="237"/>
              </a:xfrm>
              <a:custGeom>
                <a:avLst/>
                <a:gdLst>
                  <a:gd name="T0" fmla="*/ 0 w 890"/>
                  <a:gd name="T1" fmla="*/ 0 h 630"/>
                  <a:gd name="T2" fmla="*/ 0 w 890"/>
                  <a:gd name="T3" fmla="*/ 0 h 630"/>
                  <a:gd name="T4" fmla="*/ 0 w 890"/>
                  <a:gd name="T5" fmla="*/ 0 h 630"/>
                  <a:gd name="T6" fmla="*/ 0 w 890"/>
                  <a:gd name="T7" fmla="*/ 0 h 630"/>
                  <a:gd name="T8" fmla="*/ 0 w 890"/>
                  <a:gd name="T9" fmla="*/ 0 h 630"/>
                  <a:gd name="T10" fmla="*/ 0 w 890"/>
                  <a:gd name="T11" fmla="*/ 0 h 630"/>
                  <a:gd name="T12" fmla="*/ 0 w 890"/>
                  <a:gd name="T13" fmla="*/ 0 h 630"/>
                  <a:gd name="T14" fmla="*/ 0 w 890"/>
                  <a:gd name="T15" fmla="*/ 0 h 630"/>
                  <a:gd name="T16" fmla="*/ 0 w 890"/>
                  <a:gd name="T17" fmla="*/ 0 h 630"/>
                  <a:gd name="T18" fmla="*/ 0 w 890"/>
                  <a:gd name="T19" fmla="*/ 0 h 630"/>
                  <a:gd name="T20" fmla="*/ 0 w 890"/>
                  <a:gd name="T21" fmla="*/ 0 h 630"/>
                  <a:gd name="T22" fmla="*/ 0 w 890"/>
                  <a:gd name="T23" fmla="*/ 0 h 630"/>
                  <a:gd name="T24" fmla="*/ 0 w 890"/>
                  <a:gd name="T25" fmla="*/ 0 h 630"/>
                  <a:gd name="T26" fmla="*/ 0 w 890"/>
                  <a:gd name="T27" fmla="*/ 0 h 630"/>
                  <a:gd name="T28" fmla="*/ 0 w 890"/>
                  <a:gd name="T29" fmla="*/ 0 h 630"/>
                  <a:gd name="T30" fmla="*/ 0 w 890"/>
                  <a:gd name="T31" fmla="*/ 0 h 630"/>
                  <a:gd name="T32" fmla="*/ 0 w 890"/>
                  <a:gd name="T33" fmla="*/ 0 h 630"/>
                  <a:gd name="T34" fmla="*/ 0 w 890"/>
                  <a:gd name="T35" fmla="*/ 0 h 630"/>
                  <a:gd name="T36" fmla="*/ 0 w 890"/>
                  <a:gd name="T37" fmla="*/ 0 h 630"/>
                  <a:gd name="T38" fmla="*/ 0 w 890"/>
                  <a:gd name="T39" fmla="*/ 0 h 630"/>
                  <a:gd name="T40" fmla="*/ 0 w 890"/>
                  <a:gd name="T41" fmla="*/ 0 h 630"/>
                  <a:gd name="T42" fmla="*/ 0 w 890"/>
                  <a:gd name="T43" fmla="*/ 0 h 630"/>
                  <a:gd name="T44" fmla="*/ 0 w 890"/>
                  <a:gd name="T45" fmla="*/ 0 h 630"/>
                  <a:gd name="T46" fmla="*/ 0 w 890"/>
                  <a:gd name="T47" fmla="*/ 0 h 630"/>
                  <a:gd name="T48" fmla="*/ 0 w 890"/>
                  <a:gd name="T49" fmla="*/ 0 h 630"/>
                  <a:gd name="T50" fmla="*/ 0 w 890"/>
                  <a:gd name="T51" fmla="*/ 0 h 630"/>
                  <a:gd name="T52" fmla="*/ 0 w 890"/>
                  <a:gd name="T53" fmla="*/ 0 h 630"/>
                  <a:gd name="T54" fmla="*/ 0 w 890"/>
                  <a:gd name="T55" fmla="*/ 0 h 630"/>
                  <a:gd name="T56" fmla="*/ 0 w 890"/>
                  <a:gd name="T57" fmla="*/ 0 h 630"/>
                  <a:gd name="T58" fmla="*/ 0 w 890"/>
                  <a:gd name="T59" fmla="*/ 0 h 630"/>
                  <a:gd name="T60" fmla="*/ 0 w 890"/>
                  <a:gd name="T61" fmla="*/ 0 h 630"/>
                  <a:gd name="T62" fmla="*/ 0 w 890"/>
                  <a:gd name="T63" fmla="*/ 0 h 630"/>
                  <a:gd name="T64" fmla="*/ 0 w 890"/>
                  <a:gd name="T65" fmla="*/ 0 h 630"/>
                  <a:gd name="T66" fmla="*/ 0 w 890"/>
                  <a:gd name="T67" fmla="*/ 0 h 630"/>
                  <a:gd name="T68" fmla="*/ 0 w 890"/>
                  <a:gd name="T69" fmla="*/ 0 h 630"/>
                  <a:gd name="T70" fmla="*/ 0 w 890"/>
                  <a:gd name="T71" fmla="*/ 0 h 630"/>
                  <a:gd name="T72" fmla="*/ 0 w 890"/>
                  <a:gd name="T73" fmla="*/ 0 h 630"/>
                  <a:gd name="T74" fmla="*/ 0 w 890"/>
                  <a:gd name="T75" fmla="*/ 0 h 630"/>
                  <a:gd name="T76" fmla="*/ 0 w 890"/>
                  <a:gd name="T77" fmla="*/ 0 h 630"/>
                  <a:gd name="T78" fmla="*/ 0 w 890"/>
                  <a:gd name="T79" fmla="*/ 0 h 630"/>
                  <a:gd name="T80" fmla="*/ 0 w 890"/>
                  <a:gd name="T81" fmla="*/ 0 h 630"/>
                  <a:gd name="T82" fmla="*/ 0 w 890"/>
                  <a:gd name="T83" fmla="*/ 0 h 630"/>
                  <a:gd name="T84" fmla="*/ 0 w 890"/>
                  <a:gd name="T85" fmla="*/ 0 h 630"/>
                  <a:gd name="T86" fmla="*/ 0 w 890"/>
                  <a:gd name="T87" fmla="*/ 0 h 630"/>
                  <a:gd name="T88" fmla="*/ 0 w 890"/>
                  <a:gd name="T89" fmla="*/ 0 h 630"/>
                  <a:gd name="T90" fmla="*/ 0 w 890"/>
                  <a:gd name="T91" fmla="*/ 0 h 630"/>
                  <a:gd name="T92" fmla="*/ 0 w 890"/>
                  <a:gd name="T93" fmla="*/ 0 h 630"/>
                  <a:gd name="T94" fmla="*/ 0 w 890"/>
                  <a:gd name="T95" fmla="*/ 0 h 630"/>
                  <a:gd name="T96" fmla="*/ 0 w 890"/>
                  <a:gd name="T97" fmla="*/ 0 h 630"/>
                  <a:gd name="T98" fmla="*/ 0 w 890"/>
                  <a:gd name="T99" fmla="*/ 0 h 630"/>
                  <a:gd name="T100" fmla="*/ 0 w 890"/>
                  <a:gd name="T101" fmla="*/ 0 h 630"/>
                  <a:gd name="T102" fmla="*/ 0 w 890"/>
                  <a:gd name="T103" fmla="*/ 0 h 630"/>
                  <a:gd name="T104" fmla="*/ 0 w 890"/>
                  <a:gd name="T105" fmla="*/ 0 h 630"/>
                  <a:gd name="T106" fmla="*/ 0 w 890"/>
                  <a:gd name="T107" fmla="*/ 0 h 630"/>
                  <a:gd name="T108" fmla="*/ 0 w 890"/>
                  <a:gd name="T109" fmla="*/ 0 h 630"/>
                  <a:gd name="T110" fmla="*/ 0 w 890"/>
                  <a:gd name="T111" fmla="*/ 0 h 630"/>
                  <a:gd name="T112" fmla="*/ 0 w 890"/>
                  <a:gd name="T113" fmla="*/ 0 h 630"/>
                  <a:gd name="T114" fmla="*/ 0 w 890"/>
                  <a:gd name="T115" fmla="*/ 0 h 630"/>
                  <a:gd name="T116" fmla="*/ 0 w 890"/>
                  <a:gd name="T117" fmla="*/ 0 h 630"/>
                  <a:gd name="T118" fmla="*/ 0 w 890"/>
                  <a:gd name="T119" fmla="*/ 0 h 630"/>
                  <a:gd name="T120" fmla="*/ 0 w 890"/>
                  <a:gd name="T121" fmla="*/ 0 h 630"/>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890"/>
                  <a:gd name="T184" fmla="*/ 0 h 630"/>
                  <a:gd name="T185" fmla="*/ 890 w 890"/>
                  <a:gd name="T186" fmla="*/ 630 h 630"/>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890" h="630">
                    <a:moveTo>
                      <a:pt x="524" y="66"/>
                    </a:moveTo>
                    <a:lnTo>
                      <a:pt x="525" y="69"/>
                    </a:lnTo>
                    <a:lnTo>
                      <a:pt x="510" y="81"/>
                    </a:lnTo>
                    <a:lnTo>
                      <a:pt x="510" y="52"/>
                    </a:lnTo>
                    <a:lnTo>
                      <a:pt x="508" y="69"/>
                    </a:lnTo>
                    <a:lnTo>
                      <a:pt x="496" y="72"/>
                    </a:lnTo>
                    <a:lnTo>
                      <a:pt x="491" y="58"/>
                    </a:lnTo>
                    <a:lnTo>
                      <a:pt x="481" y="69"/>
                    </a:lnTo>
                    <a:lnTo>
                      <a:pt x="485" y="79"/>
                    </a:lnTo>
                    <a:lnTo>
                      <a:pt x="458" y="75"/>
                    </a:lnTo>
                    <a:lnTo>
                      <a:pt x="463" y="82"/>
                    </a:lnTo>
                    <a:lnTo>
                      <a:pt x="445" y="78"/>
                    </a:lnTo>
                    <a:lnTo>
                      <a:pt x="436" y="89"/>
                    </a:lnTo>
                    <a:lnTo>
                      <a:pt x="436" y="107"/>
                    </a:lnTo>
                    <a:lnTo>
                      <a:pt x="430" y="110"/>
                    </a:lnTo>
                    <a:lnTo>
                      <a:pt x="391" y="119"/>
                    </a:lnTo>
                    <a:lnTo>
                      <a:pt x="431" y="124"/>
                    </a:lnTo>
                    <a:lnTo>
                      <a:pt x="424" y="131"/>
                    </a:lnTo>
                    <a:lnTo>
                      <a:pt x="396" y="130"/>
                    </a:lnTo>
                    <a:lnTo>
                      <a:pt x="393" y="134"/>
                    </a:lnTo>
                    <a:lnTo>
                      <a:pt x="387" y="143"/>
                    </a:lnTo>
                    <a:lnTo>
                      <a:pt x="385" y="149"/>
                    </a:lnTo>
                    <a:lnTo>
                      <a:pt x="373" y="137"/>
                    </a:lnTo>
                    <a:lnTo>
                      <a:pt x="363" y="142"/>
                    </a:lnTo>
                    <a:lnTo>
                      <a:pt x="337" y="161"/>
                    </a:lnTo>
                    <a:lnTo>
                      <a:pt x="372" y="155"/>
                    </a:lnTo>
                    <a:lnTo>
                      <a:pt x="360" y="161"/>
                    </a:lnTo>
                    <a:lnTo>
                      <a:pt x="366" y="169"/>
                    </a:lnTo>
                    <a:lnTo>
                      <a:pt x="364" y="172"/>
                    </a:lnTo>
                    <a:lnTo>
                      <a:pt x="340" y="170"/>
                    </a:lnTo>
                    <a:lnTo>
                      <a:pt x="337" y="179"/>
                    </a:lnTo>
                    <a:lnTo>
                      <a:pt x="366" y="188"/>
                    </a:lnTo>
                    <a:lnTo>
                      <a:pt x="333" y="189"/>
                    </a:lnTo>
                    <a:lnTo>
                      <a:pt x="305" y="198"/>
                    </a:lnTo>
                    <a:lnTo>
                      <a:pt x="287" y="212"/>
                    </a:lnTo>
                    <a:lnTo>
                      <a:pt x="290" y="212"/>
                    </a:lnTo>
                    <a:lnTo>
                      <a:pt x="279" y="222"/>
                    </a:lnTo>
                    <a:lnTo>
                      <a:pt x="287" y="225"/>
                    </a:lnTo>
                    <a:lnTo>
                      <a:pt x="310" y="228"/>
                    </a:lnTo>
                    <a:lnTo>
                      <a:pt x="278" y="239"/>
                    </a:lnTo>
                    <a:lnTo>
                      <a:pt x="266" y="251"/>
                    </a:lnTo>
                    <a:lnTo>
                      <a:pt x="267" y="263"/>
                    </a:lnTo>
                    <a:lnTo>
                      <a:pt x="269" y="273"/>
                    </a:lnTo>
                    <a:lnTo>
                      <a:pt x="276" y="276"/>
                    </a:lnTo>
                    <a:lnTo>
                      <a:pt x="233" y="291"/>
                    </a:lnTo>
                    <a:lnTo>
                      <a:pt x="231" y="294"/>
                    </a:lnTo>
                    <a:lnTo>
                      <a:pt x="248" y="288"/>
                    </a:lnTo>
                    <a:lnTo>
                      <a:pt x="239" y="304"/>
                    </a:lnTo>
                    <a:lnTo>
                      <a:pt x="219" y="310"/>
                    </a:lnTo>
                    <a:lnTo>
                      <a:pt x="206" y="315"/>
                    </a:lnTo>
                    <a:lnTo>
                      <a:pt x="184" y="337"/>
                    </a:lnTo>
                    <a:lnTo>
                      <a:pt x="173" y="349"/>
                    </a:lnTo>
                    <a:lnTo>
                      <a:pt x="188" y="357"/>
                    </a:lnTo>
                    <a:lnTo>
                      <a:pt x="207" y="342"/>
                    </a:lnTo>
                    <a:lnTo>
                      <a:pt x="225" y="337"/>
                    </a:lnTo>
                    <a:lnTo>
                      <a:pt x="222" y="349"/>
                    </a:lnTo>
                    <a:lnTo>
                      <a:pt x="194" y="363"/>
                    </a:lnTo>
                    <a:lnTo>
                      <a:pt x="179" y="363"/>
                    </a:lnTo>
                    <a:lnTo>
                      <a:pt x="151" y="360"/>
                    </a:lnTo>
                    <a:lnTo>
                      <a:pt x="146" y="364"/>
                    </a:lnTo>
                    <a:lnTo>
                      <a:pt x="128" y="374"/>
                    </a:lnTo>
                    <a:lnTo>
                      <a:pt x="118" y="385"/>
                    </a:lnTo>
                    <a:lnTo>
                      <a:pt x="121" y="391"/>
                    </a:lnTo>
                    <a:lnTo>
                      <a:pt x="110" y="386"/>
                    </a:lnTo>
                    <a:lnTo>
                      <a:pt x="122" y="398"/>
                    </a:lnTo>
                    <a:lnTo>
                      <a:pt x="72" y="385"/>
                    </a:lnTo>
                    <a:lnTo>
                      <a:pt x="67" y="398"/>
                    </a:lnTo>
                    <a:lnTo>
                      <a:pt x="85" y="398"/>
                    </a:lnTo>
                    <a:lnTo>
                      <a:pt x="99" y="398"/>
                    </a:lnTo>
                    <a:lnTo>
                      <a:pt x="82" y="404"/>
                    </a:lnTo>
                    <a:lnTo>
                      <a:pt x="51" y="409"/>
                    </a:lnTo>
                    <a:lnTo>
                      <a:pt x="75" y="421"/>
                    </a:lnTo>
                    <a:lnTo>
                      <a:pt x="70" y="425"/>
                    </a:lnTo>
                    <a:lnTo>
                      <a:pt x="48" y="415"/>
                    </a:lnTo>
                    <a:lnTo>
                      <a:pt x="49" y="422"/>
                    </a:lnTo>
                    <a:lnTo>
                      <a:pt x="28" y="424"/>
                    </a:lnTo>
                    <a:lnTo>
                      <a:pt x="34" y="430"/>
                    </a:lnTo>
                    <a:lnTo>
                      <a:pt x="15" y="431"/>
                    </a:lnTo>
                    <a:lnTo>
                      <a:pt x="2" y="430"/>
                    </a:lnTo>
                    <a:lnTo>
                      <a:pt x="0" y="439"/>
                    </a:lnTo>
                    <a:lnTo>
                      <a:pt x="54" y="443"/>
                    </a:lnTo>
                    <a:lnTo>
                      <a:pt x="0" y="446"/>
                    </a:lnTo>
                    <a:lnTo>
                      <a:pt x="16" y="461"/>
                    </a:lnTo>
                    <a:lnTo>
                      <a:pt x="6" y="466"/>
                    </a:lnTo>
                    <a:lnTo>
                      <a:pt x="9" y="466"/>
                    </a:lnTo>
                    <a:lnTo>
                      <a:pt x="2" y="476"/>
                    </a:lnTo>
                    <a:lnTo>
                      <a:pt x="57" y="470"/>
                    </a:lnTo>
                    <a:lnTo>
                      <a:pt x="82" y="470"/>
                    </a:lnTo>
                    <a:lnTo>
                      <a:pt x="87" y="466"/>
                    </a:lnTo>
                    <a:lnTo>
                      <a:pt x="90" y="479"/>
                    </a:lnTo>
                    <a:lnTo>
                      <a:pt x="79" y="486"/>
                    </a:lnTo>
                    <a:lnTo>
                      <a:pt x="49" y="480"/>
                    </a:lnTo>
                    <a:lnTo>
                      <a:pt x="0" y="486"/>
                    </a:lnTo>
                    <a:lnTo>
                      <a:pt x="7" y="494"/>
                    </a:lnTo>
                    <a:lnTo>
                      <a:pt x="7" y="498"/>
                    </a:lnTo>
                    <a:lnTo>
                      <a:pt x="0" y="498"/>
                    </a:lnTo>
                    <a:lnTo>
                      <a:pt x="24" y="501"/>
                    </a:lnTo>
                    <a:lnTo>
                      <a:pt x="16" y="513"/>
                    </a:lnTo>
                    <a:lnTo>
                      <a:pt x="6" y="524"/>
                    </a:lnTo>
                    <a:lnTo>
                      <a:pt x="25" y="522"/>
                    </a:lnTo>
                    <a:lnTo>
                      <a:pt x="33" y="531"/>
                    </a:lnTo>
                    <a:lnTo>
                      <a:pt x="51" y="513"/>
                    </a:lnTo>
                    <a:lnTo>
                      <a:pt x="67" y="510"/>
                    </a:lnTo>
                    <a:lnTo>
                      <a:pt x="57" y="528"/>
                    </a:lnTo>
                    <a:lnTo>
                      <a:pt x="52" y="515"/>
                    </a:lnTo>
                    <a:lnTo>
                      <a:pt x="34" y="545"/>
                    </a:lnTo>
                    <a:lnTo>
                      <a:pt x="40" y="546"/>
                    </a:lnTo>
                    <a:lnTo>
                      <a:pt x="18" y="554"/>
                    </a:lnTo>
                    <a:lnTo>
                      <a:pt x="15" y="570"/>
                    </a:lnTo>
                    <a:lnTo>
                      <a:pt x="33" y="564"/>
                    </a:lnTo>
                    <a:lnTo>
                      <a:pt x="48" y="560"/>
                    </a:lnTo>
                    <a:lnTo>
                      <a:pt x="48" y="570"/>
                    </a:lnTo>
                    <a:lnTo>
                      <a:pt x="45" y="585"/>
                    </a:lnTo>
                    <a:lnTo>
                      <a:pt x="28" y="586"/>
                    </a:lnTo>
                    <a:lnTo>
                      <a:pt x="30" y="612"/>
                    </a:lnTo>
                    <a:lnTo>
                      <a:pt x="64" y="628"/>
                    </a:lnTo>
                    <a:lnTo>
                      <a:pt x="118" y="630"/>
                    </a:lnTo>
                    <a:lnTo>
                      <a:pt x="181" y="580"/>
                    </a:lnTo>
                    <a:lnTo>
                      <a:pt x="209" y="579"/>
                    </a:lnTo>
                    <a:lnTo>
                      <a:pt x="210" y="551"/>
                    </a:lnTo>
                    <a:lnTo>
                      <a:pt x="224" y="542"/>
                    </a:lnTo>
                    <a:lnTo>
                      <a:pt x="233" y="576"/>
                    </a:lnTo>
                    <a:lnTo>
                      <a:pt x="252" y="586"/>
                    </a:lnTo>
                    <a:lnTo>
                      <a:pt x="276" y="540"/>
                    </a:lnTo>
                    <a:lnTo>
                      <a:pt x="282" y="494"/>
                    </a:lnTo>
                    <a:lnTo>
                      <a:pt x="282" y="482"/>
                    </a:lnTo>
                    <a:lnTo>
                      <a:pt x="297" y="466"/>
                    </a:lnTo>
                    <a:lnTo>
                      <a:pt x="267" y="448"/>
                    </a:lnTo>
                    <a:lnTo>
                      <a:pt x="266" y="400"/>
                    </a:lnTo>
                    <a:lnTo>
                      <a:pt x="264" y="352"/>
                    </a:lnTo>
                    <a:lnTo>
                      <a:pt x="299" y="330"/>
                    </a:lnTo>
                    <a:lnTo>
                      <a:pt x="333" y="327"/>
                    </a:lnTo>
                    <a:lnTo>
                      <a:pt x="312" y="306"/>
                    </a:lnTo>
                    <a:lnTo>
                      <a:pt x="340" y="246"/>
                    </a:lnTo>
                    <a:lnTo>
                      <a:pt x="334" y="231"/>
                    </a:lnTo>
                    <a:lnTo>
                      <a:pt x="369" y="224"/>
                    </a:lnTo>
                    <a:lnTo>
                      <a:pt x="385" y="195"/>
                    </a:lnTo>
                    <a:lnTo>
                      <a:pt x="405" y="148"/>
                    </a:lnTo>
                    <a:lnTo>
                      <a:pt x="454" y="136"/>
                    </a:lnTo>
                    <a:lnTo>
                      <a:pt x="458" y="118"/>
                    </a:lnTo>
                    <a:lnTo>
                      <a:pt x="519" y="119"/>
                    </a:lnTo>
                    <a:lnTo>
                      <a:pt x="515" y="92"/>
                    </a:lnTo>
                    <a:lnTo>
                      <a:pt x="533" y="92"/>
                    </a:lnTo>
                    <a:lnTo>
                      <a:pt x="557" y="79"/>
                    </a:lnTo>
                    <a:lnTo>
                      <a:pt x="597" y="103"/>
                    </a:lnTo>
                    <a:lnTo>
                      <a:pt x="637" y="110"/>
                    </a:lnTo>
                    <a:lnTo>
                      <a:pt x="685" y="112"/>
                    </a:lnTo>
                    <a:lnTo>
                      <a:pt x="706" y="101"/>
                    </a:lnTo>
                    <a:lnTo>
                      <a:pt x="718" y="66"/>
                    </a:lnTo>
                    <a:lnTo>
                      <a:pt x="769" y="46"/>
                    </a:lnTo>
                    <a:lnTo>
                      <a:pt x="827" y="63"/>
                    </a:lnTo>
                    <a:lnTo>
                      <a:pt x="830" y="92"/>
                    </a:lnTo>
                    <a:lnTo>
                      <a:pt x="866" y="72"/>
                    </a:lnTo>
                    <a:lnTo>
                      <a:pt x="890" y="70"/>
                    </a:lnTo>
                    <a:lnTo>
                      <a:pt x="890" y="58"/>
                    </a:lnTo>
                    <a:lnTo>
                      <a:pt x="867" y="57"/>
                    </a:lnTo>
                    <a:lnTo>
                      <a:pt x="848" y="58"/>
                    </a:lnTo>
                    <a:lnTo>
                      <a:pt x="819" y="42"/>
                    </a:lnTo>
                    <a:lnTo>
                      <a:pt x="890" y="36"/>
                    </a:lnTo>
                    <a:lnTo>
                      <a:pt x="854" y="18"/>
                    </a:lnTo>
                    <a:lnTo>
                      <a:pt x="819" y="12"/>
                    </a:lnTo>
                    <a:lnTo>
                      <a:pt x="794" y="18"/>
                    </a:lnTo>
                    <a:lnTo>
                      <a:pt x="790" y="42"/>
                    </a:lnTo>
                    <a:lnTo>
                      <a:pt x="785" y="25"/>
                    </a:lnTo>
                    <a:lnTo>
                      <a:pt x="782" y="18"/>
                    </a:lnTo>
                    <a:lnTo>
                      <a:pt x="779" y="16"/>
                    </a:lnTo>
                    <a:lnTo>
                      <a:pt x="773" y="0"/>
                    </a:lnTo>
                    <a:lnTo>
                      <a:pt x="754" y="9"/>
                    </a:lnTo>
                    <a:lnTo>
                      <a:pt x="730" y="33"/>
                    </a:lnTo>
                    <a:lnTo>
                      <a:pt x="718" y="9"/>
                    </a:lnTo>
                    <a:lnTo>
                      <a:pt x="676" y="43"/>
                    </a:lnTo>
                    <a:lnTo>
                      <a:pt x="694" y="15"/>
                    </a:lnTo>
                    <a:lnTo>
                      <a:pt x="684" y="12"/>
                    </a:lnTo>
                    <a:lnTo>
                      <a:pt x="657" y="10"/>
                    </a:lnTo>
                    <a:lnTo>
                      <a:pt x="655" y="18"/>
                    </a:lnTo>
                    <a:lnTo>
                      <a:pt x="615" y="45"/>
                    </a:lnTo>
                    <a:lnTo>
                      <a:pt x="590" y="45"/>
                    </a:lnTo>
                    <a:lnTo>
                      <a:pt x="593" y="37"/>
                    </a:lnTo>
                    <a:lnTo>
                      <a:pt x="554" y="42"/>
                    </a:lnTo>
                    <a:lnTo>
                      <a:pt x="576" y="48"/>
                    </a:lnTo>
                    <a:lnTo>
                      <a:pt x="572" y="57"/>
                    </a:lnTo>
                    <a:lnTo>
                      <a:pt x="549" y="55"/>
                    </a:lnTo>
                    <a:lnTo>
                      <a:pt x="524" y="66"/>
                    </a:lnTo>
                    <a:close/>
                  </a:path>
                </a:pathLst>
              </a:custGeom>
              <a:solidFill>
                <a:srgbClr val="FF8080"/>
              </a:solidFill>
              <a:ln w="0" cap="flat" cmpd="sng">
                <a:noFill/>
                <a:prstDash val="solid"/>
                <a:round/>
                <a:headEnd type="none" w="med" len="med"/>
                <a:tailEnd type="none" w="med" len="med"/>
              </a:ln>
            </p:spPr>
            <p:txBody>
              <a:bodyPr/>
              <a:lstStyle/>
              <a:p>
                <a:endParaRPr lang="en-US" sz="2200" dirty="0">
                  <a:cs typeface="Calibri" pitchFamily="34" charset="0"/>
                </a:endParaRPr>
              </a:p>
            </p:txBody>
          </p:sp>
          <p:sp>
            <p:nvSpPr>
              <p:cNvPr id="321" name="Freeform 307"/>
              <p:cNvSpPr>
                <a:spLocks noChangeAspect="1"/>
              </p:cNvSpPr>
              <p:nvPr/>
            </p:nvSpPr>
            <p:spPr bwMode="auto">
              <a:xfrm>
                <a:off x="2747" y="1197"/>
                <a:ext cx="124" cy="53"/>
              </a:xfrm>
              <a:custGeom>
                <a:avLst/>
                <a:gdLst>
                  <a:gd name="T0" fmla="*/ 0 w 331"/>
                  <a:gd name="T1" fmla="*/ 0 h 142"/>
                  <a:gd name="T2" fmla="*/ 0 w 331"/>
                  <a:gd name="T3" fmla="*/ 0 h 142"/>
                  <a:gd name="T4" fmla="*/ 0 w 331"/>
                  <a:gd name="T5" fmla="*/ 0 h 142"/>
                  <a:gd name="T6" fmla="*/ 0 w 331"/>
                  <a:gd name="T7" fmla="*/ 0 h 142"/>
                  <a:gd name="T8" fmla="*/ 0 w 331"/>
                  <a:gd name="T9" fmla="*/ 0 h 142"/>
                  <a:gd name="T10" fmla="*/ 0 w 331"/>
                  <a:gd name="T11" fmla="*/ 0 h 142"/>
                  <a:gd name="T12" fmla="*/ 0 w 331"/>
                  <a:gd name="T13" fmla="*/ 0 h 142"/>
                  <a:gd name="T14" fmla="*/ 0 w 331"/>
                  <a:gd name="T15" fmla="*/ 0 h 142"/>
                  <a:gd name="T16" fmla="*/ 0 w 331"/>
                  <a:gd name="T17" fmla="*/ 0 h 142"/>
                  <a:gd name="T18" fmla="*/ 0 w 331"/>
                  <a:gd name="T19" fmla="*/ 0 h 142"/>
                  <a:gd name="T20" fmla="*/ 0 w 331"/>
                  <a:gd name="T21" fmla="*/ 0 h 142"/>
                  <a:gd name="T22" fmla="*/ 0 w 331"/>
                  <a:gd name="T23" fmla="*/ 0 h 142"/>
                  <a:gd name="T24" fmla="*/ 0 w 331"/>
                  <a:gd name="T25" fmla="*/ 0 h 142"/>
                  <a:gd name="T26" fmla="*/ 0 w 331"/>
                  <a:gd name="T27" fmla="*/ 0 h 142"/>
                  <a:gd name="T28" fmla="*/ 0 w 331"/>
                  <a:gd name="T29" fmla="*/ 0 h 142"/>
                  <a:gd name="T30" fmla="*/ 0 w 331"/>
                  <a:gd name="T31" fmla="*/ 0 h 142"/>
                  <a:gd name="T32" fmla="*/ 0 w 331"/>
                  <a:gd name="T33" fmla="*/ 0 h 142"/>
                  <a:gd name="T34" fmla="*/ 0 w 331"/>
                  <a:gd name="T35" fmla="*/ 0 h 142"/>
                  <a:gd name="T36" fmla="*/ 0 w 331"/>
                  <a:gd name="T37" fmla="*/ 0 h 142"/>
                  <a:gd name="T38" fmla="*/ 0 w 331"/>
                  <a:gd name="T39" fmla="*/ 0 h 142"/>
                  <a:gd name="T40" fmla="*/ 0 w 331"/>
                  <a:gd name="T41" fmla="*/ 0 h 142"/>
                  <a:gd name="T42" fmla="*/ 0 w 331"/>
                  <a:gd name="T43" fmla="*/ 0 h 142"/>
                  <a:gd name="T44" fmla="*/ 0 w 331"/>
                  <a:gd name="T45" fmla="*/ 0 h 142"/>
                  <a:gd name="T46" fmla="*/ 0 w 331"/>
                  <a:gd name="T47" fmla="*/ 0 h 142"/>
                  <a:gd name="T48" fmla="*/ 0 w 331"/>
                  <a:gd name="T49" fmla="*/ 0 h 142"/>
                  <a:gd name="T50" fmla="*/ 0 w 331"/>
                  <a:gd name="T51" fmla="*/ 0 h 142"/>
                  <a:gd name="T52" fmla="*/ 0 w 331"/>
                  <a:gd name="T53" fmla="*/ 0 h 142"/>
                  <a:gd name="T54" fmla="*/ 0 w 331"/>
                  <a:gd name="T55" fmla="*/ 0 h 142"/>
                  <a:gd name="T56" fmla="*/ 0 w 331"/>
                  <a:gd name="T57" fmla="*/ 0 h 142"/>
                  <a:gd name="T58" fmla="*/ 0 w 331"/>
                  <a:gd name="T59" fmla="*/ 0 h 142"/>
                  <a:gd name="T60" fmla="*/ 0 w 331"/>
                  <a:gd name="T61" fmla="*/ 0 h 142"/>
                  <a:gd name="T62" fmla="*/ 0 w 331"/>
                  <a:gd name="T63" fmla="*/ 0 h 142"/>
                  <a:gd name="T64" fmla="*/ 0 w 331"/>
                  <a:gd name="T65" fmla="*/ 0 h 142"/>
                  <a:gd name="T66" fmla="*/ 0 w 331"/>
                  <a:gd name="T67" fmla="*/ 0 h 142"/>
                  <a:gd name="T68" fmla="*/ 0 w 331"/>
                  <a:gd name="T69" fmla="*/ 0 h 142"/>
                  <a:gd name="T70" fmla="*/ 0 w 331"/>
                  <a:gd name="T71" fmla="*/ 0 h 142"/>
                  <a:gd name="T72" fmla="*/ 0 w 331"/>
                  <a:gd name="T73" fmla="*/ 0 h 142"/>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331"/>
                  <a:gd name="T112" fmla="*/ 0 h 142"/>
                  <a:gd name="T113" fmla="*/ 331 w 331"/>
                  <a:gd name="T114" fmla="*/ 142 h 142"/>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331" h="142">
                    <a:moveTo>
                      <a:pt x="79" y="14"/>
                    </a:moveTo>
                    <a:lnTo>
                      <a:pt x="34" y="14"/>
                    </a:lnTo>
                    <a:lnTo>
                      <a:pt x="0" y="17"/>
                    </a:lnTo>
                    <a:lnTo>
                      <a:pt x="6" y="33"/>
                    </a:lnTo>
                    <a:lnTo>
                      <a:pt x="33" y="32"/>
                    </a:lnTo>
                    <a:lnTo>
                      <a:pt x="37" y="42"/>
                    </a:lnTo>
                    <a:lnTo>
                      <a:pt x="13" y="44"/>
                    </a:lnTo>
                    <a:lnTo>
                      <a:pt x="54" y="63"/>
                    </a:lnTo>
                    <a:lnTo>
                      <a:pt x="89" y="75"/>
                    </a:lnTo>
                    <a:lnTo>
                      <a:pt x="112" y="63"/>
                    </a:lnTo>
                    <a:lnTo>
                      <a:pt x="136" y="53"/>
                    </a:lnTo>
                    <a:lnTo>
                      <a:pt x="139" y="60"/>
                    </a:lnTo>
                    <a:lnTo>
                      <a:pt x="177" y="54"/>
                    </a:lnTo>
                    <a:lnTo>
                      <a:pt x="179" y="66"/>
                    </a:lnTo>
                    <a:lnTo>
                      <a:pt x="101" y="80"/>
                    </a:lnTo>
                    <a:lnTo>
                      <a:pt x="92" y="90"/>
                    </a:lnTo>
                    <a:lnTo>
                      <a:pt x="188" y="90"/>
                    </a:lnTo>
                    <a:lnTo>
                      <a:pt x="151" y="94"/>
                    </a:lnTo>
                    <a:lnTo>
                      <a:pt x="167" y="102"/>
                    </a:lnTo>
                    <a:lnTo>
                      <a:pt x="109" y="106"/>
                    </a:lnTo>
                    <a:lnTo>
                      <a:pt x="171" y="126"/>
                    </a:lnTo>
                    <a:lnTo>
                      <a:pt x="197" y="142"/>
                    </a:lnTo>
                    <a:lnTo>
                      <a:pt x="204" y="133"/>
                    </a:lnTo>
                    <a:lnTo>
                      <a:pt x="233" y="103"/>
                    </a:lnTo>
                    <a:lnTo>
                      <a:pt x="251" y="83"/>
                    </a:lnTo>
                    <a:lnTo>
                      <a:pt x="258" y="69"/>
                    </a:lnTo>
                    <a:lnTo>
                      <a:pt x="331" y="53"/>
                    </a:lnTo>
                    <a:lnTo>
                      <a:pt x="246" y="36"/>
                    </a:lnTo>
                    <a:lnTo>
                      <a:pt x="237" y="21"/>
                    </a:lnTo>
                    <a:lnTo>
                      <a:pt x="213" y="26"/>
                    </a:lnTo>
                    <a:lnTo>
                      <a:pt x="210" y="17"/>
                    </a:lnTo>
                    <a:lnTo>
                      <a:pt x="166" y="0"/>
                    </a:lnTo>
                    <a:lnTo>
                      <a:pt x="171" y="47"/>
                    </a:lnTo>
                    <a:lnTo>
                      <a:pt x="116" y="11"/>
                    </a:lnTo>
                    <a:lnTo>
                      <a:pt x="94" y="26"/>
                    </a:lnTo>
                    <a:lnTo>
                      <a:pt x="68" y="18"/>
                    </a:lnTo>
                    <a:lnTo>
                      <a:pt x="79" y="14"/>
                    </a:lnTo>
                    <a:close/>
                  </a:path>
                </a:pathLst>
              </a:custGeom>
              <a:solidFill>
                <a:srgbClr val="FF8080"/>
              </a:solidFill>
              <a:ln w="0" cap="flat" cmpd="sng">
                <a:noFill/>
                <a:prstDash val="solid"/>
                <a:round/>
                <a:headEnd type="none" w="med" len="med"/>
                <a:tailEnd type="none" w="med" len="med"/>
              </a:ln>
            </p:spPr>
            <p:txBody>
              <a:bodyPr/>
              <a:lstStyle/>
              <a:p>
                <a:endParaRPr lang="en-US" sz="2200" dirty="0">
                  <a:cs typeface="Calibri" pitchFamily="34" charset="0"/>
                </a:endParaRPr>
              </a:p>
            </p:txBody>
          </p:sp>
          <p:sp>
            <p:nvSpPr>
              <p:cNvPr id="322" name="Freeform 308"/>
              <p:cNvSpPr>
                <a:spLocks noChangeAspect="1"/>
              </p:cNvSpPr>
              <p:nvPr/>
            </p:nvSpPr>
            <p:spPr bwMode="auto">
              <a:xfrm>
                <a:off x="2829" y="1192"/>
                <a:ext cx="103" cy="16"/>
              </a:xfrm>
              <a:custGeom>
                <a:avLst/>
                <a:gdLst>
                  <a:gd name="T0" fmla="*/ 0 w 275"/>
                  <a:gd name="T1" fmla="*/ 0 h 44"/>
                  <a:gd name="T2" fmla="*/ 0 w 275"/>
                  <a:gd name="T3" fmla="*/ 0 h 44"/>
                  <a:gd name="T4" fmla="*/ 0 w 275"/>
                  <a:gd name="T5" fmla="*/ 0 h 44"/>
                  <a:gd name="T6" fmla="*/ 0 w 275"/>
                  <a:gd name="T7" fmla="*/ 0 h 44"/>
                  <a:gd name="T8" fmla="*/ 0 w 275"/>
                  <a:gd name="T9" fmla="*/ 0 h 44"/>
                  <a:gd name="T10" fmla="*/ 0 w 275"/>
                  <a:gd name="T11" fmla="*/ 0 h 44"/>
                  <a:gd name="T12" fmla="*/ 0 w 275"/>
                  <a:gd name="T13" fmla="*/ 0 h 44"/>
                  <a:gd name="T14" fmla="*/ 0 w 275"/>
                  <a:gd name="T15" fmla="*/ 0 h 44"/>
                  <a:gd name="T16" fmla="*/ 0 w 275"/>
                  <a:gd name="T17" fmla="*/ 0 h 44"/>
                  <a:gd name="T18" fmla="*/ 0 w 275"/>
                  <a:gd name="T19" fmla="*/ 0 h 44"/>
                  <a:gd name="T20" fmla="*/ 0 w 275"/>
                  <a:gd name="T21" fmla="*/ 0 h 44"/>
                  <a:gd name="T22" fmla="*/ 0 w 275"/>
                  <a:gd name="T23" fmla="*/ 0 h 44"/>
                  <a:gd name="T24" fmla="*/ 0 w 275"/>
                  <a:gd name="T25" fmla="*/ 0 h 44"/>
                  <a:gd name="T26" fmla="*/ 0 w 275"/>
                  <a:gd name="T27" fmla="*/ 0 h 44"/>
                  <a:gd name="T28" fmla="*/ 0 w 275"/>
                  <a:gd name="T29" fmla="*/ 0 h 44"/>
                  <a:gd name="T30" fmla="*/ 0 w 275"/>
                  <a:gd name="T31" fmla="*/ 0 h 44"/>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275"/>
                  <a:gd name="T49" fmla="*/ 0 h 44"/>
                  <a:gd name="T50" fmla="*/ 275 w 275"/>
                  <a:gd name="T51" fmla="*/ 44 h 44"/>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275" h="44">
                    <a:moveTo>
                      <a:pt x="121" y="12"/>
                    </a:moveTo>
                    <a:lnTo>
                      <a:pt x="47" y="3"/>
                    </a:lnTo>
                    <a:lnTo>
                      <a:pt x="29" y="8"/>
                    </a:lnTo>
                    <a:lnTo>
                      <a:pt x="0" y="12"/>
                    </a:lnTo>
                    <a:lnTo>
                      <a:pt x="2" y="18"/>
                    </a:lnTo>
                    <a:lnTo>
                      <a:pt x="114" y="26"/>
                    </a:lnTo>
                    <a:lnTo>
                      <a:pt x="60" y="33"/>
                    </a:lnTo>
                    <a:lnTo>
                      <a:pt x="144" y="44"/>
                    </a:lnTo>
                    <a:lnTo>
                      <a:pt x="236" y="38"/>
                    </a:lnTo>
                    <a:lnTo>
                      <a:pt x="275" y="18"/>
                    </a:lnTo>
                    <a:lnTo>
                      <a:pt x="254" y="8"/>
                    </a:lnTo>
                    <a:lnTo>
                      <a:pt x="164" y="6"/>
                    </a:lnTo>
                    <a:lnTo>
                      <a:pt x="151" y="5"/>
                    </a:lnTo>
                    <a:lnTo>
                      <a:pt x="136" y="0"/>
                    </a:lnTo>
                    <a:lnTo>
                      <a:pt x="126" y="5"/>
                    </a:lnTo>
                    <a:lnTo>
                      <a:pt x="121" y="12"/>
                    </a:lnTo>
                    <a:close/>
                  </a:path>
                </a:pathLst>
              </a:custGeom>
              <a:solidFill>
                <a:srgbClr val="FF8080"/>
              </a:solidFill>
              <a:ln w="0" cap="flat" cmpd="sng">
                <a:noFill/>
                <a:prstDash val="solid"/>
                <a:round/>
                <a:headEnd type="none" w="med" len="med"/>
                <a:tailEnd type="none" w="med" len="med"/>
              </a:ln>
            </p:spPr>
            <p:txBody>
              <a:bodyPr/>
              <a:lstStyle/>
              <a:p>
                <a:endParaRPr lang="en-US" sz="2200" dirty="0">
                  <a:cs typeface="Calibri" pitchFamily="34" charset="0"/>
                </a:endParaRPr>
              </a:p>
            </p:txBody>
          </p:sp>
          <p:sp>
            <p:nvSpPr>
              <p:cNvPr id="323" name="Freeform 309"/>
              <p:cNvSpPr>
                <a:spLocks noChangeAspect="1"/>
              </p:cNvSpPr>
              <p:nvPr/>
            </p:nvSpPr>
            <p:spPr bwMode="auto">
              <a:xfrm>
                <a:off x="2867" y="1226"/>
                <a:ext cx="48" cy="11"/>
              </a:xfrm>
              <a:custGeom>
                <a:avLst/>
                <a:gdLst>
                  <a:gd name="T0" fmla="*/ 0 w 130"/>
                  <a:gd name="T1" fmla="*/ 0 h 28"/>
                  <a:gd name="T2" fmla="*/ 0 w 130"/>
                  <a:gd name="T3" fmla="*/ 0 h 28"/>
                  <a:gd name="T4" fmla="*/ 0 w 130"/>
                  <a:gd name="T5" fmla="*/ 0 h 28"/>
                  <a:gd name="T6" fmla="*/ 0 w 130"/>
                  <a:gd name="T7" fmla="*/ 0 h 28"/>
                  <a:gd name="T8" fmla="*/ 0 w 130"/>
                  <a:gd name="T9" fmla="*/ 0 h 28"/>
                  <a:gd name="T10" fmla="*/ 0 w 130"/>
                  <a:gd name="T11" fmla="*/ 0 h 28"/>
                  <a:gd name="T12" fmla="*/ 0 w 130"/>
                  <a:gd name="T13" fmla="*/ 0 h 28"/>
                  <a:gd name="T14" fmla="*/ 0 w 130"/>
                  <a:gd name="T15" fmla="*/ 0 h 28"/>
                  <a:gd name="T16" fmla="*/ 0 60000 65536"/>
                  <a:gd name="T17" fmla="*/ 0 60000 65536"/>
                  <a:gd name="T18" fmla="*/ 0 60000 65536"/>
                  <a:gd name="T19" fmla="*/ 0 60000 65536"/>
                  <a:gd name="T20" fmla="*/ 0 60000 65536"/>
                  <a:gd name="T21" fmla="*/ 0 60000 65536"/>
                  <a:gd name="T22" fmla="*/ 0 60000 65536"/>
                  <a:gd name="T23" fmla="*/ 0 60000 65536"/>
                  <a:gd name="T24" fmla="*/ 0 w 130"/>
                  <a:gd name="T25" fmla="*/ 0 h 28"/>
                  <a:gd name="T26" fmla="*/ 130 w 130"/>
                  <a:gd name="T27" fmla="*/ 28 h 2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30" h="28">
                    <a:moveTo>
                      <a:pt x="97" y="26"/>
                    </a:moveTo>
                    <a:lnTo>
                      <a:pt x="55" y="28"/>
                    </a:lnTo>
                    <a:lnTo>
                      <a:pt x="13" y="26"/>
                    </a:lnTo>
                    <a:lnTo>
                      <a:pt x="24" y="10"/>
                    </a:lnTo>
                    <a:lnTo>
                      <a:pt x="0" y="0"/>
                    </a:lnTo>
                    <a:lnTo>
                      <a:pt x="77" y="0"/>
                    </a:lnTo>
                    <a:lnTo>
                      <a:pt x="130" y="14"/>
                    </a:lnTo>
                    <a:lnTo>
                      <a:pt x="97" y="26"/>
                    </a:lnTo>
                    <a:close/>
                  </a:path>
                </a:pathLst>
              </a:custGeom>
              <a:solidFill>
                <a:srgbClr val="FF8080"/>
              </a:solidFill>
              <a:ln w="0" cap="flat" cmpd="sng">
                <a:noFill/>
                <a:prstDash val="solid"/>
                <a:round/>
                <a:headEnd type="none" w="med" len="med"/>
                <a:tailEnd type="none" w="med" len="med"/>
              </a:ln>
            </p:spPr>
            <p:txBody>
              <a:bodyPr/>
              <a:lstStyle/>
              <a:p>
                <a:endParaRPr lang="en-US" sz="2200" dirty="0">
                  <a:cs typeface="Calibri" pitchFamily="34" charset="0"/>
                </a:endParaRPr>
              </a:p>
            </p:txBody>
          </p:sp>
          <p:sp>
            <p:nvSpPr>
              <p:cNvPr id="324" name="Freeform 310"/>
              <p:cNvSpPr>
                <a:spLocks noChangeAspect="1"/>
              </p:cNvSpPr>
              <p:nvPr/>
            </p:nvSpPr>
            <p:spPr bwMode="auto">
              <a:xfrm>
                <a:off x="2824" y="1377"/>
                <a:ext cx="18" cy="9"/>
              </a:xfrm>
              <a:custGeom>
                <a:avLst/>
                <a:gdLst>
                  <a:gd name="T0" fmla="*/ 0 w 47"/>
                  <a:gd name="T1" fmla="*/ 0 h 25"/>
                  <a:gd name="T2" fmla="*/ 0 w 47"/>
                  <a:gd name="T3" fmla="*/ 0 h 25"/>
                  <a:gd name="T4" fmla="*/ 0 w 47"/>
                  <a:gd name="T5" fmla="*/ 0 h 25"/>
                  <a:gd name="T6" fmla="*/ 0 w 47"/>
                  <a:gd name="T7" fmla="*/ 0 h 25"/>
                  <a:gd name="T8" fmla="*/ 0 w 47"/>
                  <a:gd name="T9" fmla="*/ 0 h 25"/>
                  <a:gd name="T10" fmla="*/ 0 w 47"/>
                  <a:gd name="T11" fmla="*/ 0 h 25"/>
                  <a:gd name="T12" fmla="*/ 0 w 47"/>
                  <a:gd name="T13" fmla="*/ 0 h 25"/>
                  <a:gd name="T14" fmla="*/ 0 w 47"/>
                  <a:gd name="T15" fmla="*/ 0 h 25"/>
                  <a:gd name="T16" fmla="*/ 0 60000 65536"/>
                  <a:gd name="T17" fmla="*/ 0 60000 65536"/>
                  <a:gd name="T18" fmla="*/ 0 60000 65536"/>
                  <a:gd name="T19" fmla="*/ 0 60000 65536"/>
                  <a:gd name="T20" fmla="*/ 0 60000 65536"/>
                  <a:gd name="T21" fmla="*/ 0 60000 65536"/>
                  <a:gd name="T22" fmla="*/ 0 60000 65536"/>
                  <a:gd name="T23" fmla="*/ 0 60000 65536"/>
                  <a:gd name="T24" fmla="*/ 0 w 47"/>
                  <a:gd name="T25" fmla="*/ 0 h 25"/>
                  <a:gd name="T26" fmla="*/ 47 w 47"/>
                  <a:gd name="T27" fmla="*/ 25 h 2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47" h="25">
                    <a:moveTo>
                      <a:pt x="24" y="0"/>
                    </a:moveTo>
                    <a:lnTo>
                      <a:pt x="9" y="22"/>
                    </a:lnTo>
                    <a:lnTo>
                      <a:pt x="0" y="25"/>
                    </a:lnTo>
                    <a:lnTo>
                      <a:pt x="18" y="21"/>
                    </a:lnTo>
                    <a:lnTo>
                      <a:pt x="27" y="25"/>
                    </a:lnTo>
                    <a:lnTo>
                      <a:pt x="47" y="6"/>
                    </a:lnTo>
                    <a:lnTo>
                      <a:pt x="29" y="12"/>
                    </a:lnTo>
                    <a:lnTo>
                      <a:pt x="24" y="0"/>
                    </a:lnTo>
                    <a:close/>
                  </a:path>
                </a:pathLst>
              </a:custGeom>
              <a:solidFill>
                <a:srgbClr val="FF0000"/>
              </a:solidFill>
              <a:ln w="0">
                <a:noFill/>
                <a:prstDash val="solid"/>
                <a:round/>
                <a:headEnd/>
                <a:tailEnd/>
              </a:ln>
            </p:spPr>
            <p:txBody>
              <a:bodyPr/>
              <a:lstStyle/>
              <a:p>
                <a:endParaRPr lang="en-US" sz="2200" dirty="0">
                  <a:cs typeface="Calibri" pitchFamily="34" charset="0"/>
                </a:endParaRPr>
              </a:p>
            </p:txBody>
          </p:sp>
          <p:sp>
            <p:nvSpPr>
              <p:cNvPr id="325" name="Freeform 311"/>
              <p:cNvSpPr>
                <a:spLocks noChangeAspect="1"/>
              </p:cNvSpPr>
              <p:nvPr/>
            </p:nvSpPr>
            <p:spPr bwMode="auto">
              <a:xfrm>
                <a:off x="2895" y="1357"/>
                <a:ext cx="176" cy="186"/>
              </a:xfrm>
              <a:custGeom>
                <a:avLst/>
                <a:gdLst>
                  <a:gd name="T0" fmla="*/ 0 w 467"/>
                  <a:gd name="T1" fmla="*/ 0 h 494"/>
                  <a:gd name="T2" fmla="*/ 0 w 467"/>
                  <a:gd name="T3" fmla="*/ 0 h 494"/>
                  <a:gd name="T4" fmla="*/ 0 w 467"/>
                  <a:gd name="T5" fmla="*/ 0 h 494"/>
                  <a:gd name="T6" fmla="*/ 0 w 467"/>
                  <a:gd name="T7" fmla="*/ 0 h 494"/>
                  <a:gd name="T8" fmla="*/ 0 w 467"/>
                  <a:gd name="T9" fmla="*/ 0 h 494"/>
                  <a:gd name="T10" fmla="*/ 0 w 467"/>
                  <a:gd name="T11" fmla="*/ 0 h 494"/>
                  <a:gd name="T12" fmla="*/ 0 w 467"/>
                  <a:gd name="T13" fmla="*/ 0 h 494"/>
                  <a:gd name="T14" fmla="*/ 0 w 467"/>
                  <a:gd name="T15" fmla="*/ 0 h 494"/>
                  <a:gd name="T16" fmla="*/ 0 w 467"/>
                  <a:gd name="T17" fmla="*/ 0 h 494"/>
                  <a:gd name="T18" fmla="*/ 0 w 467"/>
                  <a:gd name="T19" fmla="*/ 0 h 494"/>
                  <a:gd name="T20" fmla="*/ 0 w 467"/>
                  <a:gd name="T21" fmla="*/ 0 h 494"/>
                  <a:gd name="T22" fmla="*/ 0 w 467"/>
                  <a:gd name="T23" fmla="*/ 0 h 494"/>
                  <a:gd name="T24" fmla="*/ 0 w 467"/>
                  <a:gd name="T25" fmla="*/ 0 h 494"/>
                  <a:gd name="T26" fmla="*/ 0 w 467"/>
                  <a:gd name="T27" fmla="*/ 0 h 494"/>
                  <a:gd name="T28" fmla="*/ 0 w 467"/>
                  <a:gd name="T29" fmla="*/ 0 h 494"/>
                  <a:gd name="T30" fmla="*/ 0 w 467"/>
                  <a:gd name="T31" fmla="*/ 0 h 494"/>
                  <a:gd name="T32" fmla="*/ 0 w 467"/>
                  <a:gd name="T33" fmla="*/ 0 h 494"/>
                  <a:gd name="T34" fmla="*/ 0 w 467"/>
                  <a:gd name="T35" fmla="*/ 0 h 494"/>
                  <a:gd name="T36" fmla="*/ 0 w 467"/>
                  <a:gd name="T37" fmla="*/ 0 h 494"/>
                  <a:gd name="T38" fmla="*/ 0 w 467"/>
                  <a:gd name="T39" fmla="*/ 0 h 494"/>
                  <a:gd name="T40" fmla="*/ 0 w 467"/>
                  <a:gd name="T41" fmla="*/ 0 h 494"/>
                  <a:gd name="T42" fmla="*/ 0 w 467"/>
                  <a:gd name="T43" fmla="*/ 0 h 494"/>
                  <a:gd name="T44" fmla="*/ 0 w 467"/>
                  <a:gd name="T45" fmla="*/ 0 h 494"/>
                  <a:gd name="T46" fmla="*/ 0 w 467"/>
                  <a:gd name="T47" fmla="*/ 0 h 494"/>
                  <a:gd name="T48" fmla="*/ 0 w 467"/>
                  <a:gd name="T49" fmla="*/ 0 h 494"/>
                  <a:gd name="T50" fmla="*/ 0 w 467"/>
                  <a:gd name="T51" fmla="*/ 0 h 494"/>
                  <a:gd name="T52" fmla="*/ 0 w 467"/>
                  <a:gd name="T53" fmla="*/ 0 h 494"/>
                  <a:gd name="T54" fmla="*/ 0 w 467"/>
                  <a:gd name="T55" fmla="*/ 0 h 494"/>
                  <a:gd name="T56" fmla="*/ 0 w 467"/>
                  <a:gd name="T57" fmla="*/ 0 h 494"/>
                  <a:gd name="T58" fmla="*/ 0 w 467"/>
                  <a:gd name="T59" fmla="*/ 0 h 494"/>
                  <a:gd name="T60" fmla="*/ 0 w 467"/>
                  <a:gd name="T61" fmla="*/ 0 h 494"/>
                  <a:gd name="T62" fmla="*/ 0 w 467"/>
                  <a:gd name="T63" fmla="*/ 0 h 494"/>
                  <a:gd name="T64" fmla="*/ 0 w 467"/>
                  <a:gd name="T65" fmla="*/ 0 h 494"/>
                  <a:gd name="T66" fmla="*/ 0 w 467"/>
                  <a:gd name="T67" fmla="*/ 0 h 494"/>
                  <a:gd name="T68" fmla="*/ 0 w 467"/>
                  <a:gd name="T69" fmla="*/ 0 h 494"/>
                  <a:gd name="T70" fmla="*/ 0 w 467"/>
                  <a:gd name="T71" fmla="*/ 0 h 494"/>
                  <a:gd name="T72" fmla="*/ 0 w 467"/>
                  <a:gd name="T73" fmla="*/ 0 h 494"/>
                  <a:gd name="T74" fmla="*/ 0 w 467"/>
                  <a:gd name="T75" fmla="*/ 0 h 494"/>
                  <a:gd name="T76" fmla="*/ 0 w 467"/>
                  <a:gd name="T77" fmla="*/ 0 h 494"/>
                  <a:gd name="T78" fmla="*/ 0 w 467"/>
                  <a:gd name="T79" fmla="*/ 0 h 494"/>
                  <a:gd name="T80" fmla="*/ 0 w 467"/>
                  <a:gd name="T81" fmla="*/ 0 h 494"/>
                  <a:gd name="T82" fmla="*/ 0 w 467"/>
                  <a:gd name="T83" fmla="*/ 0 h 494"/>
                  <a:gd name="T84" fmla="*/ 0 w 467"/>
                  <a:gd name="T85" fmla="*/ 0 h 494"/>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467"/>
                  <a:gd name="T130" fmla="*/ 0 h 494"/>
                  <a:gd name="T131" fmla="*/ 467 w 467"/>
                  <a:gd name="T132" fmla="*/ 494 h 494"/>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467" h="494">
                    <a:moveTo>
                      <a:pt x="392" y="266"/>
                    </a:moveTo>
                    <a:lnTo>
                      <a:pt x="378" y="249"/>
                    </a:lnTo>
                    <a:lnTo>
                      <a:pt x="375" y="206"/>
                    </a:lnTo>
                    <a:lnTo>
                      <a:pt x="328" y="152"/>
                    </a:lnTo>
                    <a:lnTo>
                      <a:pt x="351" y="118"/>
                    </a:lnTo>
                    <a:lnTo>
                      <a:pt x="297" y="88"/>
                    </a:lnTo>
                    <a:lnTo>
                      <a:pt x="294" y="57"/>
                    </a:lnTo>
                    <a:lnTo>
                      <a:pt x="297" y="46"/>
                    </a:lnTo>
                    <a:lnTo>
                      <a:pt x="294" y="17"/>
                    </a:lnTo>
                    <a:lnTo>
                      <a:pt x="236" y="0"/>
                    </a:lnTo>
                    <a:lnTo>
                      <a:pt x="185" y="20"/>
                    </a:lnTo>
                    <a:lnTo>
                      <a:pt x="173" y="55"/>
                    </a:lnTo>
                    <a:lnTo>
                      <a:pt x="152" y="66"/>
                    </a:lnTo>
                    <a:lnTo>
                      <a:pt x="104" y="64"/>
                    </a:lnTo>
                    <a:lnTo>
                      <a:pt x="64" y="57"/>
                    </a:lnTo>
                    <a:lnTo>
                      <a:pt x="24" y="33"/>
                    </a:lnTo>
                    <a:lnTo>
                      <a:pt x="0" y="46"/>
                    </a:lnTo>
                    <a:lnTo>
                      <a:pt x="104" y="90"/>
                    </a:lnTo>
                    <a:lnTo>
                      <a:pt x="140" y="155"/>
                    </a:lnTo>
                    <a:lnTo>
                      <a:pt x="158" y="200"/>
                    </a:lnTo>
                    <a:lnTo>
                      <a:pt x="175" y="197"/>
                    </a:lnTo>
                    <a:lnTo>
                      <a:pt x="194" y="211"/>
                    </a:lnTo>
                    <a:lnTo>
                      <a:pt x="203" y="245"/>
                    </a:lnTo>
                    <a:lnTo>
                      <a:pt x="139" y="294"/>
                    </a:lnTo>
                    <a:lnTo>
                      <a:pt x="113" y="321"/>
                    </a:lnTo>
                    <a:lnTo>
                      <a:pt x="80" y="336"/>
                    </a:lnTo>
                    <a:lnTo>
                      <a:pt x="88" y="391"/>
                    </a:lnTo>
                    <a:lnTo>
                      <a:pt x="100" y="454"/>
                    </a:lnTo>
                    <a:lnTo>
                      <a:pt x="143" y="467"/>
                    </a:lnTo>
                    <a:lnTo>
                      <a:pt x="143" y="475"/>
                    </a:lnTo>
                    <a:lnTo>
                      <a:pt x="160" y="473"/>
                    </a:lnTo>
                    <a:lnTo>
                      <a:pt x="175" y="494"/>
                    </a:lnTo>
                    <a:lnTo>
                      <a:pt x="185" y="487"/>
                    </a:lnTo>
                    <a:lnTo>
                      <a:pt x="280" y="469"/>
                    </a:lnTo>
                    <a:lnTo>
                      <a:pt x="300" y="460"/>
                    </a:lnTo>
                    <a:lnTo>
                      <a:pt x="351" y="460"/>
                    </a:lnTo>
                    <a:lnTo>
                      <a:pt x="381" y="430"/>
                    </a:lnTo>
                    <a:lnTo>
                      <a:pt x="409" y="402"/>
                    </a:lnTo>
                    <a:lnTo>
                      <a:pt x="439" y="372"/>
                    </a:lnTo>
                    <a:lnTo>
                      <a:pt x="467" y="342"/>
                    </a:lnTo>
                    <a:lnTo>
                      <a:pt x="397" y="302"/>
                    </a:lnTo>
                    <a:lnTo>
                      <a:pt x="415" y="288"/>
                    </a:lnTo>
                    <a:lnTo>
                      <a:pt x="392" y="266"/>
                    </a:lnTo>
                    <a:close/>
                  </a:path>
                </a:pathLst>
              </a:custGeom>
              <a:solidFill>
                <a:srgbClr val="FF8080"/>
              </a:solidFill>
              <a:ln w="0" cap="flat" cmpd="sng">
                <a:noFill/>
                <a:prstDash val="solid"/>
                <a:round/>
                <a:headEnd type="none" w="med" len="med"/>
                <a:tailEnd type="none" w="med" len="med"/>
              </a:ln>
            </p:spPr>
            <p:txBody>
              <a:bodyPr/>
              <a:lstStyle/>
              <a:p>
                <a:endParaRPr lang="en-US" sz="2200" dirty="0">
                  <a:cs typeface="Calibri" pitchFamily="34" charset="0"/>
                </a:endParaRPr>
              </a:p>
            </p:txBody>
          </p:sp>
          <p:sp>
            <p:nvSpPr>
              <p:cNvPr id="326" name="Freeform 312"/>
              <p:cNvSpPr>
                <a:spLocks noChangeAspect="1"/>
              </p:cNvSpPr>
              <p:nvPr/>
            </p:nvSpPr>
            <p:spPr bwMode="auto">
              <a:xfrm>
                <a:off x="2776" y="1758"/>
                <a:ext cx="122" cy="49"/>
              </a:xfrm>
              <a:custGeom>
                <a:avLst/>
                <a:gdLst>
                  <a:gd name="T0" fmla="*/ 0 w 327"/>
                  <a:gd name="T1" fmla="*/ 0 h 131"/>
                  <a:gd name="T2" fmla="*/ 0 w 327"/>
                  <a:gd name="T3" fmla="*/ 0 h 131"/>
                  <a:gd name="T4" fmla="*/ 0 w 327"/>
                  <a:gd name="T5" fmla="*/ 0 h 131"/>
                  <a:gd name="T6" fmla="*/ 0 w 327"/>
                  <a:gd name="T7" fmla="*/ 0 h 131"/>
                  <a:gd name="T8" fmla="*/ 0 w 327"/>
                  <a:gd name="T9" fmla="*/ 0 h 131"/>
                  <a:gd name="T10" fmla="*/ 0 w 327"/>
                  <a:gd name="T11" fmla="*/ 0 h 131"/>
                  <a:gd name="T12" fmla="*/ 0 w 327"/>
                  <a:gd name="T13" fmla="*/ 0 h 131"/>
                  <a:gd name="T14" fmla="*/ 0 w 327"/>
                  <a:gd name="T15" fmla="*/ 0 h 131"/>
                  <a:gd name="T16" fmla="*/ 0 w 327"/>
                  <a:gd name="T17" fmla="*/ 0 h 131"/>
                  <a:gd name="T18" fmla="*/ 0 w 327"/>
                  <a:gd name="T19" fmla="*/ 0 h 131"/>
                  <a:gd name="T20" fmla="*/ 0 w 327"/>
                  <a:gd name="T21" fmla="*/ 0 h 131"/>
                  <a:gd name="T22" fmla="*/ 0 w 327"/>
                  <a:gd name="T23" fmla="*/ 0 h 131"/>
                  <a:gd name="T24" fmla="*/ 0 w 327"/>
                  <a:gd name="T25" fmla="*/ 0 h 131"/>
                  <a:gd name="T26" fmla="*/ 0 w 327"/>
                  <a:gd name="T27" fmla="*/ 0 h 131"/>
                  <a:gd name="T28" fmla="*/ 0 w 327"/>
                  <a:gd name="T29" fmla="*/ 0 h 131"/>
                  <a:gd name="T30" fmla="*/ 0 w 327"/>
                  <a:gd name="T31" fmla="*/ 0 h 131"/>
                  <a:gd name="T32" fmla="*/ 0 w 327"/>
                  <a:gd name="T33" fmla="*/ 0 h 131"/>
                  <a:gd name="T34" fmla="*/ 0 w 327"/>
                  <a:gd name="T35" fmla="*/ 0 h 131"/>
                  <a:gd name="T36" fmla="*/ 0 w 327"/>
                  <a:gd name="T37" fmla="*/ 0 h 131"/>
                  <a:gd name="T38" fmla="*/ 0 w 327"/>
                  <a:gd name="T39" fmla="*/ 0 h 131"/>
                  <a:gd name="T40" fmla="*/ 0 w 327"/>
                  <a:gd name="T41" fmla="*/ 0 h 131"/>
                  <a:gd name="T42" fmla="*/ 0 w 327"/>
                  <a:gd name="T43" fmla="*/ 0 h 131"/>
                  <a:gd name="T44" fmla="*/ 0 w 327"/>
                  <a:gd name="T45" fmla="*/ 0 h 131"/>
                  <a:gd name="T46" fmla="*/ 0 w 327"/>
                  <a:gd name="T47" fmla="*/ 0 h 131"/>
                  <a:gd name="T48" fmla="*/ 0 w 327"/>
                  <a:gd name="T49" fmla="*/ 0 h 131"/>
                  <a:gd name="T50" fmla="*/ 0 w 327"/>
                  <a:gd name="T51" fmla="*/ 0 h 131"/>
                  <a:gd name="T52" fmla="*/ 0 w 327"/>
                  <a:gd name="T53" fmla="*/ 0 h 131"/>
                  <a:gd name="T54" fmla="*/ 0 w 327"/>
                  <a:gd name="T55" fmla="*/ 0 h 131"/>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327"/>
                  <a:gd name="T85" fmla="*/ 0 h 131"/>
                  <a:gd name="T86" fmla="*/ 327 w 327"/>
                  <a:gd name="T87" fmla="*/ 131 h 131"/>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327" h="131">
                    <a:moveTo>
                      <a:pt x="115" y="108"/>
                    </a:moveTo>
                    <a:lnTo>
                      <a:pt x="69" y="114"/>
                    </a:lnTo>
                    <a:lnTo>
                      <a:pt x="42" y="111"/>
                    </a:lnTo>
                    <a:lnTo>
                      <a:pt x="42" y="109"/>
                    </a:lnTo>
                    <a:lnTo>
                      <a:pt x="8" y="100"/>
                    </a:lnTo>
                    <a:lnTo>
                      <a:pt x="5" y="100"/>
                    </a:lnTo>
                    <a:lnTo>
                      <a:pt x="3" y="97"/>
                    </a:lnTo>
                    <a:lnTo>
                      <a:pt x="0" y="90"/>
                    </a:lnTo>
                    <a:lnTo>
                      <a:pt x="2" y="75"/>
                    </a:lnTo>
                    <a:lnTo>
                      <a:pt x="32" y="81"/>
                    </a:lnTo>
                    <a:lnTo>
                      <a:pt x="39" y="82"/>
                    </a:lnTo>
                    <a:lnTo>
                      <a:pt x="53" y="73"/>
                    </a:lnTo>
                    <a:lnTo>
                      <a:pt x="89" y="72"/>
                    </a:lnTo>
                    <a:lnTo>
                      <a:pt x="141" y="72"/>
                    </a:lnTo>
                    <a:lnTo>
                      <a:pt x="153" y="67"/>
                    </a:lnTo>
                    <a:lnTo>
                      <a:pt x="145" y="37"/>
                    </a:lnTo>
                    <a:lnTo>
                      <a:pt x="181" y="8"/>
                    </a:lnTo>
                    <a:lnTo>
                      <a:pt x="205" y="20"/>
                    </a:lnTo>
                    <a:lnTo>
                      <a:pt x="230" y="0"/>
                    </a:lnTo>
                    <a:lnTo>
                      <a:pt x="299" y="8"/>
                    </a:lnTo>
                    <a:lnTo>
                      <a:pt x="327" y="49"/>
                    </a:lnTo>
                    <a:lnTo>
                      <a:pt x="311" y="67"/>
                    </a:lnTo>
                    <a:lnTo>
                      <a:pt x="306" y="70"/>
                    </a:lnTo>
                    <a:lnTo>
                      <a:pt x="292" y="106"/>
                    </a:lnTo>
                    <a:lnTo>
                      <a:pt x="287" y="111"/>
                    </a:lnTo>
                    <a:lnTo>
                      <a:pt x="202" y="131"/>
                    </a:lnTo>
                    <a:lnTo>
                      <a:pt x="184" y="128"/>
                    </a:lnTo>
                    <a:lnTo>
                      <a:pt x="115" y="108"/>
                    </a:lnTo>
                    <a:close/>
                  </a:path>
                </a:pathLst>
              </a:custGeom>
              <a:solidFill>
                <a:srgbClr val="FF8080"/>
              </a:solidFill>
              <a:ln w="0" cap="flat" cmpd="sng">
                <a:noFill/>
                <a:prstDash val="solid"/>
                <a:round/>
                <a:headEnd type="none" w="med" len="med"/>
                <a:tailEnd type="none" w="med" len="med"/>
              </a:ln>
            </p:spPr>
            <p:txBody>
              <a:bodyPr/>
              <a:lstStyle/>
              <a:p>
                <a:endParaRPr lang="en-US" sz="2200" dirty="0">
                  <a:cs typeface="Calibri" pitchFamily="34" charset="0"/>
                </a:endParaRPr>
              </a:p>
            </p:txBody>
          </p:sp>
          <p:sp>
            <p:nvSpPr>
              <p:cNvPr id="327" name="Freeform 313"/>
              <p:cNvSpPr>
                <a:spLocks noChangeAspect="1"/>
              </p:cNvSpPr>
              <p:nvPr/>
            </p:nvSpPr>
            <p:spPr bwMode="auto">
              <a:xfrm>
                <a:off x="2880" y="1831"/>
                <a:ext cx="67" cy="56"/>
              </a:xfrm>
              <a:custGeom>
                <a:avLst/>
                <a:gdLst>
                  <a:gd name="T0" fmla="*/ 0 w 176"/>
                  <a:gd name="T1" fmla="*/ 0 h 146"/>
                  <a:gd name="T2" fmla="*/ 0 w 176"/>
                  <a:gd name="T3" fmla="*/ 0 h 146"/>
                  <a:gd name="T4" fmla="*/ 0 w 176"/>
                  <a:gd name="T5" fmla="*/ 0 h 146"/>
                  <a:gd name="T6" fmla="*/ 0 w 176"/>
                  <a:gd name="T7" fmla="*/ 0 h 146"/>
                  <a:gd name="T8" fmla="*/ 0 w 176"/>
                  <a:gd name="T9" fmla="*/ 0 h 146"/>
                  <a:gd name="T10" fmla="*/ 0 w 176"/>
                  <a:gd name="T11" fmla="*/ 0 h 146"/>
                  <a:gd name="T12" fmla="*/ 0 w 176"/>
                  <a:gd name="T13" fmla="*/ 0 h 146"/>
                  <a:gd name="T14" fmla="*/ 0 w 176"/>
                  <a:gd name="T15" fmla="*/ 0 h 146"/>
                  <a:gd name="T16" fmla="*/ 0 w 176"/>
                  <a:gd name="T17" fmla="*/ 0 h 146"/>
                  <a:gd name="T18" fmla="*/ 0 w 176"/>
                  <a:gd name="T19" fmla="*/ 0 h 146"/>
                  <a:gd name="T20" fmla="*/ 0 w 176"/>
                  <a:gd name="T21" fmla="*/ 0 h 146"/>
                  <a:gd name="T22" fmla="*/ 0 w 176"/>
                  <a:gd name="T23" fmla="*/ 0 h 146"/>
                  <a:gd name="T24" fmla="*/ 0 w 176"/>
                  <a:gd name="T25" fmla="*/ 0 h 146"/>
                  <a:gd name="T26" fmla="*/ 0 w 176"/>
                  <a:gd name="T27" fmla="*/ 0 h 146"/>
                  <a:gd name="T28" fmla="*/ 0 w 176"/>
                  <a:gd name="T29" fmla="*/ 0 h 146"/>
                  <a:gd name="T30" fmla="*/ 0 w 176"/>
                  <a:gd name="T31" fmla="*/ 0 h 146"/>
                  <a:gd name="T32" fmla="*/ 0 w 176"/>
                  <a:gd name="T33" fmla="*/ 0 h 146"/>
                  <a:gd name="T34" fmla="*/ 0 w 176"/>
                  <a:gd name="T35" fmla="*/ 0 h 146"/>
                  <a:gd name="T36" fmla="*/ 0 w 176"/>
                  <a:gd name="T37" fmla="*/ 0 h 146"/>
                  <a:gd name="T38" fmla="*/ 0 w 176"/>
                  <a:gd name="T39" fmla="*/ 0 h 146"/>
                  <a:gd name="T40" fmla="*/ 0 w 176"/>
                  <a:gd name="T41" fmla="*/ 0 h 146"/>
                  <a:gd name="T42" fmla="*/ 0 w 176"/>
                  <a:gd name="T43" fmla="*/ 0 h 146"/>
                  <a:gd name="T44" fmla="*/ 0 w 176"/>
                  <a:gd name="T45" fmla="*/ 0 h 146"/>
                  <a:gd name="T46" fmla="*/ 0 w 176"/>
                  <a:gd name="T47" fmla="*/ 0 h 146"/>
                  <a:gd name="T48" fmla="*/ 0 w 176"/>
                  <a:gd name="T49" fmla="*/ 0 h 146"/>
                  <a:gd name="T50" fmla="*/ 0 w 176"/>
                  <a:gd name="T51" fmla="*/ 0 h 146"/>
                  <a:gd name="T52" fmla="*/ 0 w 176"/>
                  <a:gd name="T53" fmla="*/ 0 h 146"/>
                  <a:gd name="T54" fmla="*/ 0 w 176"/>
                  <a:gd name="T55" fmla="*/ 0 h 146"/>
                  <a:gd name="T56" fmla="*/ 0 w 176"/>
                  <a:gd name="T57" fmla="*/ 0 h 146"/>
                  <a:gd name="T58" fmla="*/ 0 w 176"/>
                  <a:gd name="T59" fmla="*/ 0 h 146"/>
                  <a:gd name="T60" fmla="*/ 0 w 176"/>
                  <a:gd name="T61" fmla="*/ 0 h 146"/>
                  <a:gd name="T62" fmla="*/ 0 w 176"/>
                  <a:gd name="T63" fmla="*/ 0 h 146"/>
                  <a:gd name="T64" fmla="*/ 0 w 176"/>
                  <a:gd name="T65" fmla="*/ 0 h 146"/>
                  <a:gd name="T66" fmla="*/ 0 w 176"/>
                  <a:gd name="T67" fmla="*/ 0 h 146"/>
                  <a:gd name="T68" fmla="*/ 0 w 176"/>
                  <a:gd name="T69" fmla="*/ 0 h 146"/>
                  <a:gd name="T70" fmla="*/ 0 w 176"/>
                  <a:gd name="T71" fmla="*/ 0 h 146"/>
                  <a:gd name="T72" fmla="*/ 0 w 176"/>
                  <a:gd name="T73" fmla="*/ 0 h 146"/>
                  <a:gd name="T74" fmla="*/ 0 w 176"/>
                  <a:gd name="T75" fmla="*/ 0 h 146"/>
                  <a:gd name="T76" fmla="*/ 0 w 176"/>
                  <a:gd name="T77" fmla="*/ 0 h 146"/>
                  <a:gd name="T78" fmla="*/ 0 w 176"/>
                  <a:gd name="T79" fmla="*/ 0 h 146"/>
                  <a:gd name="T80" fmla="*/ 0 w 176"/>
                  <a:gd name="T81" fmla="*/ 0 h 146"/>
                  <a:gd name="T82" fmla="*/ 0 w 176"/>
                  <a:gd name="T83" fmla="*/ 0 h 146"/>
                  <a:gd name="T84" fmla="*/ 0 w 176"/>
                  <a:gd name="T85" fmla="*/ 0 h 146"/>
                  <a:gd name="T86" fmla="*/ 0 w 176"/>
                  <a:gd name="T87" fmla="*/ 0 h 146"/>
                  <a:gd name="T88" fmla="*/ 0 w 176"/>
                  <a:gd name="T89" fmla="*/ 0 h 14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176"/>
                  <a:gd name="T136" fmla="*/ 0 h 146"/>
                  <a:gd name="T137" fmla="*/ 176 w 176"/>
                  <a:gd name="T138" fmla="*/ 146 h 14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176" h="146">
                    <a:moveTo>
                      <a:pt x="156" y="19"/>
                    </a:moveTo>
                    <a:lnTo>
                      <a:pt x="158" y="27"/>
                    </a:lnTo>
                    <a:lnTo>
                      <a:pt x="155" y="36"/>
                    </a:lnTo>
                    <a:lnTo>
                      <a:pt x="147" y="45"/>
                    </a:lnTo>
                    <a:lnTo>
                      <a:pt x="149" y="49"/>
                    </a:lnTo>
                    <a:lnTo>
                      <a:pt x="156" y="55"/>
                    </a:lnTo>
                    <a:lnTo>
                      <a:pt x="176" y="67"/>
                    </a:lnTo>
                    <a:lnTo>
                      <a:pt x="159" y="75"/>
                    </a:lnTo>
                    <a:lnTo>
                      <a:pt x="170" y="81"/>
                    </a:lnTo>
                    <a:lnTo>
                      <a:pt x="171" y="94"/>
                    </a:lnTo>
                    <a:lnTo>
                      <a:pt x="146" y="99"/>
                    </a:lnTo>
                    <a:lnTo>
                      <a:pt x="156" y="108"/>
                    </a:lnTo>
                    <a:lnTo>
                      <a:pt x="150" y="113"/>
                    </a:lnTo>
                    <a:lnTo>
                      <a:pt x="143" y="108"/>
                    </a:lnTo>
                    <a:lnTo>
                      <a:pt x="132" y="122"/>
                    </a:lnTo>
                    <a:lnTo>
                      <a:pt x="126" y="127"/>
                    </a:lnTo>
                    <a:lnTo>
                      <a:pt x="137" y="143"/>
                    </a:lnTo>
                    <a:lnTo>
                      <a:pt x="126" y="146"/>
                    </a:lnTo>
                    <a:lnTo>
                      <a:pt x="118" y="142"/>
                    </a:lnTo>
                    <a:lnTo>
                      <a:pt x="104" y="133"/>
                    </a:lnTo>
                    <a:lnTo>
                      <a:pt x="92" y="127"/>
                    </a:lnTo>
                    <a:lnTo>
                      <a:pt x="92" y="122"/>
                    </a:lnTo>
                    <a:lnTo>
                      <a:pt x="74" y="106"/>
                    </a:lnTo>
                    <a:lnTo>
                      <a:pt x="71" y="100"/>
                    </a:lnTo>
                    <a:lnTo>
                      <a:pt x="61" y="94"/>
                    </a:lnTo>
                    <a:lnTo>
                      <a:pt x="25" y="61"/>
                    </a:lnTo>
                    <a:lnTo>
                      <a:pt x="26" y="58"/>
                    </a:lnTo>
                    <a:lnTo>
                      <a:pt x="19" y="57"/>
                    </a:lnTo>
                    <a:lnTo>
                      <a:pt x="10" y="33"/>
                    </a:lnTo>
                    <a:lnTo>
                      <a:pt x="1" y="25"/>
                    </a:lnTo>
                    <a:lnTo>
                      <a:pt x="0" y="5"/>
                    </a:lnTo>
                    <a:lnTo>
                      <a:pt x="10" y="3"/>
                    </a:lnTo>
                    <a:lnTo>
                      <a:pt x="22" y="15"/>
                    </a:lnTo>
                    <a:lnTo>
                      <a:pt x="32" y="0"/>
                    </a:lnTo>
                    <a:lnTo>
                      <a:pt x="47" y="0"/>
                    </a:lnTo>
                    <a:lnTo>
                      <a:pt x="59" y="5"/>
                    </a:lnTo>
                    <a:lnTo>
                      <a:pt x="91" y="11"/>
                    </a:lnTo>
                    <a:lnTo>
                      <a:pt x="95" y="5"/>
                    </a:lnTo>
                    <a:lnTo>
                      <a:pt x="103" y="11"/>
                    </a:lnTo>
                    <a:lnTo>
                      <a:pt x="107" y="6"/>
                    </a:lnTo>
                    <a:lnTo>
                      <a:pt x="118" y="11"/>
                    </a:lnTo>
                    <a:lnTo>
                      <a:pt x="125" y="9"/>
                    </a:lnTo>
                    <a:lnTo>
                      <a:pt x="134" y="18"/>
                    </a:lnTo>
                    <a:lnTo>
                      <a:pt x="143" y="19"/>
                    </a:lnTo>
                    <a:lnTo>
                      <a:pt x="156" y="19"/>
                    </a:lnTo>
                    <a:close/>
                  </a:path>
                </a:pathLst>
              </a:custGeom>
              <a:blipFill dpi="0" rotWithShape="0">
                <a:blip r:embed="rId2" cstate="print"/>
                <a:srcRect/>
                <a:tile tx="0" ty="0" sx="100000" sy="100000" flip="none" algn="tl"/>
              </a:blipFill>
              <a:ln w="0">
                <a:noFill/>
                <a:prstDash val="solid"/>
                <a:round/>
                <a:headEnd/>
                <a:tailEnd/>
              </a:ln>
            </p:spPr>
            <p:txBody>
              <a:bodyPr/>
              <a:lstStyle/>
              <a:p>
                <a:endParaRPr lang="en-US" sz="2200" dirty="0">
                  <a:cs typeface="Calibri" pitchFamily="34" charset="0"/>
                </a:endParaRPr>
              </a:p>
            </p:txBody>
          </p:sp>
          <p:sp>
            <p:nvSpPr>
              <p:cNvPr id="328" name="Freeform 314"/>
              <p:cNvSpPr>
                <a:spLocks noChangeAspect="1"/>
              </p:cNvSpPr>
              <p:nvPr/>
            </p:nvSpPr>
            <p:spPr bwMode="auto">
              <a:xfrm>
                <a:off x="2845" y="1804"/>
                <a:ext cx="95" cy="76"/>
              </a:xfrm>
              <a:custGeom>
                <a:avLst/>
                <a:gdLst>
                  <a:gd name="T0" fmla="*/ 0 w 252"/>
                  <a:gd name="T1" fmla="*/ 0 h 200"/>
                  <a:gd name="T2" fmla="*/ 0 w 252"/>
                  <a:gd name="T3" fmla="*/ 0 h 200"/>
                  <a:gd name="T4" fmla="*/ 0 w 252"/>
                  <a:gd name="T5" fmla="*/ 0 h 200"/>
                  <a:gd name="T6" fmla="*/ 0 w 252"/>
                  <a:gd name="T7" fmla="*/ 0 h 200"/>
                  <a:gd name="T8" fmla="*/ 0 w 252"/>
                  <a:gd name="T9" fmla="*/ 0 h 200"/>
                  <a:gd name="T10" fmla="*/ 0 w 252"/>
                  <a:gd name="T11" fmla="*/ 0 h 200"/>
                  <a:gd name="T12" fmla="*/ 0 w 252"/>
                  <a:gd name="T13" fmla="*/ 0 h 200"/>
                  <a:gd name="T14" fmla="*/ 0 w 252"/>
                  <a:gd name="T15" fmla="*/ 0 h 200"/>
                  <a:gd name="T16" fmla="*/ 0 w 252"/>
                  <a:gd name="T17" fmla="*/ 0 h 200"/>
                  <a:gd name="T18" fmla="*/ 0 w 252"/>
                  <a:gd name="T19" fmla="*/ 0 h 200"/>
                  <a:gd name="T20" fmla="*/ 0 w 252"/>
                  <a:gd name="T21" fmla="*/ 0 h 200"/>
                  <a:gd name="T22" fmla="*/ 0 w 252"/>
                  <a:gd name="T23" fmla="*/ 0 h 200"/>
                  <a:gd name="T24" fmla="*/ 0 w 252"/>
                  <a:gd name="T25" fmla="*/ 0 h 200"/>
                  <a:gd name="T26" fmla="*/ 0 w 252"/>
                  <a:gd name="T27" fmla="*/ 0 h 200"/>
                  <a:gd name="T28" fmla="*/ 0 w 252"/>
                  <a:gd name="T29" fmla="*/ 0 h 200"/>
                  <a:gd name="T30" fmla="*/ 0 w 252"/>
                  <a:gd name="T31" fmla="*/ 0 h 200"/>
                  <a:gd name="T32" fmla="*/ 0 w 252"/>
                  <a:gd name="T33" fmla="*/ 0 h 200"/>
                  <a:gd name="T34" fmla="*/ 0 w 252"/>
                  <a:gd name="T35" fmla="*/ 0 h 200"/>
                  <a:gd name="T36" fmla="*/ 0 w 252"/>
                  <a:gd name="T37" fmla="*/ 0 h 200"/>
                  <a:gd name="T38" fmla="*/ 0 w 252"/>
                  <a:gd name="T39" fmla="*/ 0 h 200"/>
                  <a:gd name="T40" fmla="*/ 0 w 252"/>
                  <a:gd name="T41" fmla="*/ 0 h 200"/>
                  <a:gd name="T42" fmla="*/ 0 w 252"/>
                  <a:gd name="T43" fmla="*/ 0 h 200"/>
                  <a:gd name="T44" fmla="*/ 0 w 252"/>
                  <a:gd name="T45" fmla="*/ 0 h 200"/>
                  <a:gd name="T46" fmla="*/ 0 w 252"/>
                  <a:gd name="T47" fmla="*/ 0 h 200"/>
                  <a:gd name="T48" fmla="*/ 0 w 252"/>
                  <a:gd name="T49" fmla="*/ 0 h 200"/>
                  <a:gd name="T50" fmla="*/ 0 w 252"/>
                  <a:gd name="T51" fmla="*/ 0 h 200"/>
                  <a:gd name="T52" fmla="*/ 0 w 252"/>
                  <a:gd name="T53" fmla="*/ 0 h 200"/>
                  <a:gd name="T54" fmla="*/ 0 w 252"/>
                  <a:gd name="T55" fmla="*/ 0 h 200"/>
                  <a:gd name="T56" fmla="*/ 0 w 252"/>
                  <a:gd name="T57" fmla="*/ 0 h 200"/>
                  <a:gd name="T58" fmla="*/ 0 w 252"/>
                  <a:gd name="T59" fmla="*/ 0 h 200"/>
                  <a:gd name="T60" fmla="*/ 0 w 252"/>
                  <a:gd name="T61" fmla="*/ 0 h 200"/>
                  <a:gd name="T62" fmla="*/ 0 w 252"/>
                  <a:gd name="T63" fmla="*/ 0 h 20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252"/>
                  <a:gd name="T97" fmla="*/ 0 h 200"/>
                  <a:gd name="T98" fmla="*/ 252 w 252"/>
                  <a:gd name="T99" fmla="*/ 200 h 200"/>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252" h="200">
                    <a:moveTo>
                      <a:pt x="227" y="91"/>
                    </a:moveTo>
                    <a:lnTo>
                      <a:pt x="236" y="92"/>
                    </a:lnTo>
                    <a:lnTo>
                      <a:pt x="240" y="81"/>
                    </a:lnTo>
                    <a:lnTo>
                      <a:pt x="252" y="76"/>
                    </a:lnTo>
                    <a:lnTo>
                      <a:pt x="252" y="73"/>
                    </a:lnTo>
                    <a:lnTo>
                      <a:pt x="237" y="69"/>
                    </a:lnTo>
                    <a:lnTo>
                      <a:pt x="233" y="66"/>
                    </a:lnTo>
                    <a:lnTo>
                      <a:pt x="237" y="61"/>
                    </a:lnTo>
                    <a:lnTo>
                      <a:pt x="233" y="60"/>
                    </a:lnTo>
                    <a:lnTo>
                      <a:pt x="221" y="39"/>
                    </a:lnTo>
                    <a:lnTo>
                      <a:pt x="157" y="34"/>
                    </a:lnTo>
                    <a:lnTo>
                      <a:pt x="118" y="0"/>
                    </a:lnTo>
                    <a:lnTo>
                      <a:pt x="115" y="6"/>
                    </a:lnTo>
                    <a:lnTo>
                      <a:pt x="110" y="6"/>
                    </a:lnTo>
                    <a:lnTo>
                      <a:pt x="110" y="10"/>
                    </a:lnTo>
                    <a:lnTo>
                      <a:pt x="97" y="10"/>
                    </a:lnTo>
                    <a:lnTo>
                      <a:pt x="94" y="16"/>
                    </a:lnTo>
                    <a:lnTo>
                      <a:pt x="79" y="19"/>
                    </a:lnTo>
                    <a:lnTo>
                      <a:pt x="82" y="28"/>
                    </a:lnTo>
                    <a:lnTo>
                      <a:pt x="84" y="33"/>
                    </a:lnTo>
                    <a:lnTo>
                      <a:pt x="88" y="42"/>
                    </a:lnTo>
                    <a:lnTo>
                      <a:pt x="81" y="42"/>
                    </a:lnTo>
                    <a:lnTo>
                      <a:pt x="67" y="48"/>
                    </a:lnTo>
                    <a:lnTo>
                      <a:pt x="67" y="54"/>
                    </a:lnTo>
                    <a:lnTo>
                      <a:pt x="70" y="61"/>
                    </a:lnTo>
                    <a:lnTo>
                      <a:pt x="60" y="63"/>
                    </a:lnTo>
                    <a:lnTo>
                      <a:pt x="51" y="57"/>
                    </a:lnTo>
                    <a:lnTo>
                      <a:pt x="46" y="58"/>
                    </a:lnTo>
                    <a:lnTo>
                      <a:pt x="45" y="58"/>
                    </a:lnTo>
                    <a:lnTo>
                      <a:pt x="37" y="52"/>
                    </a:lnTo>
                    <a:lnTo>
                      <a:pt x="31" y="63"/>
                    </a:lnTo>
                    <a:lnTo>
                      <a:pt x="10" y="61"/>
                    </a:lnTo>
                    <a:lnTo>
                      <a:pt x="0" y="57"/>
                    </a:lnTo>
                    <a:lnTo>
                      <a:pt x="9" y="72"/>
                    </a:lnTo>
                    <a:lnTo>
                      <a:pt x="19" y="91"/>
                    </a:lnTo>
                    <a:lnTo>
                      <a:pt x="31" y="78"/>
                    </a:lnTo>
                    <a:lnTo>
                      <a:pt x="64" y="131"/>
                    </a:lnTo>
                    <a:lnTo>
                      <a:pt x="76" y="143"/>
                    </a:lnTo>
                    <a:lnTo>
                      <a:pt x="119" y="170"/>
                    </a:lnTo>
                    <a:lnTo>
                      <a:pt x="173" y="198"/>
                    </a:lnTo>
                    <a:lnTo>
                      <a:pt x="182" y="200"/>
                    </a:lnTo>
                    <a:lnTo>
                      <a:pt x="185" y="198"/>
                    </a:lnTo>
                    <a:lnTo>
                      <a:pt x="185" y="195"/>
                    </a:lnTo>
                    <a:lnTo>
                      <a:pt x="167" y="179"/>
                    </a:lnTo>
                    <a:lnTo>
                      <a:pt x="164" y="173"/>
                    </a:lnTo>
                    <a:lnTo>
                      <a:pt x="154" y="167"/>
                    </a:lnTo>
                    <a:lnTo>
                      <a:pt x="118" y="134"/>
                    </a:lnTo>
                    <a:lnTo>
                      <a:pt x="119" y="131"/>
                    </a:lnTo>
                    <a:lnTo>
                      <a:pt x="112" y="130"/>
                    </a:lnTo>
                    <a:lnTo>
                      <a:pt x="103" y="106"/>
                    </a:lnTo>
                    <a:lnTo>
                      <a:pt x="94" y="98"/>
                    </a:lnTo>
                    <a:lnTo>
                      <a:pt x="93" y="78"/>
                    </a:lnTo>
                    <a:lnTo>
                      <a:pt x="103" y="76"/>
                    </a:lnTo>
                    <a:lnTo>
                      <a:pt x="115" y="88"/>
                    </a:lnTo>
                    <a:lnTo>
                      <a:pt x="125" y="73"/>
                    </a:lnTo>
                    <a:lnTo>
                      <a:pt x="140" y="73"/>
                    </a:lnTo>
                    <a:lnTo>
                      <a:pt x="152" y="78"/>
                    </a:lnTo>
                    <a:lnTo>
                      <a:pt x="184" y="84"/>
                    </a:lnTo>
                    <a:lnTo>
                      <a:pt x="188" y="78"/>
                    </a:lnTo>
                    <a:lnTo>
                      <a:pt x="196" y="84"/>
                    </a:lnTo>
                    <a:lnTo>
                      <a:pt x="200" y="79"/>
                    </a:lnTo>
                    <a:lnTo>
                      <a:pt x="211" y="84"/>
                    </a:lnTo>
                    <a:lnTo>
                      <a:pt x="218" y="82"/>
                    </a:lnTo>
                    <a:lnTo>
                      <a:pt x="227" y="91"/>
                    </a:lnTo>
                    <a:close/>
                  </a:path>
                </a:pathLst>
              </a:custGeom>
              <a:blipFill dpi="0" rotWithShape="0">
                <a:blip r:embed="rId2" cstate="print"/>
                <a:srcRect/>
                <a:tile tx="0" ty="0" sx="100000" sy="100000" flip="none" algn="tl"/>
              </a:blipFill>
              <a:ln w="0">
                <a:noFill/>
                <a:prstDash val="solid"/>
                <a:round/>
                <a:headEnd/>
                <a:tailEnd/>
              </a:ln>
            </p:spPr>
            <p:txBody>
              <a:bodyPr/>
              <a:lstStyle/>
              <a:p>
                <a:endParaRPr lang="en-US" sz="2200" dirty="0">
                  <a:cs typeface="Calibri" pitchFamily="34" charset="0"/>
                </a:endParaRPr>
              </a:p>
            </p:txBody>
          </p:sp>
          <p:sp>
            <p:nvSpPr>
              <p:cNvPr id="329" name="Freeform 315"/>
              <p:cNvSpPr>
                <a:spLocks noChangeAspect="1"/>
              </p:cNvSpPr>
              <p:nvPr/>
            </p:nvSpPr>
            <p:spPr bwMode="auto">
              <a:xfrm>
                <a:off x="2903" y="1880"/>
                <a:ext cx="25" cy="10"/>
              </a:xfrm>
              <a:custGeom>
                <a:avLst/>
                <a:gdLst>
                  <a:gd name="T0" fmla="*/ 0 w 67"/>
                  <a:gd name="T1" fmla="*/ 0 h 27"/>
                  <a:gd name="T2" fmla="*/ 0 w 67"/>
                  <a:gd name="T3" fmla="*/ 0 h 27"/>
                  <a:gd name="T4" fmla="*/ 0 w 67"/>
                  <a:gd name="T5" fmla="*/ 0 h 27"/>
                  <a:gd name="T6" fmla="*/ 0 w 67"/>
                  <a:gd name="T7" fmla="*/ 0 h 27"/>
                  <a:gd name="T8" fmla="*/ 0 w 67"/>
                  <a:gd name="T9" fmla="*/ 0 h 27"/>
                  <a:gd name="T10" fmla="*/ 0 w 67"/>
                  <a:gd name="T11" fmla="*/ 0 h 27"/>
                  <a:gd name="T12" fmla="*/ 0 w 67"/>
                  <a:gd name="T13" fmla="*/ 0 h 27"/>
                  <a:gd name="T14" fmla="*/ 0 w 67"/>
                  <a:gd name="T15" fmla="*/ 0 h 27"/>
                  <a:gd name="T16" fmla="*/ 0 w 67"/>
                  <a:gd name="T17" fmla="*/ 0 h 2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7"/>
                  <a:gd name="T28" fmla="*/ 0 h 27"/>
                  <a:gd name="T29" fmla="*/ 67 w 67"/>
                  <a:gd name="T30" fmla="*/ 27 h 2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7" h="27">
                    <a:moveTo>
                      <a:pt x="67" y="27"/>
                    </a:moveTo>
                    <a:lnTo>
                      <a:pt x="67" y="21"/>
                    </a:lnTo>
                    <a:lnTo>
                      <a:pt x="67" y="19"/>
                    </a:lnTo>
                    <a:lnTo>
                      <a:pt x="59" y="15"/>
                    </a:lnTo>
                    <a:lnTo>
                      <a:pt x="45" y="6"/>
                    </a:lnTo>
                    <a:lnTo>
                      <a:pt x="33" y="0"/>
                    </a:lnTo>
                    <a:lnTo>
                      <a:pt x="30" y="1"/>
                    </a:lnTo>
                    <a:lnTo>
                      <a:pt x="0" y="0"/>
                    </a:lnTo>
                    <a:lnTo>
                      <a:pt x="67" y="27"/>
                    </a:lnTo>
                    <a:close/>
                  </a:path>
                </a:pathLst>
              </a:custGeom>
              <a:blipFill dpi="0" rotWithShape="0">
                <a:blip r:embed="rId2" cstate="print"/>
                <a:srcRect/>
                <a:tile tx="0" ty="0" sx="100000" sy="100000" flip="none" algn="tl"/>
              </a:blipFill>
              <a:ln w="0">
                <a:noFill/>
                <a:prstDash val="solid"/>
                <a:round/>
                <a:headEnd/>
                <a:tailEnd/>
              </a:ln>
            </p:spPr>
            <p:txBody>
              <a:bodyPr/>
              <a:lstStyle/>
              <a:p>
                <a:endParaRPr lang="en-US" sz="2200" dirty="0">
                  <a:cs typeface="Calibri" pitchFamily="34" charset="0"/>
                </a:endParaRPr>
              </a:p>
            </p:txBody>
          </p:sp>
          <p:sp>
            <p:nvSpPr>
              <p:cNvPr id="330" name="Freeform 316"/>
              <p:cNvSpPr>
                <a:spLocks noChangeAspect="1"/>
              </p:cNvSpPr>
              <p:nvPr/>
            </p:nvSpPr>
            <p:spPr bwMode="auto">
              <a:xfrm>
                <a:off x="2545" y="1714"/>
                <a:ext cx="206" cy="176"/>
              </a:xfrm>
              <a:custGeom>
                <a:avLst/>
                <a:gdLst>
                  <a:gd name="T0" fmla="*/ 0 w 549"/>
                  <a:gd name="T1" fmla="*/ 0 h 466"/>
                  <a:gd name="T2" fmla="*/ 0 w 549"/>
                  <a:gd name="T3" fmla="*/ 0 h 466"/>
                  <a:gd name="T4" fmla="*/ 0 w 549"/>
                  <a:gd name="T5" fmla="*/ 0 h 466"/>
                  <a:gd name="T6" fmla="*/ 0 w 549"/>
                  <a:gd name="T7" fmla="*/ 0 h 466"/>
                  <a:gd name="T8" fmla="*/ 0 w 549"/>
                  <a:gd name="T9" fmla="*/ 0 h 466"/>
                  <a:gd name="T10" fmla="*/ 0 w 549"/>
                  <a:gd name="T11" fmla="*/ 0 h 466"/>
                  <a:gd name="T12" fmla="*/ 0 w 549"/>
                  <a:gd name="T13" fmla="*/ 0 h 466"/>
                  <a:gd name="T14" fmla="*/ 0 w 549"/>
                  <a:gd name="T15" fmla="*/ 0 h 466"/>
                  <a:gd name="T16" fmla="*/ 0 w 549"/>
                  <a:gd name="T17" fmla="*/ 0 h 466"/>
                  <a:gd name="T18" fmla="*/ 0 w 549"/>
                  <a:gd name="T19" fmla="*/ 0 h 466"/>
                  <a:gd name="T20" fmla="*/ 0 w 549"/>
                  <a:gd name="T21" fmla="*/ 0 h 466"/>
                  <a:gd name="T22" fmla="*/ 0 w 549"/>
                  <a:gd name="T23" fmla="*/ 0 h 466"/>
                  <a:gd name="T24" fmla="*/ 0 w 549"/>
                  <a:gd name="T25" fmla="*/ 0 h 466"/>
                  <a:gd name="T26" fmla="*/ 0 w 549"/>
                  <a:gd name="T27" fmla="*/ 0 h 466"/>
                  <a:gd name="T28" fmla="*/ 0 w 549"/>
                  <a:gd name="T29" fmla="*/ 0 h 466"/>
                  <a:gd name="T30" fmla="*/ 0 w 549"/>
                  <a:gd name="T31" fmla="*/ 0 h 466"/>
                  <a:gd name="T32" fmla="*/ 0 w 549"/>
                  <a:gd name="T33" fmla="*/ 0 h 466"/>
                  <a:gd name="T34" fmla="*/ 0 w 549"/>
                  <a:gd name="T35" fmla="*/ 0 h 466"/>
                  <a:gd name="T36" fmla="*/ 0 w 549"/>
                  <a:gd name="T37" fmla="*/ 0 h 466"/>
                  <a:gd name="T38" fmla="*/ 0 w 549"/>
                  <a:gd name="T39" fmla="*/ 0 h 466"/>
                  <a:gd name="T40" fmla="*/ 0 w 549"/>
                  <a:gd name="T41" fmla="*/ 0 h 466"/>
                  <a:gd name="T42" fmla="*/ 0 w 549"/>
                  <a:gd name="T43" fmla="*/ 0 h 466"/>
                  <a:gd name="T44" fmla="*/ 0 w 549"/>
                  <a:gd name="T45" fmla="*/ 0 h 466"/>
                  <a:gd name="T46" fmla="*/ 0 w 549"/>
                  <a:gd name="T47" fmla="*/ 0 h 466"/>
                  <a:gd name="T48" fmla="*/ 0 w 549"/>
                  <a:gd name="T49" fmla="*/ 0 h 466"/>
                  <a:gd name="T50" fmla="*/ 0 w 549"/>
                  <a:gd name="T51" fmla="*/ 0 h 466"/>
                  <a:gd name="T52" fmla="*/ 0 w 549"/>
                  <a:gd name="T53" fmla="*/ 0 h 466"/>
                  <a:gd name="T54" fmla="*/ 0 w 549"/>
                  <a:gd name="T55" fmla="*/ 0 h 466"/>
                  <a:gd name="T56" fmla="*/ 0 w 549"/>
                  <a:gd name="T57" fmla="*/ 0 h 466"/>
                  <a:gd name="T58" fmla="*/ 0 w 549"/>
                  <a:gd name="T59" fmla="*/ 0 h 466"/>
                  <a:gd name="T60" fmla="*/ 0 w 549"/>
                  <a:gd name="T61" fmla="*/ 0 h 466"/>
                  <a:gd name="T62" fmla="*/ 0 w 549"/>
                  <a:gd name="T63" fmla="*/ 0 h 466"/>
                  <a:gd name="T64" fmla="*/ 0 w 549"/>
                  <a:gd name="T65" fmla="*/ 0 h 466"/>
                  <a:gd name="T66" fmla="*/ 0 w 549"/>
                  <a:gd name="T67" fmla="*/ 0 h 466"/>
                  <a:gd name="T68" fmla="*/ 0 w 549"/>
                  <a:gd name="T69" fmla="*/ 0 h 466"/>
                  <a:gd name="T70" fmla="*/ 0 w 549"/>
                  <a:gd name="T71" fmla="*/ 0 h 466"/>
                  <a:gd name="T72" fmla="*/ 0 w 549"/>
                  <a:gd name="T73" fmla="*/ 0 h 466"/>
                  <a:gd name="T74" fmla="*/ 0 w 549"/>
                  <a:gd name="T75" fmla="*/ 0 h 466"/>
                  <a:gd name="T76" fmla="*/ 0 w 549"/>
                  <a:gd name="T77" fmla="*/ 0 h 466"/>
                  <a:gd name="T78" fmla="*/ 0 w 549"/>
                  <a:gd name="T79" fmla="*/ 0 h 466"/>
                  <a:gd name="T80" fmla="*/ 0 w 549"/>
                  <a:gd name="T81" fmla="*/ 0 h 466"/>
                  <a:gd name="T82" fmla="*/ 0 w 549"/>
                  <a:gd name="T83" fmla="*/ 0 h 466"/>
                  <a:gd name="T84" fmla="*/ 0 w 549"/>
                  <a:gd name="T85" fmla="*/ 0 h 466"/>
                  <a:gd name="T86" fmla="*/ 0 w 549"/>
                  <a:gd name="T87" fmla="*/ 0 h 466"/>
                  <a:gd name="T88" fmla="*/ 0 w 549"/>
                  <a:gd name="T89" fmla="*/ 0 h 466"/>
                  <a:gd name="T90" fmla="*/ 0 w 549"/>
                  <a:gd name="T91" fmla="*/ 0 h 466"/>
                  <a:gd name="T92" fmla="*/ 0 w 549"/>
                  <a:gd name="T93" fmla="*/ 0 h 466"/>
                  <a:gd name="T94" fmla="*/ 0 w 549"/>
                  <a:gd name="T95" fmla="*/ 0 h 466"/>
                  <a:gd name="T96" fmla="*/ 0 w 549"/>
                  <a:gd name="T97" fmla="*/ 0 h 466"/>
                  <a:gd name="T98" fmla="*/ 0 w 549"/>
                  <a:gd name="T99" fmla="*/ 0 h 466"/>
                  <a:gd name="T100" fmla="*/ 0 w 549"/>
                  <a:gd name="T101" fmla="*/ 0 h 466"/>
                  <a:gd name="T102" fmla="*/ 0 w 549"/>
                  <a:gd name="T103" fmla="*/ 0 h 466"/>
                  <a:gd name="T104" fmla="*/ 0 w 549"/>
                  <a:gd name="T105" fmla="*/ 0 h 466"/>
                  <a:gd name="T106" fmla="*/ 0 w 549"/>
                  <a:gd name="T107" fmla="*/ 0 h 466"/>
                  <a:gd name="T108" fmla="*/ 0 w 549"/>
                  <a:gd name="T109" fmla="*/ 0 h 466"/>
                  <a:gd name="T110" fmla="*/ 0 w 549"/>
                  <a:gd name="T111" fmla="*/ 0 h 466"/>
                  <a:gd name="T112" fmla="*/ 0 w 549"/>
                  <a:gd name="T113" fmla="*/ 0 h 466"/>
                  <a:gd name="T114" fmla="*/ 0 w 549"/>
                  <a:gd name="T115" fmla="*/ 0 h 466"/>
                  <a:gd name="T116" fmla="*/ 0 w 549"/>
                  <a:gd name="T117" fmla="*/ 0 h 466"/>
                  <a:gd name="T118" fmla="*/ 0 w 549"/>
                  <a:gd name="T119" fmla="*/ 0 h 466"/>
                  <a:gd name="T120" fmla="*/ 0 w 549"/>
                  <a:gd name="T121" fmla="*/ 0 h 466"/>
                  <a:gd name="T122" fmla="*/ 0 w 549"/>
                  <a:gd name="T123" fmla="*/ 0 h 466"/>
                  <a:gd name="T124" fmla="*/ 0 w 549"/>
                  <a:gd name="T125" fmla="*/ 0 h 46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549"/>
                  <a:gd name="T190" fmla="*/ 0 h 466"/>
                  <a:gd name="T191" fmla="*/ 549 w 549"/>
                  <a:gd name="T192" fmla="*/ 466 h 46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549" h="466">
                    <a:moveTo>
                      <a:pt x="535" y="372"/>
                    </a:moveTo>
                    <a:lnTo>
                      <a:pt x="535" y="393"/>
                    </a:lnTo>
                    <a:lnTo>
                      <a:pt x="531" y="394"/>
                    </a:lnTo>
                    <a:lnTo>
                      <a:pt x="529" y="394"/>
                    </a:lnTo>
                    <a:lnTo>
                      <a:pt x="529" y="396"/>
                    </a:lnTo>
                    <a:lnTo>
                      <a:pt x="486" y="431"/>
                    </a:lnTo>
                    <a:lnTo>
                      <a:pt x="428" y="412"/>
                    </a:lnTo>
                    <a:lnTo>
                      <a:pt x="413" y="408"/>
                    </a:lnTo>
                    <a:lnTo>
                      <a:pt x="407" y="412"/>
                    </a:lnTo>
                    <a:lnTo>
                      <a:pt x="370" y="411"/>
                    </a:lnTo>
                    <a:lnTo>
                      <a:pt x="343" y="431"/>
                    </a:lnTo>
                    <a:lnTo>
                      <a:pt x="347" y="466"/>
                    </a:lnTo>
                    <a:lnTo>
                      <a:pt x="282" y="463"/>
                    </a:lnTo>
                    <a:lnTo>
                      <a:pt x="283" y="457"/>
                    </a:lnTo>
                    <a:lnTo>
                      <a:pt x="270" y="457"/>
                    </a:lnTo>
                    <a:lnTo>
                      <a:pt x="147" y="430"/>
                    </a:lnTo>
                    <a:lnTo>
                      <a:pt x="126" y="414"/>
                    </a:lnTo>
                    <a:lnTo>
                      <a:pt x="143" y="387"/>
                    </a:lnTo>
                    <a:lnTo>
                      <a:pt x="149" y="343"/>
                    </a:lnTo>
                    <a:lnTo>
                      <a:pt x="153" y="300"/>
                    </a:lnTo>
                    <a:lnTo>
                      <a:pt x="176" y="324"/>
                    </a:lnTo>
                    <a:lnTo>
                      <a:pt x="153" y="284"/>
                    </a:lnTo>
                    <a:lnTo>
                      <a:pt x="156" y="267"/>
                    </a:lnTo>
                    <a:lnTo>
                      <a:pt x="134" y="249"/>
                    </a:lnTo>
                    <a:lnTo>
                      <a:pt x="116" y="214"/>
                    </a:lnTo>
                    <a:lnTo>
                      <a:pt x="120" y="205"/>
                    </a:lnTo>
                    <a:lnTo>
                      <a:pt x="98" y="196"/>
                    </a:lnTo>
                    <a:lnTo>
                      <a:pt x="70" y="187"/>
                    </a:lnTo>
                    <a:lnTo>
                      <a:pt x="32" y="172"/>
                    </a:lnTo>
                    <a:lnTo>
                      <a:pt x="10" y="164"/>
                    </a:lnTo>
                    <a:lnTo>
                      <a:pt x="14" y="152"/>
                    </a:lnTo>
                    <a:lnTo>
                      <a:pt x="20" y="148"/>
                    </a:lnTo>
                    <a:lnTo>
                      <a:pt x="0" y="145"/>
                    </a:lnTo>
                    <a:lnTo>
                      <a:pt x="50" y="123"/>
                    </a:lnTo>
                    <a:lnTo>
                      <a:pt x="83" y="130"/>
                    </a:lnTo>
                    <a:lnTo>
                      <a:pt x="137" y="130"/>
                    </a:lnTo>
                    <a:lnTo>
                      <a:pt x="126" y="79"/>
                    </a:lnTo>
                    <a:lnTo>
                      <a:pt x="140" y="75"/>
                    </a:lnTo>
                    <a:lnTo>
                      <a:pt x="155" y="90"/>
                    </a:lnTo>
                    <a:lnTo>
                      <a:pt x="222" y="87"/>
                    </a:lnTo>
                    <a:lnTo>
                      <a:pt x="207" y="82"/>
                    </a:lnTo>
                    <a:lnTo>
                      <a:pt x="265" y="51"/>
                    </a:lnTo>
                    <a:lnTo>
                      <a:pt x="271" y="15"/>
                    </a:lnTo>
                    <a:lnTo>
                      <a:pt x="311" y="0"/>
                    </a:lnTo>
                    <a:lnTo>
                      <a:pt x="328" y="18"/>
                    </a:lnTo>
                    <a:lnTo>
                      <a:pt x="383" y="54"/>
                    </a:lnTo>
                    <a:lnTo>
                      <a:pt x="403" y="52"/>
                    </a:lnTo>
                    <a:lnTo>
                      <a:pt x="407" y="57"/>
                    </a:lnTo>
                    <a:lnTo>
                      <a:pt x="450" y="81"/>
                    </a:lnTo>
                    <a:lnTo>
                      <a:pt x="474" y="85"/>
                    </a:lnTo>
                    <a:lnTo>
                      <a:pt x="482" y="90"/>
                    </a:lnTo>
                    <a:lnTo>
                      <a:pt x="549" y="112"/>
                    </a:lnTo>
                    <a:lnTo>
                      <a:pt x="531" y="187"/>
                    </a:lnTo>
                    <a:lnTo>
                      <a:pt x="516" y="196"/>
                    </a:lnTo>
                    <a:lnTo>
                      <a:pt x="507" y="202"/>
                    </a:lnTo>
                    <a:lnTo>
                      <a:pt x="470" y="258"/>
                    </a:lnTo>
                    <a:lnTo>
                      <a:pt x="486" y="248"/>
                    </a:lnTo>
                    <a:lnTo>
                      <a:pt x="510" y="276"/>
                    </a:lnTo>
                    <a:lnTo>
                      <a:pt x="510" y="299"/>
                    </a:lnTo>
                    <a:lnTo>
                      <a:pt x="504" y="320"/>
                    </a:lnTo>
                    <a:lnTo>
                      <a:pt x="504" y="333"/>
                    </a:lnTo>
                    <a:lnTo>
                      <a:pt x="506" y="354"/>
                    </a:lnTo>
                    <a:lnTo>
                      <a:pt x="535" y="372"/>
                    </a:lnTo>
                    <a:close/>
                  </a:path>
                </a:pathLst>
              </a:custGeom>
              <a:solidFill>
                <a:srgbClr val="FF8080"/>
              </a:solidFill>
              <a:ln w="0" cap="flat" cmpd="sng">
                <a:noFill/>
                <a:prstDash val="solid"/>
                <a:round/>
                <a:headEnd type="none" w="med" len="med"/>
                <a:tailEnd type="none" w="med" len="med"/>
              </a:ln>
            </p:spPr>
            <p:txBody>
              <a:bodyPr/>
              <a:lstStyle/>
              <a:p>
                <a:endParaRPr lang="en-US" sz="2200" dirty="0">
                  <a:cs typeface="Calibri" pitchFamily="34" charset="0"/>
                </a:endParaRPr>
              </a:p>
            </p:txBody>
          </p:sp>
          <p:sp>
            <p:nvSpPr>
              <p:cNvPr id="331" name="Freeform 317"/>
              <p:cNvSpPr>
                <a:spLocks noChangeAspect="1"/>
              </p:cNvSpPr>
              <p:nvPr/>
            </p:nvSpPr>
            <p:spPr bwMode="auto">
              <a:xfrm>
                <a:off x="2765" y="1881"/>
                <a:ext cx="16" cy="28"/>
              </a:xfrm>
              <a:custGeom>
                <a:avLst/>
                <a:gdLst>
                  <a:gd name="T0" fmla="*/ 0 w 40"/>
                  <a:gd name="T1" fmla="*/ 0 h 75"/>
                  <a:gd name="T2" fmla="*/ 0 w 40"/>
                  <a:gd name="T3" fmla="*/ 0 h 75"/>
                  <a:gd name="T4" fmla="*/ 0 w 40"/>
                  <a:gd name="T5" fmla="*/ 0 h 75"/>
                  <a:gd name="T6" fmla="*/ 0 w 40"/>
                  <a:gd name="T7" fmla="*/ 0 h 75"/>
                  <a:gd name="T8" fmla="*/ 0 w 40"/>
                  <a:gd name="T9" fmla="*/ 0 h 75"/>
                  <a:gd name="T10" fmla="*/ 0 w 40"/>
                  <a:gd name="T11" fmla="*/ 0 h 75"/>
                  <a:gd name="T12" fmla="*/ 0 60000 65536"/>
                  <a:gd name="T13" fmla="*/ 0 60000 65536"/>
                  <a:gd name="T14" fmla="*/ 0 60000 65536"/>
                  <a:gd name="T15" fmla="*/ 0 60000 65536"/>
                  <a:gd name="T16" fmla="*/ 0 60000 65536"/>
                  <a:gd name="T17" fmla="*/ 0 60000 65536"/>
                  <a:gd name="T18" fmla="*/ 0 w 40"/>
                  <a:gd name="T19" fmla="*/ 0 h 75"/>
                  <a:gd name="T20" fmla="*/ 40 w 40"/>
                  <a:gd name="T21" fmla="*/ 75 h 75"/>
                </a:gdLst>
                <a:ahLst/>
                <a:cxnLst>
                  <a:cxn ang="T12">
                    <a:pos x="T0" y="T1"/>
                  </a:cxn>
                  <a:cxn ang="T13">
                    <a:pos x="T2" y="T3"/>
                  </a:cxn>
                  <a:cxn ang="T14">
                    <a:pos x="T4" y="T5"/>
                  </a:cxn>
                  <a:cxn ang="T15">
                    <a:pos x="T6" y="T7"/>
                  </a:cxn>
                  <a:cxn ang="T16">
                    <a:pos x="T8" y="T9"/>
                  </a:cxn>
                  <a:cxn ang="T17">
                    <a:pos x="T10" y="T11"/>
                  </a:cxn>
                </a:cxnLst>
                <a:rect l="T18" t="T19" r="T20" b="T21"/>
                <a:pathLst>
                  <a:path w="40" h="75">
                    <a:moveTo>
                      <a:pt x="28" y="75"/>
                    </a:moveTo>
                    <a:lnTo>
                      <a:pt x="8" y="63"/>
                    </a:lnTo>
                    <a:lnTo>
                      <a:pt x="0" y="30"/>
                    </a:lnTo>
                    <a:lnTo>
                      <a:pt x="28" y="0"/>
                    </a:lnTo>
                    <a:lnTo>
                      <a:pt x="40" y="33"/>
                    </a:lnTo>
                    <a:lnTo>
                      <a:pt x="28" y="75"/>
                    </a:lnTo>
                    <a:close/>
                  </a:path>
                </a:pathLst>
              </a:custGeom>
              <a:solidFill>
                <a:srgbClr val="FF8080"/>
              </a:solidFill>
              <a:ln w="0" cap="flat" cmpd="sng">
                <a:noFill/>
                <a:prstDash val="solid"/>
                <a:round/>
                <a:headEnd type="none" w="med" len="med"/>
                <a:tailEnd type="none" w="med" len="med"/>
              </a:ln>
            </p:spPr>
            <p:txBody>
              <a:bodyPr/>
              <a:lstStyle/>
              <a:p>
                <a:endParaRPr lang="en-US" sz="2200" dirty="0">
                  <a:cs typeface="Calibri" pitchFamily="34" charset="0"/>
                </a:endParaRPr>
              </a:p>
            </p:txBody>
          </p:sp>
          <p:sp>
            <p:nvSpPr>
              <p:cNvPr id="332" name="Freeform 318"/>
              <p:cNvSpPr>
                <a:spLocks noChangeAspect="1"/>
              </p:cNvSpPr>
              <p:nvPr/>
            </p:nvSpPr>
            <p:spPr bwMode="auto">
              <a:xfrm>
                <a:off x="2883" y="1767"/>
                <a:ext cx="108" cy="52"/>
              </a:xfrm>
              <a:custGeom>
                <a:avLst/>
                <a:gdLst>
                  <a:gd name="T0" fmla="*/ 0 w 287"/>
                  <a:gd name="T1" fmla="*/ 0 h 138"/>
                  <a:gd name="T2" fmla="*/ 0 w 287"/>
                  <a:gd name="T3" fmla="*/ 0 h 138"/>
                  <a:gd name="T4" fmla="*/ 0 w 287"/>
                  <a:gd name="T5" fmla="*/ 0 h 138"/>
                  <a:gd name="T6" fmla="*/ 0 w 287"/>
                  <a:gd name="T7" fmla="*/ 0 h 138"/>
                  <a:gd name="T8" fmla="*/ 0 w 287"/>
                  <a:gd name="T9" fmla="*/ 0 h 138"/>
                  <a:gd name="T10" fmla="*/ 0 w 287"/>
                  <a:gd name="T11" fmla="*/ 0 h 138"/>
                  <a:gd name="T12" fmla="*/ 0 w 287"/>
                  <a:gd name="T13" fmla="*/ 0 h 138"/>
                  <a:gd name="T14" fmla="*/ 0 w 287"/>
                  <a:gd name="T15" fmla="*/ 0 h 138"/>
                  <a:gd name="T16" fmla="*/ 0 w 287"/>
                  <a:gd name="T17" fmla="*/ 0 h 138"/>
                  <a:gd name="T18" fmla="*/ 0 w 287"/>
                  <a:gd name="T19" fmla="*/ 0 h 138"/>
                  <a:gd name="T20" fmla="*/ 0 w 287"/>
                  <a:gd name="T21" fmla="*/ 0 h 138"/>
                  <a:gd name="T22" fmla="*/ 0 w 287"/>
                  <a:gd name="T23" fmla="*/ 0 h 138"/>
                  <a:gd name="T24" fmla="*/ 0 w 287"/>
                  <a:gd name="T25" fmla="*/ 0 h 138"/>
                  <a:gd name="T26" fmla="*/ 0 w 287"/>
                  <a:gd name="T27" fmla="*/ 0 h 138"/>
                  <a:gd name="T28" fmla="*/ 0 w 287"/>
                  <a:gd name="T29" fmla="*/ 0 h 138"/>
                  <a:gd name="T30" fmla="*/ 0 w 287"/>
                  <a:gd name="T31" fmla="*/ 0 h 138"/>
                  <a:gd name="T32" fmla="*/ 0 w 287"/>
                  <a:gd name="T33" fmla="*/ 0 h 138"/>
                  <a:gd name="T34" fmla="*/ 0 w 287"/>
                  <a:gd name="T35" fmla="*/ 0 h 13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287"/>
                  <a:gd name="T55" fmla="*/ 0 h 138"/>
                  <a:gd name="T56" fmla="*/ 287 w 287"/>
                  <a:gd name="T57" fmla="*/ 138 h 138"/>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287" h="138">
                    <a:moveTo>
                      <a:pt x="121" y="138"/>
                    </a:moveTo>
                    <a:lnTo>
                      <a:pt x="57" y="133"/>
                    </a:lnTo>
                    <a:lnTo>
                      <a:pt x="18" y="99"/>
                    </a:lnTo>
                    <a:lnTo>
                      <a:pt x="3" y="91"/>
                    </a:lnTo>
                    <a:lnTo>
                      <a:pt x="0" y="86"/>
                    </a:lnTo>
                    <a:lnTo>
                      <a:pt x="5" y="81"/>
                    </a:lnTo>
                    <a:lnTo>
                      <a:pt x="19" y="45"/>
                    </a:lnTo>
                    <a:lnTo>
                      <a:pt x="24" y="42"/>
                    </a:lnTo>
                    <a:lnTo>
                      <a:pt x="40" y="24"/>
                    </a:lnTo>
                    <a:lnTo>
                      <a:pt x="54" y="30"/>
                    </a:lnTo>
                    <a:lnTo>
                      <a:pt x="108" y="32"/>
                    </a:lnTo>
                    <a:lnTo>
                      <a:pt x="178" y="0"/>
                    </a:lnTo>
                    <a:lnTo>
                      <a:pt x="251" y="2"/>
                    </a:lnTo>
                    <a:lnTo>
                      <a:pt x="287" y="27"/>
                    </a:lnTo>
                    <a:lnTo>
                      <a:pt x="243" y="69"/>
                    </a:lnTo>
                    <a:lnTo>
                      <a:pt x="209" y="118"/>
                    </a:lnTo>
                    <a:lnTo>
                      <a:pt x="184" y="126"/>
                    </a:lnTo>
                    <a:lnTo>
                      <a:pt x="121" y="138"/>
                    </a:lnTo>
                    <a:close/>
                  </a:path>
                </a:pathLst>
              </a:custGeom>
              <a:blipFill dpi="0" rotWithShape="0">
                <a:blip r:embed="rId2" cstate="print"/>
                <a:srcRect/>
                <a:tile tx="0" ty="0" sx="100000" sy="100000" flip="none" algn="tl"/>
              </a:blipFill>
              <a:ln w="0">
                <a:noFill/>
                <a:prstDash val="solid"/>
                <a:round/>
                <a:headEnd/>
                <a:tailEnd/>
              </a:ln>
            </p:spPr>
            <p:txBody>
              <a:bodyPr/>
              <a:lstStyle/>
              <a:p>
                <a:endParaRPr lang="en-US" sz="2200" dirty="0">
                  <a:cs typeface="Calibri" pitchFamily="34" charset="0"/>
                </a:endParaRPr>
              </a:p>
            </p:txBody>
          </p:sp>
          <p:sp>
            <p:nvSpPr>
              <p:cNvPr id="333" name="Freeform 319"/>
              <p:cNvSpPr>
                <a:spLocks noChangeAspect="1"/>
              </p:cNvSpPr>
              <p:nvPr/>
            </p:nvSpPr>
            <p:spPr bwMode="auto">
              <a:xfrm>
                <a:off x="3006" y="1234"/>
                <a:ext cx="2179" cy="672"/>
              </a:xfrm>
              <a:custGeom>
                <a:avLst/>
                <a:gdLst>
                  <a:gd name="T0" fmla="*/ 0 w 5799"/>
                  <a:gd name="T1" fmla="*/ 0 h 1788"/>
                  <a:gd name="T2" fmla="*/ 0 w 5799"/>
                  <a:gd name="T3" fmla="*/ 0 h 1788"/>
                  <a:gd name="T4" fmla="*/ 0 w 5799"/>
                  <a:gd name="T5" fmla="*/ 0 h 1788"/>
                  <a:gd name="T6" fmla="*/ 0 w 5799"/>
                  <a:gd name="T7" fmla="*/ 0 h 1788"/>
                  <a:gd name="T8" fmla="*/ 0 w 5799"/>
                  <a:gd name="T9" fmla="*/ 0 h 1788"/>
                  <a:gd name="T10" fmla="*/ 0 w 5799"/>
                  <a:gd name="T11" fmla="*/ 0 h 1788"/>
                  <a:gd name="T12" fmla="*/ 0 w 5799"/>
                  <a:gd name="T13" fmla="*/ 0 h 1788"/>
                  <a:gd name="T14" fmla="*/ 0 w 5799"/>
                  <a:gd name="T15" fmla="*/ 0 h 1788"/>
                  <a:gd name="T16" fmla="*/ 0 w 5799"/>
                  <a:gd name="T17" fmla="*/ 0 h 1788"/>
                  <a:gd name="T18" fmla="*/ 0 w 5799"/>
                  <a:gd name="T19" fmla="*/ 0 h 1788"/>
                  <a:gd name="T20" fmla="*/ 0 w 5799"/>
                  <a:gd name="T21" fmla="*/ 0 h 1788"/>
                  <a:gd name="T22" fmla="*/ 0 w 5799"/>
                  <a:gd name="T23" fmla="*/ 0 h 1788"/>
                  <a:gd name="T24" fmla="*/ 0 w 5799"/>
                  <a:gd name="T25" fmla="*/ 0 h 1788"/>
                  <a:gd name="T26" fmla="*/ 0 w 5799"/>
                  <a:gd name="T27" fmla="*/ 0 h 1788"/>
                  <a:gd name="T28" fmla="*/ 0 w 5799"/>
                  <a:gd name="T29" fmla="*/ 0 h 1788"/>
                  <a:gd name="T30" fmla="*/ 0 w 5799"/>
                  <a:gd name="T31" fmla="*/ 0 h 1788"/>
                  <a:gd name="T32" fmla="*/ 0 w 5799"/>
                  <a:gd name="T33" fmla="*/ 0 h 1788"/>
                  <a:gd name="T34" fmla="*/ 0 w 5799"/>
                  <a:gd name="T35" fmla="*/ 0 h 1788"/>
                  <a:gd name="T36" fmla="*/ 0 w 5799"/>
                  <a:gd name="T37" fmla="*/ 0 h 1788"/>
                  <a:gd name="T38" fmla="*/ 0 w 5799"/>
                  <a:gd name="T39" fmla="*/ 0 h 1788"/>
                  <a:gd name="T40" fmla="*/ 0 w 5799"/>
                  <a:gd name="T41" fmla="*/ 0 h 1788"/>
                  <a:gd name="T42" fmla="*/ 0 w 5799"/>
                  <a:gd name="T43" fmla="*/ 0 h 1788"/>
                  <a:gd name="T44" fmla="*/ 0 w 5799"/>
                  <a:gd name="T45" fmla="*/ 0 h 1788"/>
                  <a:gd name="T46" fmla="*/ 0 w 5799"/>
                  <a:gd name="T47" fmla="*/ 0 h 1788"/>
                  <a:gd name="T48" fmla="*/ 0 w 5799"/>
                  <a:gd name="T49" fmla="*/ 0 h 1788"/>
                  <a:gd name="T50" fmla="*/ 0 w 5799"/>
                  <a:gd name="T51" fmla="*/ 0 h 1788"/>
                  <a:gd name="T52" fmla="*/ 0 w 5799"/>
                  <a:gd name="T53" fmla="*/ 0 h 1788"/>
                  <a:gd name="T54" fmla="*/ 0 w 5799"/>
                  <a:gd name="T55" fmla="*/ 0 h 1788"/>
                  <a:gd name="T56" fmla="*/ 0 w 5799"/>
                  <a:gd name="T57" fmla="*/ 0 h 1788"/>
                  <a:gd name="T58" fmla="*/ 0 w 5799"/>
                  <a:gd name="T59" fmla="*/ 0 h 1788"/>
                  <a:gd name="T60" fmla="*/ 0 w 5799"/>
                  <a:gd name="T61" fmla="*/ 0 h 1788"/>
                  <a:gd name="T62" fmla="*/ 0 w 5799"/>
                  <a:gd name="T63" fmla="*/ 0 h 1788"/>
                  <a:gd name="T64" fmla="*/ 0 w 5799"/>
                  <a:gd name="T65" fmla="*/ 0 h 1788"/>
                  <a:gd name="T66" fmla="*/ 0 w 5799"/>
                  <a:gd name="T67" fmla="*/ 0 h 1788"/>
                  <a:gd name="T68" fmla="*/ 0 w 5799"/>
                  <a:gd name="T69" fmla="*/ 0 h 1788"/>
                  <a:gd name="T70" fmla="*/ 0 w 5799"/>
                  <a:gd name="T71" fmla="*/ 0 h 1788"/>
                  <a:gd name="T72" fmla="*/ 0 w 5799"/>
                  <a:gd name="T73" fmla="*/ 0 h 1788"/>
                  <a:gd name="T74" fmla="*/ 0 w 5799"/>
                  <a:gd name="T75" fmla="*/ 0 h 1788"/>
                  <a:gd name="T76" fmla="*/ 0 w 5799"/>
                  <a:gd name="T77" fmla="*/ 0 h 1788"/>
                  <a:gd name="T78" fmla="*/ 0 w 5799"/>
                  <a:gd name="T79" fmla="*/ 0 h 1788"/>
                  <a:gd name="T80" fmla="*/ 0 w 5799"/>
                  <a:gd name="T81" fmla="*/ 0 h 1788"/>
                  <a:gd name="T82" fmla="*/ 0 w 5799"/>
                  <a:gd name="T83" fmla="*/ 0 h 1788"/>
                  <a:gd name="T84" fmla="*/ 0 w 5799"/>
                  <a:gd name="T85" fmla="*/ 0 h 1788"/>
                  <a:gd name="T86" fmla="*/ 0 w 5799"/>
                  <a:gd name="T87" fmla="*/ 0 h 1788"/>
                  <a:gd name="T88" fmla="*/ 0 w 5799"/>
                  <a:gd name="T89" fmla="*/ 0 h 1788"/>
                  <a:gd name="T90" fmla="*/ 0 w 5799"/>
                  <a:gd name="T91" fmla="*/ 0 h 1788"/>
                  <a:gd name="T92" fmla="*/ 0 w 5799"/>
                  <a:gd name="T93" fmla="*/ 0 h 1788"/>
                  <a:gd name="T94" fmla="*/ 0 w 5799"/>
                  <a:gd name="T95" fmla="*/ 0 h 1788"/>
                  <a:gd name="T96" fmla="*/ 0 w 5799"/>
                  <a:gd name="T97" fmla="*/ 0 h 1788"/>
                  <a:gd name="T98" fmla="*/ 0 w 5799"/>
                  <a:gd name="T99" fmla="*/ 0 h 1788"/>
                  <a:gd name="T100" fmla="*/ 0 w 5799"/>
                  <a:gd name="T101" fmla="*/ 0 h 1788"/>
                  <a:gd name="T102" fmla="*/ 0 w 5799"/>
                  <a:gd name="T103" fmla="*/ 0 h 1788"/>
                  <a:gd name="T104" fmla="*/ 0 w 5799"/>
                  <a:gd name="T105" fmla="*/ 0 h 1788"/>
                  <a:gd name="T106" fmla="*/ 0 w 5799"/>
                  <a:gd name="T107" fmla="*/ 0 h 1788"/>
                  <a:gd name="T108" fmla="*/ 0 w 5799"/>
                  <a:gd name="T109" fmla="*/ 0 h 1788"/>
                  <a:gd name="T110" fmla="*/ 0 w 5799"/>
                  <a:gd name="T111" fmla="*/ 0 h 1788"/>
                  <a:gd name="T112" fmla="*/ 0 w 5799"/>
                  <a:gd name="T113" fmla="*/ 0 h 1788"/>
                  <a:gd name="T114" fmla="*/ 0 w 5799"/>
                  <a:gd name="T115" fmla="*/ 0 h 1788"/>
                  <a:gd name="T116" fmla="*/ 0 w 5799"/>
                  <a:gd name="T117" fmla="*/ 0 h 1788"/>
                  <a:gd name="T118" fmla="*/ 0 w 5799"/>
                  <a:gd name="T119" fmla="*/ 0 h 1788"/>
                  <a:gd name="T120" fmla="*/ 0 w 5799"/>
                  <a:gd name="T121" fmla="*/ 0 h 178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5799"/>
                  <a:gd name="T184" fmla="*/ 0 h 1788"/>
                  <a:gd name="T185" fmla="*/ 5799 w 5799"/>
                  <a:gd name="T186" fmla="*/ 1788 h 1788"/>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5799" h="1788">
                    <a:moveTo>
                      <a:pt x="5361" y="377"/>
                    </a:moveTo>
                    <a:lnTo>
                      <a:pt x="5251" y="357"/>
                    </a:lnTo>
                    <a:lnTo>
                      <a:pt x="5142" y="336"/>
                    </a:lnTo>
                    <a:lnTo>
                      <a:pt x="5046" y="334"/>
                    </a:lnTo>
                    <a:lnTo>
                      <a:pt x="4955" y="327"/>
                    </a:lnTo>
                    <a:lnTo>
                      <a:pt x="4988" y="349"/>
                    </a:lnTo>
                    <a:lnTo>
                      <a:pt x="5042" y="379"/>
                    </a:lnTo>
                    <a:lnTo>
                      <a:pt x="5033" y="386"/>
                    </a:lnTo>
                    <a:lnTo>
                      <a:pt x="5000" y="385"/>
                    </a:lnTo>
                    <a:lnTo>
                      <a:pt x="4949" y="368"/>
                    </a:lnTo>
                    <a:lnTo>
                      <a:pt x="4932" y="367"/>
                    </a:lnTo>
                    <a:lnTo>
                      <a:pt x="4876" y="340"/>
                    </a:lnTo>
                    <a:lnTo>
                      <a:pt x="4836" y="354"/>
                    </a:lnTo>
                    <a:lnTo>
                      <a:pt x="4691" y="345"/>
                    </a:lnTo>
                    <a:lnTo>
                      <a:pt x="4688" y="367"/>
                    </a:lnTo>
                    <a:lnTo>
                      <a:pt x="4640" y="346"/>
                    </a:lnTo>
                    <a:lnTo>
                      <a:pt x="4585" y="334"/>
                    </a:lnTo>
                    <a:lnTo>
                      <a:pt x="4530" y="300"/>
                    </a:lnTo>
                    <a:lnTo>
                      <a:pt x="4445" y="283"/>
                    </a:lnTo>
                    <a:lnTo>
                      <a:pt x="4357" y="288"/>
                    </a:lnTo>
                    <a:lnTo>
                      <a:pt x="4270" y="292"/>
                    </a:lnTo>
                    <a:lnTo>
                      <a:pt x="4246" y="286"/>
                    </a:lnTo>
                    <a:lnTo>
                      <a:pt x="4181" y="267"/>
                    </a:lnTo>
                    <a:lnTo>
                      <a:pt x="4158" y="276"/>
                    </a:lnTo>
                    <a:lnTo>
                      <a:pt x="4161" y="263"/>
                    </a:lnTo>
                    <a:lnTo>
                      <a:pt x="4136" y="260"/>
                    </a:lnTo>
                    <a:lnTo>
                      <a:pt x="4091" y="251"/>
                    </a:lnTo>
                    <a:lnTo>
                      <a:pt x="4115" y="246"/>
                    </a:lnTo>
                    <a:lnTo>
                      <a:pt x="4034" y="228"/>
                    </a:lnTo>
                    <a:lnTo>
                      <a:pt x="3985" y="237"/>
                    </a:lnTo>
                    <a:lnTo>
                      <a:pt x="3973" y="237"/>
                    </a:lnTo>
                    <a:lnTo>
                      <a:pt x="3979" y="227"/>
                    </a:lnTo>
                    <a:lnTo>
                      <a:pt x="3975" y="225"/>
                    </a:lnTo>
                    <a:lnTo>
                      <a:pt x="3855" y="215"/>
                    </a:lnTo>
                    <a:lnTo>
                      <a:pt x="3736" y="206"/>
                    </a:lnTo>
                    <a:lnTo>
                      <a:pt x="3764" y="215"/>
                    </a:lnTo>
                    <a:lnTo>
                      <a:pt x="3715" y="225"/>
                    </a:lnTo>
                    <a:lnTo>
                      <a:pt x="3734" y="230"/>
                    </a:lnTo>
                    <a:lnTo>
                      <a:pt x="3749" y="233"/>
                    </a:lnTo>
                    <a:lnTo>
                      <a:pt x="3764" y="248"/>
                    </a:lnTo>
                    <a:lnTo>
                      <a:pt x="3785" y="264"/>
                    </a:lnTo>
                    <a:lnTo>
                      <a:pt x="3724" y="260"/>
                    </a:lnTo>
                    <a:lnTo>
                      <a:pt x="3736" y="270"/>
                    </a:lnTo>
                    <a:lnTo>
                      <a:pt x="3742" y="280"/>
                    </a:lnTo>
                    <a:lnTo>
                      <a:pt x="3643" y="257"/>
                    </a:lnTo>
                    <a:lnTo>
                      <a:pt x="3612" y="269"/>
                    </a:lnTo>
                    <a:lnTo>
                      <a:pt x="3528" y="251"/>
                    </a:lnTo>
                    <a:lnTo>
                      <a:pt x="3515" y="246"/>
                    </a:lnTo>
                    <a:lnTo>
                      <a:pt x="3534" y="274"/>
                    </a:lnTo>
                    <a:lnTo>
                      <a:pt x="3525" y="297"/>
                    </a:lnTo>
                    <a:lnTo>
                      <a:pt x="3469" y="280"/>
                    </a:lnTo>
                    <a:lnTo>
                      <a:pt x="3400" y="252"/>
                    </a:lnTo>
                    <a:lnTo>
                      <a:pt x="3322" y="225"/>
                    </a:lnTo>
                    <a:lnTo>
                      <a:pt x="3300" y="228"/>
                    </a:lnTo>
                    <a:lnTo>
                      <a:pt x="3360" y="267"/>
                    </a:lnTo>
                    <a:lnTo>
                      <a:pt x="3278" y="225"/>
                    </a:lnTo>
                    <a:lnTo>
                      <a:pt x="3148" y="210"/>
                    </a:lnTo>
                    <a:lnTo>
                      <a:pt x="3019" y="195"/>
                    </a:lnTo>
                    <a:lnTo>
                      <a:pt x="2949" y="177"/>
                    </a:lnTo>
                    <a:lnTo>
                      <a:pt x="2958" y="172"/>
                    </a:lnTo>
                    <a:lnTo>
                      <a:pt x="2903" y="170"/>
                    </a:lnTo>
                    <a:lnTo>
                      <a:pt x="2781" y="175"/>
                    </a:lnTo>
                    <a:lnTo>
                      <a:pt x="2743" y="157"/>
                    </a:lnTo>
                    <a:lnTo>
                      <a:pt x="2690" y="158"/>
                    </a:lnTo>
                    <a:lnTo>
                      <a:pt x="2691" y="151"/>
                    </a:lnTo>
                    <a:lnTo>
                      <a:pt x="2633" y="160"/>
                    </a:lnTo>
                    <a:lnTo>
                      <a:pt x="2685" y="166"/>
                    </a:lnTo>
                    <a:lnTo>
                      <a:pt x="2621" y="185"/>
                    </a:lnTo>
                    <a:lnTo>
                      <a:pt x="2555" y="192"/>
                    </a:lnTo>
                    <a:lnTo>
                      <a:pt x="2557" y="182"/>
                    </a:lnTo>
                    <a:lnTo>
                      <a:pt x="2625" y="139"/>
                    </a:lnTo>
                    <a:lnTo>
                      <a:pt x="2688" y="91"/>
                    </a:lnTo>
                    <a:lnTo>
                      <a:pt x="2658" y="85"/>
                    </a:lnTo>
                    <a:lnTo>
                      <a:pt x="2630" y="73"/>
                    </a:lnTo>
                    <a:lnTo>
                      <a:pt x="2679" y="82"/>
                    </a:lnTo>
                    <a:lnTo>
                      <a:pt x="2634" y="58"/>
                    </a:lnTo>
                    <a:lnTo>
                      <a:pt x="2627" y="61"/>
                    </a:lnTo>
                    <a:lnTo>
                      <a:pt x="2603" y="57"/>
                    </a:lnTo>
                    <a:lnTo>
                      <a:pt x="2548" y="40"/>
                    </a:lnTo>
                    <a:lnTo>
                      <a:pt x="2436" y="40"/>
                    </a:lnTo>
                    <a:lnTo>
                      <a:pt x="2396" y="43"/>
                    </a:lnTo>
                    <a:lnTo>
                      <a:pt x="2391" y="25"/>
                    </a:lnTo>
                    <a:lnTo>
                      <a:pt x="2345" y="22"/>
                    </a:lnTo>
                    <a:lnTo>
                      <a:pt x="2288" y="22"/>
                    </a:lnTo>
                    <a:lnTo>
                      <a:pt x="2330" y="9"/>
                    </a:lnTo>
                    <a:lnTo>
                      <a:pt x="2245" y="0"/>
                    </a:lnTo>
                    <a:lnTo>
                      <a:pt x="2193" y="27"/>
                    </a:lnTo>
                    <a:lnTo>
                      <a:pt x="2212" y="43"/>
                    </a:lnTo>
                    <a:lnTo>
                      <a:pt x="2243" y="48"/>
                    </a:lnTo>
                    <a:lnTo>
                      <a:pt x="2163" y="52"/>
                    </a:lnTo>
                    <a:lnTo>
                      <a:pt x="2191" y="60"/>
                    </a:lnTo>
                    <a:lnTo>
                      <a:pt x="2136" y="64"/>
                    </a:lnTo>
                    <a:lnTo>
                      <a:pt x="2084" y="67"/>
                    </a:lnTo>
                    <a:lnTo>
                      <a:pt x="1984" y="67"/>
                    </a:lnTo>
                    <a:lnTo>
                      <a:pt x="2025" y="69"/>
                    </a:lnTo>
                    <a:lnTo>
                      <a:pt x="1948" y="83"/>
                    </a:lnTo>
                    <a:lnTo>
                      <a:pt x="1869" y="97"/>
                    </a:lnTo>
                    <a:lnTo>
                      <a:pt x="1840" y="104"/>
                    </a:lnTo>
                    <a:lnTo>
                      <a:pt x="1840" y="124"/>
                    </a:lnTo>
                    <a:lnTo>
                      <a:pt x="1810" y="122"/>
                    </a:lnTo>
                    <a:lnTo>
                      <a:pt x="1860" y="136"/>
                    </a:lnTo>
                    <a:lnTo>
                      <a:pt x="1828" y="139"/>
                    </a:lnTo>
                    <a:lnTo>
                      <a:pt x="1870" y="151"/>
                    </a:lnTo>
                    <a:lnTo>
                      <a:pt x="1870" y="157"/>
                    </a:lnTo>
                    <a:lnTo>
                      <a:pt x="1776" y="166"/>
                    </a:lnTo>
                    <a:lnTo>
                      <a:pt x="1682" y="175"/>
                    </a:lnTo>
                    <a:lnTo>
                      <a:pt x="1697" y="194"/>
                    </a:lnTo>
                    <a:lnTo>
                      <a:pt x="1739" y="225"/>
                    </a:lnTo>
                    <a:lnTo>
                      <a:pt x="1785" y="234"/>
                    </a:lnTo>
                    <a:lnTo>
                      <a:pt x="1851" y="258"/>
                    </a:lnTo>
                    <a:lnTo>
                      <a:pt x="1884" y="298"/>
                    </a:lnTo>
                    <a:lnTo>
                      <a:pt x="1894" y="315"/>
                    </a:lnTo>
                    <a:lnTo>
                      <a:pt x="1875" y="316"/>
                    </a:lnTo>
                    <a:lnTo>
                      <a:pt x="1843" y="286"/>
                    </a:lnTo>
                    <a:lnTo>
                      <a:pt x="1837" y="304"/>
                    </a:lnTo>
                    <a:lnTo>
                      <a:pt x="1815" y="273"/>
                    </a:lnTo>
                    <a:lnTo>
                      <a:pt x="1837" y="255"/>
                    </a:lnTo>
                    <a:lnTo>
                      <a:pt x="1760" y="248"/>
                    </a:lnTo>
                    <a:lnTo>
                      <a:pt x="1681" y="225"/>
                    </a:lnTo>
                    <a:lnTo>
                      <a:pt x="1619" y="233"/>
                    </a:lnTo>
                    <a:lnTo>
                      <a:pt x="1651" y="246"/>
                    </a:lnTo>
                    <a:lnTo>
                      <a:pt x="1578" y="245"/>
                    </a:lnTo>
                    <a:lnTo>
                      <a:pt x="1597" y="260"/>
                    </a:lnTo>
                    <a:lnTo>
                      <a:pt x="1681" y="276"/>
                    </a:lnTo>
                    <a:lnTo>
                      <a:pt x="1700" y="286"/>
                    </a:lnTo>
                    <a:lnTo>
                      <a:pt x="1575" y="266"/>
                    </a:lnTo>
                    <a:lnTo>
                      <a:pt x="1533" y="207"/>
                    </a:lnTo>
                    <a:lnTo>
                      <a:pt x="1504" y="204"/>
                    </a:lnTo>
                    <a:lnTo>
                      <a:pt x="1536" y="236"/>
                    </a:lnTo>
                    <a:lnTo>
                      <a:pt x="1500" y="255"/>
                    </a:lnTo>
                    <a:lnTo>
                      <a:pt x="1515" y="273"/>
                    </a:lnTo>
                    <a:lnTo>
                      <a:pt x="1566" y="306"/>
                    </a:lnTo>
                    <a:lnTo>
                      <a:pt x="1563" y="342"/>
                    </a:lnTo>
                    <a:lnTo>
                      <a:pt x="1599" y="374"/>
                    </a:lnTo>
                    <a:lnTo>
                      <a:pt x="1691" y="370"/>
                    </a:lnTo>
                    <a:lnTo>
                      <a:pt x="1737" y="383"/>
                    </a:lnTo>
                    <a:lnTo>
                      <a:pt x="1758" y="415"/>
                    </a:lnTo>
                    <a:lnTo>
                      <a:pt x="1773" y="436"/>
                    </a:lnTo>
                    <a:lnTo>
                      <a:pt x="1827" y="446"/>
                    </a:lnTo>
                    <a:lnTo>
                      <a:pt x="1749" y="436"/>
                    </a:lnTo>
                    <a:lnTo>
                      <a:pt x="1719" y="394"/>
                    </a:lnTo>
                    <a:lnTo>
                      <a:pt x="1693" y="379"/>
                    </a:lnTo>
                    <a:lnTo>
                      <a:pt x="1627" y="391"/>
                    </a:lnTo>
                    <a:lnTo>
                      <a:pt x="1667" y="440"/>
                    </a:lnTo>
                    <a:lnTo>
                      <a:pt x="1633" y="489"/>
                    </a:lnTo>
                    <a:lnTo>
                      <a:pt x="1618" y="497"/>
                    </a:lnTo>
                    <a:lnTo>
                      <a:pt x="1597" y="504"/>
                    </a:lnTo>
                    <a:lnTo>
                      <a:pt x="1496" y="491"/>
                    </a:lnTo>
                    <a:lnTo>
                      <a:pt x="1484" y="482"/>
                    </a:lnTo>
                    <a:lnTo>
                      <a:pt x="1551" y="485"/>
                    </a:lnTo>
                    <a:lnTo>
                      <a:pt x="1537" y="491"/>
                    </a:lnTo>
                    <a:lnTo>
                      <a:pt x="1582" y="486"/>
                    </a:lnTo>
                    <a:lnTo>
                      <a:pt x="1576" y="476"/>
                    </a:lnTo>
                    <a:lnTo>
                      <a:pt x="1604" y="427"/>
                    </a:lnTo>
                    <a:lnTo>
                      <a:pt x="1604" y="404"/>
                    </a:lnTo>
                    <a:lnTo>
                      <a:pt x="1543" y="367"/>
                    </a:lnTo>
                    <a:lnTo>
                      <a:pt x="1516" y="322"/>
                    </a:lnTo>
                    <a:lnTo>
                      <a:pt x="1488" y="279"/>
                    </a:lnTo>
                    <a:lnTo>
                      <a:pt x="1449" y="260"/>
                    </a:lnTo>
                    <a:lnTo>
                      <a:pt x="1451" y="218"/>
                    </a:lnTo>
                    <a:lnTo>
                      <a:pt x="1393" y="200"/>
                    </a:lnTo>
                    <a:lnTo>
                      <a:pt x="1319" y="206"/>
                    </a:lnTo>
                    <a:lnTo>
                      <a:pt x="1312" y="263"/>
                    </a:lnTo>
                    <a:lnTo>
                      <a:pt x="1284" y="285"/>
                    </a:lnTo>
                    <a:lnTo>
                      <a:pt x="1293" y="295"/>
                    </a:lnTo>
                    <a:lnTo>
                      <a:pt x="1316" y="297"/>
                    </a:lnTo>
                    <a:lnTo>
                      <a:pt x="1324" y="328"/>
                    </a:lnTo>
                    <a:lnTo>
                      <a:pt x="1336" y="346"/>
                    </a:lnTo>
                    <a:lnTo>
                      <a:pt x="1382" y="360"/>
                    </a:lnTo>
                    <a:lnTo>
                      <a:pt x="1415" y="382"/>
                    </a:lnTo>
                    <a:lnTo>
                      <a:pt x="1433" y="383"/>
                    </a:lnTo>
                    <a:lnTo>
                      <a:pt x="1416" y="413"/>
                    </a:lnTo>
                    <a:lnTo>
                      <a:pt x="1361" y="385"/>
                    </a:lnTo>
                    <a:lnTo>
                      <a:pt x="1273" y="363"/>
                    </a:lnTo>
                    <a:lnTo>
                      <a:pt x="1193" y="351"/>
                    </a:lnTo>
                    <a:lnTo>
                      <a:pt x="1112" y="337"/>
                    </a:lnTo>
                    <a:lnTo>
                      <a:pt x="1096" y="351"/>
                    </a:lnTo>
                    <a:lnTo>
                      <a:pt x="1137" y="382"/>
                    </a:lnTo>
                    <a:lnTo>
                      <a:pt x="1110" y="397"/>
                    </a:lnTo>
                    <a:lnTo>
                      <a:pt x="1109" y="409"/>
                    </a:lnTo>
                    <a:lnTo>
                      <a:pt x="1085" y="406"/>
                    </a:lnTo>
                    <a:lnTo>
                      <a:pt x="1076" y="382"/>
                    </a:lnTo>
                    <a:lnTo>
                      <a:pt x="1025" y="391"/>
                    </a:lnTo>
                    <a:lnTo>
                      <a:pt x="984" y="397"/>
                    </a:lnTo>
                    <a:lnTo>
                      <a:pt x="940" y="412"/>
                    </a:lnTo>
                    <a:lnTo>
                      <a:pt x="882" y="409"/>
                    </a:lnTo>
                    <a:lnTo>
                      <a:pt x="900" y="401"/>
                    </a:lnTo>
                    <a:lnTo>
                      <a:pt x="884" y="385"/>
                    </a:lnTo>
                    <a:lnTo>
                      <a:pt x="912" y="377"/>
                    </a:lnTo>
                    <a:lnTo>
                      <a:pt x="848" y="397"/>
                    </a:lnTo>
                    <a:lnTo>
                      <a:pt x="842" y="403"/>
                    </a:lnTo>
                    <a:lnTo>
                      <a:pt x="770" y="419"/>
                    </a:lnTo>
                    <a:lnTo>
                      <a:pt x="730" y="433"/>
                    </a:lnTo>
                    <a:lnTo>
                      <a:pt x="734" y="440"/>
                    </a:lnTo>
                    <a:lnTo>
                      <a:pt x="700" y="446"/>
                    </a:lnTo>
                    <a:lnTo>
                      <a:pt x="697" y="476"/>
                    </a:lnTo>
                    <a:lnTo>
                      <a:pt x="640" y="477"/>
                    </a:lnTo>
                    <a:lnTo>
                      <a:pt x="598" y="449"/>
                    </a:lnTo>
                    <a:lnTo>
                      <a:pt x="654" y="430"/>
                    </a:lnTo>
                    <a:lnTo>
                      <a:pt x="590" y="398"/>
                    </a:lnTo>
                    <a:lnTo>
                      <a:pt x="516" y="394"/>
                    </a:lnTo>
                    <a:lnTo>
                      <a:pt x="558" y="412"/>
                    </a:lnTo>
                    <a:lnTo>
                      <a:pt x="576" y="464"/>
                    </a:lnTo>
                    <a:lnTo>
                      <a:pt x="591" y="498"/>
                    </a:lnTo>
                    <a:lnTo>
                      <a:pt x="591" y="519"/>
                    </a:lnTo>
                    <a:lnTo>
                      <a:pt x="572" y="518"/>
                    </a:lnTo>
                    <a:lnTo>
                      <a:pt x="557" y="500"/>
                    </a:lnTo>
                    <a:lnTo>
                      <a:pt x="516" y="494"/>
                    </a:lnTo>
                    <a:lnTo>
                      <a:pt x="479" y="522"/>
                    </a:lnTo>
                    <a:lnTo>
                      <a:pt x="443" y="549"/>
                    </a:lnTo>
                    <a:lnTo>
                      <a:pt x="479" y="589"/>
                    </a:lnTo>
                    <a:lnTo>
                      <a:pt x="394" y="577"/>
                    </a:lnTo>
                    <a:lnTo>
                      <a:pt x="340" y="559"/>
                    </a:lnTo>
                    <a:lnTo>
                      <a:pt x="342" y="582"/>
                    </a:lnTo>
                    <a:lnTo>
                      <a:pt x="381" y="598"/>
                    </a:lnTo>
                    <a:lnTo>
                      <a:pt x="403" y="616"/>
                    </a:lnTo>
                    <a:lnTo>
                      <a:pt x="352" y="621"/>
                    </a:lnTo>
                    <a:lnTo>
                      <a:pt x="278" y="585"/>
                    </a:lnTo>
                    <a:lnTo>
                      <a:pt x="254" y="545"/>
                    </a:lnTo>
                    <a:lnTo>
                      <a:pt x="251" y="530"/>
                    </a:lnTo>
                    <a:lnTo>
                      <a:pt x="257" y="528"/>
                    </a:lnTo>
                    <a:lnTo>
                      <a:pt x="206" y="504"/>
                    </a:lnTo>
                    <a:lnTo>
                      <a:pt x="185" y="492"/>
                    </a:lnTo>
                    <a:lnTo>
                      <a:pt x="137" y="465"/>
                    </a:lnTo>
                    <a:lnTo>
                      <a:pt x="167" y="473"/>
                    </a:lnTo>
                    <a:lnTo>
                      <a:pt x="267" y="494"/>
                    </a:lnTo>
                    <a:lnTo>
                      <a:pt x="367" y="516"/>
                    </a:lnTo>
                    <a:lnTo>
                      <a:pt x="461" y="494"/>
                    </a:lnTo>
                    <a:lnTo>
                      <a:pt x="472" y="461"/>
                    </a:lnTo>
                    <a:lnTo>
                      <a:pt x="434" y="434"/>
                    </a:lnTo>
                    <a:lnTo>
                      <a:pt x="328" y="401"/>
                    </a:lnTo>
                    <a:lnTo>
                      <a:pt x="224" y="367"/>
                    </a:lnTo>
                    <a:lnTo>
                      <a:pt x="163" y="370"/>
                    </a:lnTo>
                    <a:lnTo>
                      <a:pt x="148" y="374"/>
                    </a:lnTo>
                    <a:lnTo>
                      <a:pt x="160" y="358"/>
                    </a:lnTo>
                    <a:lnTo>
                      <a:pt x="136" y="361"/>
                    </a:lnTo>
                    <a:lnTo>
                      <a:pt x="106" y="346"/>
                    </a:lnTo>
                    <a:lnTo>
                      <a:pt x="140" y="342"/>
                    </a:lnTo>
                    <a:lnTo>
                      <a:pt x="97" y="334"/>
                    </a:lnTo>
                    <a:lnTo>
                      <a:pt x="81" y="343"/>
                    </a:lnTo>
                    <a:lnTo>
                      <a:pt x="63" y="340"/>
                    </a:lnTo>
                    <a:lnTo>
                      <a:pt x="63" y="352"/>
                    </a:lnTo>
                    <a:lnTo>
                      <a:pt x="39" y="354"/>
                    </a:lnTo>
                    <a:lnTo>
                      <a:pt x="3" y="374"/>
                    </a:lnTo>
                    <a:lnTo>
                      <a:pt x="0" y="385"/>
                    </a:lnTo>
                    <a:lnTo>
                      <a:pt x="3" y="416"/>
                    </a:lnTo>
                    <a:lnTo>
                      <a:pt x="57" y="446"/>
                    </a:lnTo>
                    <a:lnTo>
                      <a:pt x="34" y="480"/>
                    </a:lnTo>
                    <a:lnTo>
                      <a:pt x="81" y="534"/>
                    </a:lnTo>
                    <a:lnTo>
                      <a:pt x="84" y="577"/>
                    </a:lnTo>
                    <a:lnTo>
                      <a:pt x="98" y="594"/>
                    </a:lnTo>
                    <a:lnTo>
                      <a:pt x="121" y="616"/>
                    </a:lnTo>
                    <a:lnTo>
                      <a:pt x="103" y="630"/>
                    </a:lnTo>
                    <a:lnTo>
                      <a:pt x="173" y="670"/>
                    </a:lnTo>
                    <a:lnTo>
                      <a:pt x="145" y="700"/>
                    </a:lnTo>
                    <a:lnTo>
                      <a:pt x="115" y="730"/>
                    </a:lnTo>
                    <a:lnTo>
                      <a:pt x="87" y="758"/>
                    </a:lnTo>
                    <a:lnTo>
                      <a:pt x="57" y="788"/>
                    </a:lnTo>
                    <a:lnTo>
                      <a:pt x="85" y="788"/>
                    </a:lnTo>
                    <a:lnTo>
                      <a:pt x="79" y="788"/>
                    </a:lnTo>
                    <a:lnTo>
                      <a:pt x="87" y="797"/>
                    </a:lnTo>
                    <a:lnTo>
                      <a:pt x="155" y="818"/>
                    </a:lnTo>
                    <a:lnTo>
                      <a:pt x="115" y="815"/>
                    </a:lnTo>
                    <a:lnTo>
                      <a:pt x="79" y="831"/>
                    </a:lnTo>
                    <a:lnTo>
                      <a:pt x="67" y="846"/>
                    </a:lnTo>
                    <a:lnTo>
                      <a:pt x="81" y="894"/>
                    </a:lnTo>
                    <a:lnTo>
                      <a:pt x="63" y="925"/>
                    </a:lnTo>
                    <a:lnTo>
                      <a:pt x="88" y="962"/>
                    </a:lnTo>
                    <a:lnTo>
                      <a:pt x="116" y="1022"/>
                    </a:lnTo>
                    <a:lnTo>
                      <a:pt x="181" y="1033"/>
                    </a:lnTo>
                    <a:lnTo>
                      <a:pt x="245" y="1044"/>
                    </a:lnTo>
                    <a:lnTo>
                      <a:pt x="254" y="1104"/>
                    </a:lnTo>
                    <a:lnTo>
                      <a:pt x="309" y="1152"/>
                    </a:lnTo>
                    <a:lnTo>
                      <a:pt x="294" y="1167"/>
                    </a:lnTo>
                    <a:lnTo>
                      <a:pt x="306" y="1215"/>
                    </a:lnTo>
                    <a:lnTo>
                      <a:pt x="340" y="1203"/>
                    </a:lnTo>
                    <a:lnTo>
                      <a:pt x="407" y="1210"/>
                    </a:lnTo>
                    <a:lnTo>
                      <a:pt x="415" y="1229"/>
                    </a:lnTo>
                    <a:lnTo>
                      <a:pt x="470" y="1277"/>
                    </a:lnTo>
                    <a:lnTo>
                      <a:pt x="527" y="1325"/>
                    </a:lnTo>
                    <a:lnTo>
                      <a:pt x="555" y="1319"/>
                    </a:lnTo>
                    <a:lnTo>
                      <a:pt x="619" y="1338"/>
                    </a:lnTo>
                    <a:lnTo>
                      <a:pt x="684" y="1359"/>
                    </a:lnTo>
                    <a:lnTo>
                      <a:pt x="712" y="1435"/>
                    </a:lnTo>
                    <a:lnTo>
                      <a:pt x="676" y="1452"/>
                    </a:lnTo>
                    <a:lnTo>
                      <a:pt x="661" y="1483"/>
                    </a:lnTo>
                    <a:lnTo>
                      <a:pt x="672" y="1494"/>
                    </a:lnTo>
                    <a:lnTo>
                      <a:pt x="637" y="1513"/>
                    </a:lnTo>
                    <a:lnTo>
                      <a:pt x="615" y="1519"/>
                    </a:lnTo>
                    <a:lnTo>
                      <a:pt x="652" y="1547"/>
                    </a:lnTo>
                    <a:lnTo>
                      <a:pt x="637" y="1546"/>
                    </a:lnTo>
                    <a:lnTo>
                      <a:pt x="633" y="1562"/>
                    </a:lnTo>
                    <a:lnTo>
                      <a:pt x="625" y="1550"/>
                    </a:lnTo>
                    <a:lnTo>
                      <a:pt x="622" y="1582"/>
                    </a:lnTo>
                    <a:lnTo>
                      <a:pt x="585" y="1586"/>
                    </a:lnTo>
                    <a:lnTo>
                      <a:pt x="575" y="1597"/>
                    </a:lnTo>
                    <a:lnTo>
                      <a:pt x="640" y="1631"/>
                    </a:lnTo>
                    <a:lnTo>
                      <a:pt x="706" y="1665"/>
                    </a:lnTo>
                    <a:lnTo>
                      <a:pt x="710" y="1661"/>
                    </a:lnTo>
                    <a:lnTo>
                      <a:pt x="760" y="1665"/>
                    </a:lnTo>
                    <a:lnTo>
                      <a:pt x="810" y="1668"/>
                    </a:lnTo>
                    <a:lnTo>
                      <a:pt x="876" y="1695"/>
                    </a:lnTo>
                    <a:lnTo>
                      <a:pt x="943" y="1722"/>
                    </a:lnTo>
                    <a:lnTo>
                      <a:pt x="1010" y="1747"/>
                    </a:lnTo>
                    <a:lnTo>
                      <a:pt x="1078" y="1774"/>
                    </a:lnTo>
                    <a:lnTo>
                      <a:pt x="1151" y="1788"/>
                    </a:lnTo>
                    <a:lnTo>
                      <a:pt x="1112" y="1746"/>
                    </a:lnTo>
                    <a:lnTo>
                      <a:pt x="1075" y="1704"/>
                    </a:lnTo>
                    <a:lnTo>
                      <a:pt x="1069" y="1668"/>
                    </a:lnTo>
                    <a:lnTo>
                      <a:pt x="1066" y="1683"/>
                    </a:lnTo>
                    <a:lnTo>
                      <a:pt x="1040" y="1641"/>
                    </a:lnTo>
                    <a:lnTo>
                      <a:pt x="1025" y="1625"/>
                    </a:lnTo>
                    <a:lnTo>
                      <a:pt x="1048" y="1573"/>
                    </a:lnTo>
                    <a:lnTo>
                      <a:pt x="1094" y="1552"/>
                    </a:lnTo>
                    <a:lnTo>
                      <a:pt x="1116" y="1538"/>
                    </a:lnTo>
                    <a:lnTo>
                      <a:pt x="1112" y="1526"/>
                    </a:lnTo>
                    <a:lnTo>
                      <a:pt x="1078" y="1474"/>
                    </a:lnTo>
                    <a:lnTo>
                      <a:pt x="1025" y="1434"/>
                    </a:lnTo>
                    <a:lnTo>
                      <a:pt x="975" y="1394"/>
                    </a:lnTo>
                    <a:lnTo>
                      <a:pt x="982" y="1332"/>
                    </a:lnTo>
                    <a:lnTo>
                      <a:pt x="988" y="1274"/>
                    </a:lnTo>
                    <a:lnTo>
                      <a:pt x="1040" y="1297"/>
                    </a:lnTo>
                    <a:lnTo>
                      <a:pt x="1048" y="1274"/>
                    </a:lnTo>
                    <a:lnTo>
                      <a:pt x="1081" y="1250"/>
                    </a:lnTo>
                    <a:lnTo>
                      <a:pt x="1112" y="1226"/>
                    </a:lnTo>
                    <a:lnTo>
                      <a:pt x="1175" y="1225"/>
                    </a:lnTo>
                    <a:lnTo>
                      <a:pt x="1231" y="1250"/>
                    </a:lnTo>
                    <a:lnTo>
                      <a:pt x="1290" y="1277"/>
                    </a:lnTo>
                    <a:lnTo>
                      <a:pt x="1354" y="1273"/>
                    </a:lnTo>
                    <a:lnTo>
                      <a:pt x="1437" y="1271"/>
                    </a:lnTo>
                    <a:lnTo>
                      <a:pt x="1521" y="1285"/>
                    </a:lnTo>
                    <a:lnTo>
                      <a:pt x="1528" y="1270"/>
                    </a:lnTo>
                    <a:lnTo>
                      <a:pt x="1482" y="1216"/>
                    </a:lnTo>
                    <a:lnTo>
                      <a:pt x="1503" y="1155"/>
                    </a:lnTo>
                    <a:lnTo>
                      <a:pt x="1542" y="1156"/>
                    </a:lnTo>
                    <a:lnTo>
                      <a:pt x="1490" y="1131"/>
                    </a:lnTo>
                    <a:lnTo>
                      <a:pt x="1545" y="1122"/>
                    </a:lnTo>
                    <a:lnTo>
                      <a:pt x="1600" y="1113"/>
                    </a:lnTo>
                    <a:lnTo>
                      <a:pt x="1651" y="1098"/>
                    </a:lnTo>
                    <a:lnTo>
                      <a:pt x="1703" y="1083"/>
                    </a:lnTo>
                    <a:lnTo>
                      <a:pt x="1754" y="1068"/>
                    </a:lnTo>
                    <a:lnTo>
                      <a:pt x="1804" y="1055"/>
                    </a:lnTo>
                    <a:lnTo>
                      <a:pt x="1843" y="1050"/>
                    </a:lnTo>
                    <a:lnTo>
                      <a:pt x="1875" y="1085"/>
                    </a:lnTo>
                    <a:lnTo>
                      <a:pt x="1957" y="1112"/>
                    </a:lnTo>
                    <a:lnTo>
                      <a:pt x="1988" y="1129"/>
                    </a:lnTo>
                    <a:lnTo>
                      <a:pt x="2021" y="1134"/>
                    </a:lnTo>
                    <a:lnTo>
                      <a:pt x="2076" y="1115"/>
                    </a:lnTo>
                    <a:lnTo>
                      <a:pt x="2130" y="1095"/>
                    </a:lnTo>
                    <a:lnTo>
                      <a:pt x="2140" y="1103"/>
                    </a:lnTo>
                    <a:lnTo>
                      <a:pt x="2133" y="1128"/>
                    </a:lnTo>
                    <a:lnTo>
                      <a:pt x="2190" y="1167"/>
                    </a:lnTo>
                    <a:lnTo>
                      <a:pt x="2248" y="1207"/>
                    </a:lnTo>
                    <a:lnTo>
                      <a:pt x="2308" y="1246"/>
                    </a:lnTo>
                    <a:lnTo>
                      <a:pt x="2366" y="1286"/>
                    </a:lnTo>
                    <a:lnTo>
                      <a:pt x="2376" y="1273"/>
                    </a:lnTo>
                    <a:lnTo>
                      <a:pt x="2408" y="1283"/>
                    </a:lnTo>
                    <a:lnTo>
                      <a:pt x="2463" y="1276"/>
                    </a:lnTo>
                    <a:lnTo>
                      <a:pt x="2521" y="1312"/>
                    </a:lnTo>
                    <a:lnTo>
                      <a:pt x="2579" y="1347"/>
                    </a:lnTo>
                    <a:lnTo>
                      <a:pt x="2636" y="1334"/>
                    </a:lnTo>
                    <a:lnTo>
                      <a:pt x="2685" y="1385"/>
                    </a:lnTo>
                    <a:lnTo>
                      <a:pt x="2718" y="1382"/>
                    </a:lnTo>
                    <a:lnTo>
                      <a:pt x="2742" y="1365"/>
                    </a:lnTo>
                    <a:lnTo>
                      <a:pt x="2779" y="1347"/>
                    </a:lnTo>
                    <a:lnTo>
                      <a:pt x="2822" y="1322"/>
                    </a:lnTo>
                    <a:lnTo>
                      <a:pt x="2864" y="1297"/>
                    </a:lnTo>
                    <a:lnTo>
                      <a:pt x="2954" y="1307"/>
                    </a:lnTo>
                    <a:lnTo>
                      <a:pt x="2969" y="1325"/>
                    </a:lnTo>
                    <a:lnTo>
                      <a:pt x="3033" y="1337"/>
                    </a:lnTo>
                    <a:lnTo>
                      <a:pt x="3097" y="1347"/>
                    </a:lnTo>
                    <a:lnTo>
                      <a:pt x="3131" y="1320"/>
                    </a:lnTo>
                    <a:lnTo>
                      <a:pt x="3090" y="1283"/>
                    </a:lnTo>
                    <a:lnTo>
                      <a:pt x="3100" y="1229"/>
                    </a:lnTo>
                    <a:lnTo>
                      <a:pt x="3175" y="1246"/>
                    </a:lnTo>
                    <a:lnTo>
                      <a:pt x="3249" y="1262"/>
                    </a:lnTo>
                    <a:lnTo>
                      <a:pt x="3281" y="1292"/>
                    </a:lnTo>
                    <a:lnTo>
                      <a:pt x="3348" y="1326"/>
                    </a:lnTo>
                    <a:lnTo>
                      <a:pt x="3421" y="1312"/>
                    </a:lnTo>
                    <a:lnTo>
                      <a:pt x="3482" y="1325"/>
                    </a:lnTo>
                    <a:lnTo>
                      <a:pt x="3542" y="1337"/>
                    </a:lnTo>
                    <a:lnTo>
                      <a:pt x="3564" y="1358"/>
                    </a:lnTo>
                    <a:lnTo>
                      <a:pt x="3655" y="1380"/>
                    </a:lnTo>
                    <a:lnTo>
                      <a:pt x="3706" y="1371"/>
                    </a:lnTo>
                    <a:lnTo>
                      <a:pt x="3757" y="1362"/>
                    </a:lnTo>
                    <a:lnTo>
                      <a:pt x="3805" y="1323"/>
                    </a:lnTo>
                    <a:lnTo>
                      <a:pt x="3887" y="1341"/>
                    </a:lnTo>
                    <a:lnTo>
                      <a:pt x="3927" y="1346"/>
                    </a:lnTo>
                    <a:lnTo>
                      <a:pt x="3990" y="1358"/>
                    </a:lnTo>
                    <a:lnTo>
                      <a:pt x="4023" y="1322"/>
                    </a:lnTo>
                    <a:lnTo>
                      <a:pt x="4008" y="1283"/>
                    </a:lnTo>
                    <a:lnTo>
                      <a:pt x="4006" y="1219"/>
                    </a:lnTo>
                    <a:lnTo>
                      <a:pt x="3976" y="1198"/>
                    </a:lnTo>
                    <a:lnTo>
                      <a:pt x="3955" y="1191"/>
                    </a:lnTo>
                    <a:lnTo>
                      <a:pt x="3988" y="1161"/>
                    </a:lnTo>
                    <a:lnTo>
                      <a:pt x="4042" y="1159"/>
                    </a:lnTo>
                    <a:lnTo>
                      <a:pt x="4096" y="1156"/>
                    </a:lnTo>
                    <a:lnTo>
                      <a:pt x="4206" y="1192"/>
                    </a:lnTo>
                    <a:lnTo>
                      <a:pt x="4249" y="1229"/>
                    </a:lnTo>
                    <a:lnTo>
                      <a:pt x="4294" y="1267"/>
                    </a:lnTo>
                    <a:lnTo>
                      <a:pt x="4339" y="1304"/>
                    </a:lnTo>
                    <a:lnTo>
                      <a:pt x="4382" y="1341"/>
                    </a:lnTo>
                    <a:lnTo>
                      <a:pt x="4430" y="1362"/>
                    </a:lnTo>
                    <a:lnTo>
                      <a:pt x="4509" y="1383"/>
                    </a:lnTo>
                    <a:lnTo>
                      <a:pt x="4555" y="1401"/>
                    </a:lnTo>
                    <a:lnTo>
                      <a:pt x="4609" y="1461"/>
                    </a:lnTo>
                    <a:lnTo>
                      <a:pt x="4676" y="1452"/>
                    </a:lnTo>
                    <a:lnTo>
                      <a:pt x="4743" y="1428"/>
                    </a:lnTo>
                    <a:lnTo>
                      <a:pt x="4770" y="1476"/>
                    </a:lnTo>
                    <a:lnTo>
                      <a:pt x="4778" y="1540"/>
                    </a:lnTo>
                    <a:lnTo>
                      <a:pt x="4787" y="1604"/>
                    </a:lnTo>
                    <a:lnTo>
                      <a:pt x="4729" y="1595"/>
                    </a:lnTo>
                    <a:lnTo>
                      <a:pt x="4721" y="1622"/>
                    </a:lnTo>
                    <a:lnTo>
                      <a:pt x="4751" y="1671"/>
                    </a:lnTo>
                    <a:lnTo>
                      <a:pt x="4781" y="1720"/>
                    </a:lnTo>
                    <a:lnTo>
                      <a:pt x="4763" y="1732"/>
                    </a:lnTo>
                    <a:lnTo>
                      <a:pt x="4773" y="1747"/>
                    </a:lnTo>
                    <a:lnTo>
                      <a:pt x="4782" y="1755"/>
                    </a:lnTo>
                    <a:lnTo>
                      <a:pt x="4775" y="1737"/>
                    </a:lnTo>
                    <a:lnTo>
                      <a:pt x="4782" y="1737"/>
                    </a:lnTo>
                    <a:lnTo>
                      <a:pt x="4806" y="1704"/>
                    </a:lnTo>
                    <a:lnTo>
                      <a:pt x="4820" y="1700"/>
                    </a:lnTo>
                    <a:lnTo>
                      <a:pt x="4836" y="1723"/>
                    </a:lnTo>
                    <a:lnTo>
                      <a:pt x="4867" y="1726"/>
                    </a:lnTo>
                    <a:lnTo>
                      <a:pt x="4920" y="1707"/>
                    </a:lnTo>
                    <a:lnTo>
                      <a:pt x="4934" y="1670"/>
                    </a:lnTo>
                    <a:lnTo>
                      <a:pt x="4951" y="1632"/>
                    </a:lnTo>
                    <a:lnTo>
                      <a:pt x="4958" y="1582"/>
                    </a:lnTo>
                    <a:lnTo>
                      <a:pt x="4963" y="1531"/>
                    </a:lnTo>
                    <a:lnTo>
                      <a:pt x="4967" y="1479"/>
                    </a:lnTo>
                    <a:lnTo>
                      <a:pt x="4970" y="1428"/>
                    </a:lnTo>
                    <a:lnTo>
                      <a:pt x="4951" y="1383"/>
                    </a:lnTo>
                    <a:lnTo>
                      <a:pt x="4930" y="1337"/>
                    </a:lnTo>
                    <a:lnTo>
                      <a:pt x="4903" y="1309"/>
                    </a:lnTo>
                    <a:lnTo>
                      <a:pt x="4890" y="1273"/>
                    </a:lnTo>
                    <a:lnTo>
                      <a:pt x="4876" y="1237"/>
                    </a:lnTo>
                    <a:lnTo>
                      <a:pt x="4845" y="1200"/>
                    </a:lnTo>
                    <a:lnTo>
                      <a:pt x="4797" y="1171"/>
                    </a:lnTo>
                    <a:lnTo>
                      <a:pt x="4826" y="1174"/>
                    </a:lnTo>
                    <a:lnTo>
                      <a:pt x="4717" y="1116"/>
                    </a:lnTo>
                    <a:lnTo>
                      <a:pt x="4661" y="1109"/>
                    </a:lnTo>
                    <a:lnTo>
                      <a:pt x="4676" y="1132"/>
                    </a:lnTo>
                    <a:lnTo>
                      <a:pt x="4639" y="1150"/>
                    </a:lnTo>
                    <a:lnTo>
                      <a:pt x="4639" y="1131"/>
                    </a:lnTo>
                    <a:lnTo>
                      <a:pt x="4615" y="1122"/>
                    </a:lnTo>
                    <a:lnTo>
                      <a:pt x="4609" y="1134"/>
                    </a:lnTo>
                    <a:lnTo>
                      <a:pt x="4575" y="1098"/>
                    </a:lnTo>
                    <a:lnTo>
                      <a:pt x="4502" y="1088"/>
                    </a:lnTo>
                    <a:lnTo>
                      <a:pt x="4520" y="1041"/>
                    </a:lnTo>
                    <a:lnTo>
                      <a:pt x="4534" y="995"/>
                    </a:lnTo>
                    <a:lnTo>
                      <a:pt x="4548" y="964"/>
                    </a:lnTo>
                    <a:lnTo>
                      <a:pt x="4560" y="931"/>
                    </a:lnTo>
                    <a:lnTo>
                      <a:pt x="4549" y="906"/>
                    </a:lnTo>
                    <a:lnTo>
                      <a:pt x="4567" y="861"/>
                    </a:lnTo>
                    <a:lnTo>
                      <a:pt x="4620" y="853"/>
                    </a:lnTo>
                    <a:lnTo>
                      <a:pt x="4670" y="846"/>
                    </a:lnTo>
                    <a:lnTo>
                      <a:pt x="4685" y="846"/>
                    </a:lnTo>
                    <a:lnTo>
                      <a:pt x="4706" y="856"/>
                    </a:lnTo>
                    <a:lnTo>
                      <a:pt x="4712" y="847"/>
                    </a:lnTo>
                    <a:lnTo>
                      <a:pt x="4812" y="853"/>
                    </a:lnTo>
                    <a:lnTo>
                      <a:pt x="4814" y="843"/>
                    </a:lnTo>
                    <a:lnTo>
                      <a:pt x="4806" y="834"/>
                    </a:lnTo>
                    <a:lnTo>
                      <a:pt x="4882" y="837"/>
                    </a:lnTo>
                    <a:lnTo>
                      <a:pt x="4945" y="852"/>
                    </a:lnTo>
                    <a:lnTo>
                      <a:pt x="4923" y="859"/>
                    </a:lnTo>
                    <a:lnTo>
                      <a:pt x="4939" y="876"/>
                    </a:lnTo>
                    <a:lnTo>
                      <a:pt x="4981" y="870"/>
                    </a:lnTo>
                    <a:lnTo>
                      <a:pt x="5012" y="858"/>
                    </a:lnTo>
                    <a:lnTo>
                      <a:pt x="5072" y="858"/>
                    </a:lnTo>
                    <a:lnTo>
                      <a:pt x="5061" y="847"/>
                    </a:lnTo>
                    <a:lnTo>
                      <a:pt x="5021" y="843"/>
                    </a:lnTo>
                    <a:lnTo>
                      <a:pt x="5005" y="830"/>
                    </a:lnTo>
                    <a:lnTo>
                      <a:pt x="5005" y="780"/>
                    </a:lnTo>
                    <a:lnTo>
                      <a:pt x="5002" y="731"/>
                    </a:lnTo>
                    <a:lnTo>
                      <a:pt x="5085" y="728"/>
                    </a:lnTo>
                    <a:lnTo>
                      <a:pt x="5106" y="722"/>
                    </a:lnTo>
                    <a:lnTo>
                      <a:pt x="5149" y="768"/>
                    </a:lnTo>
                    <a:lnTo>
                      <a:pt x="5157" y="764"/>
                    </a:lnTo>
                    <a:lnTo>
                      <a:pt x="5184" y="786"/>
                    </a:lnTo>
                    <a:lnTo>
                      <a:pt x="5206" y="737"/>
                    </a:lnTo>
                    <a:lnTo>
                      <a:pt x="5232" y="737"/>
                    </a:lnTo>
                    <a:lnTo>
                      <a:pt x="5185" y="694"/>
                    </a:lnTo>
                    <a:lnTo>
                      <a:pt x="5197" y="685"/>
                    </a:lnTo>
                    <a:lnTo>
                      <a:pt x="5267" y="692"/>
                    </a:lnTo>
                    <a:lnTo>
                      <a:pt x="5276" y="700"/>
                    </a:lnTo>
                    <a:lnTo>
                      <a:pt x="5237" y="698"/>
                    </a:lnTo>
                    <a:lnTo>
                      <a:pt x="5270" y="734"/>
                    </a:lnTo>
                    <a:lnTo>
                      <a:pt x="5303" y="768"/>
                    </a:lnTo>
                    <a:lnTo>
                      <a:pt x="5279" y="786"/>
                    </a:lnTo>
                    <a:lnTo>
                      <a:pt x="5272" y="825"/>
                    </a:lnTo>
                    <a:lnTo>
                      <a:pt x="5260" y="865"/>
                    </a:lnTo>
                    <a:lnTo>
                      <a:pt x="5255" y="916"/>
                    </a:lnTo>
                    <a:lnTo>
                      <a:pt x="5217" y="927"/>
                    </a:lnTo>
                    <a:lnTo>
                      <a:pt x="5235" y="941"/>
                    </a:lnTo>
                    <a:lnTo>
                      <a:pt x="5240" y="977"/>
                    </a:lnTo>
                    <a:lnTo>
                      <a:pt x="5276" y="1022"/>
                    </a:lnTo>
                    <a:lnTo>
                      <a:pt x="5311" y="1065"/>
                    </a:lnTo>
                    <a:lnTo>
                      <a:pt x="5375" y="1121"/>
                    </a:lnTo>
                    <a:lnTo>
                      <a:pt x="5439" y="1176"/>
                    </a:lnTo>
                    <a:lnTo>
                      <a:pt x="5503" y="1229"/>
                    </a:lnTo>
                    <a:lnTo>
                      <a:pt x="5569" y="1285"/>
                    </a:lnTo>
                    <a:lnTo>
                      <a:pt x="5584" y="1250"/>
                    </a:lnTo>
                    <a:lnTo>
                      <a:pt x="5548" y="1179"/>
                    </a:lnTo>
                    <a:lnTo>
                      <a:pt x="5563" y="1170"/>
                    </a:lnTo>
                    <a:lnTo>
                      <a:pt x="5594" y="1173"/>
                    </a:lnTo>
                    <a:lnTo>
                      <a:pt x="5587" y="1164"/>
                    </a:lnTo>
                    <a:lnTo>
                      <a:pt x="5548" y="1112"/>
                    </a:lnTo>
                    <a:lnTo>
                      <a:pt x="5597" y="1091"/>
                    </a:lnTo>
                    <a:lnTo>
                      <a:pt x="5532" y="1035"/>
                    </a:lnTo>
                    <a:lnTo>
                      <a:pt x="5530" y="1007"/>
                    </a:lnTo>
                    <a:lnTo>
                      <a:pt x="5535" y="998"/>
                    </a:lnTo>
                    <a:lnTo>
                      <a:pt x="5533" y="1009"/>
                    </a:lnTo>
                    <a:lnTo>
                      <a:pt x="5563" y="1019"/>
                    </a:lnTo>
                    <a:lnTo>
                      <a:pt x="5529" y="983"/>
                    </a:lnTo>
                    <a:lnTo>
                      <a:pt x="5509" y="980"/>
                    </a:lnTo>
                    <a:lnTo>
                      <a:pt x="5464" y="927"/>
                    </a:lnTo>
                    <a:lnTo>
                      <a:pt x="5440" y="930"/>
                    </a:lnTo>
                    <a:lnTo>
                      <a:pt x="5402" y="915"/>
                    </a:lnTo>
                    <a:lnTo>
                      <a:pt x="5381" y="858"/>
                    </a:lnTo>
                    <a:lnTo>
                      <a:pt x="5355" y="825"/>
                    </a:lnTo>
                    <a:lnTo>
                      <a:pt x="5384" y="815"/>
                    </a:lnTo>
                    <a:lnTo>
                      <a:pt x="5415" y="827"/>
                    </a:lnTo>
                    <a:lnTo>
                      <a:pt x="5406" y="812"/>
                    </a:lnTo>
                    <a:lnTo>
                      <a:pt x="5426" y="791"/>
                    </a:lnTo>
                    <a:lnTo>
                      <a:pt x="5463" y="825"/>
                    </a:lnTo>
                    <a:lnTo>
                      <a:pt x="5467" y="801"/>
                    </a:lnTo>
                    <a:lnTo>
                      <a:pt x="5536" y="786"/>
                    </a:lnTo>
                    <a:lnTo>
                      <a:pt x="5608" y="815"/>
                    </a:lnTo>
                    <a:lnTo>
                      <a:pt x="5606" y="803"/>
                    </a:lnTo>
                    <a:lnTo>
                      <a:pt x="5627" y="767"/>
                    </a:lnTo>
                    <a:lnTo>
                      <a:pt x="5630" y="761"/>
                    </a:lnTo>
                    <a:lnTo>
                      <a:pt x="5627" y="748"/>
                    </a:lnTo>
                    <a:lnTo>
                      <a:pt x="5632" y="740"/>
                    </a:lnTo>
                    <a:lnTo>
                      <a:pt x="5673" y="715"/>
                    </a:lnTo>
                    <a:lnTo>
                      <a:pt x="5715" y="688"/>
                    </a:lnTo>
                    <a:lnTo>
                      <a:pt x="5693" y="682"/>
                    </a:lnTo>
                    <a:lnTo>
                      <a:pt x="5705" y="680"/>
                    </a:lnTo>
                    <a:lnTo>
                      <a:pt x="5794" y="698"/>
                    </a:lnTo>
                    <a:lnTo>
                      <a:pt x="5799" y="689"/>
                    </a:lnTo>
                    <a:lnTo>
                      <a:pt x="5760" y="665"/>
                    </a:lnTo>
                    <a:lnTo>
                      <a:pt x="5715" y="645"/>
                    </a:lnTo>
                    <a:lnTo>
                      <a:pt x="5693" y="637"/>
                    </a:lnTo>
                    <a:lnTo>
                      <a:pt x="5626" y="597"/>
                    </a:lnTo>
                    <a:lnTo>
                      <a:pt x="5623" y="604"/>
                    </a:lnTo>
                    <a:lnTo>
                      <a:pt x="5576" y="579"/>
                    </a:lnTo>
                    <a:lnTo>
                      <a:pt x="5603" y="583"/>
                    </a:lnTo>
                    <a:lnTo>
                      <a:pt x="5645" y="576"/>
                    </a:lnTo>
                    <a:lnTo>
                      <a:pt x="5575" y="527"/>
                    </a:lnTo>
                    <a:lnTo>
                      <a:pt x="5505" y="477"/>
                    </a:lnTo>
                    <a:lnTo>
                      <a:pt x="5433" y="427"/>
                    </a:lnTo>
                    <a:lnTo>
                      <a:pt x="5361" y="377"/>
                    </a:lnTo>
                    <a:close/>
                  </a:path>
                </a:pathLst>
              </a:custGeom>
              <a:blipFill dpi="0" rotWithShape="0">
                <a:blip r:embed="rId2" cstate="print"/>
                <a:srcRect/>
                <a:tile tx="0" ty="0" sx="100000" sy="100000" flip="none" algn="tl"/>
              </a:blipFill>
              <a:ln w="0">
                <a:noFill/>
                <a:prstDash val="solid"/>
                <a:round/>
                <a:headEnd/>
                <a:tailEnd/>
              </a:ln>
            </p:spPr>
            <p:txBody>
              <a:bodyPr/>
              <a:lstStyle/>
              <a:p>
                <a:endParaRPr lang="en-US" sz="2200" dirty="0">
                  <a:cs typeface="Calibri" pitchFamily="34" charset="0"/>
                </a:endParaRPr>
              </a:p>
            </p:txBody>
          </p:sp>
          <p:sp>
            <p:nvSpPr>
              <p:cNvPr id="334" name="Freeform 320"/>
              <p:cNvSpPr>
                <a:spLocks noChangeAspect="1"/>
              </p:cNvSpPr>
              <p:nvPr/>
            </p:nvSpPr>
            <p:spPr bwMode="auto">
              <a:xfrm>
                <a:off x="125" y="1377"/>
                <a:ext cx="158" cy="84"/>
              </a:xfrm>
              <a:custGeom>
                <a:avLst/>
                <a:gdLst>
                  <a:gd name="T0" fmla="*/ 0 w 420"/>
                  <a:gd name="T1" fmla="*/ 0 h 222"/>
                  <a:gd name="T2" fmla="*/ 0 w 420"/>
                  <a:gd name="T3" fmla="*/ 0 h 222"/>
                  <a:gd name="T4" fmla="*/ 0 w 420"/>
                  <a:gd name="T5" fmla="*/ 0 h 222"/>
                  <a:gd name="T6" fmla="*/ 0 w 420"/>
                  <a:gd name="T7" fmla="*/ 0 h 222"/>
                  <a:gd name="T8" fmla="*/ 0 w 420"/>
                  <a:gd name="T9" fmla="*/ 0 h 222"/>
                  <a:gd name="T10" fmla="*/ 0 w 420"/>
                  <a:gd name="T11" fmla="*/ 0 h 222"/>
                  <a:gd name="T12" fmla="*/ 0 w 420"/>
                  <a:gd name="T13" fmla="*/ 0 h 222"/>
                  <a:gd name="T14" fmla="*/ 0 w 420"/>
                  <a:gd name="T15" fmla="*/ 0 h 222"/>
                  <a:gd name="T16" fmla="*/ 0 w 420"/>
                  <a:gd name="T17" fmla="*/ 0 h 222"/>
                  <a:gd name="T18" fmla="*/ 0 w 420"/>
                  <a:gd name="T19" fmla="*/ 0 h 222"/>
                  <a:gd name="T20" fmla="*/ 0 w 420"/>
                  <a:gd name="T21" fmla="*/ 0 h 222"/>
                  <a:gd name="T22" fmla="*/ 0 w 420"/>
                  <a:gd name="T23" fmla="*/ 0 h 222"/>
                  <a:gd name="T24" fmla="*/ 0 w 420"/>
                  <a:gd name="T25" fmla="*/ 0 h 222"/>
                  <a:gd name="T26" fmla="*/ 0 w 420"/>
                  <a:gd name="T27" fmla="*/ 0 h 222"/>
                  <a:gd name="T28" fmla="*/ 0 w 420"/>
                  <a:gd name="T29" fmla="*/ 0 h 222"/>
                  <a:gd name="T30" fmla="*/ 0 w 420"/>
                  <a:gd name="T31" fmla="*/ 0 h 222"/>
                  <a:gd name="T32" fmla="*/ 0 w 420"/>
                  <a:gd name="T33" fmla="*/ 0 h 222"/>
                  <a:gd name="T34" fmla="*/ 0 w 420"/>
                  <a:gd name="T35" fmla="*/ 0 h 222"/>
                  <a:gd name="T36" fmla="*/ 0 w 420"/>
                  <a:gd name="T37" fmla="*/ 0 h 222"/>
                  <a:gd name="T38" fmla="*/ 0 w 420"/>
                  <a:gd name="T39" fmla="*/ 0 h 222"/>
                  <a:gd name="T40" fmla="*/ 0 w 420"/>
                  <a:gd name="T41" fmla="*/ 0 h 222"/>
                  <a:gd name="T42" fmla="*/ 0 w 420"/>
                  <a:gd name="T43" fmla="*/ 0 h 222"/>
                  <a:gd name="T44" fmla="*/ 0 w 420"/>
                  <a:gd name="T45" fmla="*/ 0 h 222"/>
                  <a:gd name="T46" fmla="*/ 0 w 420"/>
                  <a:gd name="T47" fmla="*/ 0 h 222"/>
                  <a:gd name="T48" fmla="*/ 0 w 420"/>
                  <a:gd name="T49" fmla="*/ 0 h 222"/>
                  <a:gd name="T50" fmla="*/ 0 w 420"/>
                  <a:gd name="T51" fmla="*/ 0 h 222"/>
                  <a:gd name="T52" fmla="*/ 0 w 420"/>
                  <a:gd name="T53" fmla="*/ 0 h 222"/>
                  <a:gd name="T54" fmla="*/ 0 w 420"/>
                  <a:gd name="T55" fmla="*/ 0 h 222"/>
                  <a:gd name="T56" fmla="*/ 0 w 420"/>
                  <a:gd name="T57" fmla="*/ 0 h 222"/>
                  <a:gd name="T58" fmla="*/ 0 w 420"/>
                  <a:gd name="T59" fmla="*/ 0 h 222"/>
                  <a:gd name="T60" fmla="*/ 0 w 420"/>
                  <a:gd name="T61" fmla="*/ 0 h 222"/>
                  <a:gd name="T62" fmla="*/ 0 w 420"/>
                  <a:gd name="T63" fmla="*/ 0 h 222"/>
                  <a:gd name="T64" fmla="*/ 0 w 420"/>
                  <a:gd name="T65" fmla="*/ 0 h 222"/>
                  <a:gd name="T66" fmla="*/ 0 w 420"/>
                  <a:gd name="T67" fmla="*/ 0 h 222"/>
                  <a:gd name="T68" fmla="*/ 0 w 420"/>
                  <a:gd name="T69" fmla="*/ 0 h 222"/>
                  <a:gd name="T70" fmla="*/ 0 w 420"/>
                  <a:gd name="T71" fmla="*/ 0 h 222"/>
                  <a:gd name="T72" fmla="*/ 0 w 420"/>
                  <a:gd name="T73" fmla="*/ 0 h 222"/>
                  <a:gd name="T74" fmla="*/ 0 w 420"/>
                  <a:gd name="T75" fmla="*/ 0 h 222"/>
                  <a:gd name="T76" fmla="*/ 0 w 420"/>
                  <a:gd name="T77" fmla="*/ 0 h 222"/>
                  <a:gd name="T78" fmla="*/ 0 w 420"/>
                  <a:gd name="T79" fmla="*/ 0 h 222"/>
                  <a:gd name="T80" fmla="*/ 0 w 420"/>
                  <a:gd name="T81" fmla="*/ 0 h 222"/>
                  <a:gd name="T82" fmla="*/ 0 w 420"/>
                  <a:gd name="T83" fmla="*/ 0 h 222"/>
                  <a:gd name="T84" fmla="*/ 0 w 420"/>
                  <a:gd name="T85" fmla="*/ 0 h 222"/>
                  <a:gd name="T86" fmla="*/ 0 w 420"/>
                  <a:gd name="T87" fmla="*/ 0 h 222"/>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420"/>
                  <a:gd name="T133" fmla="*/ 0 h 222"/>
                  <a:gd name="T134" fmla="*/ 420 w 420"/>
                  <a:gd name="T135" fmla="*/ 222 h 222"/>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420" h="222">
                    <a:moveTo>
                      <a:pt x="420" y="134"/>
                    </a:moveTo>
                    <a:lnTo>
                      <a:pt x="408" y="116"/>
                    </a:lnTo>
                    <a:lnTo>
                      <a:pt x="385" y="92"/>
                    </a:lnTo>
                    <a:lnTo>
                      <a:pt x="363" y="89"/>
                    </a:lnTo>
                    <a:lnTo>
                      <a:pt x="365" y="95"/>
                    </a:lnTo>
                    <a:lnTo>
                      <a:pt x="353" y="91"/>
                    </a:lnTo>
                    <a:lnTo>
                      <a:pt x="315" y="91"/>
                    </a:lnTo>
                    <a:lnTo>
                      <a:pt x="287" y="112"/>
                    </a:lnTo>
                    <a:lnTo>
                      <a:pt x="284" y="122"/>
                    </a:lnTo>
                    <a:lnTo>
                      <a:pt x="266" y="122"/>
                    </a:lnTo>
                    <a:lnTo>
                      <a:pt x="281" y="103"/>
                    </a:lnTo>
                    <a:lnTo>
                      <a:pt x="312" y="73"/>
                    </a:lnTo>
                    <a:lnTo>
                      <a:pt x="312" y="48"/>
                    </a:lnTo>
                    <a:lnTo>
                      <a:pt x="280" y="18"/>
                    </a:lnTo>
                    <a:lnTo>
                      <a:pt x="280" y="27"/>
                    </a:lnTo>
                    <a:lnTo>
                      <a:pt x="256" y="0"/>
                    </a:lnTo>
                    <a:lnTo>
                      <a:pt x="191" y="43"/>
                    </a:lnTo>
                    <a:lnTo>
                      <a:pt x="127" y="86"/>
                    </a:lnTo>
                    <a:lnTo>
                      <a:pt x="65" y="130"/>
                    </a:lnTo>
                    <a:lnTo>
                      <a:pt x="0" y="173"/>
                    </a:lnTo>
                    <a:lnTo>
                      <a:pt x="32" y="148"/>
                    </a:lnTo>
                    <a:lnTo>
                      <a:pt x="59" y="133"/>
                    </a:lnTo>
                    <a:lnTo>
                      <a:pt x="78" y="130"/>
                    </a:lnTo>
                    <a:lnTo>
                      <a:pt x="97" y="119"/>
                    </a:lnTo>
                    <a:lnTo>
                      <a:pt x="96" y="128"/>
                    </a:lnTo>
                    <a:lnTo>
                      <a:pt x="108" y="127"/>
                    </a:lnTo>
                    <a:lnTo>
                      <a:pt x="71" y="143"/>
                    </a:lnTo>
                    <a:lnTo>
                      <a:pt x="66" y="163"/>
                    </a:lnTo>
                    <a:lnTo>
                      <a:pt x="144" y="163"/>
                    </a:lnTo>
                    <a:lnTo>
                      <a:pt x="121" y="195"/>
                    </a:lnTo>
                    <a:lnTo>
                      <a:pt x="153" y="207"/>
                    </a:lnTo>
                    <a:lnTo>
                      <a:pt x="178" y="210"/>
                    </a:lnTo>
                    <a:lnTo>
                      <a:pt x="168" y="222"/>
                    </a:lnTo>
                    <a:lnTo>
                      <a:pt x="196" y="215"/>
                    </a:lnTo>
                    <a:lnTo>
                      <a:pt x="215" y="207"/>
                    </a:lnTo>
                    <a:lnTo>
                      <a:pt x="212" y="198"/>
                    </a:lnTo>
                    <a:lnTo>
                      <a:pt x="265" y="175"/>
                    </a:lnTo>
                    <a:lnTo>
                      <a:pt x="281" y="164"/>
                    </a:lnTo>
                    <a:lnTo>
                      <a:pt x="288" y="152"/>
                    </a:lnTo>
                    <a:lnTo>
                      <a:pt x="293" y="163"/>
                    </a:lnTo>
                    <a:lnTo>
                      <a:pt x="320" y="160"/>
                    </a:lnTo>
                    <a:lnTo>
                      <a:pt x="335" y="151"/>
                    </a:lnTo>
                    <a:lnTo>
                      <a:pt x="366" y="151"/>
                    </a:lnTo>
                    <a:lnTo>
                      <a:pt x="420" y="134"/>
                    </a:lnTo>
                    <a:close/>
                  </a:path>
                </a:pathLst>
              </a:custGeom>
              <a:blipFill dpi="0" rotWithShape="0">
                <a:blip r:embed="rId2" cstate="print"/>
                <a:srcRect/>
                <a:tile tx="0" ty="0" sx="100000" sy="100000" flip="none" algn="tl"/>
              </a:blipFill>
              <a:ln w="0">
                <a:noFill/>
                <a:prstDash val="solid"/>
                <a:round/>
                <a:headEnd/>
                <a:tailEnd/>
              </a:ln>
            </p:spPr>
            <p:txBody>
              <a:bodyPr/>
              <a:lstStyle/>
              <a:p>
                <a:endParaRPr lang="en-US" sz="2200" dirty="0">
                  <a:cs typeface="Calibri" pitchFamily="34" charset="0"/>
                </a:endParaRPr>
              </a:p>
            </p:txBody>
          </p:sp>
          <p:sp>
            <p:nvSpPr>
              <p:cNvPr id="335" name="Freeform 321"/>
              <p:cNvSpPr>
                <a:spLocks noChangeAspect="1"/>
              </p:cNvSpPr>
              <p:nvPr/>
            </p:nvSpPr>
            <p:spPr bwMode="auto">
              <a:xfrm>
                <a:off x="4813" y="1648"/>
                <a:ext cx="152" cy="169"/>
              </a:xfrm>
              <a:custGeom>
                <a:avLst/>
                <a:gdLst>
                  <a:gd name="T0" fmla="*/ 0 w 404"/>
                  <a:gd name="T1" fmla="*/ 0 h 449"/>
                  <a:gd name="T2" fmla="*/ 0 w 404"/>
                  <a:gd name="T3" fmla="*/ 0 h 449"/>
                  <a:gd name="T4" fmla="*/ 0 w 404"/>
                  <a:gd name="T5" fmla="*/ 0 h 449"/>
                  <a:gd name="T6" fmla="*/ 0 w 404"/>
                  <a:gd name="T7" fmla="*/ 0 h 449"/>
                  <a:gd name="T8" fmla="*/ 0 w 404"/>
                  <a:gd name="T9" fmla="*/ 0 h 449"/>
                  <a:gd name="T10" fmla="*/ 0 w 404"/>
                  <a:gd name="T11" fmla="*/ 0 h 449"/>
                  <a:gd name="T12" fmla="*/ 0 w 404"/>
                  <a:gd name="T13" fmla="*/ 0 h 449"/>
                  <a:gd name="T14" fmla="*/ 0 w 404"/>
                  <a:gd name="T15" fmla="*/ 0 h 449"/>
                  <a:gd name="T16" fmla="*/ 0 w 404"/>
                  <a:gd name="T17" fmla="*/ 0 h 449"/>
                  <a:gd name="T18" fmla="*/ 0 w 404"/>
                  <a:gd name="T19" fmla="*/ 0 h 449"/>
                  <a:gd name="T20" fmla="*/ 0 w 404"/>
                  <a:gd name="T21" fmla="*/ 0 h 449"/>
                  <a:gd name="T22" fmla="*/ 0 w 404"/>
                  <a:gd name="T23" fmla="*/ 0 h 449"/>
                  <a:gd name="T24" fmla="*/ 0 w 404"/>
                  <a:gd name="T25" fmla="*/ 0 h 449"/>
                  <a:gd name="T26" fmla="*/ 0 w 404"/>
                  <a:gd name="T27" fmla="*/ 0 h 449"/>
                  <a:gd name="T28" fmla="*/ 0 w 404"/>
                  <a:gd name="T29" fmla="*/ 0 h 449"/>
                  <a:gd name="T30" fmla="*/ 0 w 404"/>
                  <a:gd name="T31" fmla="*/ 0 h 449"/>
                  <a:gd name="T32" fmla="*/ 0 w 404"/>
                  <a:gd name="T33" fmla="*/ 0 h 449"/>
                  <a:gd name="T34" fmla="*/ 0 w 404"/>
                  <a:gd name="T35" fmla="*/ 0 h 449"/>
                  <a:gd name="T36" fmla="*/ 0 w 404"/>
                  <a:gd name="T37" fmla="*/ 0 h 449"/>
                  <a:gd name="T38" fmla="*/ 0 w 404"/>
                  <a:gd name="T39" fmla="*/ 0 h 449"/>
                  <a:gd name="T40" fmla="*/ 0 w 404"/>
                  <a:gd name="T41" fmla="*/ 0 h 449"/>
                  <a:gd name="T42" fmla="*/ 0 w 404"/>
                  <a:gd name="T43" fmla="*/ 0 h 449"/>
                  <a:gd name="T44" fmla="*/ 0 w 404"/>
                  <a:gd name="T45" fmla="*/ 0 h 449"/>
                  <a:gd name="T46" fmla="*/ 0 w 404"/>
                  <a:gd name="T47" fmla="*/ 0 h 449"/>
                  <a:gd name="T48" fmla="*/ 0 w 404"/>
                  <a:gd name="T49" fmla="*/ 0 h 449"/>
                  <a:gd name="T50" fmla="*/ 0 w 404"/>
                  <a:gd name="T51" fmla="*/ 0 h 449"/>
                  <a:gd name="T52" fmla="*/ 0 w 404"/>
                  <a:gd name="T53" fmla="*/ 0 h 449"/>
                  <a:gd name="T54" fmla="*/ 0 w 404"/>
                  <a:gd name="T55" fmla="*/ 0 h 449"/>
                  <a:gd name="T56" fmla="*/ 0 w 404"/>
                  <a:gd name="T57" fmla="*/ 0 h 449"/>
                  <a:gd name="T58" fmla="*/ 0 w 404"/>
                  <a:gd name="T59" fmla="*/ 0 h 449"/>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404"/>
                  <a:gd name="T91" fmla="*/ 0 h 449"/>
                  <a:gd name="T92" fmla="*/ 404 w 404"/>
                  <a:gd name="T93" fmla="*/ 449 h 449"/>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404" h="449">
                    <a:moveTo>
                      <a:pt x="356" y="307"/>
                    </a:moveTo>
                    <a:lnTo>
                      <a:pt x="304" y="261"/>
                    </a:lnTo>
                    <a:lnTo>
                      <a:pt x="250" y="215"/>
                    </a:lnTo>
                    <a:lnTo>
                      <a:pt x="194" y="168"/>
                    </a:lnTo>
                    <a:lnTo>
                      <a:pt x="137" y="122"/>
                    </a:lnTo>
                    <a:lnTo>
                      <a:pt x="125" y="104"/>
                    </a:lnTo>
                    <a:lnTo>
                      <a:pt x="68" y="52"/>
                    </a:lnTo>
                    <a:lnTo>
                      <a:pt x="12" y="0"/>
                    </a:lnTo>
                    <a:lnTo>
                      <a:pt x="0" y="7"/>
                    </a:lnTo>
                    <a:lnTo>
                      <a:pt x="43" y="37"/>
                    </a:lnTo>
                    <a:lnTo>
                      <a:pt x="41" y="55"/>
                    </a:lnTo>
                    <a:lnTo>
                      <a:pt x="22" y="56"/>
                    </a:lnTo>
                    <a:lnTo>
                      <a:pt x="65" y="103"/>
                    </a:lnTo>
                    <a:lnTo>
                      <a:pt x="110" y="150"/>
                    </a:lnTo>
                    <a:lnTo>
                      <a:pt x="155" y="194"/>
                    </a:lnTo>
                    <a:lnTo>
                      <a:pt x="194" y="247"/>
                    </a:lnTo>
                    <a:lnTo>
                      <a:pt x="228" y="301"/>
                    </a:lnTo>
                    <a:lnTo>
                      <a:pt x="265" y="346"/>
                    </a:lnTo>
                    <a:lnTo>
                      <a:pt x="303" y="391"/>
                    </a:lnTo>
                    <a:lnTo>
                      <a:pt x="337" y="447"/>
                    </a:lnTo>
                    <a:lnTo>
                      <a:pt x="349" y="447"/>
                    </a:lnTo>
                    <a:lnTo>
                      <a:pt x="343" y="408"/>
                    </a:lnTo>
                    <a:lnTo>
                      <a:pt x="385" y="429"/>
                    </a:lnTo>
                    <a:lnTo>
                      <a:pt x="404" y="449"/>
                    </a:lnTo>
                    <a:lnTo>
                      <a:pt x="370" y="407"/>
                    </a:lnTo>
                    <a:lnTo>
                      <a:pt x="286" y="341"/>
                    </a:lnTo>
                    <a:lnTo>
                      <a:pt x="268" y="273"/>
                    </a:lnTo>
                    <a:lnTo>
                      <a:pt x="283" y="271"/>
                    </a:lnTo>
                    <a:lnTo>
                      <a:pt x="335" y="292"/>
                    </a:lnTo>
                    <a:lnTo>
                      <a:pt x="356" y="307"/>
                    </a:lnTo>
                    <a:close/>
                  </a:path>
                </a:pathLst>
              </a:custGeom>
              <a:blipFill dpi="0" rotWithShape="0">
                <a:blip r:embed="rId2" cstate="print"/>
                <a:srcRect/>
                <a:tile tx="0" ty="0" sx="100000" sy="100000" flip="none" algn="tl"/>
              </a:blipFill>
              <a:ln w="0">
                <a:noFill/>
                <a:prstDash val="solid"/>
                <a:round/>
                <a:headEnd/>
                <a:tailEnd/>
              </a:ln>
            </p:spPr>
            <p:txBody>
              <a:bodyPr/>
              <a:lstStyle/>
              <a:p>
                <a:endParaRPr lang="en-US" sz="2200" dirty="0">
                  <a:cs typeface="Calibri" pitchFamily="34" charset="0"/>
                </a:endParaRPr>
              </a:p>
            </p:txBody>
          </p:sp>
          <p:sp>
            <p:nvSpPr>
              <p:cNvPr id="336" name="Freeform 322"/>
              <p:cNvSpPr>
                <a:spLocks noChangeAspect="1"/>
              </p:cNvSpPr>
              <p:nvPr/>
            </p:nvSpPr>
            <p:spPr bwMode="auto">
              <a:xfrm>
                <a:off x="3295" y="1244"/>
                <a:ext cx="156" cy="58"/>
              </a:xfrm>
              <a:custGeom>
                <a:avLst/>
                <a:gdLst>
                  <a:gd name="T0" fmla="*/ 0 w 416"/>
                  <a:gd name="T1" fmla="*/ 0 h 155"/>
                  <a:gd name="T2" fmla="*/ 0 w 416"/>
                  <a:gd name="T3" fmla="*/ 0 h 155"/>
                  <a:gd name="T4" fmla="*/ 0 w 416"/>
                  <a:gd name="T5" fmla="*/ 0 h 155"/>
                  <a:gd name="T6" fmla="*/ 0 w 416"/>
                  <a:gd name="T7" fmla="*/ 0 h 155"/>
                  <a:gd name="T8" fmla="*/ 0 w 416"/>
                  <a:gd name="T9" fmla="*/ 0 h 155"/>
                  <a:gd name="T10" fmla="*/ 0 w 416"/>
                  <a:gd name="T11" fmla="*/ 0 h 155"/>
                  <a:gd name="T12" fmla="*/ 0 w 416"/>
                  <a:gd name="T13" fmla="*/ 0 h 155"/>
                  <a:gd name="T14" fmla="*/ 0 w 416"/>
                  <a:gd name="T15" fmla="*/ 0 h 155"/>
                  <a:gd name="T16" fmla="*/ 0 w 416"/>
                  <a:gd name="T17" fmla="*/ 0 h 155"/>
                  <a:gd name="T18" fmla="*/ 0 w 416"/>
                  <a:gd name="T19" fmla="*/ 0 h 155"/>
                  <a:gd name="T20" fmla="*/ 0 w 416"/>
                  <a:gd name="T21" fmla="*/ 0 h 155"/>
                  <a:gd name="T22" fmla="*/ 0 w 416"/>
                  <a:gd name="T23" fmla="*/ 0 h 155"/>
                  <a:gd name="T24" fmla="*/ 0 w 416"/>
                  <a:gd name="T25" fmla="*/ 0 h 155"/>
                  <a:gd name="T26" fmla="*/ 0 w 416"/>
                  <a:gd name="T27" fmla="*/ 0 h 155"/>
                  <a:gd name="T28" fmla="*/ 0 w 416"/>
                  <a:gd name="T29" fmla="*/ 0 h 155"/>
                  <a:gd name="T30" fmla="*/ 0 w 416"/>
                  <a:gd name="T31" fmla="*/ 0 h 155"/>
                  <a:gd name="T32" fmla="*/ 0 w 416"/>
                  <a:gd name="T33" fmla="*/ 0 h 155"/>
                  <a:gd name="T34" fmla="*/ 0 w 416"/>
                  <a:gd name="T35" fmla="*/ 0 h 155"/>
                  <a:gd name="T36" fmla="*/ 0 w 416"/>
                  <a:gd name="T37" fmla="*/ 0 h 155"/>
                  <a:gd name="T38" fmla="*/ 0 w 416"/>
                  <a:gd name="T39" fmla="*/ 0 h 155"/>
                  <a:gd name="T40" fmla="*/ 0 w 416"/>
                  <a:gd name="T41" fmla="*/ 0 h 155"/>
                  <a:gd name="T42" fmla="*/ 0 w 416"/>
                  <a:gd name="T43" fmla="*/ 0 h 155"/>
                  <a:gd name="T44" fmla="*/ 0 w 416"/>
                  <a:gd name="T45" fmla="*/ 0 h 155"/>
                  <a:gd name="T46" fmla="*/ 0 w 416"/>
                  <a:gd name="T47" fmla="*/ 0 h 155"/>
                  <a:gd name="T48" fmla="*/ 0 w 416"/>
                  <a:gd name="T49" fmla="*/ 0 h 155"/>
                  <a:gd name="T50" fmla="*/ 0 w 416"/>
                  <a:gd name="T51" fmla="*/ 0 h 155"/>
                  <a:gd name="T52" fmla="*/ 0 w 416"/>
                  <a:gd name="T53" fmla="*/ 0 h 155"/>
                  <a:gd name="T54" fmla="*/ 0 w 416"/>
                  <a:gd name="T55" fmla="*/ 0 h 155"/>
                  <a:gd name="T56" fmla="*/ 0 w 416"/>
                  <a:gd name="T57" fmla="*/ 0 h 155"/>
                  <a:gd name="T58" fmla="*/ 0 w 416"/>
                  <a:gd name="T59" fmla="*/ 0 h 155"/>
                  <a:gd name="T60" fmla="*/ 0 w 416"/>
                  <a:gd name="T61" fmla="*/ 0 h 155"/>
                  <a:gd name="T62" fmla="*/ 0 w 416"/>
                  <a:gd name="T63" fmla="*/ 0 h 155"/>
                  <a:gd name="T64" fmla="*/ 0 w 416"/>
                  <a:gd name="T65" fmla="*/ 0 h 155"/>
                  <a:gd name="T66" fmla="*/ 0 w 416"/>
                  <a:gd name="T67" fmla="*/ 0 h 155"/>
                  <a:gd name="T68" fmla="*/ 0 w 416"/>
                  <a:gd name="T69" fmla="*/ 0 h 155"/>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416"/>
                  <a:gd name="T106" fmla="*/ 0 h 155"/>
                  <a:gd name="T107" fmla="*/ 416 w 416"/>
                  <a:gd name="T108" fmla="*/ 155 h 155"/>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416" h="155">
                    <a:moveTo>
                      <a:pt x="416" y="10"/>
                    </a:moveTo>
                    <a:lnTo>
                      <a:pt x="383" y="31"/>
                    </a:lnTo>
                    <a:lnTo>
                      <a:pt x="292" y="53"/>
                    </a:lnTo>
                    <a:lnTo>
                      <a:pt x="201" y="76"/>
                    </a:lnTo>
                    <a:lnTo>
                      <a:pt x="177" y="80"/>
                    </a:lnTo>
                    <a:lnTo>
                      <a:pt x="189" y="86"/>
                    </a:lnTo>
                    <a:lnTo>
                      <a:pt x="183" y="94"/>
                    </a:lnTo>
                    <a:lnTo>
                      <a:pt x="164" y="97"/>
                    </a:lnTo>
                    <a:lnTo>
                      <a:pt x="165" y="106"/>
                    </a:lnTo>
                    <a:lnTo>
                      <a:pt x="131" y="100"/>
                    </a:lnTo>
                    <a:lnTo>
                      <a:pt x="143" y="116"/>
                    </a:lnTo>
                    <a:lnTo>
                      <a:pt x="128" y="122"/>
                    </a:lnTo>
                    <a:lnTo>
                      <a:pt x="137" y="137"/>
                    </a:lnTo>
                    <a:lnTo>
                      <a:pt x="94" y="130"/>
                    </a:lnTo>
                    <a:lnTo>
                      <a:pt x="135" y="142"/>
                    </a:lnTo>
                    <a:lnTo>
                      <a:pt x="113" y="143"/>
                    </a:lnTo>
                    <a:lnTo>
                      <a:pt x="119" y="155"/>
                    </a:lnTo>
                    <a:lnTo>
                      <a:pt x="24" y="148"/>
                    </a:lnTo>
                    <a:lnTo>
                      <a:pt x="40" y="137"/>
                    </a:lnTo>
                    <a:lnTo>
                      <a:pt x="0" y="136"/>
                    </a:lnTo>
                    <a:lnTo>
                      <a:pt x="40" y="116"/>
                    </a:lnTo>
                    <a:lnTo>
                      <a:pt x="53" y="116"/>
                    </a:lnTo>
                    <a:lnTo>
                      <a:pt x="38" y="109"/>
                    </a:lnTo>
                    <a:lnTo>
                      <a:pt x="47" y="100"/>
                    </a:lnTo>
                    <a:lnTo>
                      <a:pt x="68" y="89"/>
                    </a:lnTo>
                    <a:lnTo>
                      <a:pt x="55" y="86"/>
                    </a:lnTo>
                    <a:lnTo>
                      <a:pt x="61" y="79"/>
                    </a:lnTo>
                    <a:lnTo>
                      <a:pt x="37" y="76"/>
                    </a:lnTo>
                    <a:lnTo>
                      <a:pt x="64" y="68"/>
                    </a:lnTo>
                    <a:lnTo>
                      <a:pt x="88" y="61"/>
                    </a:lnTo>
                    <a:lnTo>
                      <a:pt x="164" y="39"/>
                    </a:lnTo>
                    <a:lnTo>
                      <a:pt x="174" y="30"/>
                    </a:lnTo>
                    <a:lnTo>
                      <a:pt x="318" y="13"/>
                    </a:lnTo>
                    <a:lnTo>
                      <a:pt x="379" y="0"/>
                    </a:lnTo>
                    <a:lnTo>
                      <a:pt x="416" y="10"/>
                    </a:lnTo>
                    <a:close/>
                  </a:path>
                </a:pathLst>
              </a:custGeom>
              <a:blipFill dpi="0" rotWithShape="0">
                <a:blip r:embed="rId2" cstate="print"/>
                <a:srcRect/>
                <a:tile tx="0" ty="0" sx="100000" sy="100000" flip="none" algn="tl"/>
              </a:blipFill>
              <a:ln w="0">
                <a:noFill/>
                <a:prstDash val="solid"/>
                <a:round/>
                <a:headEnd/>
                <a:tailEnd/>
              </a:ln>
            </p:spPr>
            <p:txBody>
              <a:bodyPr/>
              <a:lstStyle/>
              <a:p>
                <a:endParaRPr lang="en-US" sz="2200" dirty="0">
                  <a:cs typeface="Calibri" pitchFamily="34" charset="0"/>
                </a:endParaRPr>
              </a:p>
            </p:txBody>
          </p:sp>
          <p:sp>
            <p:nvSpPr>
              <p:cNvPr id="337" name="Freeform 323"/>
              <p:cNvSpPr>
                <a:spLocks noChangeAspect="1"/>
              </p:cNvSpPr>
              <p:nvPr/>
            </p:nvSpPr>
            <p:spPr bwMode="auto">
              <a:xfrm>
                <a:off x="3283" y="1303"/>
                <a:ext cx="91" cy="44"/>
              </a:xfrm>
              <a:custGeom>
                <a:avLst/>
                <a:gdLst>
                  <a:gd name="T0" fmla="*/ 0 w 242"/>
                  <a:gd name="T1" fmla="*/ 0 h 118"/>
                  <a:gd name="T2" fmla="*/ 0 w 242"/>
                  <a:gd name="T3" fmla="*/ 0 h 118"/>
                  <a:gd name="T4" fmla="*/ 0 w 242"/>
                  <a:gd name="T5" fmla="*/ 0 h 118"/>
                  <a:gd name="T6" fmla="*/ 0 w 242"/>
                  <a:gd name="T7" fmla="*/ 0 h 118"/>
                  <a:gd name="T8" fmla="*/ 0 w 242"/>
                  <a:gd name="T9" fmla="*/ 0 h 118"/>
                  <a:gd name="T10" fmla="*/ 0 w 242"/>
                  <a:gd name="T11" fmla="*/ 0 h 118"/>
                  <a:gd name="T12" fmla="*/ 0 w 242"/>
                  <a:gd name="T13" fmla="*/ 0 h 118"/>
                  <a:gd name="T14" fmla="*/ 0 w 242"/>
                  <a:gd name="T15" fmla="*/ 0 h 118"/>
                  <a:gd name="T16" fmla="*/ 0 w 242"/>
                  <a:gd name="T17" fmla="*/ 0 h 118"/>
                  <a:gd name="T18" fmla="*/ 0 w 242"/>
                  <a:gd name="T19" fmla="*/ 0 h 118"/>
                  <a:gd name="T20" fmla="*/ 0 w 242"/>
                  <a:gd name="T21" fmla="*/ 0 h 118"/>
                  <a:gd name="T22" fmla="*/ 0 w 242"/>
                  <a:gd name="T23" fmla="*/ 0 h 118"/>
                  <a:gd name="T24" fmla="*/ 0 w 242"/>
                  <a:gd name="T25" fmla="*/ 0 h 118"/>
                  <a:gd name="T26" fmla="*/ 0 w 242"/>
                  <a:gd name="T27" fmla="*/ 0 h 118"/>
                  <a:gd name="T28" fmla="*/ 0 w 242"/>
                  <a:gd name="T29" fmla="*/ 0 h 118"/>
                  <a:gd name="T30" fmla="*/ 0 w 242"/>
                  <a:gd name="T31" fmla="*/ 0 h 118"/>
                  <a:gd name="T32" fmla="*/ 0 w 242"/>
                  <a:gd name="T33" fmla="*/ 0 h 118"/>
                  <a:gd name="T34" fmla="*/ 0 w 242"/>
                  <a:gd name="T35" fmla="*/ 0 h 118"/>
                  <a:gd name="T36" fmla="*/ 0 w 242"/>
                  <a:gd name="T37" fmla="*/ 0 h 118"/>
                  <a:gd name="T38" fmla="*/ 0 w 242"/>
                  <a:gd name="T39" fmla="*/ 0 h 118"/>
                  <a:gd name="T40" fmla="*/ 0 w 242"/>
                  <a:gd name="T41" fmla="*/ 0 h 118"/>
                  <a:gd name="T42" fmla="*/ 0 w 242"/>
                  <a:gd name="T43" fmla="*/ 0 h 118"/>
                  <a:gd name="T44" fmla="*/ 0 w 242"/>
                  <a:gd name="T45" fmla="*/ 0 h 118"/>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242"/>
                  <a:gd name="T70" fmla="*/ 0 h 118"/>
                  <a:gd name="T71" fmla="*/ 242 w 242"/>
                  <a:gd name="T72" fmla="*/ 118 h 118"/>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242" h="118">
                    <a:moveTo>
                      <a:pt x="242" y="114"/>
                    </a:moveTo>
                    <a:lnTo>
                      <a:pt x="153" y="75"/>
                    </a:lnTo>
                    <a:lnTo>
                      <a:pt x="126" y="30"/>
                    </a:lnTo>
                    <a:lnTo>
                      <a:pt x="126" y="24"/>
                    </a:lnTo>
                    <a:lnTo>
                      <a:pt x="130" y="17"/>
                    </a:lnTo>
                    <a:lnTo>
                      <a:pt x="138" y="3"/>
                    </a:lnTo>
                    <a:lnTo>
                      <a:pt x="47" y="0"/>
                    </a:lnTo>
                    <a:lnTo>
                      <a:pt x="33" y="15"/>
                    </a:lnTo>
                    <a:lnTo>
                      <a:pt x="21" y="29"/>
                    </a:lnTo>
                    <a:lnTo>
                      <a:pt x="35" y="35"/>
                    </a:lnTo>
                    <a:lnTo>
                      <a:pt x="18" y="54"/>
                    </a:lnTo>
                    <a:lnTo>
                      <a:pt x="0" y="60"/>
                    </a:lnTo>
                    <a:lnTo>
                      <a:pt x="24" y="83"/>
                    </a:lnTo>
                    <a:lnTo>
                      <a:pt x="53" y="81"/>
                    </a:lnTo>
                    <a:lnTo>
                      <a:pt x="73" y="83"/>
                    </a:lnTo>
                    <a:lnTo>
                      <a:pt x="90" y="84"/>
                    </a:lnTo>
                    <a:lnTo>
                      <a:pt x="105" y="100"/>
                    </a:lnTo>
                    <a:lnTo>
                      <a:pt x="102" y="105"/>
                    </a:lnTo>
                    <a:lnTo>
                      <a:pt x="135" y="112"/>
                    </a:lnTo>
                    <a:lnTo>
                      <a:pt x="163" y="115"/>
                    </a:lnTo>
                    <a:lnTo>
                      <a:pt x="197" y="117"/>
                    </a:lnTo>
                    <a:lnTo>
                      <a:pt x="229" y="118"/>
                    </a:lnTo>
                    <a:lnTo>
                      <a:pt x="242" y="114"/>
                    </a:lnTo>
                    <a:close/>
                  </a:path>
                </a:pathLst>
              </a:custGeom>
              <a:blipFill dpi="0" rotWithShape="0">
                <a:blip r:embed="rId2" cstate="print"/>
                <a:srcRect/>
                <a:tile tx="0" ty="0" sx="100000" sy="100000" flip="none" algn="tl"/>
              </a:blipFill>
              <a:ln w="0">
                <a:noFill/>
                <a:prstDash val="solid"/>
                <a:round/>
                <a:headEnd/>
                <a:tailEnd/>
              </a:ln>
            </p:spPr>
            <p:txBody>
              <a:bodyPr/>
              <a:lstStyle/>
              <a:p>
                <a:endParaRPr lang="en-US" sz="2200" dirty="0">
                  <a:cs typeface="Calibri" pitchFamily="34" charset="0"/>
                </a:endParaRPr>
              </a:p>
            </p:txBody>
          </p:sp>
          <p:sp>
            <p:nvSpPr>
              <p:cNvPr id="338" name="Freeform 324"/>
              <p:cNvSpPr>
                <a:spLocks noChangeAspect="1"/>
              </p:cNvSpPr>
              <p:nvPr/>
            </p:nvSpPr>
            <p:spPr bwMode="auto">
              <a:xfrm>
                <a:off x="4295" y="1255"/>
                <a:ext cx="107" cy="24"/>
              </a:xfrm>
              <a:custGeom>
                <a:avLst/>
                <a:gdLst>
                  <a:gd name="T0" fmla="*/ 0 w 287"/>
                  <a:gd name="T1" fmla="*/ 0 h 64"/>
                  <a:gd name="T2" fmla="*/ 0 w 287"/>
                  <a:gd name="T3" fmla="*/ 0 h 64"/>
                  <a:gd name="T4" fmla="*/ 0 w 287"/>
                  <a:gd name="T5" fmla="*/ 0 h 64"/>
                  <a:gd name="T6" fmla="*/ 0 w 287"/>
                  <a:gd name="T7" fmla="*/ 0 h 64"/>
                  <a:gd name="T8" fmla="*/ 0 w 287"/>
                  <a:gd name="T9" fmla="*/ 0 h 64"/>
                  <a:gd name="T10" fmla="*/ 0 w 287"/>
                  <a:gd name="T11" fmla="*/ 0 h 64"/>
                  <a:gd name="T12" fmla="*/ 0 w 287"/>
                  <a:gd name="T13" fmla="*/ 0 h 64"/>
                  <a:gd name="T14" fmla="*/ 0 w 287"/>
                  <a:gd name="T15" fmla="*/ 0 h 64"/>
                  <a:gd name="T16" fmla="*/ 0 w 287"/>
                  <a:gd name="T17" fmla="*/ 0 h 64"/>
                  <a:gd name="T18" fmla="*/ 0 w 287"/>
                  <a:gd name="T19" fmla="*/ 0 h 64"/>
                  <a:gd name="T20" fmla="*/ 0 w 287"/>
                  <a:gd name="T21" fmla="*/ 0 h 64"/>
                  <a:gd name="T22" fmla="*/ 0 w 287"/>
                  <a:gd name="T23" fmla="*/ 0 h 64"/>
                  <a:gd name="T24" fmla="*/ 0 w 287"/>
                  <a:gd name="T25" fmla="*/ 0 h 64"/>
                  <a:gd name="T26" fmla="*/ 0 w 287"/>
                  <a:gd name="T27" fmla="*/ 0 h 64"/>
                  <a:gd name="T28" fmla="*/ 0 w 287"/>
                  <a:gd name="T29" fmla="*/ 0 h 64"/>
                  <a:gd name="T30" fmla="*/ 0 w 287"/>
                  <a:gd name="T31" fmla="*/ 0 h 64"/>
                  <a:gd name="T32" fmla="*/ 0 w 287"/>
                  <a:gd name="T33" fmla="*/ 0 h 64"/>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87"/>
                  <a:gd name="T52" fmla="*/ 0 h 64"/>
                  <a:gd name="T53" fmla="*/ 287 w 287"/>
                  <a:gd name="T54" fmla="*/ 64 h 64"/>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87" h="64">
                    <a:moveTo>
                      <a:pt x="287" y="28"/>
                    </a:moveTo>
                    <a:lnTo>
                      <a:pt x="107" y="0"/>
                    </a:lnTo>
                    <a:lnTo>
                      <a:pt x="128" y="8"/>
                    </a:lnTo>
                    <a:lnTo>
                      <a:pt x="106" y="6"/>
                    </a:lnTo>
                    <a:lnTo>
                      <a:pt x="124" y="20"/>
                    </a:lnTo>
                    <a:lnTo>
                      <a:pt x="36" y="3"/>
                    </a:lnTo>
                    <a:lnTo>
                      <a:pt x="1" y="14"/>
                    </a:lnTo>
                    <a:lnTo>
                      <a:pt x="0" y="17"/>
                    </a:lnTo>
                    <a:lnTo>
                      <a:pt x="18" y="27"/>
                    </a:lnTo>
                    <a:lnTo>
                      <a:pt x="27" y="37"/>
                    </a:lnTo>
                    <a:lnTo>
                      <a:pt x="139" y="64"/>
                    </a:lnTo>
                    <a:lnTo>
                      <a:pt x="143" y="54"/>
                    </a:lnTo>
                    <a:lnTo>
                      <a:pt x="230" y="52"/>
                    </a:lnTo>
                    <a:lnTo>
                      <a:pt x="273" y="52"/>
                    </a:lnTo>
                    <a:lnTo>
                      <a:pt x="254" y="46"/>
                    </a:lnTo>
                    <a:lnTo>
                      <a:pt x="285" y="39"/>
                    </a:lnTo>
                    <a:lnTo>
                      <a:pt x="287" y="28"/>
                    </a:lnTo>
                    <a:close/>
                  </a:path>
                </a:pathLst>
              </a:custGeom>
              <a:blipFill dpi="0" rotWithShape="0">
                <a:blip r:embed="rId2" cstate="print"/>
                <a:srcRect/>
                <a:tile tx="0" ty="0" sx="100000" sy="100000" flip="none" algn="tl"/>
              </a:blipFill>
              <a:ln w="0">
                <a:noFill/>
                <a:prstDash val="solid"/>
                <a:round/>
                <a:headEnd/>
                <a:tailEnd/>
              </a:ln>
            </p:spPr>
            <p:txBody>
              <a:bodyPr/>
              <a:lstStyle/>
              <a:p>
                <a:endParaRPr lang="en-US" sz="2200" dirty="0">
                  <a:cs typeface="Calibri" pitchFamily="34" charset="0"/>
                </a:endParaRPr>
              </a:p>
            </p:txBody>
          </p:sp>
          <p:sp>
            <p:nvSpPr>
              <p:cNvPr id="339" name="Freeform 325"/>
              <p:cNvSpPr>
                <a:spLocks noChangeAspect="1"/>
              </p:cNvSpPr>
              <p:nvPr/>
            </p:nvSpPr>
            <p:spPr bwMode="auto">
              <a:xfrm>
                <a:off x="3695" y="1195"/>
                <a:ext cx="83" cy="20"/>
              </a:xfrm>
              <a:custGeom>
                <a:avLst/>
                <a:gdLst>
                  <a:gd name="T0" fmla="*/ 0 w 220"/>
                  <a:gd name="T1" fmla="*/ 0 h 54"/>
                  <a:gd name="T2" fmla="*/ 0 w 220"/>
                  <a:gd name="T3" fmla="*/ 0 h 54"/>
                  <a:gd name="T4" fmla="*/ 0 w 220"/>
                  <a:gd name="T5" fmla="*/ 0 h 54"/>
                  <a:gd name="T6" fmla="*/ 0 w 220"/>
                  <a:gd name="T7" fmla="*/ 0 h 54"/>
                  <a:gd name="T8" fmla="*/ 0 w 220"/>
                  <a:gd name="T9" fmla="*/ 0 h 54"/>
                  <a:gd name="T10" fmla="*/ 0 w 220"/>
                  <a:gd name="T11" fmla="*/ 0 h 54"/>
                  <a:gd name="T12" fmla="*/ 0 w 220"/>
                  <a:gd name="T13" fmla="*/ 0 h 54"/>
                  <a:gd name="T14" fmla="*/ 0 w 220"/>
                  <a:gd name="T15" fmla="*/ 0 h 54"/>
                  <a:gd name="T16" fmla="*/ 0 w 220"/>
                  <a:gd name="T17" fmla="*/ 0 h 54"/>
                  <a:gd name="T18" fmla="*/ 0 w 220"/>
                  <a:gd name="T19" fmla="*/ 0 h 54"/>
                  <a:gd name="T20" fmla="*/ 0 w 220"/>
                  <a:gd name="T21" fmla="*/ 0 h 5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20"/>
                  <a:gd name="T34" fmla="*/ 0 h 54"/>
                  <a:gd name="T35" fmla="*/ 220 w 220"/>
                  <a:gd name="T36" fmla="*/ 54 h 54"/>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20" h="54">
                    <a:moveTo>
                      <a:pt x="190" y="15"/>
                    </a:moveTo>
                    <a:lnTo>
                      <a:pt x="135" y="7"/>
                    </a:lnTo>
                    <a:lnTo>
                      <a:pt x="109" y="13"/>
                    </a:lnTo>
                    <a:lnTo>
                      <a:pt x="93" y="0"/>
                    </a:lnTo>
                    <a:lnTo>
                      <a:pt x="9" y="10"/>
                    </a:lnTo>
                    <a:lnTo>
                      <a:pt x="0" y="27"/>
                    </a:lnTo>
                    <a:lnTo>
                      <a:pt x="29" y="28"/>
                    </a:lnTo>
                    <a:lnTo>
                      <a:pt x="72" y="45"/>
                    </a:lnTo>
                    <a:lnTo>
                      <a:pt x="220" y="54"/>
                    </a:lnTo>
                    <a:lnTo>
                      <a:pt x="205" y="40"/>
                    </a:lnTo>
                    <a:lnTo>
                      <a:pt x="190" y="15"/>
                    </a:lnTo>
                    <a:close/>
                  </a:path>
                </a:pathLst>
              </a:custGeom>
              <a:blipFill dpi="0" rotWithShape="0">
                <a:blip r:embed="rId2" cstate="print"/>
                <a:srcRect/>
                <a:tile tx="0" ty="0" sx="100000" sy="100000" flip="none" algn="tl"/>
              </a:blipFill>
              <a:ln w="0">
                <a:noFill/>
                <a:prstDash val="solid"/>
                <a:round/>
                <a:headEnd/>
                <a:tailEnd/>
              </a:ln>
            </p:spPr>
            <p:txBody>
              <a:bodyPr/>
              <a:lstStyle/>
              <a:p>
                <a:endParaRPr lang="en-US" sz="2200" dirty="0">
                  <a:cs typeface="Calibri" pitchFamily="34" charset="0"/>
                </a:endParaRPr>
              </a:p>
            </p:txBody>
          </p:sp>
          <p:sp>
            <p:nvSpPr>
              <p:cNvPr id="340" name="Freeform 326"/>
              <p:cNvSpPr>
                <a:spLocks noChangeAspect="1"/>
              </p:cNvSpPr>
              <p:nvPr/>
            </p:nvSpPr>
            <p:spPr bwMode="auto">
              <a:xfrm>
                <a:off x="3790" y="1206"/>
                <a:ext cx="62" cy="22"/>
              </a:xfrm>
              <a:custGeom>
                <a:avLst/>
                <a:gdLst>
                  <a:gd name="T0" fmla="*/ 0 w 165"/>
                  <a:gd name="T1" fmla="*/ 0 h 59"/>
                  <a:gd name="T2" fmla="*/ 0 w 165"/>
                  <a:gd name="T3" fmla="*/ 0 h 59"/>
                  <a:gd name="T4" fmla="*/ 0 w 165"/>
                  <a:gd name="T5" fmla="*/ 0 h 59"/>
                  <a:gd name="T6" fmla="*/ 0 w 165"/>
                  <a:gd name="T7" fmla="*/ 0 h 59"/>
                  <a:gd name="T8" fmla="*/ 0 w 165"/>
                  <a:gd name="T9" fmla="*/ 0 h 59"/>
                  <a:gd name="T10" fmla="*/ 0 w 165"/>
                  <a:gd name="T11" fmla="*/ 0 h 59"/>
                  <a:gd name="T12" fmla="*/ 0 w 165"/>
                  <a:gd name="T13" fmla="*/ 0 h 59"/>
                  <a:gd name="T14" fmla="*/ 0 w 165"/>
                  <a:gd name="T15" fmla="*/ 0 h 59"/>
                  <a:gd name="T16" fmla="*/ 0 w 165"/>
                  <a:gd name="T17" fmla="*/ 0 h 59"/>
                  <a:gd name="T18" fmla="*/ 0 w 165"/>
                  <a:gd name="T19" fmla="*/ 0 h 59"/>
                  <a:gd name="T20" fmla="*/ 0 w 165"/>
                  <a:gd name="T21" fmla="*/ 0 h 59"/>
                  <a:gd name="T22" fmla="*/ 0 w 165"/>
                  <a:gd name="T23" fmla="*/ 0 h 59"/>
                  <a:gd name="T24" fmla="*/ 0 w 165"/>
                  <a:gd name="T25" fmla="*/ 0 h 59"/>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65"/>
                  <a:gd name="T40" fmla="*/ 0 h 59"/>
                  <a:gd name="T41" fmla="*/ 165 w 165"/>
                  <a:gd name="T42" fmla="*/ 59 h 59"/>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65" h="59">
                    <a:moveTo>
                      <a:pt x="162" y="34"/>
                    </a:moveTo>
                    <a:lnTo>
                      <a:pt x="77" y="10"/>
                    </a:lnTo>
                    <a:lnTo>
                      <a:pt x="56" y="24"/>
                    </a:lnTo>
                    <a:lnTo>
                      <a:pt x="43" y="1"/>
                    </a:lnTo>
                    <a:lnTo>
                      <a:pt x="20" y="0"/>
                    </a:lnTo>
                    <a:lnTo>
                      <a:pt x="31" y="7"/>
                    </a:lnTo>
                    <a:lnTo>
                      <a:pt x="0" y="10"/>
                    </a:lnTo>
                    <a:lnTo>
                      <a:pt x="4" y="15"/>
                    </a:lnTo>
                    <a:lnTo>
                      <a:pt x="22" y="27"/>
                    </a:lnTo>
                    <a:lnTo>
                      <a:pt x="3" y="34"/>
                    </a:lnTo>
                    <a:lnTo>
                      <a:pt x="15" y="59"/>
                    </a:lnTo>
                    <a:lnTo>
                      <a:pt x="165" y="37"/>
                    </a:lnTo>
                    <a:lnTo>
                      <a:pt x="162" y="34"/>
                    </a:lnTo>
                    <a:close/>
                  </a:path>
                </a:pathLst>
              </a:custGeom>
              <a:blipFill dpi="0" rotWithShape="0">
                <a:blip r:embed="rId2" cstate="print"/>
                <a:srcRect/>
                <a:tile tx="0" ty="0" sx="100000" sy="100000" flip="none" algn="tl"/>
              </a:blipFill>
              <a:ln w="0">
                <a:noFill/>
                <a:prstDash val="solid"/>
                <a:round/>
                <a:headEnd/>
                <a:tailEnd/>
              </a:ln>
            </p:spPr>
            <p:txBody>
              <a:bodyPr/>
              <a:lstStyle/>
              <a:p>
                <a:endParaRPr lang="en-US" sz="2200" dirty="0">
                  <a:cs typeface="Calibri" pitchFamily="34" charset="0"/>
                </a:endParaRPr>
              </a:p>
            </p:txBody>
          </p:sp>
          <p:sp>
            <p:nvSpPr>
              <p:cNvPr id="341" name="Freeform 327"/>
              <p:cNvSpPr>
                <a:spLocks noChangeAspect="1"/>
              </p:cNvSpPr>
              <p:nvPr/>
            </p:nvSpPr>
            <p:spPr bwMode="auto">
              <a:xfrm>
                <a:off x="3659" y="1182"/>
                <a:ext cx="67" cy="14"/>
              </a:xfrm>
              <a:custGeom>
                <a:avLst/>
                <a:gdLst>
                  <a:gd name="T0" fmla="*/ 0 w 175"/>
                  <a:gd name="T1" fmla="*/ 0 h 34"/>
                  <a:gd name="T2" fmla="*/ 0 w 175"/>
                  <a:gd name="T3" fmla="*/ 0 h 34"/>
                  <a:gd name="T4" fmla="*/ 0 w 175"/>
                  <a:gd name="T5" fmla="*/ 0 h 34"/>
                  <a:gd name="T6" fmla="*/ 0 w 175"/>
                  <a:gd name="T7" fmla="*/ 0 h 34"/>
                  <a:gd name="T8" fmla="*/ 0 w 175"/>
                  <a:gd name="T9" fmla="*/ 0 h 34"/>
                  <a:gd name="T10" fmla="*/ 0 w 175"/>
                  <a:gd name="T11" fmla="*/ 0 h 34"/>
                  <a:gd name="T12" fmla="*/ 0 w 175"/>
                  <a:gd name="T13" fmla="*/ 0 h 34"/>
                  <a:gd name="T14" fmla="*/ 0 w 175"/>
                  <a:gd name="T15" fmla="*/ 0 h 34"/>
                  <a:gd name="T16" fmla="*/ 0 w 175"/>
                  <a:gd name="T17" fmla="*/ 0 h 34"/>
                  <a:gd name="T18" fmla="*/ 0 w 175"/>
                  <a:gd name="T19" fmla="*/ 0 h 34"/>
                  <a:gd name="T20" fmla="*/ 0 w 175"/>
                  <a:gd name="T21" fmla="*/ 0 h 3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75"/>
                  <a:gd name="T34" fmla="*/ 0 h 34"/>
                  <a:gd name="T35" fmla="*/ 175 w 175"/>
                  <a:gd name="T36" fmla="*/ 34 h 34"/>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75" h="34">
                    <a:moveTo>
                      <a:pt x="175" y="17"/>
                    </a:moveTo>
                    <a:lnTo>
                      <a:pt x="97" y="0"/>
                    </a:lnTo>
                    <a:lnTo>
                      <a:pt x="9" y="11"/>
                    </a:lnTo>
                    <a:lnTo>
                      <a:pt x="32" y="12"/>
                    </a:lnTo>
                    <a:lnTo>
                      <a:pt x="27" y="23"/>
                    </a:lnTo>
                    <a:lnTo>
                      <a:pt x="0" y="27"/>
                    </a:lnTo>
                    <a:lnTo>
                      <a:pt x="51" y="28"/>
                    </a:lnTo>
                    <a:lnTo>
                      <a:pt x="39" y="34"/>
                    </a:lnTo>
                    <a:lnTo>
                      <a:pt x="173" y="31"/>
                    </a:lnTo>
                    <a:lnTo>
                      <a:pt x="154" y="23"/>
                    </a:lnTo>
                    <a:lnTo>
                      <a:pt x="175" y="17"/>
                    </a:lnTo>
                    <a:close/>
                  </a:path>
                </a:pathLst>
              </a:custGeom>
              <a:blipFill dpi="0" rotWithShape="0">
                <a:blip r:embed="rId2" cstate="print"/>
                <a:srcRect/>
                <a:tile tx="0" ty="0" sx="100000" sy="100000" flip="none" algn="tl"/>
              </a:blipFill>
              <a:ln w="0">
                <a:noFill/>
                <a:prstDash val="solid"/>
                <a:round/>
                <a:headEnd/>
                <a:tailEnd/>
              </a:ln>
            </p:spPr>
            <p:txBody>
              <a:bodyPr/>
              <a:lstStyle/>
              <a:p>
                <a:endParaRPr lang="en-US" sz="2200" dirty="0">
                  <a:cs typeface="Calibri" pitchFamily="34" charset="0"/>
                </a:endParaRPr>
              </a:p>
            </p:txBody>
          </p:sp>
          <p:sp>
            <p:nvSpPr>
              <p:cNvPr id="342" name="Freeform 328"/>
              <p:cNvSpPr>
                <a:spLocks noChangeAspect="1"/>
              </p:cNvSpPr>
              <p:nvPr/>
            </p:nvSpPr>
            <p:spPr bwMode="auto">
              <a:xfrm>
                <a:off x="4413" y="1264"/>
                <a:ext cx="68" cy="14"/>
              </a:xfrm>
              <a:custGeom>
                <a:avLst/>
                <a:gdLst>
                  <a:gd name="T0" fmla="*/ 0 w 182"/>
                  <a:gd name="T1" fmla="*/ 0 h 35"/>
                  <a:gd name="T2" fmla="*/ 0 w 182"/>
                  <a:gd name="T3" fmla="*/ 0 h 35"/>
                  <a:gd name="T4" fmla="*/ 0 w 182"/>
                  <a:gd name="T5" fmla="*/ 0 h 35"/>
                  <a:gd name="T6" fmla="*/ 0 w 182"/>
                  <a:gd name="T7" fmla="*/ 0 h 35"/>
                  <a:gd name="T8" fmla="*/ 0 w 182"/>
                  <a:gd name="T9" fmla="*/ 0 h 35"/>
                  <a:gd name="T10" fmla="*/ 0 w 182"/>
                  <a:gd name="T11" fmla="*/ 0 h 35"/>
                  <a:gd name="T12" fmla="*/ 0 60000 65536"/>
                  <a:gd name="T13" fmla="*/ 0 60000 65536"/>
                  <a:gd name="T14" fmla="*/ 0 60000 65536"/>
                  <a:gd name="T15" fmla="*/ 0 60000 65536"/>
                  <a:gd name="T16" fmla="*/ 0 60000 65536"/>
                  <a:gd name="T17" fmla="*/ 0 60000 65536"/>
                  <a:gd name="T18" fmla="*/ 0 w 182"/>
                  <a:gd name="T19" fmla="*/ 0 h 35"/>
                  <a:gd name="T20" fmla="*/ 182 w 182"/>
                  <a:gd name="T21" fmla="*/ 35 h 35"/>
                </a:gdLst>
                <a:ahLst/>
                <a:cxnLst>
                  <a:cxn ang="T12">
                    <a:pos x="T0" y="T1"/>
                  </a:cxn>
                  <a:cxn ang="T13">
                    <a:pos x="T2" y="T3"/>
                  </a:cxn>
                  <a:cxn ang="T14">
                    <a:pos x="T4" y="T5"/>
                  </a:cxn>
                  <a:cxn ang="T15">
                    <a:pos x="T6" y="T7"/>
                  </a:cxn>
                  <a:cxn ang="T16">
                    <a:pos x="T8" y="T9"/>
                  </a:cxn>
                  <a:cxn ang="T17">
                    <a:pos x="T10" y="T11"/>
                  </a:cxn>
                </a:cxnLst>
                <a:rect l="T18" t="T19" r="T20" b="T21"/>
                <a:pathLst>
                  <a:path w="182" h="35">
                    <a:moveTo>
                      <a:pt x="182" y="18"/>
                    </a:moveTo>
                    <a:lnTo>
                      <a:pt x="42" y="6"/>
                    </a:lnTo>
                    <a:lnTo>
                      <a:pt x="0" y="0"/>
                    </a:lnTo>
                    <a:lnTo>
                      <a:pt x="16" y="15"/>
                    </a:lnTo>
                    <a:lnTo>
                      <a:pt x="167" y="35"/>
                    </a:lnTo>
                    <a:lnTo>
                      <a:pt x="182" y="18"/>
                    </a:lnTo>
                    <a:close/>
                  </a:path>
                </a:pathLst>
              </a:custGeom>
              <a:blipFill dpi="0" rotWithShape="0">
                <a:blip r:embed="rId2" cstate="print"/>
                <a:srcRect/>
                <a:tile tx="0" ty="0" sx="100000" sy="100000" flip="none" algn="tl"/>
              </a:blipFill>
              <a:ln w="0">
                <a:noFill/>
                <a:prstDash val="solid"/>
                <a:round/>
                <a:headEnd/>
                <a:tailEnd/>
              </a:ln>
            </p:spPr>
            <p:txBody>
              <a:bodyPr/>
              <a:lstStyle/>
              <a:p>
                <a:endParaRPr lang="en-US" sz="2200" dirty="0">
                  <a:cs typeface="Calibri" pitchFamily="34" charset="0"/>
                </a:endParaRPr>
              </a:p>
            </p:txBody>
          </p:sp>
          <p:sp>
            <p:nvSpPr>
              <p:cNvPr id="343" name="Freeform 329"/>
              <p:cNvSpPr>
                <a:spLocks noChangeAspect="1"/>
              </p:cNvSpPr>
              <p:nvPr/>
            </p:nvSpPr>
            <p:spPr bwMode="auto">
              <a:xfrm>
                <a:off x="2933" y="1639"/>
                <a:ext cx="33" cy="12"/>
              </a:xfrm>
              <a:custGeom>
                <a:avLst/>
                <a:gdLst>
                  <a:gd name="T0" fmla="*/ 0 w 89"/>
                  <a:gd name="T1" fmla="*/ 0 h 33"/>
                  <a:gd name="T2" fmla="*/ 0 w 89"/>
                  <a:gd name="T3" fmla="*/ 0 h 33"/>
                  <a:gd name="T4" fmla="*/ 0 w 89"/>
                  <a:gd name="T5" fmla="*/ 0 h 33"/>
                  <a:gd name="T6" fmla="*/ 0 w 89"/>
                  <a:gd name="T7" fmla="*/ 0 h 33"/>
                  <a:gd name="T8" fmla="*/ 0 w 89"/>
                  <a:gd name="T9" fmla="*/ 0 h 33"/>
                  <a:gd name="T10" fmla="*/ 0 w 89"/>
                  <a:gd name="T11" fmla="*/ 0 h 33"/>
                  <a:gd name="T12" fmla="*/ 0 w 89"/>
                  <a:gd name="T13" fmla="*/ 0 h 33"/>
                  <a:gd name="T14" fmla="*/ 0 w 89"/>
                  <a:gd name="T15" fmla="*/ 0 h 33"/>
                  <a:gd name="T16" fmla="*/ 0 w 89"/>
                  <a:gd name="T17" fmla="*/ 0 h 33"/>
                  <a:gd name="T18" fmla="*/ 0 w 89"/>
                  <a:gd name="T19" fmla="*/ 0 h 33"/>
                  <a:gd name="T20" fmla="*/ 0 w 89"/>
                  <a:gd name="T21" fmla="*/ 0 h 33"/>
                  <a:gd name="T22" fmla="*/ 0 w 89"/>
                  <a:gd name="T23" fmla="*/ 0 h 33"/>
                  <a:gd name="T24" fmla="*/ 0 w 89"/>
                  <a:gd name="T25" fmla="*/ 0 h 33"/>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89"/>
                  <a:gd name="T40" fmla="*/ 0 h 33"/>
                  <a:gd name="T41" fmla="*/ 89 w 89"/>
                  <a:gd name="T42" fmla="*/ 33 h 33"/>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89" h="33">
                    <a:moveTo>
                      <a:pt x="25" y="0"/>
                    </a:moveTo>
                    <a:lnTo>
                      <a:pt x="24" y="9"/>
                    </a:lnTo>
                    <a:lnTo>
                      <a:pt x="0" y="8"/>
                    </a:lnTo>
                    <a:lnTo>
                      <a:pt x="0" y="12"/>
                    </a:lnTo>
                    <a:lnTo>
                      <a:pt x="6" y="14"/>
                    </a:lnTo>
                    <a:lnTo>
                      <a:pt x="6" y="15"/>
                    </a:lnTo>
                    <a:lnTo>
                      <a:pt x="1" y="17"/>
                    </a:lnTo>
                    <a:lnTo>
                      <a:pt x="0" y="26"/>
                    </a:lnTo>
                    <a:lnTo>
                      <a:pt x="21" y="27"/>
                    </a:lnTo>
                    <a:lnTo>
                      <a:pt x="89" y="33"/>
                    </a:lnTo>
                    <a:lnTo>
                      <a:pt x="88" y="12"/>
                    </a:lnTo>
                    <a:lnTo>
                      <a:pt x="51" y="6"/>
                    </a:lnTo>
                    <a:lnTo>
                      <a:pt x="25" y="0"/>
                    </a:lnTo>
                    <a:close/>
                  </a:path>
                </a:pathLst>
              </a:custGeom>
              <a:blipFill dpi="0" rotWithShape="0">
                <a:blip r:embed="rId2" cstate="print"/>
                <a:srcRect/>
                <a:tile tx="0" ty="0" sx="100000" sy="100000" flip="none" algn="tl"/>
              </a:blipFill>
              <a:ln w="0">
                <a:noFill/>
                <a:prstDash val="solid"/>
                <a:round/>
                <a:headEnd/>
                <a:tailEnd/>
              </a:ln>
            </p:spPr>
            <p:txBody>
              <a:bodyPr/>
              <a:lstStyle/>
              <a:p>
                <a:endParaRPr lang="en-US" sz="2200" dirty="0">
                  <a:cs typeface="Calibri" pitchFamily="34" charset="0"/>
                </a:endParaRPr>
              </a:p>
            </p:txBody>
          </p:sp>
          <p:sp>
            <p:nvSpPr>
              <p:cNvPr id="344" name="Freeform 330"/>
              <p:cNvSpPr>
                <a:spLocks noChangeAspect="1"/>
              </p:cNvSpPr>
              <p:nvPr/>
            </p:nvSpPr>
            <p:spPr bwMode="auto">
              <a:xfrm>
                <a:off x="4383" y="1292"/>
                <a:ext cx="53" cy="12"/>
              </a:xfrm>
              <a:custGeom>
                <a:avLst/>
                <a:gdLst>
                  <a:gd name="T0" fmla="*/ 0 w 142"/>
                  <a:gd name="T1" fmla="*/ 0 h 31"/>
                  <a:gd name="T2" fmla="*/ 0 w 142"/>
                  <a:gd name="T3" fmla="*/ 0 h 31"/>
                  <a:gd name="T4" fmla="*/ 0 w 142"/>
                  <a:gd name="T5" fmla="*/ 0 h 31"/>
                  <a:gd name="T6" fmla="*/ 0 w 142"/>
                  <a:gd name="T7" fmla="*/ 0 h 31"/>
                  <a:gd name="T8" fmla="*/ 0 w 142"/>
                  <a:gd name="T9" fmla="*/ 0 h 31"/>
                  <a:gd name="T10" fmla="*/ 0 60000 65536"/>
                  <a:gd name="T11" fmla="*/ 0 60000 65536"/>
                  <a:gd name="T12" fmla="*/ 0 60000 65536"/>
                  <a:gd name="T13" fmla="*/ 0 60000 65536"/>
                  <a:gd name="T14" fmla="*/ 0 60000 65536"/>
                  <a:gd name="T15" fmla="*/ 0 w 142"/>
                  <a:gd name="T16" fmla="*/ 0 h 31"/>
                  <a:gd name="T17" fmla="*/ 142 w 142"/>
                  <a:gd name="T18" fmla="*/ 31 h 31"/>
                </a:gdLst>
                <a:ahLst/>
                <a:cxnLst>
                  <a:cxn ang="T10">
                    <a:pos x="T0" y="T1"/>
                  </a:cxn>
                  <a:cxn ang="T11">
                    <a:pos x="T2" y="T3"/>
                  </a:cxn>
                  <a:cxn ang="T12">
                    <a:pos x="T4" y="T5"/>
                  </a:cxn>
                  <a:cxn ang="T13">
                    <a:pos x="T6" y="T7"/>
                  </a:cxn>
                  <a:cxn ang="T14">
                    <a:pos x="T8" y="T9"/>
                  </a:cxn>
                </a:cxnLst>
                <a:rect l="T15" t="T16" r="T17" b="T18"/>
                <a:pathLst>
                  <a:path w="142" h="31">
                    <a:moveTo>
                      <a:pt x="142" y="31"/>
                    </a:moveTo>
                    <a:lnTo>
                      <a:pt x="0" y="22"/>
                    </a:lnTo>
                    <a:lnTo>
                      <a:pt x="48" y="0"/>
                    </a:lnTo>
                    <a:lnTo>
                      <a:pt x="127" y="24"/>
                    </a:lnTo>
                    <a:lnTo>
                      <a:pt x="142" y="31"/>
                    </a:lnTo>
                    <a:close/>
                  </a:path>
                </a:pathLst>
              </a:custGeom>
              <a:blipFill dpi="0" rotWithShape="0">
                <a:blip r:embed="rId2" cstate="print"/>
                <a:srcRect/>
                <a:tile tx="0" ty="0" sx="100000" sy="100000" flip="none" algn="tl"/>
              </a:blipFill>
              <a:ln w="0">
                <a:noFill/>
                <a:prstDash val="solid"/>
                <a:round/>
                <a:headEnd/>
                <a:tailEnd/>
              </a:ln>
            </p:spPr>
            <p:txBody>
              <a:bodyPr/>
              <a:lstStyle/>
              <a:p>
                <a:endParaRPr lang="en-US" sz="2200" dirty="0">
                  <a:cs typeface="Calibri" pitchFamily="34" charset="0"/>
                </a:endParaRPr>
              </a:p>
            </p:txBody>
          </p:sp>
          <p:sp>
            <p:nvSpPr>
              <p:cNvPr id="345" name="Freeform 331"/>
              <p:cNvSpPr>
                <a:spLocks noChangeAspect="1"/>
              </p:cNvSpPr>
              <p:nvPr/>
            </p:nvSpPr>
            <p:spPr bwMode="auto">
              <a:xfrm>
                <a:off x="3264" y="1367"/>
                <a:ext cx="28" cy="14"/>
              </a:xfrm>
              <a:custGeom>
                <a:avLst/>
                <a:gdLst>
                  <a:gd name="T0" fmla="*/ 0 w 75"/>
                  <a:gd name="T1" fmla="*/ 0 h 37"/>
                  <a:gd name="T2" fmla="*/ 0 w 75"/>
                  <a:gd name="T3" fmla="*/ 0 h 37"/>
                  <a:gd name="T4" fmla="*/ 0 w 75"/>
                  <a:gd name="T5" fmla="*/ 0 h 37"/>
                  <a:gd name="T6" fmla="*/ 0 w 75"/>
                  <a:gd name="T7" fmla="*/ 0 h 37"/>
                  <a:gd name="T8" fmla="*/ 0 w 75"/>
                  <a:gd name="T9" fmla="*/ 0 h 37"/>
                  <a:gd name="T10" fmla="*/ 0 60000 65536"/>
                  <a:gd name="T11" fmla="*/ 0 60000 65536"/>
                  <a:gd name="T12" fmla="*/ 0 60000 65536"/>
                  <a:gd name="T13" fmla="*/ 0 60000 65536"/>
                  <a:gd name="T14" fmla="*/ 0 60000 65536"/>
                  <a:gd name="T15" fmla="*/ 0 w 75"/>
                  <a:gd name="T16" fmla="*/ 0 h 37"/>
                  <a:gd name="T17" fmla="*/ 75 w 75"/>
                  <a:gd name="T18" fmla="*/ 37 h 37"/>
                </a:gdLst>
                <a:ahLst/>
                <a:cxnLst>
                  <a:cxn ang="T10">
                    <a:pos x="T0" y="T1"/>
                  </a:cxn>
                  <a:cxn ang="T11">
                    <a:pos x="T2" y="T3"/>
                  </a:cxn>
                  <a:cxn ang="T12">
                    <a:pos x="T4" y="T5"/>
                  </a:cxn>
                  <a:cxn ang="T13">
                    <a:pos x="T6" y="T7"/>
                  </a:cxn>
                  <a:cxn ang="T14">
                    <a:pos x="T8" y="T9"/>
                  </a:cxn>
                </a:cxnLst>
                <a:rect l="T15" t="T16" r="T17" b="T18"/>
                <a:pathLst>
                  <a:path w="75" h="37">
                    <a:moveTo>
                      <a:pt x="75" y="17"/>
                    </a:moveTo>
                    <a:lnTo>
                      <a:pt x="19" y="37"/>
                    </a:lnTo>
                    <a:lnTo>
                      <a:pt x="0" y="12"/>
                    </a:lnTo>
                    <a:lnTo>
                      <a:pt x="16" y="0"/>
                    </a:lnTo>
                    <a:lnTo>
                      <a:pt x="75" y="17"/>
                    </a:lnTo>
                    <a:close/>
                  </a:path>
                </a:pathLst>
              </a:custGeom>
              <a:blipFill dpi="0" rotWithShape="0">
                <a:blip r:embed="rId2" cstate="print"/>
                <a:srcRect/>
                <a:tile tx="0" ty="0" sx="100000" sy="100000" flip="none" algn="tl"/>
              </a:blipFill>
              <a:ln w="0">
                <a:noFill/>
                <a:prstDash val="solid"/>
                <a:round/>
                <a:headEnd/>
                <a:tailEnd/>
              </a:ln>
            </p:spPr>
            <p:txBody>
              <a:bodyPr/>
              <a:lstStyle/>
              <a:p>
                <a:endParaRPr lang="en-US" sz="2200" dirty="0">
                  <a:cs typeface="Calibri" pitchFamily="34" charset="0"/>
                </a:endParaRPr>
              </a:p>
            </p:txBody>
          </p:sp>
          <p:sp>
            <p:nvSpPr>
              <p:cNvPr id="346" name="Freeform 332"/>
              <p:cNvSpPr>
                <a:spLocks noChangeAspect="1"/>
              </p:cNvSpPr>
              <p:nvPr/>
            </p:nvSpPr>
            <p:spPr bwMode="auto">
              <a:xfrm>
                <a:off x="279" y="1331"/>
                <a:ext cx="40" cy="10"/>
              </a:xfrm>
              <a:custGeom>
                <a:avLst/>
                <a:gdLst>
                  <a:gd name="T0" fmla="*/ 0 w 106"/>
                  <a:gd name="T1" fmla="*/ 0 h 25"/>
                  <a:gd name="T2" fmla="*/ 0 w 106"/>
                  <a:gd name="T3" fmla="*/ 0 h 25"/>
                  <a:gd name="T4" fmla="*/ 0 w 106"/>
                  <a:gd name="T5" fmla="*/ 0 h 25"/>
                  <a:gd name="T6" fmla="*/ 0 w 106"/>
                  <a:gd name="T7" fmla="*/ 0 h 25"/>
                  <a:gd name="T8" fmla="*/ 0 w 106"/>
                  <a:gd name="T9" fmla="*/ 0 h 25"/>
                  <a:gd name="T10" fmla="*/ 0 60000 65536"/>
                  <a:gd name="T11" fmla="*/ 0 60000 65536"/>
                  <a:gd name="T12" fmla="*/ 0 60000 65536"/>
                  <a:gd name="T13" fmla="*/ 0 60000 65536"/>
                  <a:gd name="T14" fmla="*/ 0 60000 65536"/>
                  <a:gd name="T15" fmla="*/ 0 w 106"/>
                  <a:gd name="T16" fmla="*/ 0 h 25"/>
                  <a:gd name="T17" fmla="*/ 106 w 106"/>
                  <a:gd name="T18" fmla="*/ 25 h 25"/>
                </a:gdLst>
                <a:ahLst/>
                <a:cxnLst>
                  <a:cxn ang="T10">
                    <a:pos x="T0" y="T1"/>
                  </a:cxn>
                  <a:cxn ang="T11">
                    <a:pos x="T2" y="T3"/>
                  </a:cxn>
                  <a:cxn ang="T12">
                    <a:pos x="T4" y="T5"/>
                  </a:cxn>
                  <a:cxn ang="T13">
                    <a:pos x="T6" y="T7"/>
                  </a:cxn>
                  <a:cxn ang="T14">
                    <a:pos x="T8" y="T9"/>
                  </a:cxn>
                </a:cxnLst>
                <a:rect l="T15" t="T16" r="T17" b="T18"/>
                <a:pathLst>
                  <a:path w="106" h="25">
                    <a:moveTo>
                      <a:pt x="97" y="17"/>
                    </a:moveTo>
                    <a:lnTo>
                      <a:pt x="0" y="25"/>
                    </a:lnTo>
                    <a:lnTo>
                      <a:pt x="54" y="0"/>
                    </a:lnTo>
                    <a:lnTo>
                      <a:pt x="106" y="13"/>
                    </a:lnTo>
                    <a:lnTo>
                      <a:pt x="97" y="17"/>
                    </a:lnTo>
                    <a:close/>
                  </a:path>
                </a:pathLst>
              </a:custGeom>
              <a:blipFill dpi="0" rotWithShape="0">
                <a:blip r:embed="rId2" cstate="print"/>
                <a:srcRect/>
                <a:tile tx="0" ty="0" sx="100000" sy="100000" flip="none" algn="tl"/>
              </a:blipFill>
              <a:ln w="0">
                <a:noFill/>
                <a:prstDash val="solid"/>
                <a:round/>
                <a:headEnd/>
                <a:tailEnd/>
              </a:ln>
            </p:spPr>
            <p:txBody>
              <a:bodyPr/>
              <a:lstStyle/>
              <a:p>
                <a:endParaRPr lang="en-US" sz="2200" dirty="0">
                  <a:cs typeface="Calibri" pitchFamily="34" charset="0"/>
                </a:endParaRPr>
              </a:p>
            </p:txBody>
          </p:sp>
          <p:sp>
            <p:nvSpPr>
              <p:cNvPr id="347" name="Freeform 333"/>
              <p:cNvSpPr>
                <a:spLocks noChangeAspect="1"/>
              </p:cNvSpPr>
              <p:nvPr/>
            </p:nvSpPr>
            <p:spPr bwMode="auto">
              <a:xfrm>
                <a:off x="3154" y="1187"/>
                <a:ext cx="50" cy="9"/>
              </a:xfrm>
              <a:custGeom>
                <a:avLst/>
                <a:gdLst>
                  <a:gd name="T0" fmla="*/ 0 w 133"/>
                  <a:gd name="T1" fmla="*/ 0 h 25"/>
                  <a:gd name="T2" fmla="*/ 0 w 133"/>
                  <a:gd name="T3" fmla="*/ 0 h 25"/>
                  <a:gd name="T4" fmla="*/ 0 w 133"/>
                  <a:gd name="T5" fmla="*/ 0 h 25"/>
                  <a:gd name="T6" fmla="*/ 0 w 133"/>
                  <a:gd name="T7" fmla="*/ 0 h 25"/>
                  <a:gd name="T8" fmla="*/ 0 w 133"/>
                  <a:gd name="T9" fmla="*/ 0 h 25"/>
                  <a:gd name="T10" fmla="*/ 0 w 133"/>
                  <a:gd name="T11" fmla="*/ 0 h 25"/>
                  <a:gd name="T12" fmla="*/ 0 w 133"/>
                  <a:gd name="T13" fmla="*/ 0 h 25"/>
                  <a:gd name="T14" fmla="*/ 0 w 133"/>
                  <a:gd name="T15" fmla="*/ 0 h 25"/>
                  <a:gd name="T16" fmla="*/ 0 60000 65536"/>
                  <a:gd name="T17" fmla="*/ 0 60000 65536"/>
                  <a:gd name="T18" fmla="*/ 0 60000 65536"/>
                  <a:gd name="T19" fmla="*/ 0 60000 65536"/>
                  <a:gd name="T20" fmla="*/ 0 60000 65536"/>
                  <a:gd name="T21" fmla="*/ 0 60000 65536"/>
                  <a:gd name="T22" fmla="*/ 0 60000 65536"/>
                  <a:gd name="T23" fmla="*/ 0 60000 65536"/>
                  <a:gd name="T24" fmla="*/ 0 w 133"/>
                  <a:gd name="T25" fmla="*/ 0 h 25"/>
                  <a:gd name="T26" fmla="*/ 133 w 133"/>
                  <a:gd name="T27" fmla="*/ 25 h 2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33" h="25">
                    <a:moveTo>
                      <a:pt x="133" y="4"/>
                    </a:moveTo>
                    <a:lnTo>
                      <a:pt x="50" y="17"/>
                    </a:lnTo>
                    <a:lnTo>
                      <a:pt x="23" y="25"/>
                    </a:lnTo>
                    <a:lnTo>
                      <a:pt x="0" y="22"/>
                    </a:lnTo>
                    <a:lnTo>
                      <a:pt x="24" y="16"/>
                    </a:lnTo>
                    <a:lnTo>
                      <a:pt x="71" y="4"/>
                    </a:lnTo>
                    <a:lnTo>
                      <a:pt x="108" y="0"/>
                    </a:lnTo>
                    <a:lnTo>
                      <a:pt x="133" y="4"/>
                    </a:lnTo>
                    <a:close/>
                  </a:path>
                </a:pathLst>
              </a:custGeom>
              <a:blipFill dpi="0" rotWithShape="0">
                <a:blip r:embed="rId2" cstate="print"/>
                <a:srcRect/>
                <a:tile tx="0" ty="0" sx="100000" sy="100000" flip="none" algn="tl"/>
              </a:blipFill>
              <a:ln w="0">
                <a:noFill/>
                <a:prstDash val="solid"/>
                <a:round/>
                <a:headEnd/>
                <a:tailEnd/>
              </a:ln>
            </p:spPr>
            <p:txBody>
              <a:bodyPr/>
              <a:lstStyle/>
              <a:p>
                <a:endParaRPr lang="en-US" sz="2200" dirty="0">
                  <a:cs typeface="Calibri" pitchFamily="34" charset="0"/>
                </a:endParaRPr>
              </a:p>
            </p:txBody>
          </p:sp>
          <p:sp>
            <p:nvSpPr>
              <p:cNvPr id="348" name="Freeform 334"/>
              <p:cNvSpPr>
                <a:spLocks noChangeAspect="1"/>
              </p:cNvSpPr>
              <p:nvPr/>
            </p:nvSpPr>
            <p:spPr bwMode="auto">
              <a:xfrm>
                <a:off x="5045" y="1828"/>
                <a:ext cx="17" cy="21"/>
              </a:xfrm>
              <a:custGeom>
                <a:avLst/>
                <a:gdLst>
                  <a:gd name="T0" fmla="*/ 0 w 43"/>
                  <a:gd name="T1" fmla="*/ 0 h 56"/>
                  <a:gd name="T2" fmla="*/ 0 w 43"/>
                  <a:gd name="T3" fmla="*/ 0 h 56"/>
                  <a:gd name="T4" fmla="*/ 0 w 43"/>
                  <a:gd name="T5" fmla="*/ 0 h 56"/>
                  <a:gd name="T6" fmla="*/ 0 w 43"/>
                  <a:gd name="T7" fmla="*/ 0 h 56"/>
                  <a:gd name="T8" fmla="*/ 0 w 43"/>
                  <a:gd name="T9" fmla="*/ 0 h 56"/>
                  <a:gd name="T10" fmla="*/ 0 w 43"/>
                  <a:gd name="T11" fmla="*/ 0 h 56"/>
                  <a:gd name="T12" fmla="*/ 0 60000 65536"/>
                  <a:gd name="T13" fmla="*/ 0 60000 65536"/>
                  <a:gd name="T14" fmla="*/ 0 60000 65536"/>
                  <a:gd name="T15" fmla="*/ 0 60000 65536"/>
                  <a:gd name="T16" fmla="*/ 0 60000 65536"/>
                  <a:gd name="T17" fmla="*/ 0 60000 65536"/>
                  <a:gd name="T18" fmla="*/ 0 w 43"/>
                  <a:gd name="T19" fmla="*/ 0 h 56"/>
                  <a:gd name="T20" fmla="*/ 43 w 43"/>
                  <a:gd name="T21" fmla="*/ 56 h 56"/>
                </a:gdLst>
                <a:ahLst/>
                <a:cxnLst>
                  <a:cxn ang="T12">
                    <a:pos x="T0" y="T1"/>
                  </a:cxn>
                  <a:cxn ang="T13">
                    <a:pos x="T2" y="T3"/>
                  </a:cxn>
                  <a:cxn ang="T14">
                    <a:pos x="T4" y="T5"/>
                  </a:cxn>
                  <a:cxn ang="T15">
                    <a:pos x="T6" y="T7"/>
                  </a:cxn>
                  <a:cxn ang="T16">
                    <a:pos x="T8" y="T9"/>
                  </a:cxn>
                  <a:cxn ang="T17">
                    <a:pos x="T10" y="T11"/>
                  </a:cxn>
                </a:cxnLst>
                <a:rect l="T18" t="T19" r="T20" b="T21"/>
                <a:pathLst>
                  <a:path w="43" h="56">
                    <a:moveTo>
                      <a:pt x="43" y="0"/>
                    </a:moveTo>
                    <a:lnTo>
                      <a:pt x="6" y="15"/>
                    </a:lnTo>
                    <a:lnTo>
                      <a:pt x="0" y="56"/>
                    </a:lnTo>
                    <a:lnTo>
                      <a:pt x="19" y="32"/>
                    </a:lnTo>
                    <a:lnTo>
                      <a:pt x="37" y="7"/>
                    </a:lnTo>
                    <a:lnTo>
                      <a:pt x="43" y="0"/>
                    </a:lnTo>
                    <a:close/>
                  </a:path>
                </a:pathLst>
              </a:custGeom>
              <a:blipFill dpi="0" rotWithShape="0">
                <a:blip r:embed="rId2" cstate="print"/>
                <a:srcRect/>
                <a:tile tx="0" ty="0" sx="100000" sy="100000" flip="none" algn="tl"/>
              </a:blipFill>
              <a:ln w="0">
                <a:noFill/>
                <a:prstDash val="solid"/>
                <a:round/>
                <a:headEnd/>
                <a:tailEnd/>
              </a:ln>
            </p:spPr>
            <p:txBody>
              <a:bodyPr/>
              <a:lstStyle/>
              <a:p>
                <a:endParaRPr lang="en-US" sz="2200" dirty="0">
                  <a:cs typeface="Calibri" pitchFamily="34" charset="0"/>
                </a:endParaRPr>
              </a:p>
            </p:txBody>
          </p:sp>
          <p:sp>
            <p:nvSpPr>
              <p:cNvPr id="349" name="Freeform 335"/>
              <p:cNvSpPr>
                <a:spLocks noChangeAspect="1"/>
              </p:cNvSpPr>
              <p:nvPr/>
            </p:nvSpPr>
            <p:spPr bwMode="auto">
              <a:xfrm>
                <a:off x="4943" y="1332"/>
                <a:ext cx="19" cy="12"/>
              </a:xfrm>
              <a:custGeom>
                <a:avLst/>
                <a:gdLst>
                  <a:gd name="T0" fmla="*/ 0 w 51"/>
                  <a:gd name="T1" fmla="*/ 0 h 33"/>
                  <a:gd name="T2" fmla="*/ 0 w 51"/>
                  <a:gd name="T3" fmla="*/ 0 h 33"/>
                  <a:gd name="T4" fmla="*/ 0 w 51"/>
                  <a:gd name="T5" fmla="*/ 0 h 33"/>
                  <a:gd name="T6" fmla="*/ 0 w 51"/>
                  <a:gd name="T7" fmla="*/ 0 h 33"/>
                  <a:gd name="T8" fmla="*/ 0 w 51"/>
                  <a:gd name="T9" fmla="*/ 0 h 33"/>
                  <a:gd name="T10" fmla="*/ 0 60000 65536"/>
                  <a:gd name="T11" fmla="*/ 0 60000 65536"/>
                  <a:gd name="T12" fmla="*/ 0 60000 65536"/>
                  <a:gd name="T13" fmla="*/ 0 60000 65536"/>
                  <a:gd name="T14" fmla="*/ 0 60000 65536"/>
                  <a:gd name="T15" fmla="*/ 0 w 51"/>
                  <a:gd name="T16" fmla="*/ 0 h 33"/>
                  <a:gd name="T17" fmla="*/ 51 w 51"/>
                  <a:gd name="T18" fmla="*/ 33 h 33"/>
                </a:gdLst>
                <a:ahLst/>
                <a:cxnLst>
                  <a:cxn ang="T10">
                    <a:pos x="T0" y="T1"/>
                  </a:cxn>
                  <a:cxn ang="T11">
                    <a:pos x="T2" y="T3"/>
                  </a:cxn>
                  <a:cxn ang="T12">
                    <a:pos x="T4" y="T5"/>
                  </a:cxn>
                  <a:cxn ang="T13">
                    <a:pos x="T6" y="T7"/>
                  </a:cxn>
                  <a:cxn ang="T14">
                    <a:pos x="T8" y="T9"/>
                  </a:cxn>
                </a:cxnLst>
                <a:rect l="T15" t="T16" r="T17" b="T18"/>
                <a:pathLst>
                  <a:path w="51" h="33">
                    <a:moveTo>
                      <a:pt x="9" y="0"/>
                    </a:moveTo>
                    <a:lnTo>
                      <a:pt x="0" y="16"/>
                    </a:lnTo>
                    <a:lnTo>
                      <a:pt x="28" y="33"/>
                    </a:lnTo>
                    <a:lnTo>
                      <a:pt x="51" y="28"/>
                    </a:lnTo>
                    <a:lnTo>
                      <a:pt x="9" y="0"/>
                    </a:lnTo>
                    <a:close/>
                  </a:path>
                </a:pathLst>
              </a:custGeom>
              <a:blipFill dpi="0" rotWithShape="0">
                <a:blip r:embed="rId2" cstate="print"/>
                <a:srcRect/>
                <a:tile tx="0" ty="0" sx="100000" sy="100000" flip="none" algn="tl"/>
              </a:blipFill>
              <a:ln w="0">
                <a:noFill/>
                <a:prstDash val="solid"/>
                <a:round/>
                <a:headEnd/>
                <a:tailEnd/>
              </a:ln>
            </p:spPr>
            <p:txBody>
              <a:bodyPr/>
              <a:lstStyle/>
              <a:p>
                <a:endParaRPr lang="en-US" sz="2200" dirty="0">
                  <a:cs typeface="Calibri" pitchFamily="34" charset="0"/>
                </a:endParaRPr>
              </a:p>
            </p:txBody>
          </p:sp>
          <p:sp>
            <p:nvSpPr>
              <p:cNvPr id="350" name="Freeform 336"/>
              <p:cNvSpPr>
                <a:spLocks noChangeAspect="1"/>
              </p:cNvSpPr>
              <p:nvPr/>
            </p:nvSpPr>
            <p:spPr bwMode="auto">
              <a:xfrm>
                <a:off x="3389" y="1351"/>
                <a:ext cx="31" cy="10"/>
              </a:xfrm>
              <a:custGeom>
                <a:avLst/>
                <a:gdLst>
                  <a:gd name="T0" fmla="*/ 0 w 85"/>
                  <a:gd name="T1" fmla="*/ 0 h 27"/>
                  <a:gd name="T2" fmla="*/ 0 w 85"/>
                  <a:gd name="T3" fmla="*/ 0 h 27"/>
                  <a:gd name="T4" fmla="*/ 0 w 85"/>
                  <a:gd name="T5" fmla="*/ 0 h 27"/>
                  <a:gd name="T6" fmla="*/ 0 w 85"/>
                  <a:gd name="T7" fmla="*/ 0 h 27"/>
                  <a:gd name="T8" fmla="*/ 0 w 85"/>
                  <a:gd name="T9" fmla="*/ 0 h 27"/>
                  <a:gd name="T10" fmla="*/ 0 60000 65536"/>
                  <a:gd name="T11" fmla="*/ 0 60000 65536"/>
                  <a:gd name="T12" fmla="*/ 0 60000 65536"/>
                  <a:gd name="T13" fmla="*/ 0 60000 65536"/>
                  <a:gd name="T14" fmla="*/ 0 60000 65536"/>
                  <a:gd name="T15" fmla="*/ 0 w 85"/>
                  <a:gd name="T16" fmla="*/ 0 h 27"/>
                  <a:gd name="T17" fmla="*/ 85 w 85"/>
                  <a:gd name="T18" fmla="*/ 27 h 27"/>
                </a:gdLst>
                <a:ahLst/>
                <a:cxnLst>
                  <a:cxn ang="T10">
                    <a:pos x="T0" y="T1"/>
                  </a:cxn>
                  <a:cxn ang="T11">
                    <a:pos x="T2" y="T3"/>
                  </a:cxn>
                  <a:cxn ang="T12">
                    <a:pos x="T4" y="T5"/>
                  </a:cxn>
                  <a:cxn ang="T13">
                    <a:pos x="T6" y="T7"/>
                  </a:cxn>
                  <a:cxn ang="T14">
                    <a:pos x="T8" y="T9"/>
                  </a:cxn>
                </a:cxnLst>
                <a:rect l="T15" t="T16" r="T17" b="T18"/>
                <a:pathLst>
                  <a:path w="85" h="27">
                    <a:moveTo>
                      <a:pt x="85" y="27"/>
                    </a:moveTo>
                    <a:lnTo>
                      <a:pt x="9" y="0"/>
                    </a:lnTo>
                    <a:lnTo>
                      <a:pt x="0" y="5"/>
                    </a:lnTo>
                    <a:lnTo>
                      <a:pt x="53" y="27"/>
                    </a:lnTo>
                    <a:lnTo>
                      <a:pt x="85" y="27"/>
                    </a:lnTo>
                    <a:close/>
                  </a:path>
                </a:pathLst>
              </a:custGeom>
              <a:blipFill dpi="0" rotWithShape="0">
                <a:blip r:embed="rId2" cstate="print"/>
                <a:srcRect/>
                <a:tile tx="0" ty="0" sx="100000" sy="100000" flip="none" algn="tl"/>
              </a:blipFill>
              <a:ln w="0">
                <a:noFill/>
                <a:prstDash val="solid"/>
                <a:round/>
                <a:headEnd/>
                <a:tailEnd/>
              </a:ln>
            </p:spPr>
            <p:txBody>
              <a:bodyPr/>
              <a:lstStyle/>
              <a:p>
                <a:endParaRPr lang="en-US" sz="2200" dirty="0">
                  <a:cs typeface="Calibri" pitchFamily="34" charset="0"/>
                </a:endParaRPr>
              </a:p>
            </p:txBody>
          </p:sp>
          <p:sp>
            <p:nvSpPr>
              <p:cNvPr id="351" name="Freeform 337"/>
              <p:cNvSpPr>
                <a:spLocks noChangeAspect="1"/>
              </p:cNvSpPr>
              <p:nvPr/>
            </p:nvSpPr>
            <p:spPr bwMode="auto">
              <a:xfrm>
                <a:off x="2949" y="1569"/>
                <a:ext cx="18" cy="9"/>
              </a:xfrm>
              <a:custGeom>
                <a:avLst/>
                <a:gdLst>
                  <a:gd name="T0" fmla="*/ 0 w 49"/>
                  <a:gd name="T1" fmla="*/ 0 h 23"/>
                  <a:gd name="T2" fmla="*/ 0 w 49"/>
                  <a:gd name="T3" fmla="*/ 0 h 23"/>
                  <a:gd name="T4" fmla="*/ 0 w 49"/>
                  <a:gd name="T5" fmla="*/ 0 h 23"/>
                  <a:gd name="T6" fmla="*/ 0 w 49"/>
                  <a:gd name="T7" fmla="*/ 0 h 23"/>
                  <a:gd name="T8" fmla="*/ 0 w 49"/>
                  <a:gd name="T9" fmla="*/ 0 h 23"/>
                  <a:gd name="T10" fmla="*/ 0 60000 65536"/>
                  <a:gd name="T11" fmla="*/ 0 60000 65536"/>
                  <a:gd name="T12" fmla="*/ 0 60000 65536"/>
                  <a:gd name="T13" fmla="*/ 0 60000 65536"/>
                  <a:gd name="T14" fmla="*/ 0 60000 65536"/>
                  <a:gd name="T15" fmla="*/ 0 w 49"/>
                  <a:gd name="T16" fmla="*/ 0 h 23"/>
                  <a:gd name="T17" fmla="*/ 49 w 49"/>
                  <a:gd name="T18" fmla="*/ 23 h 23"/>
                </a:gdLst>
                <a:ahLst/>
                <a:cxnLst>
                  <a:cxn ang="T10">
                    <a:pos x="T0" y="T1"/>
                  </a:cxn>
                  <a:cxn ang="T11">
                    <a:pos x="T2" y="T3"/>
                  </a:cxn>
                  <a:cxn ang="T12">
                    <a:pos x="T4" y="T5"/>
                  </a:cxn>
                  <a:cxn ang="T13">
                    <a:pos x="T6" y="T7"/>
                  </a:cxn>
                  <a:cxn ang="T14">
                    <a:pos x="T8" y="T9"/>
                  </a:cxn>
                </a:cxnLst>
                <a:rect l="T15" t="T16" r="T17" b="T18"/>
                <a:pathLst>
                  <a:path w="49" h="23">
                    <a:moveTo>
                      <a:pt x="49" y="3"/>
                    </a:moveTo>
                    <a:lnTo>
                      <a:pt x="6" y="23"/>
                    </a:lnTo>
                    <a:lnTo>
                      <a:pt x="0" y="5"/>
                    </a:lnTo>
                    <a:lnTo>
                      <a:pt x="40" y="0"/>
                    </a:lnTo>
                    <a:lnTo>
                      <a:pt x="49" y="3"/>
                    </a:lnTo>
                    <a:close/>
                  </a:path>
                </a:pathLst>
              </a:custGeom>
              <a:blipFill dpi="0" rotWithShape="0">
                <a:blip r:embed="rId2" cstate="print"/>
                <a:srcRect/>
                <a:tile tx="0" ty="0" sx="100000" sy="100000" flip="none" algn="tl"/>
              </a:blipFill>
              <a:ln w="0">
                <a:noFill/>
                <a:prstDash val="solid"/>
                <a:round/>
                <a:headEnd/>
                <a:tailEnd/>
              </a:ln>
            </p:spPr>
            <p:txBody>
              <a:bodyPr/>
              <a:lstStyle/>
              <a:p>
                <a:endParaRPr lang="en-US" sz="2200" dirty="0">
                  <a:cs typeface="Calibri" pitchFamily="34" charset="0"/>
                </a:endParaRPr>
              </a:p>
            </p:txBody>
          </p:sp>
          <p:sp>
            <p:nvSpPr>
              <p:cNvPr id="352" name="Freeform 338"/>
              <p:cNvSpPr>
                <a:spLocks noChangeAspect="1"/>
              </p:cNvSpPr>
              <p:nvPr/>
            </p:nvSpPr>
            <p:spPr bwMode="auto">
              <a:xfrm>
                <a:off x="5044" y="1555"/>
                <a:ext cx="12" cy="13"/>
              </a:xfrm>
              <a:custGeom>
                <a:avLst/>
                <a:gdLst>
                  <a:gd name="T0" fmla="*/ 0 w 31"/>
                  <a:gd name="T1" fmla="*/ 0 h 33"/>
                  <a:gd name="T2" fmla="*/ 0 w 31"/>
                  <a:gd name="T3" fmla="*/ 0 h 33"/>
                  <a:gd name="T4" fmla="*/ 0 w 31"/>
                  <a:gd name="T5" fmla="*/ 0 h 33"/>
                  <a:gd name="T6" fmla="*/ 0 w 31"/>
                  <a:gd name="T7" fmla="*/ 0 h 33"/>
                  <a:gd name="T8" fmla="*/ 0 w 31"/>
                  <a:gd name="T9" fmla="*/ 0 h 33"/>
                  <a:gd name="T10" fmla="*/ 0 60000 65536"/>
                  <a:gd name="T11" fmla="*/ 0 60000 65536"/>
                  <a:gd name="T12" fmla="*/ 0 60000 65536"/>
                  <a:gd name="T13" fmla="*/ 0 60000 65536"/>
                  <a:gd name="T14" fmla="*/ 0 60000 65536"/>
                  <a:gd name="T15" fmla="*/ 0 w 31"/>
                  <a:gd name="T16" fmla="*/ 0 h 33"/>
                  <a:gd name="T17" fmla="*/ 31 w 31"/>
                  <a:gd name="T18" fmla="*/ 33 h 33"/>
                </a:gdLst>
                <a:ahLst/>
                <a:cxnLst>
                  <a:cxn ang="T10">
                    <a:pos x="T0" y="T1"/>
                  </a:cxn>
                  <a:cxn ang="T11">
                    <a:pos x="T2" y="T3"/>
                  </a:cxn>
                  <a:cxn ang="T12">
                    <a:pos x="T4" y="T5"/>
                  </a:cxn>
                  <a:cxn ang="T13">
                    <a:pos x="T6" y="T7"/>
                  </a:cxn>
                  <a:cxn ang="T14">
                    <a:pos x="T8" y="T9"/>
                  </a:cxn>
                </a:cxnLst>
                <a:rect l="T15" t="T16" r="T17" b="T18"/>
                <a:pathLst>
                  <a:path w="31" h="33">
                    <a:moveTo>
                      <a:pt x="31" y="10"/>
                    </a:moveTo>
                    <a:lnTo>
                      <a:pt x="12" y="33"/>
                    </a:lnTo>
                    <a:lnTo>
                      <a:pt x="0" y="16"/>
                    </a:lnTo>
                    <a:lnTo>
                      <a:pt x="14" y="0"/>
                    </a:lnTo>
                    <a:lnTo>
                      <a:pt x="31" y="10"/>
                    </a:lnTo>
                    <a:close/>
                  </a:path>
                </a:pathLst>
              </a:custGeom>
              <a:blipFill dpi="0" rotWithShape="0">
                <a:blip r:embed="rId2" cstate="print"/>
                <a:srcRect/>
                <a:tile tx="0" ty="0" sx="100000" sy="100000" flip="none" algn="tl"/>
              </a:blipFill>
              <a:ln w="0">
                <a:noFill/>
                <a:prstDash val="solid"/>
                <a:round/>
                <a:headEnd/>
                <a:tailEnd/>
              </a:ln>
            </p:spPr>
            <p:txBody>
              <a:bodyPr/>
              <a:lstStyle/>
              <a:p>
                <a:endParaRPr lang="en-US" sz="2200" dirty="0">
                  <a:cs typeface="Calibri" pitchFamily="34" charset="0"/>
                </a:endParaRPr>
              </a:p>
            </p:txBody>
          </p:sp>
          <p:sp>
            <p:nvSpPr>
              <p:cNvPr id="353" name="Freeform 339"/>
              <p:cNvSpPr>
                <a:spLocks noChangeAspect="1"/>
              </p:cNvSpPr>
              <p:nvPr/>
            </p:nvSpPr>
            <p:spPr bwMode="auto">
              <a:xfrm>
                <a:off x="4836" y="1360"/>
                <a:ext cx="25" cy="6"/>
              </a:xfrm>
              <a:custGeom>
                <a:avLst/>
                <a:gdLst>
                  <a:gd name="T0" fmla="*/ 0 w 64"/>
                  <a:gd name="T1" fmla="*/ 0 h 14"/>
                  <a:gd name="T2" fmla="*/ 0 w 64"/>
                  <a:gd name="T3" fmla="*/ 0 h 14"/>
                  <a:gd name="T4" fmla="*/ 0 w 64"/>
                  <a:gd name="T5" fmla="*/ 0 h 14"/>
                  <a:gd name="T6" fmla="*/ 0 w 64"/>
                  <a:gd name="T7" fmla="*/ 0 h 14"/>
                  <a:gd name="T8" fmla="*/ 0 w 64"/>
                  <a:gd name="T9" fmla="*/ 0 h 14"/>
                  <a:gd name="T10" fmla="*/ 0 60000 65536"/>
                  <a:gd name="T11" fmla="*/ 0 60000 65536"/>
                  <a:gd name="T12" fmla="*/ 0 60000 65536"/>
                  <a:gd name="T13" fmla="*/ 0 60000 65536"/>
                  <a:gd name="T14" fmla="*/ 0 60000 65536"/>
                  <a:gd name="T15" fmla="*/ 0 w 64"/>
                  <a:gd name="T16" fmla="*/ 0 h 14"/>
                  <a:gd name="T17" fmla="*/ 64 w 64"/>
                  <a:gd name="T18" fmla="*/ 14 h 14"/>
                </a:gdLst>
                <a:ahLst/>
                <a:cxnLst>
                  <a:cxn ang="T10">
                    <a:pos x="T0" y="T1"/>
                  </a:cxn>
                  <a:cxn ang="T11">
                    <a:pos x="T2" y="T3"/>
                  </a:cxn>
                  <a:cxn ang="T12">
                    <a:pos x="T4" y="T5"/>
                  </a:cxn>
                  <a:cxn ang="T13">
                    <a:pos x="T6" y="T7"/>
                  </a:cxn>
                  <a:cxn ang="T14">
                    <a:pos x="T8" y="T9"/>
                  </a:cxn>
                </a:cxnLst>
                <a:rect l="T15" t="T16" r="T17" b="T18"/>
                <a:pathLst>
                  <a:path w="64" h="14">
                    <a:moveTo>
                      <a:pt x="64" y="5"/>
                    </a:moveTo>
                    <a:lnTo>
                      <a:pt x="58" y="14"/>
                    </a:lnTo>
                    <a:lnTo>
                      <a:pt x="0" y="2"/>
                    </a:lnTo>
                    <a:lnTo>
                      <a:pt x="57" y="0"/>
                    </a:lnTo>
                    <a:lnTo>
                      <a:pt x="64" y="5"/>
                    </a:lnTo>
                    <a:close/>
                  </a:path>
                </a:pathLst>
              </a:custGeom>
              <a:blipFill dpi="0" rotWithShape="0">
                <a:blip r:embed="rId2" cstate="print"/>
                <a:srcRect/>
                <a:tile tx="0" ty="0" sx="100000" sy="100000" flip="none" algn="tl"/>
              </a:blipFill>
              <a:ln w="0">
                <a:noFill/>
                <a:prstDash val="solid"/>
                <a:round/>
                <a:headEnd/>
                <a:tailEnd/>
              </a:ln>
            </p:spPr>
            <p:txBody>
              <a:bodyPr/>
              <a:lstStyle/>
              <a:p>
                <a:endParaRPr lang="en-US" sz="2200" dirty="0">
                  <a:cs typeface="Calibri" pitchFamily="34" charset="0"/>
                </a:endParaRPr>
              </a:p>
            </p:txBody>
          </p:sp>
          <p:sp>
            <p:nvSpPr>
              <p:cNvPr id="354" name="Freeform 340"/>
              <p:cNvSpPr>
                <a:spLocks noChangeAspect="1"/>
              </p:cNvSpPr>
              <p:nvPr/>
            </p:nvSpPr>
            <p:spPr bwMode="auto">
              <a:xfrm>
                <a:off x="3506" y="1299"/>
                <a:ext cx="23" cy="6"/>
              </a:xfrm>
              <a:custGeom>
                <a:avLst/>
                <a:gdLst>
                  <a:gd name="T0" fmla="*/ 0 w 59"/>
                  <a:gd name="T1" fmla="*/ 0 h 16"/>
                  <a:gd name="T2" fmla="*/ 0 w 59"/>
                  <a:gd name="T3" fmla="*/ 0 h 16"/>
                  <a:gd name="T4" fmla="*/ 0 w 59"/>
                  <a:gd name="T5" fmla="*/ 0 h 16"/>
                  <a:gd name="T6" fmla="*/ 0 w 59"/>
                  <a:gd name="T7" fmla="*/ 0 h 16"/>
                  <a:gd name="T8" fmla="*/ 0 w 59"/>
                  <a:gd name="T9" fmla="*/ 0 h 16"/>
                  <a:gd name="T10" fmla="*/ 0 60000 65536"/>
                  <a:gd name="T11" fmla="*/ 0 60000 65536"/>
                  <a:gd name="T12" fmla="*/ 0 60000 65536"/>
                  <a:gd name="T13" fmla="*/ 0 60000 65536"/>
                  <a:gd name="T14" fmla="*/ 0 60000 65536"/>
                  <a:gd name="T15" fmla="*/ 0 w 59"/>
                  <a:gd name="T16" fmla="*/ 0 h 16"/>
                  <a:gd name="T17" fmla="*/ 59 w 59"/>
                  <a:gd name="T18" fmla="*/ 16 h 16"/>
                </a:gdLst>
                <a:ahLst/>
                <a:cxnLst>
                  <a:cxn ang="T10">
                    <a:pos x="T0" y="T1"/>
                  </a:cxn>
                  <a:cxn ang="T11">
                    <a:pos x="T2" y="T3"/>
                  </a:cxn>
                  <a:cxn ang="T12">
                    <a:pos x="T4" y="T5"/>
                  </a:cxn>
                  <a:cxn ang="T13">
                    <a:pos x="T6" y="T7"/>
                  </a:cxn>
                  <a:cxn ang="T14">
                    <a:pos x="T8" y="T9"/>
                  </a:cxn>
                </a:cxnLst>
                <a:rect l="T15" t="T16" r="T17" b="T18"/>
                <a:pathLst>
                  <a:path w="59" h="16">
                    <a:moveTo>
                      <a:pt x="59" y="13"/>
                    </a:moveTo>
                    <a:lnTo>
                      <a:pt x="0" y="16"/>
                    </a:lnTo>
                    <a:lnTo>
                      <a:pt x="8" y="0"/>
                    </a:lnTo>
                    <a:lnTo>
                      <a:pt x="35" y="8"/>
                    </a:lnTo>
                    <a:lnTo>
                      <a:pt x="59" y="13"/>
                    </a:lnTo>
                    <a:close/>
                  </a:path>
                </a:pathLst>
              </a:custGeom>
              <a:blipFill dpi="0" rotWithShape="0">
                <a:blip r:embed="rId2" cstate="print"/>
                <a:srcRect/>
                <a:tile tx="0" ty="0" sx="100000" sy="100000" flip="none" algn="tl"/>
              </a:blipFill>
              <a:ln w="0">
                <a:noFill/>
                <a:prstDash val="solid"/>
                <a:round/>
                <a:headEnd/>
                <a:tailEnd/>
              </a:ln>
            </p:spPr>
            <p:txBody>
              <a:bodyPr/>
              <a:lstStyle/>
              <a:p>
                <a:endParaRPr lang="en-US" sz="2200" dirty="0">
                  <a:cs typeface="Calibri" pitchFamily="34" charset="0"/>
                </a:endParaRPr>
              </a:p>
            </p:txBody>
          </p:sp>
          <p:sp>
            <p:nvSpPr>
              <p:cNvPr id="355" name="Freeform 341"/>
              <p:cNvSpPr>
                <a:spLocks noChangeAspect="1"/>
              </p:cNvSpPr>
              <p:nvPr/>
            </p:nvSpPr>
            <p:spPr bwMode="auto">
              <a:xfrm>
                <a:off x="3290" y="1188"/>
                <a:ext cx="32" cy="3"/>
              </a:xfrm>
              <a:custGeom>
                <a:avLst/>
                <a:gdLst>
                  <a:gd name="T0" fmla="*/ 0 w 88"/>
                  <a:gd name="T1" fmla="*/ 0 h 10"/>
                  <a:gd name="T2" fmla="*/ 0 w 88"/>
                  <a:gd name="T3" fmla="*/ 0 h 10"/>
                  <a:gd name="T4" fmla="*/ 0 w 88"/>
                  <a:gd name="T5" fmla="*/ 0 h 10"/>
                  <a:gd name="T6" fmla="*/ 0 w 88"/>
                  <a:gd name="T7" fmla="*/ 0 h 10"/>
                  <a:gd name="T8" fmla="*/ 0 60000 65536"/>
                  <a:gd name="T9" fmla="*/ 0 60000 65536"/>
                  <a:gd name="T10" fmla="*/ 0 60000 65536"/>
                  <a:gd name="T11" fmla="*/ 0 60000 65536"/>
                  <a:gd name="T12" fmla="*/ 0 w 88"/>
                  <a:gd name="T13" fmla="*/ 0 h 10"/>
                  <a:gd name="T14" fmla="*/ 88 w 88"/>
                  <a:gd name="T15" fmla="*/ 10 h 10"/>
                </a:gdLst>
                <a:ahLst/>
                <a:cxnLst>
                  <a:cxn ang="T8">
                    <a:pos x="T0" y="T1"/>
                  </a:cxn>
                  <a:cxn ang="T9">
                    <a:pos x="T2" y="T3"/>
                  </a:cxn>
                  <a:cxn ang="T10">
                    <a:pos x="T4" y="T5"/>
                  </a:cxn>
                  <a:cxn ang="T11">
                    <a:pos x="T6" y="T7"/>
                  </a:cxn>
                </a:cxnLst>
                <a:rect l="T12" t="T13" r="T14" b="T15"/>
                <a:pathLst>
                  <a:path w="88" h="10">
                    <a:moveTo>
                      <a:pt x="88" y="0"/>
                    </a:moveTo>
                    <a:lnTo>
                      <a:pt x="0" y="4"/>
                    </a:lnTo>
                    <a:lnTo>
                      <a:pt x="47" y="10"/>
                    </a:lnTo>
                    <a:lnTo>
                      <a:pt x="88" y="0"/>
                    </a:lnTo>
                    <a:close/>
                  </a:path>
                </a:pathLst>
              </a:custGeom>
              <a:blipFill dpi="0" rotWithShape="0">
                <a:blip r:embed="rId2" cstate="print"/>
                <a:srcRect/>
                <a:tile tx="0" ty="0" sx="100000" sy="100000" flip="none" algn="tl"/>
              </a:blipFill>
              <a:ln w="0">
                <a:noFill/>
                <a:prstDash val="solid"/>
                <a:round/>
                <a:headEnd/>
                <a:tailEnd/>
              </a:ln>
            </p:spPr>
            <p:txBody>
              <a:bodyPr/>
              <a:lstStyle/>
              <a:p>
                <a:endParaRPr lang="en-US" sz="2200" dirty="0">
                  <a:cs typeface="Calibri" pitchFamily="34" charset="0"/>
                </a:endParaRPr>
              </a:p>
            </p:txBody>
          </p:sp>
          <p:sp>
            <p:nvSpPr>
              <p:cNvPr id="356" name="Freeform 342"/>
              <p:cNvSpPr>
                <a:spLocks noChangeAspect="1"/>
              </p:cNvSpPr>
              <p:nvPr/>
            </p:nvSpPr>
            <p:spPr bwMode="auto">
              <a:xfrm>
                <a:off x="3325" y="1183"/>
                <a:ext cx="31" cy="4"/>
              </a:xfrm>
              <a:custGeom>
                <a:avLst/>
                <a:gdLst>
                  <a:gd name="T0" fmla="*/ 0 w 85"/>
                  <a:gd name="T1" fmla="*/ 0 h 10"/>
                  <a:gd name="T2" fmla="*/ 0 w 85"/>
                  <a:gd name="T3" fmla="*/ 0 h 10"/>
                  <a:gd name="T4" fmla="*/ 0 w 85"/>
                  <a:gd name="T5" fmla="*/ 0 h 10"/>
                  <a:gd name="T6" fmla="*/ 0 w 85"/>
                  <a:gd name="T7" fmla="*/ 0 h 10"/>
                  <a:gd name="T8" fmla="*/ 0 60000 65536"/>
                  <a:gd name="T9" fmla="*/ 0 60000 65536"/>
                  <a:gd name="T10" fmla="*/ 0 60000 65536"/>
                  <a:gd name="T11" fmla="*/ 0 60000 65536"/>
                  <a:gd name="T12" fmla="*/ 0 w 85"/>
                  <a:gd name="T13" fmla="*/ 0 h 10"/>
                  <a:gd name="T14" fmla="*/ 85 w 85"/>
                  <a:gd name="T15" fmla="*/ 10 h 10"/>
                </a:gdLst>
                <a:ahLst/>
                <a:cxnLst>
                  <a:cxn ang="T8">
                    <a:pos x="T0" y="T1"/>
                  </a:cxn>
                  <a:cxn ang="T9">
                    <a:pos x="T2" y="T3"/>
                  </a:cxn>
                  <a:cxn ang="T10">
                    <a:pos x="T4" y="T5"/>
                  </a:cxn>
                  <a:cxn ang="T11">
                    <a:pos x="T6" y="T7"/>
                  </a:cxn>
                </a:cxnLst>
                <a:rect l="T12" t="T13" r="T14" b="T15"/>
                <a:pathLst>
                  <a:path w="85" h="10">
                    <a:moveTo>
                      <a:pt x="85" y="7"/>
                    </a:moveTo>
                    <a:lnTo>
                      <a:pt x="0" y="10"/>
                    </a:lnTo>
                    <a:lnTo>
                      <a:pt x="71" y="0"/>
                    </a:lnTo>
                    <a:lnTo>
                      <a:pt x="85" y="7"/>
                    </a:lnTo>
                    <a:close/>
                  </a:path>
                </a:pathLst>
              </a:custGeom>
              <a:blipFill dpi="0" rotWithShape="0">
                <a:blip r:embed="rId2" cstate="print"/>
                <a:srcRect/>
                <a:tile tx="0" ty="0" sx="100000" sy="100000" flip="none" algn="tl"/>
              </a:blipFill>
              <a:ln w="0">
                <a:noFill/>
                <a:prstDash val="solid"/>
                <a:round/>
                <a:headEnd/>
                <a:tailEnd/>
              </a:ln>
            </p:spPr>
            <p:txBody>
              <a:bodyPr/>
              <a:lstStyle/>
              <a:p>
                <a:endParaRPr lang="en-US" sz="2200" dirty="0">
                  <a:cs typeface="Calibri" pitchFamily="34" charset="0"/>
                </a:endParaRPr>
              </a:p>
            </p:txBody>
          </p:sp>
          <p:sp>
            <p:nvSpPr>
              <p:cNvPr id="357" name="Freeform 343"/>
              <p:cNvSpPr>
                <a:spLocks noChangeAspect="1"/>
              </p:cNvSpPr>
              <p:nvPr/>
            </p:nvSpPr>
            <p:spPr bwMode="auto">
              <a:xfrm>
                <a:off x="4010" y="1283"/>
                <a:ext cx="24" cy="4"/>
              </a:xfrm>
              <a:custGeom>
                <a:avLst/>
                <a:gdLst>
                  <a:gd name="T0" fmla="*/ 0 w 62"/>
                  <a:gd name="T1" fmla="*/ 0 h 11"/>
                  <a:gd name="T2" fmla="*/ 0 w 62"/>
                  <a:gd name="T3" fmla="*/ 0 h 11"/>
                  <a:gd name="T4" fmla="*/ 0 w 62"/>
                  <a:gd name="T5" fmla="*/ 0 h 11"/>
                  <a:gd name="T6" fmla="*/ 0 w 62"/>
                  <a:gd name="T7" fmla="*/ 0 h 11"/>
                  <a:gd name="T8" fmla="*/ 0 60000 65536"/>
                  <a:gd name="T9" fmla="*/ 0 60000 65536"/>
                  <a:gd name="T10" fmla="*/ 0 60000 65536"/>
                  <a:gd name="T11" fmla="*/ 0 60000 65536"/>
                  <a:gd name="T12" fmla="*/ 0 w 62"/>
                  <a:gd name="T13" fmla="*/ 0 h 11"/>
                  <a:gd name="T14" fmla="*/ 62 w 62"/>
                  <a:gd name="T15" fmla="*/ 11 h 11"/>
                </a:gdLst>
                <a:ahLst/>
                <a:cxnLst>
                  <a:cxn ang="T8">
                    <a:pos x="T0" y="T1"/>
                  </a:cxn>
                  <a:cxn ang="T9">
                    <a:pos x="T2" y="T3"/>
                  </a:cxn>
                  <a:cxn ang="T10">
                    <a:pos x="T4" y="T5"/>
                  </a:cxn>
                  <a:cxn ang="T11">
                    <a:pos x="T6" y="T7"/>
                  </a:cxn>
                </a:cxnLst>
                <a:rect l="T12" t="T13" r="T14" b="T15"/>
                <a:pathLst>
                  <a:path w="62" h="11">
                    <a:moveTo>
                      <a:pt x="59" y="0"/>
                    </a:moveTo>
                    <a:lnTo>
                      <a:pt x="0" y="5"/>
                    </a:lnTo>
                    <a:lnTo>
                      <a:pt x="62" y="11"/>
                    </a:lnTo>
                    <a:lnTo>
                      <a:pt x="59" y="0"/>
                    </a:lnTo>
                    <a:close/>
                  </a:path>
                </a:pathLst>
              </a:custGeom>
              <a:blipFill dpi="0" rotWithShape="0">
                <a:blip r:embed="rId2" cstate="print"/>
                <a:srcRect/>
                <a:tile tx="0" ty="0" sx="100000" sy="100000" flip="none" algn="tl"/>
              </a:blipFill>
              <a:ln w="0">
                <a:noFill/>
                <a:prstDash val="solid"/>
                <a:round/>
                <a:headEnd/>
                <a:tailEnd/>
              </a:ln>
            </p:spPr>
            <p:txBody>
              <a:bodyPr/>
              <a:lstStyle/>
              <a:p>
                <a:endParaRPr lang="en-US" sz="2200" dirty="0">
                  <a:cs typeface="Calibri" pitchFamily="34" charset="0"/>
                </a:endParaRPr>
              </a:p>
            </p:txBody>
          </p:sp>
          <p:sp>
            <p:nvSpPr>
              <p:cNvPr id="358" name="Freeform 344"/>
              <p:cNvSpPr>
                <a:spLocks noChangeAspect="1"/>
              </p:cNvSpPr>
              <p:nvPr/>
            </p:nvSpPr>
            <p:spPr bwMode="auto">
              <a:xfrm>
                <a:off x="5090" y="1722"/>
                <a:ext cx="7" cy="13"/>
              </a:xfrm>
              <a:custGeom>
                <a:avLst/>
                <a:gdLst>
                  <a:gd name="T0" fmla="*/ 0 w 17"/>
                  <a:gd name="T1" fmla="*/ 0 h 33"/>
                  <a:gd name="T2" fmla="*/ 0 w 17"/>
                  <a:gd name="T3" fmla="*/ 0 h 33"/>
                  <a:gd name="T4" fmla="*/ 0 w 17"/>
                  <a:gd name="T5" fmla="*/ 0 h 33"/>
                  <a:gd name="T6" fmla="*/ 0 w 17"/>
                  <a:gd name="T7" fmla="*/ 0 h 33"/>
                  <a:gd name="T8" fmla="*/ 0 60000 65536"/>
                  <a:gd name="T9" fmla="*/ 0 60000 65536"/>
                  <a:gd name="T10" fmla="*/ 0 60000 65536"/>
                  <a:gd name="T11" fmla="*/ 0 60000 65536"/>
                  <a:gd name="T12" fmla="*/ 0 w 17"/>
                  <a:gd name="T13" fmla="*/ 0 h 33"/>
                  <a:gd name="T14" fmla="*/ 17 w 17"/>
                  <a:gd name="T15" fmla="*/ 33 h 33"/>
                </a:gdLst>
                <a:ahLst/>
                <a:cxnLst>
                  <a:cxn ang="T8">
                    <a:pos x="T0" y="T1"/>
                  </a:cxn>
                  <a:cxn ang="T9">
                    <a:pos x="T2" y="T3"/>
                  </a:cxn>
                  <a:cxn ang="T10">
                    <a:pos x="T4" y="T5"/>
                  </a:cxn>
                  <a:cxn ang="T11">
                    <a:pos x="T6" y="T7"/>
                  </a:cxn>
                </a:cxnLst>
                <a:rect l="T12" t="T13" r="T14" b="T15"/>
                <a:pathLst>
                  <a:path w="17" h="33">
                    <a:moveTo>
                      <a:pt x="17" y="5"/>
                    </a:moveTo>
                    <a:lnTo>
                      <a:pt x="5" y="33"/>
                    </a:lnTo>
                    <a:lnTo>
                      <a:pt x="0" y="0"/>
                    </a:lnTo>
                    <a:lnTo>
                      <a:pt x="17" y="5"/>
                    </a:lnTo>
                    <a:close/>
                  </a:path>
                </a:pathLst>
              </a:custGeom>
              <a:blipFill dpi="0" rotWithShape="0">
                <a:blip r:embed="rId2" cstate="print"/>
                <a:srcRect/>
                <a:tile tx="0" ty="0" sx="100000" sy="100000" flip="none" algn="tl"/>
              </a:blipFill>
              <a:ln w="0">
                <a:noFill/>
                <a:prstDash val="solid"/>
                <a:round/>
                <a:headEnd/>
                <a:tailEnd/>
              </a:ln>
            </p:spPr>
            <p:txBody>
              <a:bodyPr/>
              <a:lstStyle/>
              <a:p>
                <a:endParaRPr lang="en-US" sz="2200" dirty="0">
                  <a:cs typeface="Calibri" pitchFamily="34" charset="0"/>
                </a:endParaRPr>
              </a:p>
            </p:txBody>
          </p:sp>
          <p:sp>
            <p:nvSpPr>
              <p:cNvPr id="359" name="Freeform 345"/>
              <p:cNvSpPr>
                <a:spLocks noChangeAspect="1"/>
              </p:cNvSpPr>
              <p:nvPr/>
            </p:nvSpPr>
            <p:spPr bwMode="auto">
              <a:xfrm>
                <a:off x="5030" y="1848"/>
                <a:ext cx="8" cy="14"/>
              </a:xfrm>
              <a:custGeom>
                <a:avLst/>
                <a:gdLst>
                  <a:gd name="T0" fmla="*/ 0 w 21"/>
                  <a:gd name="T1" fmla="*/ 0 h 34"/>
                  <a:gd name="T2" fmla="*/ 0 w 21"/>
                  <a:gd name="T3" fmla="*/ 0 h 34"/>
                  <a:gd name="T4" fmla="*/ 0 w 21"/>
                  <a:gd name="T5" fmla="*/ 0 h 34"/>
                  <a:gd name="T6" fmla="*/ 0 w 21"/>
                  <a:gd name="T7" fmla="*/ 0 h 34"/>
                  <a:gd name="T8" fmla="*/ 0 60000 65536"/>
                  <a:gd name="T9" fmla="*/ 0 60000 65536"/>
                  <a:gd name="T10" fmla="*/ 0 60000 65536"/>
                  <a:gd name="T11" fmla="*/ 0 60000 65536"/>
                  <a:gd name="T12" fmla="*/ 0 w 21"/>
                  <a:gd name="T13" fmla="*/ 0 h 34"/>
                  <a:gd name="T14" fmla="*/ 21 w 21"/>
                  <a:gd name="T15" fmla="*/ 34 h 34"/>
                </a:gdLst>
                <a:ahLst/>
                <a:cxnLst>
                  <a:cxn ang="T8">
                    <a:pos x="T0" y="T1"/>
                  </a:cxn>
                  <a:cxn ang="T9">
                    <a:pos x="T2" y="T3"/>
                  </a:cxn>
                  <a:cxn ang="T10">
                    <a:pos x="T4" y="T5"/>
                  </a:cxn>
                  <a:cxn ang="T11">
                    <a:pos x="T6" y="T7"/>
                  </a:cxn>
                </a:cxnLst>
                <a:rect l="T12" t="T13" r="T14" b="T15"/>
                <a:pathLst>
                  <a:path w="21" h="34">
                    <a:moveTo>
                      <a:pt x="21" y="0"/>
                    </a:moveTo>
                    <a:lnTo>
                      <a:pt x="0" y="34"/>
                    </a:lnTo>
                    <a:lnTo>
                      <a:pt x="0" y="9"/>
                    </a:lnTo>
                    <a:lnTo>
                      <a:pt x="21" y="0"/>
                    </a:lnTo>
                    <a:close/>
                  </a:path>
                </a:pathLst>
              </a:custGeom>
              <a:blipFill dpi="0" rotWithShape="0">
                <a:blip r:embed="rId2" cstate="print"/>
                <a:srcRect/>
                <a:tile tx="0" ty="0" sx="100000" sy="100000" flip="none" algn="tl"/>
              </a:blipFill>
              <a:ln w="0">
                <a:noFill/>
                <a:prstDash val="solid"/>
                <a:round/>
                <a:headEnd/>
                <a:tailEnd/>
              </a:ln>
            </p:spPr>
            <p:txBody>
              <a:bodyPr/>
              <a:lstStyle/>
              <a:p>
                <a:endParaRPr lang="en-US" sz="2200" dirty="0">
                  <a:cs typeface="Calibri" pitchFamily="34" charset="0"/>
                </a:endParaRPr>
              </a:p>
            </p:txBody>
          </p:sp>
          <p:sp>
            <p:nvSpPr>
              <p:cNvPr id="360" name="Freeform 346"/>
              <p:cNvSpPr>
                <a:spLocks noChangeAspect="1"/>
              </p:cNvSpPr>
              <p:nvPr/>
            </p:nvSpPr>
            <p:spPr bwMode="auto">
              <a:xfrm>
                <a:off x="4371" y="1287"/>
                <a:ext cx="11" cy="6"/>
              </a:xfrm>
              <a:custGeom>
                <a:avLst/>
                <a:gdLst>
                  <a:gd name="T0" fmla="*/ 0 w 30"/>
                  <a:gd name="T1" fmla="*/ 0 h 15"/>
                  <a:gd name="T2" fmla="*/ 0 w 30"/>
                  <a:gd name="T3" fmla="*/ 0 h 15"/>
                  <a:gd name="T4" fmla="*/ 0 w 30"/>
                  <a:gd name="T5" fmla="*/ 0 h 15"/>
                  <a:gd name="T6" fmla="*/ 0 w 30"/>
                  <a:gd name="T7" fmla="*/ 0 h 15"/>
                  <a:gd name="T8" fmla="*/ 0 60000 65536"/>
                  <a:gd name="T9" fmla="*/ 0 60000 65536"/>
                  <a:gd name="T10" fmla="*/ 0 60000 65536"/>
                  <a:gd name="T11" fmla="*/ 0 60000 65536"/>
                  <a:gd name="T12" fmla="*/ 0 w 30"/>
                  <a:gd name="T13" fmla="*/ 0 h 15"/>
                  <a:gd name="T14" fmla="*/ 30 w 30"/>
                  <a:gd name="T15" fmla="*/ 15 h 15"/>
                </a:gdLst>
                <a:ahLst/>
                <a:cxnLst>
                  <a:cxn ang="T8">
                    <a:pos x="T0" y="T1"/>
                  </a:cxn>
                  <a:cxn ang="T9">
                    <a:pos x="T2" y="T3"/>
                  </a:cxn>
                  <a:cxn ang="T10">
                    <a:pos x="T4" y="T5"/>
                  </a:cxn>
                  <a:cxn ang="T11">
                    <a:pos x="T6" y="T7"/>
                  </a:cxn>
                </a:cxnLst>
                <a:rect l="T12" t="T13" r="T14" b="T15"/>
                <a:pathLst>
                  <a:path w="30" h="15">
                    <a:moveTo>
                      <a:pt x="30" y="0"/>
                    </a:moveTo>
                    <a:lnTo>
                      <a:pt x="0" y="1"/>
                    </a:lnTo>
                    <a:lnTo>
                      <a:pt x="29" y="15"/>
                    </a:lnTo>
                    <a:lnTo>
                      <a:pt x="30" y="0"/>
                    </a:lnTo>
                    <a:close/>
                  </a:path>
                </a:pathLst>
              </a:custGeom>
              <a:blipFill dpi="0" rotWithShape="0">
                <a:blip r:embed="rId2" cstate="print"/>
                <a:srcRect/>
                <a:tile tx="0" ty="0" sx="100000" sy="100000" flip="none" algn="tl"/>
              </a:blipFill>
              <a:ln w="0">
                <a:noFill/>
                <a:prstDash val="solid"/>
                <a:round/>
                <a:headEnd/>
                <a:tailEnd/>
              </a:ln>
            </p:spPr>
            <p:txBody>
              <a:bodyPr/>
              <a:lstStyle/>
              <a:p>
                <a:endParaRPr lang="en-US" sz="2200" dirty="0">
                  <a:cs typeface="Calibri" pitchFamily="34" charset="0"/>
                </a:endParaRPr>
              </a:p>
            </p:txBody>
          </p:sp>
          <p:sp>
            <p:nvSpPr>
              <p:cNvPr id="361" name="Freeform 347"/>
              <p:cNvSpPr>
                <a:spLocks noChangeAspect="1"/>
              </p:cNvSpPr>
              <p:nvPr/>
            </p:nvSpPr>
            <p:spPr bwMode="auto">
              <a:xfrm>
                <a:off x="3139" y="1188"/>
                <a:ext cx="32" cy="2"/>
              </a:xfrm>
              <a:custGeom>
                <a:avLst/>
                <a:gdLst>
                  <a:gd name="T0" fmla="*/ 0 w 87"/>
                  <a:gd name="T1" fmla="*/ 0 h 6"/>
                  <a:gd name="T2" fmla="*/ 0 w 87"/>
                  <a:gd name="T3" fmla="*/ 0 h 6"/>
                  <a:gd name="T4" fmla="*/ 0 w 87"/>
                  <a:gd name="T5" fmla="*/ 0 h 6"/>
                  <a:gd name="T6" fmla="*/ 0 w 87"/>
                  <a:gd name="T7" fmla="*/ 0 h 6"/>
                  <a:gd name="T8" fmla="*/ 0 60000 65536"/>
                  <a:gd name="T9" fmla="*/ 0 60000 65536"/>
                  <a:gd name="T10" fmla="*/ 0 60000 65536"/>
                  <a:gd name="T11" fmla="*/ 0 60000 65536"/>
                  <a:gd name="T12" fmla="*/ 0 w 87"/>
                  <a:gd name="T13" fmla="*/ 0 h 6"/>
                  <a:gd name="T14" fmla="*/ 87 w 87"/>
                  <a:gd name="T15" fmla="*/ 6 h 6"/>
                </a:gdLst>
                <a:ahLst/>
                <a:cxnLst>
                  <a:cxn ang="T8">
                    <a:pos x="T0" y="T1"/>
                  </a:cxn>
                  <a:cxn ang="T9">
                    <a:pos x="T2" y="T3"/>
                  </a:cxn>
                  <a:cxn ang="T10">
                    <a:pos x="T4" y="T5"/>
                  </a:cxn>
                  <a:cxn ang="T11">
                    <a:pos x="T6" y="T7"/>
                  </a:cxn>
                </a:cxnLst>
                <a:rect l="T12" t="T13" r="T14" b="T15"/>
                <a:pathLst>
                  <a:path w="87" h="6">
                    <a:moveTo>
                      <a:pt x="87" y="3"/>
                    </a:moveTo>
                    <a:lnTo>
                      <a:pt x="0" y="6"/>
                    </a:lnTo>
                    <a:lnTo>
                      <a:pt x="20" y="0"/>
                    </a:lnTo>
                    <a:lnTo>
                      <a:pt x="87" y="3"/>
                    </a:lnTo>
                    <a:close/>
                  </a:path>
                </a:pathLst>
              </a:custGeom>
              <a:blipFill dpi="0" rotWithShape="0">
                <a:blip r:embed="rId2" cstate="print"/>
                <a:srcRect/>
                <a:tile tx="0" ty="0" sx="100000" sy="100000" flip="none" algn="tl"/>
              </a:blipFill>
              <a:ln w="0">
                <a:noFill/>
                <a:prstDash val="solid"/>
                <a:round/>
                <a:headEnd/>
                <a:tailEnd/>
              </a:ln>
            </p:spPr>
            <p:txBody>
              <a:bodyPr/>
              <a:lstStyle/>
              <a:p>
                <a:endParaRPr lang="en-US" sz="2200" dirty="0">
                  <a:cs typeface="Calibri" pitchFamily="34" charset="0"/>
                </a:endParaRPr>
              </a:p>
            </p:txBody>
          </p:sp>
          <p:sp>
            <p:nvSpPr>
              <p:cNvPr id="362" name="Freeform 348"/>
              <p:cNvSpPr>
                <a:spLocks noChangeAspect="1"/>
              </p:cNvSpPr>
              <p:nvPr/>
            </p:nvSpPr>
            <p:spPr bwMode="auto">
              <a:xfrm>
                <a:off x="3270" y="1193"/>
                <a:ext cx="23" cy="2"/>
              </a:xfrm>
              <a:custGeom>
                <a:avLst/>
                <a:gdLst>
                  <a:gd name="T0" fmla="*/ 0 w 60"/>
                  <a:gd name="T1" fmla="*/ 0 h 5"/>
                  <a:gd name="T2" fmla="*/ 0 w 60"/>
                  <a:gd name="T3" fmla="*/ 0 h 5"/>
                  <a:gd name="T4" fmla="*/ 0 w 60"/>
                  <a:gd name="T5" fmla="*/ 0 h 5"/>
                  <a:gd name="T6" fmla="*/ 0 w 60"/>
                  <a:gd name="T7" fmla="*/ 0 h 5"/>
                  <a:gd name="T8" fmla="*/ 0 60000 65536"/>
                  <a:gd name="T9" fmla="*/ 0 60000 65536"/>
                  <a:gd name="T10" fmla="*/ 0 60000 65536"/>
                  <a:gd name="T11" fmla="*/ 0 60000 65536"/>
                  <a:gd name="T12" fmla="*/ 0 w 60"/>
                  <a:gd name="T13" fmla="*/ 0 h 5"/>
                  <a:gd name="T14" fmla="*/ 60 w 60"/>
                  <a:gd name="T15" fmla="*/ 5 h 5"/>
                </a:gdLst>
                <a:ahLst/>
                <a:cxnLst>
                  <a:cxn ang="T8">
                    <a:pos x="T0" y="T1"/>
                  </a:cxn>
                  <a:cxn ang="T9">
                    <a:pos x="T2" y="T3"/>
                  </a:cxn>
                  <a:cxn ang="T10">
                    <a:pos x="T4" y="T5"/>
                  </a:cxn>
                  <a:cxn ang="T11">
                    <a:pos x="T6" y="T7"/>
                  </a:cxn>
                </a:cxnLst>
                <a:rect l="T12" t="T13" r="T14" b="T15"/>
                <a:pathLst>
                  <a:path w="60" h="5">
                    <a:moveTo>
                      <a:pt x="60" y="0"/>
                    </a:moveTo>
                    <a:lnTo>
                      <a:pt x="0" y="0"/>
                    </a:lnTo>
                    <a:lnTo>
                      <a:pt x="29" y="5"/>
                    </a:lnTo>
                    <a:lnTo>
                      <a:pt x="60" y="0"/>
                    </a:lnTo>
                    <a:close/>
                  </a:path>
                </a:pathLst>
              </a:custGeom>
              <a:blipFill dpi="0" rotWithShape="0">
                <a:blip r:embed="rId2" cstate="print"/>
                <a:srcRect/>
                <a:tile tx="0" ty="0" sx="100000" sy="100000" flip="none" algn="tl"/>
              </a:blipFill>
              <a:ln w="0">
                <a:noFill/>
                <a:prstDash val="solid"/>
                <a:round/>
                <a:headEnd/>
                <a:tailEnd/>
              </a:ln>
            </p:spPr>
            <p:txBody>
              <a:bodyPr/>
              <a:lstStyle/>
              <a:p>
                <a:endParaRPr lang="en-US" sz="2200" dirty="0">
                  <a:cs typeface="Calibri" pitchFamily="34" charset="0"/>
                </a:endParaRPr>
              </a:p>
            </p:txBody>
          </p:sp>
          <p:sp>
            <p:nvSpPr>
              <p:cNvPr id="363" name="Freeform 349"/>
              <p:cNvSpPr>
                <a:spLocks noChangeAspect="1"/>
              </p:cNvSpPr>
              <p:nvPr/>
            </p:nvSpPr>
            <p:spPr bwMode="auto">
              <a:xfrm>
                <a:off x="5155" y="1630"/>
                <a:ext cx="26" cy="13"/>
              </a:xfrm>
              <a:custGeom>
                <a:avLst/>
                <a:gdLst>
                  <a:gd name="T0" fmla="*/ 0 w 68"/>
                  <a:gd name="T1" fmla="*/ 0 h 36"/>
                  <a:gd name="T2" fmla="*/ 0 w 68"/>
                  <a:gd name="T3" fmla="*/ 0 h 36"/>
                  <a:gd name="T4" fmla="*/ 0 w 68"/>
                  <a:gd name="T5" fmla="*/ 0 h 36"/>
                  <a:gd name="T6" fmla="*/ 0 w 68"/>
                  <a:gd name="T7" fmla="*/ 0 h 36"/>
                  <a:gd name="T8" fmla="*/ 0 60000 65536"/>
                  <a:gd name="T9" fmla="*/ 0 60000 65536"/>
                  <a:gd name="T10" fmla="*/ 0 60000 65536"/>
                  <a:gd name="T11" fmla="*/ 0 60000 65536"/>
                  <a:gd name="T12" fmla="*/ 0 w 68"/>
                  <a:gd name="T13" fmla="*/ 0 h 36"/>
                  <a:gd name="T14" fmla="*/ 68 w 68"/>
                  <a:gd name="T15" fmla="*/ 36 h 36"/>
                </a:gdLst>
                <a:ahLst/>
                <a:cxnLst>
                  <a:cxn ang="T8">
                    <a:pos x="T0" y="T1"/>
                  </a:cxn>
                  <a:cxn ang="T9">
                    <a:pos x="T2" y="T3"/>
                  </a:cxn>
                  <a:cxn ang="T10">
                    <a:pos x="T4" y="T5"/>
                  </a:cxn>
                  <a:cxn ang="T11">
                    <a:pos x="T6" y="T7"/>
                  </a:cxn>
                </a:cxnLst>
                <a:rect l="T12" t="T13" r="T14" b="T15"/>
                <a:pathLst>
                  <a:path w="68" h="36">
                    <a:moveTo>
                      <a:pt x="68" y="36"/>
                    </a:moveTo>
                    <a:lnTo>
                      <a:pt x="0" y="0"/>
                    </a:lnTo>
                    <a:lnTo>
                      <a:pt x="58" y="25"/>
                    </a:lnTo>
                    <a:lnTo>
                      <a:pt x="68" y="36"/>
                    </a:lnTo>
                    <a:close/>
                  </a:path>
                </a:pathLst>
              </a:custGeom>
              <a:blipFill dpi="0" rotWithShape="0">
                <a:blip r:embed="rId2" cstate="print"/>
                <a:srcRect/>
                <a:tile tx="0" ty="0" sx="100000" sy="100000" flip="none" algn="tl"/>
              </a:blipFill>
              <a:ln w="0">
                <a:noFill/>
                <a:prstDash val="solid"/>
                <a:round/>
                <a:headEnd/>
                <a:tailEnd/>
              </a:ln>
            </p:spPr>
            <p:txBody>
              <a:bodyPr/>
              <a:lstStyle/>
              <a:p>
                <a:endParaRPr lang="en-US" sz="2200" dirty="0">
                  <a:cs typeface="Calibri" pitchFamily="34" charset="0"/>
                </a:endParaRPr>
              </a:p>
            </p:txBody>
          </p:sp>
          <p:sp>
            <p:nvSpPr>
              <p:cNvPr id="364" name="Freeform 350"/>
              <p:cNvSpPr>
                <a:spLocks noChangeAspect="1"/>
              </p:cNvSpPr>
              <p:nvPr/>
            </p:nvSpPr>
            <p:spPr bwMode="auto">
              <a:xfrm>
                <a:off x="4275" y="1261"/>
                <a:ext cx="14" cy="7"/>
              </a:xfrm>
              <a:custGeom>
                <a:avLst/>
                <a:gdLst>
                  <a:gd name="T0" fmla="*/ 0 w 39"/>
                  <a:gd name="T1" fmla="*/ 0 h 20"/>
                  <a:gd name="T2" fmla="*/ 0 w 39"/>
                  <a:gd name="T3" fmla="*/ 0 h 20"/>
                  <a:gd name="T4" fmla="*/ 0 w 39"/>
                  <a:gd name="T5" fmla="*/ 0 h 20"/>
                  <a:gd name="T6" fmla="*/ 0 w 39"/>
                  <a:gd name="T7" fmla="*/ 0 h 20"/>
                  <a:gd name="T8" fmla="*/ 0 60000 65536"/>
                  <a:gd name="T9" fmla="*/ 0 60000 65536"/>
                  <a:gd name="T10" fmla="*/ 0 60000 65536"/>
                  <a:gd name="T11" fmla="*/ 0 60000 65536"/>
                  <a:gd name="T12" fmla="*/ 0 w 39"/>
                  <a:gd name="T13" fmla="*/ 0 h 20"/>
                  <a:gd name="T14" fmla="*/ 39 w 39"/>
                  <a:gd name="T15" fmla="*/ 20 h 20"/>
                </a:gdLst>
                <a:ahLst/>
                <a:cxnLst>
                  <a:cxn ang="T8">
                    <a:pos x="T0" y="T1"/>
                  </a:cxn>
                  <a:cxn ang="T9">
                    <a:pos x="T2" y="T3"/>
                  </a:cxn>
                  <a:cxn ang="T10">
                    <a:pos x="T4" y="T5"/>
                  </a:cxn>
                  <a:cxn ang="T11">
                    <a:pos x="T6" y="T7"/>
                  </a:cxn>
                </a:cxnLst>
                <a:rect l="T12" t="T13" r="T14" b="T15"/>
                <a:pathLst>
                  <a:path w="39" h="20">
                    <a:moveTo>
                      <a:pt x="33" y="10"/>
                    </a:moveTo>
                    <a:lnTo>
                      <a:pt x="0" y="0"/>
                    </a:lnTo>
                    <a:lnTo>
                      <a:pt x="39" y="20"/>
                    </a:lnTo>
                    <a:lnTo>
                      <a:pt x="33" y="10"/>
                    </a:lnTo>
                    <a:close/>
                  </a:path>
                </a:pathLst>
              </a:custGeom>
              <a:blipFill dpi="0" rotWithShape="0">
                <a:blip r:embed="rId2" cstate="print"/>
                <a:srcRect/>
                <a:tile tx="0" ty="0" sx="100000" sy="100000" flip="none" algn="tl"/>
              </a:blipFill>
              <a:ln w="0">
                <a:noFill/>
                <a:prstDash val="solid"/>
                <a:round/>
                <a:headEnd/>
                <a:tailEnd/>
              </a:ln>
            </p:spPr>
            <p:txBody>
              <a:bodyPr/>
              <a:lstStyle/>
              <a:p>
                <a:endParaRPr lang="en-US" sz="2200" dirty="0">
                  <a:cs typeface="Calibri" pitchFamily="34" charset="0"/>
                </a:endParaRPr>
              </a:p>
            </p:txBody>
          </p:sp>
          <p:sp>
            <p:nvSpPr>
              <p:cNvPr id="365" name="Freeform 351"/>
              <p:cNvSpPr>
                <a:spLocks noChangeAspect="1"/>
              </p:cNvSpPr>
              <p:nvPr/>
            </p:nvSpPr>
            <p:spPr bwMode="auto">
              <a:xfrm>
                <a:off x="2949" y="1560"/>
                <a:ext cx="14" cy="2"/>
              </a:xfrm>
              <a:custGeom>
                <a:avLst/>
                <a:gdLst>
                  <a:gd name="T0" fmla="*/ 0 w 35"/>
                  <a:gd name="T1" fmla="*/ 0 h 6"/>
                  <a:gd name="T2" fmla="*/ 0 w 35"/>
                  <a:gd name="T3" fmla="*/ 0 h 6"/>
                  <a:gd name="T4" fmla="*/ 0 w 35"/>
                  <a:gd name="T5" fmla="*/ 0 h 6"/>
                  <a:gd name="T6" fmla="*/ 0 w 35"/>
                  <a:gd name="T7" fmla="*/ 0 h 6"/>
                  <a:gd name="T8" fmla="*/ 0 60000 65536"/>
                  <a:gd name="T9" fmla="*/ 0 60000 65536"/>
                  <a:gd name="T10" fmla="*/ 0 60000 65536"/>
                  <a:gd name="T11" fmla="*/ 0 60000 65536"/>
                  <a:gd name="T12" fmla="*/ 0 w 35"/>
                  <a:gd name="T13" fmla="*/ 0 h 6"/>
                  <a:gd name="T14" fmla="*/ 35 w 35"/>
                  <a:gd name="T15" fmla="*/ 6 h 6"/>
                </a:gdLst>
                <a:ahLst/>
                <a:cxnLst>
                  <a:cxn ang="T8">
                    <a:pos x="T0" y="T1"/>
                  </a:cxn>
                  <a:cxn ang="T9">
                    <a:pos x="T2" y="T3"/>
                  </a:cxn>
                  <a:cxn ang="T10">
                    <a:pos x="T4" y="T5"/>
                  </a:cxn>
                  <a:cxn ang="T11">
                    <a:pos x="T6" y="T7"/>
                  </a:cxn>
                </a:cxnLst>
                <a:rect l="T12" t="T13" r="T14" b="T15"/>
                <a:pathLst>
                  <a:path w="35" h="6">
                    <a:moveTo>
                      <a:pt x="35" y="6"/>
                    </a:moveTo>
                    <a:lnTo>
                      <a:pt x="0" y="5"/>
                    </a:lnTo>
                    <a:lnTo>
                      <a:pt x="11" y="0"/>
                    </a:lnTo>
                    <a:lnTo>
                      <a:pt x="35" y="6"/>
                    </a:lnTo>
                    <a:close/>
                  </a:path>
                </a:pathLst>
              </a:custGeom>
              <a:blipFill dpi="0" rotWithShape="0">
                <a:blip r:embed="rId2" cstate="print"/>
                <a:srcRect/>
                <a:tile tx="0" ty="0" sx="100000" sy="100000" flip="none" algn="tl"/>
              </a:blipFill>
              <a:ln w="0">
                <a:noFill/>
                <a:prstDash val="solid"/>
                <a:round/>
                <a:headEnd/>
                <a:tailEnd/>
              </a:ln>
            </p:spPr>
            <p:txBody>
              <a:bodyPr/>
              <a:lstStyle/>
              <a:p>
                <a:endParaRPr lang="en-US" sz="2200" dirty="0">
                  <a:cs typeface="Calibri" pitchFamily="34" charset="0"/>
                </a:endParaRPr>
              </a:p>
            </p:txBody>
          </p:sp>
          <p:sp>
            <p:nvSpPr>
              <p:cNvPr id="366" name="Freeform 352"/>
              <p:cNvSpPr>
                <a:spLocks noChangeAspect="1"/>
              </p:cNvSpPr>
              <p:nvPr/>
            </p:nvSpPr>
            <p:spPr bwMode="auto">
              <a:xfrm>
                <a:off x="2826" y="1859"/>
                <a:ext cx="3" cy="1"/>
              </a:xfrm>
              <a:custGeom>
                <a:avLst/>
                <a:gdLst>
                  <a:gd name="T0" fmla="*/ 1 w 5"/>
                  <a:gd name="T1" fmla="*/ 0 h 5"/>
                  <a:gd name="T2" fmla="*/ 1 w 5"/>
                  <a:gd name="T3" fmla="*/ 0 h 5"/>
                  <a:gd name="T4" fmla="*/ 1 w 5"/>
                  <a:gd name="T5" fmla="*/ 0 h 5"/>
                  <a:gd name="T6" fmla="*/ 0 w 5"/>
                  <a:gd name="T7" fmla="*/ 0 h 5"/>
                  <a:gd name="T8" fmla="*/ 0 w 5"/>
                  <a:gd name="T9" fmla="*/ 0 h 5"/>
                  <a:gd name="T10" fmla="*/ 1 w 5"/>
                  <a:gd name="T11" fmla="*/ 0 h 5"/>
                  <a:gd name="T12" fmla="*/ 1 w 5"/>
                  <a:gd name="T13" fmla="*/ 0 h 5"/>
                  <a:gd name="T14" fmla="*/ 0 60000 65536"/>
                  <a:gd name="T15" fmla="*/ 0 60000 65536"/>
                  <a:gd name="T16" fmla="*/ 0 60000 65536"/>
                  <a:gd name="T17" fmla="*/ 0 60000 65536"/>
                  <a:gd name="T18" fmla="*/ 0 60000 65536"/>
                  <a:gd name="T19" fmla="*/ 0 60000 65536"/>
                  <a:gd name="T20" fmla="*/ 0 60000 65536"/>
                  <a:gd name="T21" fmla="*/ 0 w 5"/>
                  <a:gd name="T22" fmla="*/ 0 h 5"/>
                  <a:gd name="T23" fmla="*/ 5 w 5"/>
                  <a:gd name="T24" fmla="*/ 5 h 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 h="5">
                    <a:moveTo>
                      <a:pt x="5" y="2"/>
                    </a:moveTo>
                    <a:lnTo>
                      <a:pt x="5" y="0"/>
                    </a:lnTo>
                    <a:lnTo>
                      <a:pt x="2" y="0"/>
                    </a:lnTo>
                    <a:lnTo>
                      <a:pt x="0" y="2"/>
                    </a:lnTo>
                    <a:lnTo>
                      <a:pt x="0" y="3"/>
                    </a:lnTo>
                    <a:lnTo>
                      <a:pt x="3" y="5"/>
                    </a:lnTo>
                    <a:lnTo>
                      <a:pt x="5" y="2"/>
                    </a:lnTo>
                    <a:close/>
                  </a:path>
                </a:pathLst>
              </a:custGeom>
              <a:solidFill>
                <a:schemeClr val="accent1"/>
              </a:solidFill>
              <a:ln w="0">
                <a:noFill/>
                <a:prstDash val="solid"/>
                <a:round/>
                <a:headEnd/>
                <a:tailEnd/>
              </a:ln>
            </p:spPr>
            <p:txBody>
              <a:bodyPr/>
              <a:lstStyle/>
              <a:p>
                <a:endParaRPr lang="en-US" sz="2200" dirty="0">
                  <a:cs typeface="Calibri" pitchFamily="34" charset="0"/>
                </a:endParaRPr>
              </a:p>
            </p:txBody>
          </p:sp>
          <p:sp>
            <p:nvSpPr>
              <p:cNvPr id="367" name="Freeform 353"/>
              <p:cNvSpPr>
                <a:spLocks noChangeAspect="1"/>
              </p:cNvSpPr>
              <p:nvPr/>
            </p:nvSpPr>
            <p:spPr bwMode="auto">
              <a:xfrm>
                <a:off x="2887" y="1745"/>
                <a:ext cx="95" cy="35"/>
              </a:xfrm>
              <a:custGeom>
                <a:avLst/>
                <a:gdLst>
                  <a:gd name="T0" fmla="*/ 0 w 252"/>
                  <a:gd name="T1" fmla="*/ 0 h 91"/>
                  <a:gd name="T2" fmla="*/ 0 w 252"/>
                  <a:gd name="T3" fmla="*/ 0 h 91"/>
                  <a:gd name="T4" fmla="*/ 0 w 252"/>
                  <a:gd name="T5" fmla="*/ 0 h 91"/>
                  <a:gd name="T6" fmla="*/ 0 w 252"/>
                  <a:gd name="T7" fmla="*/ 0 h 91"/>
                  <a:gd name="T8" fmla="*/ 0 w 252"/>
                  <a:gd name="T9" fmla="*/ 0 h 91"/>
                  <a:gd name="T10" fmla="*/ 0 w 252"/>
                  <a:gd name="T11" fmla="*/ 0 h 91"/>
                  <a:gd name="T12" fmla="*/ 0 w 252"/>
                  <a:gd name="T13" fmla="*/ 0 h 91"/>
                  <a:gd name="T14" fmla="*/ 0 w 252"/>
                  <a:gd name="T15" fmla="*/ 0 h 91"/>
                  <a:gd name="T16" fmla="*/ 0 w 252"/>
                  <a:gd name="T17" fmla="*/ 0 h 91"/>
                  <a:gd name="T18" fmla="*/ 0 w 252"/>
                  <a:gd name="T19" fmla="*/ 0 h 91"/>
                  <a:gd name="T20" fmla="*/ 0 w 252"/>
                  <a:gd name="T21" fmla="*/ 0 h 91"/>
                  <a:gd name="T22" fmla="*/ 0 w 252"/>
                  <a:gd name="T23" fmla="*/ 0 h 91"/>
                  <a:gd name="T24" fmla="*/ 0 w 252"/>
                  <a:gd name="T25" fmla="*/ 0 h 91"/>
                  <a:gd name="T26" fmla="*/ 0 w 252"/>
                  <a:gd name="T27" fmla="*/ 0 h 91"/>
                  <a:gd name="T28" fmla="*/ 0 w 252"/>
                  <a:gd name="T29" fmla="*/ 0 h 91"/>
                  <a:gd name="T30" fmla="*/ 0 w 252"/>
                  <a:gd name="T31" fmla="*/ 0 h 91"/>
                  <a:gd name="T32" fmla="*/ 0 w 252"/>
                  <a:gd name="T33" fmla="*/ 0 h 91"/>
                  <a:gd name="T34" fmla="*/ 0 w 252"/>
                  <a:gd name="T35" fmla="*/ 0 h 91"/>
                  <a:gd name="T36" fmla="*/ 0 w 252"/>
                  <a:gd name="T37" fmla="*/ 0 h 91"/>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252"/>
                  <a:gd name="T58" fmla="*/ 0 h 91"/>
                  <a:gd name="T59" fmla="*/ 252 w 252"/>
                  <a:gd name="T60" fmla="*/ 91 h 91"/>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252" h="91">
                    <a:moveTo>
                      <a:pt x="93" y="0"/>
                    </a:moveTo>
                    <a:lnTo>
                      <a:pt x="90" y="4"/>
                    </a:lnTo>
                    <a:lnTo>
                      <a:pt x="78" y="15"/>
                    </a:lnTo>
                    <a:lnTo>
                      <a:pt x="66" y="19"/>
                    </a:lnTo>
                    <a:lnTo>
                      <a:pt x="67" y="25"/>
                    </a:lnTo>
                    <a:lnTo>
                      <a:pt x="52" y="39"/>
                    </a:lnTo>
                    <a:lnTo>
                      <a:pt x="27" y="45"/>
                    </a:lnTo>
                    <a:lnTo>
                      <a:pt x="13" y="45"/>
                    </a:lnTo>
                    <a:lnTo>
                      <a:pt x="0" y="42"/>
                    </a:lnTo>
                    <a:lnTo>
                      <a:pt x="28" y="83"/>
                    </a:lnTo>
                    <a:lnTo>
                      <a:pt x="42" y="89"/>
                    </a:lnTo>
                    <a:lnTo>
                      <a:pt x="96" y="91"/>
                    </a:lnTo>
                    <a:lnTo>
                      <a:pt x="166" y="59"/>
                    </a:lnTo>
                    <a:lnTo>
                      <a:pt x="239" y="61"/>
                    </a:lnTo>
                    <a:lnTo>
                      <a:pt x="252" y="25"/>
                    </a:lnTo>
                    <a:lnTo>
                      <a:pt x="187" y="10"/>
                    </a:lnTo>
                    <a:lnTo>
                      <a:pt x="149" y="13"/>
                    </a:lnTo>
                    <a:lnTo>
                      <a:pt x="139" y="3"/>
                    </a:lnTo>
                    <a:lnTo>
                      <a:pt x="93" y="0"/>
                    </a:lnTo>
                    <a:close/>
                  </a:path>
                </a:pathLst>
              </a:custGeom>
              <a:blipFill dpi="0" rotWithShape="0">
                <a:blip r:embed="rId2" cstate="print"/>
                <a:srcRect/>
                <a:tile tx="0" ty="0" sx="100000" sy="100000" flip="none" algn="tl"/>
              </a:blipFill>
              <a:ln w="0">
                <a:noFill/>
                <a:prstDash val="solid"/>
                <a:round/>
                <a:headEnd/>
                <a:tailEnd/>
              </a:ln>
            </p:spPr>
            <p:txBody>
              <a:bodyPr/>
              <a:lstStyle/>
              <a:p>
                <a:endParaRPr lang="en-US" sz="2200" dirty="0">
                  <a:cs typeface="Calibri" pitchFamily="34" charset="0"/>
                </a:endParaRPr>
              </a:p>
            </p:txBody>
          </p:sp>
          <p:sp>
            <p:nvSpPr>
              <p:cNvPr id="368" name="Freeform 354"/>
              <p:cNvSpPr>
                <a:spLocks noChangeAspect="1"/>
              </p:cNvSpPr>
              <p:nvPr/>
            </p:nvSpPr>
            <p:spPr bwMode="auto">
              <a:xfrm>
                <a:off x="2842" y="1800"/>
                <a:ext cx="47" cy="28"/>
              </a:xfrm>
              <a:custGeom>
                <a:avLst/>
                <a:gdLst>
                  <a:gd name="T0" fmla="*/ 0 w 128"/>
                  <a:gd name="T1" fmla="*/ 0 h 76"/>
                  <a:gd name="T2" fmla="*/ 0 w 128"/>
                  <a:gd name="T3" fmla="*/ 0 h 76"/>
                  <a:gd name="T4" fmla="*/ 0 w 128"/>
                  <a:gd name="T5" fmla="*/ 0 h 76"/>
                  <a:gd name="T6" fmla="*/ 0 w 128"/>
                  <a:gd name="T7" fmla="*/ 0 h 76"/>
                  <a:gd name="T8" fmla="*/ 0 w 128"/>
                  <a:gd name="T9" fmla="*/ 0 h 76"/>
                  <a:gd name="T10" fmla="*/ 0 w 128"/>
                  <a:gd name="T11" fmla="*/ 0 h 76"/>
                  <a:gd name="T12" fmla="*/ 0 w 128"/>
                  <a:gd name="T13" fmla="*/ 0 h 76"/>
                  <a:gd name="T14" fmla="*/ 0 w 128"/>
                  <a:gd name="T15" fmla="*/ 0 h 76"/>
                  <a:gd name="T16" fmla="*/ 0 w 128"/>
                  <a:gd name="T17" fmla="*/ 0 h 76"/>
                  <a:gd name="T18" fmla="*/ 0 w 128"/>
                  <a:gd name="T19" fmla="*/ 0 h 76"/>
                  <a:gd name="T20" fmla="*/ 0 w 128"/>
                  <a:gd name="T21" fmla="*/ 0 h 76"/>
                  <a:gd name="T22" fmla="*/ 0 w 128"/>
                  <a:gd name="T23" fmla="*/ 0 h 76"/>
                  <a:gd name="T24" fmla="*/ 0 w 128"/>
                  <a:gd name="T25" fmla="*/ 0 h 76"/>
                  <a:gd name="T26" fmla="*/ 0 w 128"/>
                  <a:gd name="T27" fmla="*/ 0 h 76"/>
                  <a:gd name="T28" fmla="*/ 0 w 128"/>
                  <a:gd name="T29" fmla="*/ 0 h 76"/>
                  <a:gd name="T30" fmla="*/ 0 w 128"/>
                  <a:gd name="T31" fmla="*/ 0 h 76"/>
                  <a:gd name="T32" fmla="*/ 0 w 128"/>
                  <a:gd name="T33" fmla="*/ 0 h 76"/>
                  <a:gd name="T34" fmla="*/ 0 w 128"/>
                  <a:gd name="T35" fmla="*/ 0 h 76"/>
                  <a:gd name="T36" fmla="*/ 0 w 128"/>
                  <a:gd name="T37" fmla="*/ 0 h 76"/>
                  <a:gd name="T38" fmla="*/ 0 w 128"/>
                  <a:gd name="T39" fmla="*/ 0 h 76"/>
                  <a:gd name="T40" fmla="*/ 0 w 128"/>
                  <a:gd name="T41" fmla="*/ 0 h 76"/>
                  <a:gd name="T42" fmla="*/ 0 w 128"/>
                  <a:gd name="T43" fmla="*/ 0 h 76"/>
                  <a:gd name="T44" fmla="*/ 0 w 128"/>
                  <a:gd name="T45" fmla="*/ 0 h 76"/>
                  <a:gd name="T46" fmla="*/ 0 w 128"/>
                  <a:gd name="T47" fmla="*/ 0 h 76"/>
                  <a:gd name="T48" fmla="*/ 0 w 128"/>
                  <a:gd name="T49" fmla="*/ 0 h 76"/>
                  <a:gd name="T50" fmla="*/ 0 w 128"/>
                  <a:gd name="T51" fmla="*/ 0 h 76"/>
                  <a:gd name="T52" fmla="*/ 0 w 128"/>
                  <a:gd name="T53" fmla="*/ 0 h 76"/>
                  <a:gd name="T54" fmla="*/ 0 w 128"/>
                  <a:gd name="T55" fmla="*/ 0 h 7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128"/>
                  <a:gd name="T85" fmla="*/ 0 h 76"/>
                  <a:gd name="T86" fmla="*/ 128 w 128"/>
                  <a:gd name="T87" fmla="*/ 76 h 7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128" h="76">
                    <a:moveTo>
                      <a:pt x="20" y="74"/>
                    </a:moveTo>
                    <a:lnTo>
                      <a:pt x="41" y="76"/>
                    </a:lnTo>
                    <a:lnTo>
                      <a:pt x="47" y="65"/>
                    </a:lnTo>
                    <a:lnTo>
                      <a:pt x="55" y="71"/>
                    </a:lnTo>
                    <a:lnTo>
                      <a:pt x="56" y="71"/>
                    </a:lnTo>
                    <a:lnTo>
                      <a:pt x="61" y="70"/>
                    </a:lnTo>
                    <a:lnTo>
                      <a:pt x="70" y="76"/>
                    </a:lnTo>
                    <a:lnTo>
                      <a:pt x="80" y="74"/>
                    </a:lnTo>
                    <a:lnTo>
                      <a:pt x="77" y="67"/>
                    </a:lnTo>
                    <a:lnTo>
                      <a:pt x="77" y="61"/>
                    </a:lnTo>
                    <a:lnTo>
                      <a:pt x="91" y="55"/>
                    </a:lnTo>
                    <a:lnTo>
                      <a:pt x="98" y="55"/>
                    </a:lnTo>
                    <a:lnTo>
                      <a:pt x="94" y="46"/>
                    </a:lnTo>
                    <a:lnTo>
                      <a:pt x="92" y="41"/>
                    </a:lnTo>
                    <a:lnTo>
                      <a:pt x="89" y="32"/>
                    </a:lnTo>
                    <a:lnTo>
                      <a:pt x="104" y="29"/>
                    </a:lnTo>
                    <a:lnTo>
                      <a:pt x="107" y="23"/>
                    </a:lnTo>
                    <a:lnTo>
                      <a:pt x="120" y="23"/>
                    </a:lnTo>
                    <a:lnTo>
                      <a:pt x="120" y="19"/>
                    </a:lnTo>
                    <a:lnTo>
                      <a:pt x="125" y="19"/>
                    </a:lnTo>
                    <a:lnTo>
                      <a:pt x="128" y="13"/>
                    </a:lnTo>
                    <a:lnTo>
                      <a:pt x="113" y="5"/>
                    </a:lnTo>
                    <a:lnTo>
                      <a:pt x="110" y="0"/>
                    </a:lnTo>
                    <a:lnTo>
                      <a:pt x="25" y="20"/>
                    </a:lnTo>
                    <a:lnTo>
                      <a:pt x="7" y="17"/>
                    </a:lnTo>
                    <a:lnTo>
                      <a:pt x="0" y="34"/>
                    </a:lnTo>
                    <a:lnTo>
                      <a:pt x="10" y="70"/>
                    </a:lnTo>
                    <a:lnTo>
                      <a:pt x="20" y="74"/>
                    </a:lnTo>
                    <a:close/>
                  </a:path>
                </a:pathLst>
              </a:custGeom>
              <a:blipFill dpi="0" rotWithShape="0">
                <a:blip r:embed="rId2" cstate="print"/>
                <a:srcRect/>
                <a:tile tx="0" ty="0" sx="100000" sy="100000" flip="none" algn="tl"/>
              </a:blipFill>
              <a:ln w="0">
                <a:noFill/>
                <a:prstDash val="solid"/>
                <a:round/>
                <a:headEnd/>
                <a:tailEnd/>
              </a:ln>
            </p:spPr>
            <p:txBody>
              <a:bodyPr/>
              <a:lstStyle/>
              <a:p>
                <a:endParaRPr lang="en-US" sz="2200" dirty="0">
                  <a:cs typeface="Calibri" pitchFamily="34" charset="0"/>
                </a:endParaRPr>
              </a:p>
            </p:txBody>
          </p:sp>
          <p:sp>
            <p:nvSpPr>
              <p:cNvPr id="369" name="Freeform 355"/>
              <p:cNvSpPr>
                <a:spLocks noChangeAspect="1"/>
              </p:cNvSpPr>
              <p:nvPr/>
            </p:nvSpPr>
            <p:spPr bwMode="auto">
              <a:xfrm>
                <a:off x="2787" y="1374"/>
                <a:ext cx="168" cy="256"/>
              </a:xfrm>
              <a:custGeom>
                <a:avLst/>
                <a:gdLst>
                  <a:gd name="T0" fmla="*/ 0 w 446"/>
                  <a:gd name="T1" fmla="*/ 0 h 679"/>
                  <a:gd name="T2" fmla="*/ 0 w 446"/>
                  <a:gd name="T3" fmla="*/ 0 h 679"/>
                  <a:gd name="T4" fmla="*/ 0 w 446"/>
                  <a:gd name="T5" fmla="*/ 0 h 679"/>
                  <a:gd name="T6" fmla="*/ 0 w 446"/>
                  <a:gd name="T7" fmla="*/ 0 h 679"/>
                  <a:gd name="T8" fmla="*/ 0 w 446"/>
                  <a:gd name="T9" fmla="*/ 0 h 679"/>
                  <a:gd name="T10" fmla="*/ 0 w 446"/>
                  <a:gd name="T11" fmla="*/ 0 h 679"/>
                  <a:gd name="T12" fmla="*/ 0 w 446"/>
                  <a:gd name="T13" fmla="*/ 0 h 679"/>
                  <a:gd name="T14" fmla="*/ 0 w 446"/>
                  <a:gd name="T15" fmla="*/ 0 h 679"/>
                  <a:gd name="T16" fmla="*/ 0 w 446"/>
                  <a:gd name="T17" fmla="*/ 0 h 679"/>
                  <a:gd name="T18" fmla="*/ 0 w 446"/>
                  <a:gd name="T19" fmla="*/ 0 h 679"/>
                  <a:gd name="T20" fmla="*/ 0 w 446"/>
                  <a:gd name="T21" fmla="*/ 0 h 679"/>
                  <a:gd name="T22" fmla="*/ 0 w 446"/>
                  <a:gd name="T23" fmla="*/ 0 h 679"/>
                  <a:gd name="T24" fmla="*/ 0 w 446"/>
                  <a:gd name="T25" fmla="*/ 0 h 679"/>
                  <a:gd name="T26" fmla="*/ 0 w 446"/>
                  <a:gd name="T27" fmla="*/ 0 h 679"/>
                  <a:gd name="T28" fmla="*/ 0 w 446"/>
                  <a:gd name="T29" fmla="*/ 0 h 679"/>
                  <a:gd name="T30" fmla="*/ 0 w 446"/>
                  <a:gd name="T31" fmla="*/ 0 h 679"/>
                  <a:gd name="T32" fmla="*/ 0 w 446"/>
                  <a:gd name="T33" fmla="*/ 0 h 679"/>
                  <a:gd name="T34" fmla="*/ 0 w 446"/>
                  <a:gd name="T35" fmla="*/ 0 h 679"/>
                  <a:gd name="T36" fmla="*/ 0 w 446"/>
                  <a:gd name="T37" fmla="*/ 0 h 679"/>
                  <a:gd name="T38" fmla="*/ 0 w 446"/>
                  <a:gd name="T39" fmla="*/ 0 h 679"/>
                  <a:gd name="T40" fmla="*/ 0 w 446"/>
                  <a:gd name="T41" fmla="*/ 0 h 679"/>
                  <a:gd name="T42" fmla="*/ 0 w 446"/>
                  <a:gd name="T43" fmla="*/ 0 h 679"/>
                  <a:gd name="T44" fmla="*/ 0 w 446"/>
                  <a:gd name="T45" fmla="*/ 0 h 679"/>
                  <a:gd name="T46" fmla="*/ 0 w 446"/>
                  <a:gd name="T47" fmla="*/ 0 h 679"/>
                  <a:gd name="T48" fmla="*/ 0 w 446"/>
                  <a:gd name="T49" fmla="*/ 0 h 679"/>
                  <a:gd name="T50" fmla="*/ 0 w 446"/>
                  <a:gd name="T51" fmla="*/ 0 h 679"/>
                  <a:gd name="T52" fmla="*/ 0 w 446"/>
                  <a:gd name="T53" fmla="*/ 0 h 679"/>
                  <a:gd name="T54" fmla="*/ 0 w 446"/>
                  <a:gd name="T55" fmla="*/ 0 h 679"/>
                  <a:gd name="T56" fmla="*/ 0 w 446"/>
                  <a:gd name="T57" fmla="*/ 0 h 679"/>
                  <a:gd name="T58" fmla="*/ 0 w 446"/>
                  <a:gd name="T59" fmla="*/ 0 h 679"/>
                  <a:gd name="T60" fmla="*/ 0 w 446"/>
                  <a:gd name="T61" fmla="*/ 0 h 679"/>
                  <a:gd name="T62" fmla="*/ 0 w 446"/>
                  <a:gd name="T63" fmla="*/ 0 h 679"/>
                  <a:gd name="T64" fmla="*/ 0 w 446"/>
                  <a:gd name="T65" fmla="*/ 0 h 679"/>
                  <a:gd name="T66" fmla="*/ 0 w 446"/>
                  <a:gd name="T67" fmla="*/ 0 h 679"/>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446"/>
                  <a:gd name="T103" fmla="*/ 0 h 679"/>
                  <a:gd name="T104" fmla="*/ 446 w 446"/>
                  <a:gd name="T105" fmla="*/ 679 h 679"/>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446" h="679">
                    <a:moveTo>
                      <a:pt x="355" y="227"/>
                    </a:moveTo>
                    <a:lnTo>
                      <a:pt x="310" y="263"/>
                    </a:lnTo>
                    <a:lnTo>
                      <a:pt x="277" y="282"/>
                    </a:lnTo>
                    <a:lnTo>
                      <a:pt x="260" y="293"/>
                    </a:lnTo>
                    <a:lnTo>
                      <a:pt x="236" y="296"/>
                    </a:lnTo>
                    <a:lnTo>
                      <a:pt x="231" y="317"/>
                    </a:lnTo>
                    <a:lnTo>
                      <a:pt x="222" y="326"/>
                    </a:lnTo>
                    <a:lnTo>
                      <a:pt x="219" y="356"/>
                    </a:lnTo>
                    <a:lnTo>
                      <a:pt x="233" y="409"/>
                    </a:lnTo>
                    <a:lnTo>
                      <a:pt x="276" y="430"/>
                    </a:lnTo>
                    <a:lnTo>
                      <a:pt x="295" y="451"/>
                    </a:lnTo>
                    <a:lnTo>
                      <a:pt x="257" y="473"/>
                    </a:lnTo>
                    <a:lnTo>
                      <a:pt x="242" y="459"/>
                    </a:lnTo>
                    <a:lnTo>
                      <a:pt x="243" y="466"/>
                    </a:lnTo>
                    <a:lnTo>
                      <a:pt x="192" y="470"/>
                    </a:lnTo>
                    <a:lnTo>
                      <a:pt x="282" y="475"/>
                    </a:lnTo>
                    <a:lnTo>
                      <a:pt x="257" y="497"/>
                    </a:lnTo>
                    <a:lnTo>
                      <a:pt x="251" y="488"/>
                    </a:lnTo>
                    <a:lnTo>
                      <a:pt x="225" y="512"/>
                    </a:lnTo>
                    <a:lnTo>
                      <a:pt x="207" y="512"/>
                    </a:lnTo>
                    <a:lnTo>
                      <a:pt x="221" y="523"/>
                    </a:lnTo>
                    <a:lnTo>
                      <a:pt x="219" y="524"/>
                    </a:lnTo>
                    <a:lnTo>
                      <a:pt x="215" y="545"/>
                    </a:lnTo>
                    <a:lnTo>
                      <a:pt x="222" y="559"/>
                    </a:lnTo>
                    <a:lnTo>
                      <a:pt x="218" y="556"/>
                    </a:lnTo>
                    <a:lnTo>
                      <a:pt x="210" y="596"/>
                    </a:lnTo>
                    <a:lnTo>
                      <a:pt x="203" y="636"/>
                    </a:lnTo>
                    <a:lnTo>
                      <a:pt x="137" y="651"/>
                    </a:lnTo>
                    <a:lnTo>
                      <a:pt x="130" y="679"/>
                    </a:lnTo>
                    <a:lnTo>
                      <a:pt x="85" y="676"/>
                    </a:lnTo>
                    <a:lnTo>
                      <a:pt x="71" y="636"/>
                    </a:lnTo>
                    <a:lnTo>
                      <a:pt x="63" y="605"/>
                    </a:lnTo>
                    <a:lnTo>
                      <a:pt x="24" y="548"/>
                    </a:lnTo>
                    <a:lnTo>
                      <a:pt x="28" y="533"/>
                    </a:lnTo>
                    <a:lnTo>
                      <a:pt x="15" y="529"/>
                    </a:lnTo>
                    <a:lnTo>
                      <a:pt x="13" y="530"/>
                    </a:lnTo>
                    <a:lnTo>
                      <a:pt x="0" y="500"/>
                    </a:lnTo>
                    <a:lnTo>
                      <a:pt x="7" y="494"/>
                    </a:lnTo>
                    <a:lnTo>
                      <a:pt x="31" y="448"/>
                    </a:lnTo>
                    <a:lnTo>
                      <a:pt x="37" y="402"/>
                    </a:lnTo>
                    <a:lnTo>
                      <a:pt x="37" y="390"/>
                    </a:lnTo>
                    <a:lnTo>
                      <a:pt x="52" y="374"/>
                    </a:lnTo>
                    <a:lnTo>
                      <a:pt x="22" y="356"/>
                    </a:lnTo>
                    <a:lnTo>
                      <a:pt x="21" y="308"/>
                    </a:lnTo>
                    <a:lnTo>
                      <a:pt x="19" y="260"/>
                    </a:lnTo>
                    <a:lnTo>
                      <a:pt x="54" y="238"/>
                    </a:lnTo>
                    <a:lnTo>
                      <a:pt x="88" y="235"/>
                    </a:lnTo>
                    <a:lnTo>
                      <a:pt x="67" y="214"/>
                    </a:lnTo>
                    <a:lnTo>
                      <a:pt x="95" y="154"/>
                    </a:lnTo>
                    <a:lnTo>
                      <a:pt x="89" y="139"/>
                    </a:lnTo>
                    <a:lnTo>
                      <a:pt x="124" y="132"/>
                    </a:lnTo>
                    <a:lnTo>
                      <a:pt x="140" y="103"/>
                    </a:lnTo>
                    <a:lnTo>
                      <a:pt x="160" y="56"/>
                    </a:lnTo>
                    <a:lnTo>
                      <a:pt x="209" y="44"/>
                    </a:lnTo>
                    <a:lnTo>
                      <a:pt x="213" y="26"/>
                    </a:lnTo>
                    <a:lnTo>
                      <a:pt x="274" y="27"/>
                    </a:lnTo>
                    <a:lnTo>
                      <a:pt x="270" y="0"/>
                    </a:lnTo>
                    <a:lnTo>
                      <a:pt x="288" y="0"/>
                    </a:lnTo>
                    <a:lnTo>
                      <a:pt x="392" y="44"/>
                    </a:lnTo>
                    <a:lnTo>
                      <a:pt x="428" y="109"/>
                    </a:lnTo>
                    <a:lnTo>
                      <a:pt x="446" y="154"/>
                    </a:lnTo>
                    <a:lnTo>
                      <a:pt x="395" y="153"/>
                    </a:lnTo>
                    <a:lnTo>
                      <a:pt x="380" y="159"/>
                    </a:lnTo>
                    <a:lnTo>
                      <a:pt x="377" y="168"/>
                    </a:lnTo>
                    <a:lnTo>
                      <a:pt x="368" y="165"/>
                    </a:lnTo>
                    <a:lnTo>
                      <a:pt x="349" y="178"/>
                    </a:lnTo>
                    <a:lnTo>
                      <a:pt x="343" y="202"/>
                    </a:lnTo>
                    <a:lnTo>
                      <a:pt x="355" y="227"/>
                    </a:lnTo>
                    <a:close/>
                  </a:path>
                </a:pathLst>
              </a:custGeom>
              <a:solidFill>
                <a:srgbClr val="FF8080"/>
              </a:solidFill>
              <a:ln w="0" cap="flat" cmpd="sng">
                <a:noFill/>
                <a:prstDash val="solid"/>
                <a:round/>
                <a:headEnd type="none" w="med" len="med"/>
                <a:tailEnd type="none" w="med" len="med"/>
              </a:ln>
            </p:spPr>
            <p:txBody>
              <a:bodyPr/>
              <a:lstStyle/>
              <a:p>
                <a:endParaRPr lang="en-US" sz="2200" dirty="0">
                  <a:cs typeface="Calibri" pitchFamily="34" charset="0"/>
                </a:endParaRPr>
              </a:p>
            </p:txBody>
          </p:sp>
          <p:sp>
            <p:nvSpPr>
              <p:cNvPr id="370" name="Freeform 356"/>
              <p:cNvSpPr>
                <a:spLocks noChangeAspect="1"/>
              </p:cNvSpPr>
              <p:nvPr/>
            </p:nvSpPr>
            <p:spPr bwMode="auto">
              <a:xfrm>
                <a:off x="2894" y="1582"/>
                <a:ext cx="8" cy="16"/>
              </a:xfrm>
              <a:custGeom>
                <a:avLst/>
                <a:gdLst>
                  <a:gd name="T0" fmla="*/ 0 w 23"/>
                  <a:gd name="T1" fmla="*/ 0 h 42"/>
                  <a:gd name="T2" fmla="*/ 0 w 23"/>
                  <a:gd name="T3" fmla="*/ 0 h 42"/>
                  <a:gd name="T4" fmla="*/ 0 w 23"/>
                  <a:gd name="T5" fmla="*/ 0 h 42"/>
                  <a:gd name="T6" fmla="*/ 0 w 23"/>
                  <a:gd name="T7" fmla="*/ 0 h 42"/>
                  <a:gd name="T8" fmla="*/ 0 w 23"/>
                  <a:gd name="T9" fmla="*/ 0 h 42"/>
                  <a:gd name="T10" fmla="*/ 0 w 23"/>
                  <a:gd name="T11" fmla="*/ 0 h 42"/>
                  <a:gd name="T12" fmla="*/ 0 60000 65536"/>
                  <a:gd name="T13" fmla="*/ 0 60000 65536"/>
                  <a:gd name="T14" fmla="*/ 0 60000 65536"/>
                  <a:gd name="T15" fmla="*/ 0 60000 65536"/>
                  <a:gd name="T16" fmla="*/ 0 60000 65536"/>
                  <a:gd name="T17" fmla="*/ 0 60000 65536"/>
                  <a:gd name="T18" fmla="*/ 0 w 23"/>
                  <a:gd name="T19" fmla="*/ 0 h 42"/>
                  <a:gd name="T20" fmla="*/ 23 w 23"/>
                  <a:gd name="T21" fmla="*/ 42 h 42"/>
                </a:gdLst>
                <a:ahLst/>
                <a:cxnLst>
                  <a:cxn ang="T12">
                    <a:pos x="T0" y="T1"/>
                  </a:cxn>
                  <a:cxn ang="T13">
                    <a:pos x="T2" y="T3"/>
                  </a:cxn>
                  <a:cxn ang="T14">
                    <a:pos x="T4" y="T5"/>
                  </a:cxn>
                  <a:cxn ang="T15">
                    <a:pos x="T6" y="T7"/>
                  </a:cxn>
                  <a:cxn ang="T16">
                    <a:pos x="T8" y="T9"/>
                  </a:cxn>
                  <a:cxn ang="T17">
                    <a:pos x="T10" y="T11"/>
                  </a:cxn>
                </a:cxnLst>
                <a:rect l="T18" t="T19" r="T20" b="T21"/>
                <a:pathLst>
                  <a:path w="23" h="42">
                    <a:moveTo>
                      <a:pt x="23" y="0"/>
                    </a:moveTo>
                    <a:lnTo>
                      <a:pt x="23" y="11"/>
                    </a:lnTo>
                    <a:lnTo>
                      <a:pt x="14" y="36"/>
                    </a:lnTo>
                    <a:lnTo>
                      <a:pt x="9" y="42"/>
                    </a:lnTo>
                    <a:lnTo>
                      <a:pt x="0" y="22"/>
                    </a:lnTo>
                    <a:lnTo>
                      <a:pt x="23" y="0"/>
                    </a:lnTo>
                    <a:close/>
                  </a:path>
                </a:pathLst>
              </a:custGeom>
              <a:solidFill>
                <a:srgbClr val="FF8080"/>
              </a:solidFill>
              <a:ln w="0" cap="flat" cmpd="sng">
                <a:noFill/>
                <a:prstDash val="solid"/>
                <a:round/>
                <a:headEnd type="none" w="med" len="med"/>
                <a:tailEnd type="none" w="med" len="med"/>
              </a:ln>
            </p:spPr>
            <p:txBody>
              <a:bodyPr/>
              <a:lstStyle/>
              <a:p>
                <a:endParaRPr lang="en-US" sz="2200" dirty="0">
                  <a:cs typeface="Calibri" pitchFamily="34" charset="0"/>
                </a:endParaRPr>
              </a:p>
            </p:txBody>
          </p:sp>
          <p:sp>
            <p:nvSpPr>
              <p:cNvPr id="371" name="Freeform 357"/>
              <p:cNvSpPr>
                <a:spLocks noChangeAspect="1"/>
              </p:cNvSpPr>
              <p:nvPr/>
            </p:nvSpPr>
            <p:spPr bwMode="auto">
              <a:xfrm>
                <a:off x="2721" y="1784"/>
                <a:ext cx="70" cy="34"/>
              </a:xfrm>
              <a:custGeom>
                <a:avLst/>
                <a:gdLst>
                  <a:gd name="T0" fmla="*/ 0 w 186"/>
                  <a:gd name="T1" fmla="*/ 0 h 92"/>
                  <a:gd name="T2" fmla="*/ 0 w 186"/>
                  <a:gd name="T3" fmla="*/ 0 h 92"/>
                  <a:gd name="T4" fmla="*/ 0 w 186"/>
                  <a:gd name="T5" fmla="*/ 0 h 92"/>
                  <a:gd name="T6" fmla="*/ 0 w 186"/>
                  <a:gd name="T7" fmla="*/ 0 h 92"/>
                  <a:gd name="T8" fmla="*/ 0 w 186"/>
                  <a:gd name="T9" fmla="*/ 0 h 92"/>
                  <a:gd name="T10" fmla="*/ 0 w 186"/>
                  <a:gd name="T11" fmla="*/ 0 h 92"/>
                  <a:gd name="T12" fmla="*/ 0 w 186"/>
                  <a:gd name="T13" fmla="*/ 0 h 92"/>
                  <a:gd name="T14" fmla="*/ 0 w 186"/>
                  <a:gd name="T15" fmla="*/ 0 h 92"/>
                  <a:gd name="T16" fmla="*/ 0 w 186"/>
                  <a:gd name="T17" fmla="*/ 0 h 92"/>
                  <a:gd name="T18" fmla="*/ 0 w 186"/>
                  <a:gd name="T19" fmla="*/ 0 h 92"/>
                  <a:gd name="T20" fmla="*/ 0 w 186"/>
                  <a:gd name="T21" fmla="*/ 0 h 92"/>
                  <a:gd name="T22" fmla="*/ 0 w 186"/>
                  <a:gd name="T23" fmla="*/ 0 h 92"/>
                  <a:gd name="T24" fmla="*/ 0 w 186"/>
                  <a:gd name="T25" fmla="*/ 0 h 92"/>
                  <a:gd name="T26" fmla="*/ 0 w 186"/>
                  <a:gd name="T27" fmla="*/ 0 h 92"/>
                  <a:gd name="T28" fmla="*/ 0 w 186"/>
                  <a:gd name="T29" fmla="*/ 0 h 92"/>
                  <a:gd name="T30" fmla="*/ 0 w 186"/>
                  <a:gd name="T31" fmla="*/ 0 h 92"/>
                  <a:gd name="T32" fmla="*/ 0 w 186"/>
                  <a:gd name="T33" fmla="*/ 0 h 92"/>
                  <a:gd name="T34" fmla="*/ 0 w 186"/>
                  <a:gd name="T35" fmla="*/ 0 h 92"/>
                  <a:gd name="T36" fmla="*/ 0 w 186"/>
                  <a:gd name="T37" fmla="*/ 0 h 92"/>
                  <a:gd name="T38" fmla="*/ 0 w 186"/>
                  <a:gd name="T39" fmla="*/ 0 h 92"/>
                  <a:gd name="T40" fmla="*/ 0 w 186"/>
                  <a:gd name="T41" fmla="*/ 0 h 92"/>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86"/>
                  <a:gd name="T64" fmla="*/ 0 h 92"/>
                  <a:gd name="T65" fmla="*/ 186 w 186"/>
                  <a:gd name="T66" fmla="*/ 92 h 92"/>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86" h="92">
                    <a:moveTo>
                      <a:pt x="177" y="55"/>
                    </a:moveTo>
                    <a:lnTo>
                      <a:pt x="168" y="70"/>
                    </a:lnTo>
                    <a:lnTo>
                      <a:pt x="137" y="70"/>
                    </a:lnTo>
                    <a:lnTo>
                      <a:pt x="121" y="91"/>
                    </a:lnTo>
                    <a:lnTo>
                      <a:pt x="92" y="68"/>
                    </a:lnTo>
                    <a:lnTo>
                      <a:pt x="67" y="89"/>
                    </a:lnTo>
                    <a:lnTo>
                      <a:pt x="40" y="92"/>
                    </a:lnTo>
                    <a:lnTo>
                      <a:pt x="16" y="64"/>
                    </a:lnTo>
                    <a:lnTo>
                      <a:pt x="0" y="74"/>
                    </a:lnTo>
                    <a:lnTo>
                      <a:pt x="37" y="18"/>
                    </a:lnTo>
                    <a:lnTo>
                      <a:pt x="46" y="12"/>
                    </a:lnTo>
                    <a:lnTo>
                      <a:pt x="61" y="3"/>
                    </a:lnTo>
                    <a:lnTo>
                      <a:pt x="104" y="0"/>
                    </a:lnTo>
                    <a:lnTo>
                      <a:pt x="146" y="6"/>
                    </a:lnTo>
                    <a:lnTo>
                      <a:pt x="144" y="21"/>
                    </a:lnTo>
                    <a:lnTo>
                      <a:pt x="143" y="27"/>
                    </a:lnTo>
                    <a:lnTo>
                      <a:pt x="143" y="31"/>
                    </a:lnTo>
                    <a:lnTo>
                      <a:pt x="152" y="31"/>
                    </a:lnTo>
                    <a:lnTo>
                      <a:pt x="186" y="40"/>
                    </a:lnTo>
                    <a:lnTo>
                      <a:pt x="186" y="45"/>
                    </a:lnTo>
                    <a:lnTo>
                      <a:pt x="177" y="55"/>
                    </a:lnTo>
                    <a:close/>
                  </a:path>
                </a:pathLst>
              </a:custGeom>
              <a:solidFill>
                <a:srgbClr val="FF8080"/>
              </a:solidFill>
              <a:ln w="0" cap="flat" cmpd="sng">
                <a:noFill/>
                <a:prstDash val="solid"/>
                <a:round/>
                <a:headEnd type="none" w="med" len="med"/>
                <a:tailEnd type="none" w="med" len="med"/>
              </a:ln>
            </p:spPr>
            <p:txBody>
              <a:bodyPr/>
              <a:lstStyle/>
              <a:p>
                <a:endParaRPr lang="en-US" sz="2200" dirty="0">
                  <a:cs typeface="Calibri" pitchFamily="34" charset="0"/>
                </a:endParaRPr>
              </a:p>
            </p:txBody>
          </p:sp>
          <p:sp>
            <p:nvSpPr>
              <p:cNvPr id="372" name="Freeform 358"/>
              <p:cNvSpPr>
                <a:spLocks noChangeAspect="1"/>
              </p:cNvSpPr>
              <p:nvPr/>
            </p:nvSpPr>
            <p:spPr bwMode="auto">
              <a:xfrm>
                <a:off x="2977" y="1686"/>
                <a:ext cx="297" cy="162"/>
              </a:xfrm>
              <a:custGeom>
                <a:avLst/>
                <a:gdLst>
                  <a:gd name="T0" fmla="*/ 0 w 788"/>
                  <a:gd name="T1" fmla="*/ 0 h 434"/>
                  <a:gd name="T2" fmla="*/ 0 w 788"/>
                  <a:gd name="T3" fmla="*/ 0 h 434"/>
                  <a:gd name="T4" fmla="*/ 0 w 788"/>
                  <a:gd name="T5" fmla="*/ 0 h 434"/>
                  <a:gd name="T6" fmla="*/ 0 w 788"/>
                  <a:gd name="T7" fmla="*/ 0 h 434"/>
                  <a:gd name="T8" fmla="*/ 0 w 788"/>
                  <a:gd name="T9" fmla="*/ 0 h 434"/>
                  <a:gd name="T10" fmla="*/ 0 w 788"/>
                  <a:gd name="T11" fmla="*/ 0 h 434"/>
                  <a:gd name="T12" fmla="*/ 0 w 788"/>
                  <a:gd name="T13" fmla="*/ 0 h 434"/>
                  <a:gd name="T14" fmla="*/ 0 w 788"/>
                  <a:gd name="T15" fmla="*/ 0 h 434"/>
                  <a:gd name="T16" fmla="*/ 0 w 788"/>
                  <a:gd name="T17" fmla="*/ 0 h 434"/>
                  <a:gd name="T18" fmla="*/ 0 w 788"/>
                  <a:gd name="T19" fmla="*/ 0 h 434"/>
                  <a:gd name="T20" fmla="*/ 0 w 788"/>
                  <a:gd name="T21" fmla="*/ 0 h 434"/>
                  <a:gd name="T22" fmla="*/ 0 w 788"/>
                  <a:gd name="T23" fmla="*/ 0 h 434"/>
                  <a:gd name="T24" fmla="*/ 0 w 788"/>
                  <a:gd name="T25" fmla="*/ 0 h 434"/>
                  <a:gd name="T26" fmla="*/ 0 w 788"/>
                  <a:gd name="T27" fmla="*/ 0 h 434"/>
                  <a:gd name="T28" fmla="*/ 0 w 788"/>
                  <a:gd name="T29" fmla="*/ 0 h 434"/>
                  <a:gd name="T30" fmla="*/ 0 w 788"/>
                  <a:gd name="T31" fmla="*/ 0 h 434"/>
                  <a:gd name="T32" fmla="*/ 0 w 788"/>
                  <a:gd name="T33" fmla="*/ 0 h 434"/>
                  <a:gd name="T34" fmla="*/ 0 w 788"/>
                  <a:gd name="T35" fmla="*/ 0 h 434"/>
                  <a:gd name="T36" fmla="*/ 0 w 788"/>
                  <a:gd name="T37" fmla="*/ 0 h 434"/>
                  <a:gd name="T38" fmla="*/ 0 w 788"/>
                  <a:gd name="T39" fmla="*/ 0 h 434"/>
                  <a:gd name="T40" fmla="*/ 0 w 788"/>
                  <a:gd name="T41" fmla="*/ 0 h 434"/>
                  <a:gd name="T42" fmla="*/ 0 w 788"/>
                  <a:gd name="T43" fmla="*/ 0 h 434"/>
                  <a:gd name="T44" fmla="*/ 0 w 788"/>
                  <a:gd name="T45" fmla="*/ 0 h 434"/>
                  <a:gd name="T46" fmla="*/ 0 w 788"/>
                  <a:gd name="T47" fmla="*/ 0 h 434"/>
                  <a:gd name="T48" fmla="*/ 0 w 788"/>
                  <a:gd name="T49" fmla="*/ 0 h 434"/>
                  <a:gd name="T50" fmla="*/ 0 w 788"/>
                  <a:gd name="T51" fmla="*/ 0 h 434"/>
                  <a:gd name="T52" fmla="*/ 0 w 788"/>
                  <a:gd name="T53" fmla="*/ 0 h 434"/>
                  <a:gd name="T54" fmla="*/ 0 w 788"/>
                  <a:gd name="T55" fmla="*/ 0 h 434"/>
                  <a:gd name="T56" fmla="*/ 0 w 788"/>
                  <a:gd name="T57" fmla="*/ 0 h 434"/>
                  <a:gd name="T58" fmla="*/ 0 w 788"/>
                  <a:gd name="T59" fmla="*/ 0 h 434"/>
                  <a:gd name="T60" fmla="*/ 0 w 788"/>
                  <a:gd name="T61" fmla="*/ 0 h 434"/>
                  <a:gd name="T62" fmla="*/ 0 w 788"/>
                  <a:gd name="T63" fmla="*/ 0 h 434"/>
                  <a:gd name="T64" fmla="*/ 0 w 788"/>
                  <a:gd name="T65" fmla="*/ 0 h 434"/>
                  <a:gd name="T66" fmla="*/ 0 w 788"/>
                  <a:gd name="T67" fmla="*/ 0 h 434"/>
                  <a:gd name="T68" fmla="*/ 0 w 788"/>
                  <a:gd name="T69" fmla="*/ 0 h 434"/>
                  <a:gd name="T70" fmla="*/ 0 w 788"/>
                  <a:gd name="T71" fmla="*/ 0 h 434"/>
                  <a:gd name="T72" fmla="*/ 0 w 788"/>
                  <a:gd name="T73" fmla="*/ 0 h 434"/>
                  <a:gd name="T74" fmla="*/ 0 w 788"/>
                  <a:gd name="T75" fmla="*/ 0 h 434"/>
                  <a:gd name="T76" fmla="*/ 0 w 788"/>
                  <a:gd name="T77" fmla="*/ 0 h 434"/>
                  <a:gd name="T78" fmla="*/ 0 w 788"/>
                  <a:gd name="T79" fmla="*/ 0 h 434"/>
                  <a:gd name="T80" fmla="*/ 0 w 788"/>
                  <a:gd name="T81" fmla="*/ 0 h 434"/>
                  <a:gd name="T82" fmla="*/ 0 w 788"/>
                  <a:gd name="T83" fmla="*/ 0 h 434"/>
                  <a:gd name="T84" fmla="*/ 0 w 788"/>
                  <a:gd name="T85" fmla="*/ 0 h 434"/>
                  <a:gd name="T86" fmla="*/ 0 w 788"/>
                  <a:gd name="T87" fmla="*/ 0 h 434"/>
                  <a:gd name="T88" fmla="*/ 0 w 788"/>
                  <a:gd name="T89" fmla="*/ 0 h 434"/>
                  <a:gd name="T90" fmla="*/ 0 w 788"/>
                  <a:gd name="T91" fmla="*/ 0 h 434"/>
                  <a:gd name="T92" fmla="*/ 0 w 788"/>
                  <a:gd name="T93" fmla="*/ 0 h 434"/>
                  <a:gd name="T94" fmla="*/ 0 w 788"/>
                  <a:gd name="T95" fmla="*/ 0 h 434"/>
                  <a:gd name="T96" fmla="*/ 0 w 788"/>
                  <a:gd name="T97" fmla="*/ 0 h 434"/>
                  <a:gd name="T98" fmla="*/ 0 w 788"/>
                  <a:gd name="T99" fmla="*/ 0 h 434"/>
                  <a:gd name="T100" fmla="*/ 0 w 788"/>
                  <a:gd name="T101" fmla="*/ 0 h 434"/>
                  <a:gd name="T102" fmla="*/ 0 w 788"/>
                  <a:gd name="T103" fmla="*/ 0 h 434"/>
                  <a:gd name="T104" fmla="*/ 0 w 788"/>
                  <a:gd name="T105" fmla="*/ 0 h 434"/>
                  <a:gd name="T106" fmla="*/ 0 w 788"/>
                  <a:gd name="T107" fmla="*/ 0 h 434"/>
                  <a:gd name="T108" fmla="*/ 0 w 788"/>
                  <a:gd name="T109" fmla="*/ 0 h 434"/>
                  <a:gd name="T110" fmla="*/ 0 w 788"/>
                  <a:gd name="T111" fmla="*/ 0 h 434"/>
                  <a:gd name="T112" fmla="*/ 0 w 788"/>
                  <a:gd name="T113" fmla="*/ 0 h 434"/>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788"/>
                  <a:gd name="T172" fmla="*/ 0 h 434"/>
                  <a:gd name="T173" fmla="*/ 788 w 788"/>
                  <a:gd name="T174" fmla="*/ 434 h 434"/>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788" h="434">
                    <a:moveTo>
                      <a:pt x="416" y="0"/>
                    </a:moveTo>
                    <a:lnTo>
                      <a:pt x="382" y="12"/>
                    </a:lnTo>
                    <a:lnTo>
                      <a:pt x="331" y="37"/>
                    </a:lnTo>
                    <a:lnTo>
                      <a:pt x="334" y="58"/>
                    </a:lnTo>
                    <a:lnTo>
                      <a:pt x="260" y="44"/>
                    </a:lnTo>
                    <a:lnTo>
                      <a:pt x="186" y="29"/>
                    </a:lnTo>
                    <a:lnTo>
                      <a:pt x="113" y="29"/>
                    </a:lnTo>
                    <a:lnTo>
                      <a:pt x="40" y="29"/>
                    </a:lnTo>
                    <a:lnTo>
                      <a:pt x="64" y="86"/>
                    </a:lnTo>
                    <a:lnTo>
                      <a:pt x="58" y="113"/>
                    </a:lnTo>
                    <a:lnTo>
                      <a:pt x="19" y="167"/>
                    </a:lnTo>
                    <a:lnTo>
                      <a:pt x="13" y="183"/>
                    </a:lnTo>
                    <a:lnTo>
                      <a:pt x="0" y="219"/>
                    </a:lnTo>
                    <a:lnTo>
                      <a:pt x="36" y="244"/>
                    </a:lnTo>
                    <a:lnTo>
                      <a:pt x="37" y="243"/>
                    </a:lnTo>
                    <a:lnTo>
                      <a:pt x="119" y="252"/>
                    </a:lnTo>
                    <a:lnTo>
                      <a:pt x="191" y="228"/>
                    </a:lnTo>
                    <a:lnTo>
                      <a:pt x="230" y="198"/>
                    </a:lnTo>
                    <a:lnTo>
                      <a:pt x="243" y="203"/>
                    </a:lnTo>
                    <a:lnTo>
                      <a:pt x="277" y="235"/>
                    </a:lnTo>
                    <a:lnTo>
                      <a:pt x="312" y="267"/>
                    </a:lnTo>
                    <a:lnTo>
                      <a:pt x="346" y="298"/>
                    </a:lnTo>
                    <a:lnTo>
                      <a:pt x="382" y="331"/>
                    </a:lnTo>
                    <a:lnTo>
                      <a:pt x="418" y="308"/>
                    </a:lnTo>
                    <a:lnTo>
                      <a:pt x="430" y="316"/>
                    </a:lnTo>
                    <a:lnTo>
                      <a:pt x="425" y="289"/>
                    </a:lnTo>
                    <a:lnTo>
                      <a:pt x="434" y="308"/>
                    </a:lnTo>
                    <a:lnTo>
                      <a:pt x="466" y="314"/>
                    </a:lnTo>
                    <a:lnTo>
                      <a:pt x="421" y="320"/>
                    </a:lnTo>
                    <a:lnTo>
                      <a:pt x="440" y="331"/>
                    </a:lnTo>
                    <a:lnTo>
                      <a:pt x="476" y="343"/>
                    </a:lnTo>
                    <a:lnTo>
                      <a:pt x="515" y="349"/>
                    </a:lnTo>
                    <a:lnTo>
                      <a:pt x="471" y="379"/>
                    </a:lnTo>
                    <a:lnTo>
                      <a:pt x="501" y="392"/>
                    </a:lnTo>
                    <a:lnTo>
                      <a:pt x="521" y="413"/>
                    </a:lnTo>
                    <a:lnTo>
                      <a:pt x="528" y="434"/>
                    </a:lnTo>
                    <a:lnTo>
                      <a:pt x="591" y="410"/>
                    </a:lnTo>
                    <a:lnTo>
                      <a:pt x="619" y="404"/>
                    </a:lnTo>
                    <a:lnTo>
                      <a:pt x="646" y="388"/>
                    </a:lnTo>
                    <a:lnTo>
                      <a:pt x="612" y="385"/>
                    </a:lnTo>
                    <a:lnTo>
                      <a:pt x="568" y="353"/>
                    </a:lnTo>
                    <a:lnTo>
                      <a:pt x="579" y="328"/>
                    </a:lnTo>
                    <a:lnTo>
                      <a:pt x="574" y="343"/>
                    </a:lnTo>
                    <a:lnTo>
                      <a:pt x="586" y="331"/>
                    </a:lnTo>
                    <a:lnTo>
                      <a:pt x="648" y="308"/>
                    </a:lnTo>
                    <a:lnTo>
                      <a:pt x="715" y="283"/>
                    </a:lnTo>
                    <a:lnTo>
                      <a:pt x="737" y="280"/>
                    </a:lnTo>
                    <a:lnTo>
                      <a:pt x="752" y="249"/>
                    </a:lnTo>
                    <a:lnTo>
                      <a:pt x="788" y="232"/>
                    </a:lnTo>
                    <a:lnTo>
                      <a:pt x="760" y="156"/>
                    </a:lnTo>
                    <a:lnTo>
                      <a:pt x="695" y="135"/>
                    </a:lnTo>
                    <a:lnTo>
                      <a:pt x="631" y="116"/>
                    </a:lnTo>
                    <a:lnTo>
                      <a:pt x="603" y="122"/>
                    </a:lnTo>
                    <a:lnTo>
                      <a:pt x="546" y="74"/>
                    </a:lnTo>
                    <a:lnTo>
                      <a:pt x="491" y="26"/>
                    </a:lnTo>
                    <a:lnTo>
                      <a:pt x="483" y="7"/>
                    </a:lnTo>
                    <a:lnTo>
                      <a:pt x="416" y="0"/>
                    </a:lnTo>
                    <a:close/>
                  </a:path>
                </a:pathLst>
              </a:custGeom>
              <a:blipFill dpi="0" rotWithShape="0">
                <a:blip r:embed="rId2" cstate="print"/>
                <a:srcRect/>
                <a:tile tx="0" ty="0" sx="100000" sy="100000" flip="none" algn="tl"/>
              </a:blipFill>
              <a:ln w="0">
                <a:noFill/>
                <a:prstDash val="solid"/>
                <a:round/>
                <a:headEnd/>
                <a:tailEnd/>
              </a:ln>
            </p:spPr>
            <p:txBody>
              <a:bodyPr/>
              <a:lstStyle/>
              <a:p>
                <a:endParaRPr lang="en-US" sz="2200" dirty="0">
                  <a:cs typeface="Calibri" pitchFamily="34" charset="0"/>
                </a:endParaRPr>
              </a:p>
            </p:txBody>
          </p:sp>
          <p:sp>
            <p:nvSpPr>
              <p:cNvPr id="373" name="Freeform 359"/>
              <p:cNvSpPr>
                <a:spLocks noChangeAspect="1"/>
              </p:cNvSpPr>
              <p:nvPr/>
            </p:nvSpPr>
            <p:spPr bwMode="auto">
              <a:xfrm>
                <a:off x="2928" y="1815"/>
                <a:ext cx="74" cy="86"/>
              </a:xfrm>
              <a:custGeom>
                <a:avLst/>
                <a:gdLst>
                  <a:gd name="T0" fmla="*/ 0 w 197"/>
                  <a:gd name="T1" fmla="*/ 0 h 231"/>
                  <a:gd name="T2" fmla="*/ 0 w 197"/>
                  <a:gd name="T3" fmla="*/ 0 h 231"/>
                  <a:gd name="T4" fmla="*/ 0 w 197"/>
                  <a:gd name="T5" fmla="*/ 0 h 231"/>
                  <a:gd name="T6" fmla="*/ 0 w 197"/>
                  <a:gd name="T7" fmla="*/ 0 h 231"/>
                  <a:gd name="T8" fmla="*/ 0 w 197"/>
                  <a:gd name="T9" fmla="*/ 0 h 231"/>
                  <a:gd name="T10" fmla="*/ 0 w 197"/>
                  <a:gd name="T11" fmla="*/ 0 h 231"/>
                  <a:gd name="T12" fmla="*/ 0 w 197"/>
                  <a:gd name="T13" fmla="*/ 0 h 231"/>
                  <a:gd name="T14" fmla="*/ 0 w 197"/>
                  <a:gd name="T15" fmla="*/ 0 h 231"/>
                  <a:gd name="T16" fmla="*/ 0 w 197"/>
                  <a:gd name="T17" fmla="*/ 0 h 231"/>
                  <a:gd name="T18" fmla="*/ 0 w 197"/>
                  <a:gd name="T19" fmla="*/ 0 h 231"/>
                  <a:gd name="T20" fmla="*/ 0 w 197"/>
                  <a:gd name="T21" fmla="*/ 0 h 231"/>
                  <a:gd name="T22" fmla="*/ 0 w 197"/>
                  <a:gd name="T23" fmla="*/ 0 h 231"/>
                  <a:gd name="T24" fmla="*/ 0 w 197"/>
                  <a:gd name="T25" fmla="*/ 0 h 231"/>
                  <a:gd name="T26" fmla="*/ 0 w 197"/>
                  <a:gd name="T27" fmla="*/ 0 h 231"/>
                  <a:gd name="T28" fmla="*/ 0 w 197"/>
                  <a:gd name="T29" fmla="*/ 0 h 231"/>
                  <a:gd name="T30" fmla="*/ 0 w 197"/>
                  <a:gd name="T31" fmla="*/ 0 h 231"/>
                  <a:gd name="T32" fmla="*/ 0 w 197"/>
                  <a:gd name="T33" fmla="*/ 0 h 231"/>
                  <a:gd name="T34" fmla="*/ 0 w 197"/>
                  <a:gd name="T35" fmla="*/ 0 h 231"/>
                  <a:gd name="T36" fmla="*/ 0 w 197"/>
                  <a:gd name="T37" fmla="*/ 0 h 231"/>
                  <a:gd name="T38" fmla="*/ 0 w 197"/>
                  <a:gd name="T39" fmla="*/ 0 h 231"/>
                  <a:gd name="T40" fmla="*/ 0 w 197"/>
                  <a:gd name="T41" fmla="*/ 0 h 231"/>
                  <a:gd name="T42" fmla="*/ 0 w 197"/>
                  <a:gd name="T43" fmla="*/ 0 h 231"/>
                  <a:gd name="T44" fmla="*/ 0 w 197"/>
                  <a:gd name="T45" fmla="*/ 0 h 231"/>
                  <a:gd name="T46" fmla="*/ 0 w 197"/>
                  <a:gd name="T47" fmla="*/ 0 h 231"/>
                  <a:gd name="T48" fmla="*/ 0 w 197"/>
                  <a:gd name="T49" fmla="*/ 0 h 231"/>
                  <a:gd name="T50" fmla="*/ 0 w 197"/>
                  <a:gd name="T51" fmla="*/ 0 h 231"/>
                  <a:gd name="T52" fmla="*/ 0 w 197"/>
                  <a:gd name="T53" fmla="*/ 0 h 231"/>
                  <a:gd name="T54" fmla="*/ 0 w 197"/>
                  <a:gd name="T55" fmla="*/ 0 h 231"/>
                  <a:gd name="T56" fmla="*/ 0 w 197"/>
                  <a:gd name="T57" fmla="*/ 0 h 231"/>
                  <a:gd name="T58" fmla="*/ 0 w 197"/>
                  <a:gd name="T59" fmla="*/ 0 h 231"/>
                  <a:gd name="T60" fmla="*/ 0 w 197"/>
                  <a:gd name="T61" fmla="*/ 0 h 231"/>
                  <a:gd name="T62" fmla="*/ 0 w 197"/>
                  <a:gd name="T63" fmla="*/ 0 h 231"/>
                  <a:gd name="T64" fmla="*/ 0 w 197"/>
                  <a:gd name="T65" fmla="*/ 0 h 231"/>
                  <a:gd name="T66" fmla="*/ 0 w 197"/>
                  <a:gd name="T67" fmla="*/ 0 h 231"/>
                  <a:gd name="T68" fmla="*/ 0 w 197"/>
                  <a:gd name="T69" fmla="*/ 0 h 231"/>
                  <a:gd name="T70" fmla="*/ 0 w 197"/>
                  <a:gd name="T71" fmla="*/ 0 h 231"/>
                  <a:gd name="T72" fmla="*/ 0 w 197"/>
                  <a:gd name="T73" fmla="*/ 0 h 231"/>
                  <a:gd name="T74" fmla="*/ 0 w 197"/>
                  <a:gd name="T75" fmla="*/ 0 h 231"/>
                  <a:gd name="T76" fmla="*/ 0 w 197"/>
                  <a:gd name="T77" fmla="*/ 0 h 231"/>
                  <a:gd name="T78" fmla="*/ 0 w 197"/>
                  <a:gd name="T79" fmla="*/ 0 h 231"/>
                  <a:gd name="T80" fmla="*/ 0 w 197"/>
                  <a:gd name="T81" fmla="*/ 0 h 231"/>
                  <a:gd name="T82" fmla="*/ 0 w 197"/>
                  <a:gd name="T83" fmla="*/ 0 h 231"/>
                  <a:gd name="T84" fmla="*/ 0 w 197"/>
                  <a:gd name="T85" fmla="*/ 0 h 231"/>
                  <a:gd name="T86" fmla="*/ 0 w 197"/>
                  <a:gd name="T87" fmla="*/ 0 h 231"/>
                  <a:gd name="T88" fmla="*/ 0 w 197"/>
                  <a:gd name="T89" fmla="*/ 0 h 231"/>
                  <a:gd name="T90" fmla="*/ 0 w 197"/>
                  <a:gd name="T91" fmla="*/ 0 h 231"/>
                  <a:gd name="T92" fmla="*/ 0 w 197"/>
                  <a:gd name="T93" fmla="*/ 0 h 231"/>
                  <a:gd name="T94" fmla="*/ 0 w 197"/>
                  <a:gd name="T95" fmla="*/ 0 h 231"/>
                  <a:gd name="T96" fmla="*/ 0 w 197"/>
                  <a:gd name="T97" fmla="*/ 0 h 231"/>
                  <a:gd name="T98" fmla="*/ 0 w 197"/>
                  <a:gd name="T99" fmla="*/ 0 h 231"/>
                  <a:gd name="T100" fmla="*/ 0 w 197"/>
                  <a:gd name="T101" fmla="*/ 0 h 231"/>
                  <a:gd name="T102" fmla="*/ 0 w 197"/>
                  <a:gd name="T103" fmla="*/ 0 h 231"/>
                  <a:gd name="T104" fmla="*/ 0 w 197"/>
                  <a:gd name="T105" fmla="*/ 0 h 231"/>
                  <a:gd name="T106" fmla="*/ 0 w 197"/>
                  <a:gd name="T107" fmla="*/ 0 h 231"/>
                  <a:gd name="T108" fmla="*/ 0 w 197"/>
                  <a:gd name="T109" fmla="*/ 0 h 231"/>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97"/>
                  <a:gd name="T166" fmla="*/ 0 h 231"/>
                  <a:gd name="T167" fmla="*/ 197 w 197"/>
                  <a:gd name="T168" fmla="*/ 231 h 231"/>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97" h="231">
                    <a:moveTo>
                      <a:pt x="33" y="46"/>
                    </a:moveTo>
                    <a:lnTo>
                      <a:pt x="33" y="49"/>
                    </a:lnTo>
                    <a:lnTo>
                      <a:pt x="21" y="54"/>
                    </a:lnTo>
                    <a:lnTo>
                      <a:pt x="17" y="65"/>
                    </a:lnTo>
                    <a:lnTo>
                      <a:pt x="30" y="65"/>
                    </a:lnTo>
                    <a:lnTo>
                      <a:pt x="32" y="73"/>
                    </a:lnTo>
                    <a:lnTo>
                      <a:pt x="29" y="82"/>
                    </a:lnTo>
                    <a:lnTo>
                      <a:pt x="21" y="91"/>
                    </a:lnTo>
                    <a:lnTo>
                      <a:pt x="23" y="95"/>
                    </a:lnTo>
                    <a:lnTo>
                      <a:pt x="30" y="101"/>
                    </a:lnTo>
                    <a:lnTo>
                      <a:pt x="50" y="113"/>
                    </a:lnTo>
                    <a:lnTo>
                      <a:pt x="33" y="121"/>
                    </a:lnTo>
                    <a:lnTo>
                      <a:pt x="44" y="127"/>
                    </a:lnTo>
                    <a:lnTo>
                      <a:pt x="45" y="140"/>
                    </a:lnTo>
                    <a:lnTo>
                      <a:pt x="20" y="145"/>
                    </a:lnTo>
                    <a:lnTo>
                      <a:pt x="30" y="154"/>
                    </a:lnTo>
                    <a:lnTo>
                      <a:pt x="24" y="159"/>
                    </a:lnTo>
                    <a:lnTo>
                      <a:pt x="17" y="154"/>
                    </a:lnTo>
                    <a:lnTo>
                      <a:pt x="6" y="168"/>
                    </a:lnTo>
                    <a:lnTo>
                      <a:pt x="0" y="173"/>
                    </a:lnTo>
                    <a:lnTo>
                      <a:pt x="11" y="189"/>
                    </a:lnTo>
                    <a:lnTo>
                      <a:pt x="0" y="192"/>
                    </a:lnTo>
                    <a:lnTo>
                      <a:pt x="0" y="194"/>
                    </a:lnTo>
                    <a:lnTo>
                      <a:pt x="0" y="200"/>
                    </a:lnTo>
                    <a:lnTo>
                      <a:pt x="30" y="218"/>
                    </a:lnTo>
                    <a:lnTo>
                      <a:pt x="47" y="231"/>
                    </a:lnTo>
                    <a:lnTo>
                      <a:pt x="54" y="194"/>
                    </a:lnTo>
                    <a:lnTo>
                      <a:pt x="81" y="201"/>
                    </a:lnTo>
                    <a:lnTo>
                      <a:pt x="94" y="230"/>
                    </a:lnTo>
                    <a:lnTo>
                      <a:pt x="103" y="228"/>
                    </a:lnTo>
                    <a:lnTo>
                      <a:pt x="105" y="222"/>
                    </a:lnTo>
                    <a:lnTo>
                      <a:pt x="118" y="215"/>
                    </a:lnTo>
                    <a:lnTo>
                      <a:pt x="130" y="219"/>
                    </a:lnTo>
                    <a:lnTo>
                      <a:pt x="135" y="210"/>
                    </a:lnTo>
                    <a:lnTo>
                      <a:pt x="142" y="212"/>
                    </a:lnTo>
                    <a:lnTo>
                      <a:pt x="153" y="213"/>
                    </a:lnTo>
                    <a:lnTo>
                      <a:pt x="157" y="210"/>
                    </a:lnTo>
                    <a:lnTo>
                      <a:pt x="172" y="206"/>
                    </a:lnTo>
                    <a:lnTo>
                      <a:pt x="184" y="218"/>
                    </a:lnTo>
                    <a:lnTo>
                      <a:pt x="192" y="212"/>
                    </a:lnTo>
                    <a:lnTo>
                      <a:pt x="178" y="194"/>
                    </a:lnTo>
                    <a:lnTo>
                      <a:pt x="197" y="167"/>
                    </a:lnTo>
                    <a:lnTo>
                      <a:pt x="177" y="136"/>
                    </a:lnTo>
                    <a:lnTo>
                      <a:pt x="181" y="103"/>
                    </a:lnTo>
                    <a:lnTo>
                      <a:pt x="177" y="85"/>
                    </a:lnTo>
                    <a:lnTo>
                      <a:pt x="162" y="79"/>
                    </a:lnTo>
                    <a:lnTo>
                      <a:pt x="148" y="77"/>
                    </a:lnTo>
                    <a:lnTo>
                      <a:pt x="129" y="65"/>
                    </a:lnTo>
                    <a:lnTo>
                      <a:pt x="65" y="0"/>
                    </a:lnTo>
                    <a:lnTo>
                      <a:pt x="2" y="12"/>
                    </a:lnTo>
                    <a:lnTo>
                      <a:pt x="14" y="33"/>
                    </a:lnTo>
                    <a:lnTo>
                      <a:pt x="18" y="34"/>
                    </a:lnTo>
                    <a:lnTo>
                      <a:pt x="14" y="39"/>
                    </a:lnTo>
                    <a:lnTo>
                      <a:pt x="18" y="42"/>
                    </a:lnTo>
                    <a:lnTo>
                      <a:pt x="33" y="46"/>
                    </a:lnTo>
                    <a:close/>
                  </a:path>
                </a:pathLst>
              </a:custGeom>
              <a:blipFill dpi="0" rotWithShape="0">
                <a:blip r:embed="rId2" cstate="print"/>
                <a:srcRect/>
                <a:tile tx="0" ty="0" sx="100000" sy="100000" flip="none" algn="tl"/>
              </a:blipFill>
              <a:ln w="0">
                <a:noFill/>
                <a:prstDash val="solid"/>
                <a:round/>
                <a:headEnd/>
                <a:tailEnd/>
              </a:ln>
            </p:spPr>
            <p:txBody>
              <a:bodyPr/>
              <a:lstStyle/>
              <a:p>
                <a:endParaRPr lang="en-US" sz="2200" dirty="0">
                  <a:cs typeface="Calibri" pitchFamily="34" charset="0"/>
                </a:endParaRPr>
              </a:p>
            </p:txBody>
          </p:sp>
          <p:sp>
            <p:nvSpPr>
              <p:cNvPr id="374" name="Freeform 360"/>
              <p:cNvSpPr>
                <a:spLocks noChangeAspect="1"/>
              </p:cNvSpPr>
              <p:nvPr/>
            </p:nvSpPr>
            <p:spPr bwMode="auto">
              <a:xfrm>
                <a:off x="562" y="1324"/>
                <a:ext cx="1191" cy="582"/>
              </a:xfrm>
              <a:custGeom>
                <a:avLst/>
                <a:gdLst>
                  <a:gd name="T0" fmla="*/ 0 w 3170"/>
                  <a:gd name="T1" fmla="*/ 0 h 1548"/>
                  <a:gd name="T2" fmla="*/ 0 w 3170"/>
                  <a:gd name="T3" fmla="*/ 0 h 1548"/>
                  <a:gd name="T4" fmla="*/ 0 w 3170"/>
                  <a:gd name="T5" fmla="*/ 0 h 1548"/>
                  <a:gd name="T6" fmla="*/ 0 w 3170"/>
                  <a:gd name="T7" fmla="*/ 0 h 1548"/>
                  <a:gd name="T8" fmla="*/ 0 w 3170"/>
                  <a:gd name="T9" fmla="*/ 0 h 1548"/>
                  <a:gd name="T10" fmla="*/ 0 w 3170"/>
                  <a:gd name="T11" fmla="*/ 0 h 1548"/>
                  <a:gd name="T12" fmla="*/ 0 w 3170"/>
                  <a:gd name="T13" fmla="*/ 0 h 1548"/>
                  <a:gd name="T14" fmla="*/ 0 w 3170"/>
                  <a:gd name="T15" fmla="*/ 0 h 1548"/>
                  <a:gd name="T16" fmla="*/ 0 w 3170"/>
                  <a:gd name="T17" fmla="*/ 0 h 1548"/>
                  <a:gd name="T18" fmla="*/ 0 w 3170"/>
                  <a:gd name="T19" fmla="*/ 0 h 1548"/>
                  <a:gd name="T20" fmla="*/ 0 w 3170"/>
                  <a:gd name="T21" fmla="*/ 0 h 1548"/>
                  <a:gd name="T22" fmla="*/ 0 w 3170"/>
                  <a:gd name="T23" fmla="*/ 0 h 1548"/>
                  <a:gd name="T24" fmla="*/ 0 w 3170"/>
                  <a:gd name="T25" fmla="*/ 0 h 1548"/>
                  <a:gd name="T26" fmla="*/ 0 w 3170"/>
                  <a:gd name="T27" fmla="*/ 0 h 1548"/>
                  <a:gd name="T28" fmla="*/ 0 w 3170"/>
                  <a:gd name="T29" fmla="*/ 0 h 1548"/>
                  <a:gd name="T30" fmla="*/ 0 w 3170"/>
                  <a:gd name="T31" fmla="*/ 0 h 1548"/>
                  <a:gd name="T32" fmla="*/ 0 w 3170"/>
                  <a:gd name="T33" fmla="*/ 0 h 1548"/>
                  <a:gd name="T34" fmla="*/ 0 w 3170"/>
                  <a:gd name="T35" fmla="*/ 0 h 1548"/>
                  <a:gd name="T36" fmla="*/ 0 w 3170"/>
                  <a:gd name="T37" fmla="*/ 0 h 1548"/>
                  <a:gd name="T38" fmla="*/ 0 w 3170"/>
                  <a:gd name="T39" fmla="*/ 0 h 1548"/>
                  <a:gd name="T40" fmla="*/ 0 w 3170"/>
                  <a:gd name="T41" fmla="*/ 0 h 1548"/>
                  <a:gd name="T42" fmla="*/ 0 w 3170"/>
                  <a:gd name="T43" fmla="*/ 0 h 1548"/>
                  <a:gd name="T44" fmla="*/ 0 w 3170"/>
                  <a:gd name="T45" fmla="*/ 0 h 1548"/>
                  <a:gd name="T46" fmla="*/ 0 w 3170"/>
                  <a:gd name="T47" fmla="*/ 0 h 1548"/>
                  <a:gd name="T48" fmla="*/ 0 w 3170"/>
                  <a:gd name="T49" fmla="*/ 0 h 1548"/>
                  <a:gd name="T50" fmla="*/ 0 w 3170"/>
                  <a:gd name="T51" fmla="*/ 0 h 1548"/>
                  <a:gd name="T52" fmla="*/ 0 w 3170"/>
                  <a:gd name="T53" fmla="*/ 0 h 1548"/>
                  <a:gd name="T54" fmla="*/ 0 w 3170"/>
                  <a:gd name="T55" fmla="*/ 0 h 1548"/>
                  <a:gd name="T56" fmla="*/ 0 w 3170"/>
                  <a:gd name="T57" fmla="*/ 0 h 1548"/>
                  <a:gd name="T58" fmla="*/ 0 w 3170"/>
                  <a:gd name="T59" fmla="*/ 0 h 1548"/>
                  <a:gd name="T60" fmla="*/ 0 w 3170"/>
                  <a:gd name="T61" fmla="*/ 0 h 1548"/>
                  <a:gd name="T62" fmla="*/ 0 w 3170"/>
                  <a:gd name="T63" fmla="*/ 0 h 1548"/>
                  <a:gd name="T64" fmla="*/ 0 w 3170"/>
                  <a:gd name="T65" fmla="*/ 0 h 1548"/>
                  <a:gd name="T66" fmla="*/ 0 w 3170"/>
                  <a:gd name="T67" fmla="*/ 0 h 1548"/>
                  <a:gd name="T68" fmla="*/ 0 w 3170"/>
                  <a:gd name="T69" fmla="*/ 0 h 1548"/>
                  <a:gd name="T70" fmla="*/ 0 w 3170"/>
                  <a:gd name="T71" fmla="*/ 0 h 1548"/>
                  <a:gd name="T72" fmla="*/ 0 w 3170"/>
                  <a:gd name="T73" fmla="*/ 0 h 1548"/>
                  <a:gd name="T74" fmla="*/ 0 w 3170"/>
                  <a:gd name="T75" fmla="*/ 0 h 1548"/>
                  <a:gd name="T76" fmla="*/ 0 w 3170"/>
                  <a:gd name="T77" fmla="*/ 0 h 1548"/>
                  <a:gd name="T78" fmla="*/ 0 w 3170"/>
                  <a:gd name="T79" fmla="*/ 0 h 1548"/>
                  <a:gd name="T80" fmla="*/ 0 w 3170"/>
                  <a:gd name="T81" fmla="*/ 0 h 1548"/>
                  <a:gd name="T82" fmla="*/ 0 w 3170"/>
                  <a:gd name="T83" fmla="*/ 0 h 1548"/>
                  <a:gd name="T84" fmla="*/ 0 w 3170"/>
                  <a:gd name="T85" fmla="*/ 0 h 1548"/>
                  <a:gd name="T86" fmla="*/ 0 w 3170"/>
                  <a:gd name="T87" fmla="*/ 0 h 1548"/>
                  <a:gd name="T88" fmla="*/ 0 w 3170"/>
                  <a:gd name="T89" fmla="*/ 0 h 1548"/>
                  <a:gd name="T90" fmla="*/ 0 w 3170"/>
                  <a:gd name="T91" fmla="*/ 0 h 1548"/>
                  <a:gd name="T92" fmla="*/ 0 w 3170"/>
                  <a:gd name="T93" fmla="*/ 0 h 1548"/>
                  <a:gd name="T94" fmla="*/ 0 w 3170"/>
                  <a:gd name="T95" fmla="*/ 0 h 1548"/>
                  <a:gd name="T96" fmla="*/ 0 w 3170"/>
                  <a:gd name="T97" fmla="*/ 0 h 1548"/>
                  <a:gd name="T98" fmla="*/ 0 w 3170"/>
                  <a:gd name="T99" fmla="*/ 0 h 1548"/>
                  <a:gd name="T100" fmla="*/ 0 w 3170"/>
                  <a:gd name="T101" fmla="*/ 0 h 1548"/>
                  <a:gd name="T102" fmla="*/ 0 w 3170"/>
                  <a:gd name="T103" fmla="*/ 0 h 1548"/>
                  <a:gd name="T104" fmla="*/ 0 w 3170"/>
                  <a:gd name="T105" fmla="*/ 0 h 1548"/>
                  <a:gd name="T106" fmla="*/ 0 w 3170"/>
                  <a:gd name="T107" fmla="*/ 0 h 1548"/>
                  <a:gd name="T108" fmla="*/ 0 w 3170"/>
                  <a:gd name="T109" fmla="*/ 0 h 1548"/>
                  <a:gd name="T110" fmla="*/ 0 w 3170"/>
                  <a:gd name="T111" fmla="*/ 0 h 1548"/>
                  <a:gd name="T112" fmla="*/ 0 w 3170"/>
                  <a:gd name="T113" fmla="*/ 0 h 1548"/>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3170"/>
                  <a:gd name="T172" fmla="*/ 0 h 1548"/>
                  <a:gd name="T173" fmla="*/ 3170 w 3170"/>
                  <a:gd name="T174" fmla="*/ 1548 h 1548"/>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3170" h="1548">
                    <a:moveTo>
                      <a:pt x="2335" y="272"/>
                    </a:moveTo>
                    <a:lnTo>
                      <a:pt x="2317" y="254"/>
                    </a:lnTo>
                    <a:lnTo>
                      <a:pt x="2366" y="257"/>
                    </a:lnTo>
                    <a:lnTo>
                      <a:pt x="2391" y="270"/>
                    </a:lnTo>
                    <a:lnTo>
                      <a:pt x="2415" y="264"/>
                    </a:lnTo>
                    <a:lnTo>
                      <a:pt x="2397" y="237"/>
                    </a:lnTo>
                    <a:lnTo>
                      <a:pt x="2415" y="243"/>
                    </a:lnTo>
                    <a:lnTo>
                      <a:pt x="2426" y="246"/>
                    </a:lnTo>
                    <a:lnTo>
                      <a:pt x="2441" y="261"/>
                    </a:lnTo>
                    <a:lnTo>
                      <a:pt x="2529" y="228"/>
                    </a:lnTo>
                    <a:lnTo>
                      <a:pt x="2547" y="203"/>
                    </a:lnTo>
                    <a:lnTo>
                      <a:pt x="2541" y="179"/>
                    </a:lnTo>
                    <a:lnTo>
                      <a:pt x="2545" y="164"/>
                    </a:lnTo>
                    <a:lnTo>
                      <a:pt x="2591" y="148"/>
                    </a:lnTo>
                    <a:lnTo>
                      <a:pt x="2564" y="143"/>
                    </a:lnTo>
                    <a:lnTo>
                      <a:pt x="2600" y="128"/>
                    </a:lnTo>
                    <a:lnTo>
                      <a:pt x="2544" y="112"/>
                    </a:lnTo>
                    <a:lnTo>
                      <a:pt x="2582" y="108"/>
                    </a:lnTo>
                    <a:lnTo>
                      <a:pt x="2473" y="105"/>
                    </a:lnTo>
                    <a:lnTo>
                      <a:pt x="2463" y="130"/>
                    </a:lnTo>
                    <a:lnTo>
                      <a:pt x="2469" y="140"/>
                    </a:lnTo>
                    <a:lnTo>
                      <a:pt x="2463" y="151"/>
                    </a:lnTo>
                    <a:lnTo>
                      <a:pt x="2432" y="151"/>
                    </a:lnTo>
                    <a:lnTo>
                      <a:pt x="2350" y="217"/>
                    </a:lnTo>
                    <a:lnTo>
                      <a:pt x="2321" y="220"/>
                    </a:lnTo>
                    <a:lnTo>
                      <a:pt x="2312" y="182"/>
                    </a:lnTo>
                    <a:lnTo>
                      <a:pt x="2326" y="173"/>
                    </a:lnTo>
                    <a:lnTo>
                      <a:pt x="2348" y="142"/>
                    </a:lnTo>
                    <a:lnTo>
                      <a:pt x="2317" y="127"/>
                    </a:lnTo>
                    <a:lnTo>
                      <a:pt x="2251" y="173"/>
                    </a:lnTo>
                    <a:lnTo>
                      <a:pt x="2267" y="133"/>
                    </a:lnTo>
                    <a:lnTo>
                      <a:pt x="2255" y="124"/>
                    </a:lnTo>
                    <a:lnTo>
                      <a:pt x="2291" y="117"/>
                    </a:lnTo>
                    <a:lnTo>
                      <a:pt x="2267" y="108"/>
                    </a:lnTo>
                    <a:lnTo>
                      <a:pt x="2229" y="106"/>
                    </a:lnTo>
                    <a:lnTo>
                      <a:pt x="2223" y="102"/>
                    </a:lnTo>
                    <a:lnTo>
                      <a:pt x="2254" y="87"/>
                    </a:lnTo>
                    <a:lnTo>
                      <a:pt x="2252" y="81"/>
                    </a:lnTo>
                    <a:lnTo>
                      <a:pt x="2272" y="81"/>
                    </a:lnTo>
                    <a:lnTo>
                      <a:pt x="2258" y="52"/>
                    </a:lnTo>
                    <a:lnTo>
                      <a:pt x="2270" y="24"/>
                    </a:lnTo>
                    <a:lnTo>
                      <a:pt x="2251" y="11"/>
                    </a:lnTo>
                    <a:lnTo>
                      <a:pt x="2236" y="9"/>
                    </a:lnTo>
                    <a:lnTo>
                      <a:pt x="2247" y="0"/>
                    </a:lnTo>
                    <a:lnTo>
                      <a:pt x="2218" y="8"/>
                    </a:lnTo>
                    <a:lnTo>
                      <a:pt x="2235" y="8"/>
                    </a:lnTo>
                    <a:lnTo>
                      <a:pt x="2181" y="21"/>
                    </a:lnTo>
                    <a:lnTo>
                      <a:pt x="2188" y="30"/>
                    </a:lnTo>
                    <a:lnTo>
                      <a:pt x="2151" y="33"/>
                    </a:lnTo>
                    <a:lnTo>
                      <a:pt x="2133" y="63"/>
                    </a:lnTo>
                    <a:lnTo>
                      <a:pt x="2142" y="66"/>
                    </a:lnTo>
                    <a:lnTo>
                      <a:pt x="2115" y="72"/>
                    </a:lnTo>
                    <a:lnTo>
                      <a:pt x="2100" y="97"/>
                    </a:lnTo>
                    <a:lnTo>
                      <a:pt x="2182" y="120"/>
                    </a:lnTo>
                    <a:lnTo>
                      <a:pt x="2158" y="126"/>
                    </a:lnTo>
                    <a:lnTo>
                      <a:pt x="2163" y="121"/>
                    </a:lnTo>
                    <a:lnTo>
                      <a:pt x="2142" y="131"/>
                    </a:lnTo>
                    <a:lnTo>
                      <a:pt x="2120" y="151"/>
                    </a:lnTo>
                    <a:lnTo>
                      <a:pt x="2157" y="139"/>
                    </a:lnTo>
                    <a:lnTo>
                      <a:pt x="2139" y="155"/>
                    </a:lnTo>
                    <a:lnTo>
                      <a:pt x="2066" y="181"/>
                    </a:lnTo>
                    <a:lnTo>
                      <a:pt x="2035" y="217"/>
                    </a:lnTo>
                    <a:lnTo>
                      <a:pt x="2015" y="236"/>
                    </a:lnTo>
                    <a:lnTo>
                      <a:pt x="1991" y="236"/>
                    </a:lnTo>
                    <a:lnTo>
                      <a:pt x="1993" y="245"/>
                    </a:lnTo>
                    <a:lnTo>
                      <a:pt x="1991" y="234"/>
                    </a:lnTo>
                    <a:lnTo>
                      <a:pt x="1996" y="234"/>
                    </a:lnTo>
                    <a:lnTo>
                      <a:pt x="2021" y="230"/>
                    </a:lnTo>
                    <a:lnTo>
                      <a:pt x="2009" y="224"/>
                    </a:lnTo>
                    <a:lnTo>
                      <a:pt x="2021" y="214"/>
                    </a:lnTo>
                    <a:lnTo>
                      <a:pt x="2002" y="218"/>
                    </a:lnTo>
                    <a:lnTo>
                      <a:pt x="2051" y="170"/>
                    </a:lnTo>
                    <a:lnTo>
                      <a:pt x="2018" y="179"/>
                    </a:lnTo>
                    <a:lnTo>
                      <a:pt x="2024" y="173"/>
                    </a:lnTo>
                    <a:lnTo>
                      <a:pt x="1984" y="166"/>
                    </a:lnTo>
                    <a:lnTo>
                      <a:pt x="1954" y="173"/>
                    </a:lnTo>
                    <a:lnTo>
                      <a:pt x="1963" y="190"/>
                    </a:lnTo>
                    <a:lnTo>
                      <a:pt x="1987" y="196"/>
                    </a:lnTo>
                    <a:lnTo>
                      <a:pt x="1951" y="197"/>
                    </a:lnTo>
                    <a:lnTo>
                      <a:pt x="1941" y="182"/>
                    </a:lnTo>
                    <a:lnTo>
                      <a:pt x="1929" y="197"/>
                    </a:lnTo>
                    <a:lnTo>
                      <a:pt x="1855" y="196"/>
                    </a:lnTo>
                    <a:lnTo>
                      <a:pt x="1784" y="194"/>
                    </a:lnTo>
                    <a:lnTo>
                      <a:pt x="1763" y="182"/>
                    </a:lnTo>
                    <a:lnTo>
                      <a:pt x="1733" y="179"/>
                    </a:lnTo>
                    <a:lnTo>
                      <a:pt x="1720" y="160"/>
                    </a:lnTo>
                    <a:lnTo>
                      <a:pt x="1709" y="140"/>
                    </a:lnTo>
                    <a:lnTo>
                      <a:pt x="1594" y="169"/>
                    </a:lnTo>
                    <a:lnTo>
                      <a:pt x="1617" y="178"/>
                    </a:lnTo>
                    <a:lnTo>
                      <a:pt x="1673" y="166"/>
                    </a:lnTo>
                    <a:lnTo>
                      <a:pt x="1709" y="158"/>
                    </a:lnTo>
                    <a:lnTo>
                      <a:pt x="1641" y="181"/>
                    </a:lnTo>
                    <a:lnTo>
                      <a:pt x="1608" y="185"/>
                    </a:lnTo>
                    <a:lnTo>
                      <a:pt x="1585" y="240"/>
                    </a:lnTo>
                    <a:lnTo>
                      <a:pt x="1572" y="231"/>
                    </a:lnTo>
                    <a:lnTo>
                      <a:pt x="1561" y="263"/>
                    </a:lnTo>
                    <a:lnTo>
                      <a:pt x="1546" y="225"/>
                    </a:lnTo>
                    <a:lnTo>
                      <a:pt x="1572" y="225"/>
                    </a:lnTo>
                    <a:lnTo>
                      <a:pt x="1564" y="203"/>
                    </a:lnTo>
                    <a:lnTo>
                      <a:pt x="1545" y="214"/>
                    </a:lnTo>
                    <a:lnTo>
                      <a:pt x="1545" y="196"/>
                    </a:lnTo>
                    <a:lnTo>
                      <a:pt x="1520" y="187"/>
                    </a:lnTo>
                    <a:lnTo>
                      <a:pt x="1381" y="200"/>
                    </a:lnTo>
                    <a:lnTo>
                      <a:pt x="1332" y="188"/>
                    </a:lnTo>
                    <a:lnTo>
                      <a:pt x="1387" y="172"/>
                    </a:lnTo>
                    <a:lnTo>
                      <a:pt x="1406" y="167"/>
                    </a:lnTo>
                    <a:lnTo>
                      <a:pt x="1367" y="137"/>
                    </a:lnTo>
                    <a:lnTo>
                      <a:pt x="1343" y="143"/>
                    </a:lnTo>
                    <a:lnTo>
                      <a:pt x="1251" y="121"/>
                    </a:lnTo>
                    <a:lnTo>
                      <a:pt x="1158" y="99"/>
                    </a:lnTo>
                    <a:lnTo>
                      <a:pt x="1109" y="120"/>
                    </a:lnTo>
                    <a:lnTo>
                      <a:pt x="1090" y="115"/>
                    </a:lnTo>
                    <a:lnTo>
                      <a:pt x="1105" y="105"/>
                    </a:lnTo>
                    <a:lnTo>
                      <a:pt x="1114" y="84"/>
                    </a:lnTo>
                    <a:lnTo>
                      <a:pt x="1103" y="91"/>
                    </a:lnTo>
                    <a:lnTo>
                      <a:pt x="1085" y="103"/>
                    </a:lnTo>
                    <a:lnTo>
                      <a:pt x="1063" y="112"/>
                    </a:lnTo>
                    <a:lnTo>
                      <a:pt x="1046" y="123"/>
                    </a:lnTo>
                    <a:lnTo>
                      <a:pt x="1030" y="90"/>
                    </a:lnTo>
                    <a:lnTo>
                      <a:pt x="1015" y="67"/>
                    </a:lnTo>
                    <a:lnTo>
                      <a:pt x="1020" y="81"/>
                    </a:lnTo>
                    <a:lnTo>
                      <a:pt x="942" y="103"/>
                    </a:lnTo>
                    <a:lnTo>
                      <a:pt x="945" y="97"/>
                    </a:lnTo>
                    <a:lnTo>
                      <a:pt x="864" y="111"/>
                    </a:lnTo>
                    <a:lnTo>
                      <a:pt x="945" y="82"/>
                    </a:lnTo>
                    <a:lnTo>
                      <a:pt x="888" y="90"/>
                    </a:lnTo>
                    <a:lnTo>
                      <a:pt x="797" y="114"/>
                    </a:lnTo>
                    <a:lnTo>
                      <a:pt x="705" y="137"/>
                    </a:lnTo>
                    <a:lnTo>
                      <a:pt x="694" y="151"/>
                    </a:lnTo>
                    <a:lnTo>
                      <a:pt x="664" y="145"/>
                    </a:lnTo>
                    <a:lnTo>
                      <a:pt x="658" y="154"/>
                    </a:lnTo>
                    <a:lnTo>
                      <a:pt x="585" y="130"/>
                    </a:lnTo>
                    <a:lnTo>
                      <a:pt x="515" y="106"/>
                    </a:lnTo>
                    <a:lnTo>
                      <a:pt x="448" y="163"/>
                    </a:lnTo>
                    <a:lnTo>
                      <a:pt x="382" y="218"/>
                    </a:lnTo>
                    <a:lnTo>
                      <a:pt x="317" y="273"/>
                    </a:lnTo>
                    <a:lnTo>
                      <a:pt x="249" y="328"/>
                    </a:lnTo>
                    <a:lnTo>
                      <a:pt x="187" y="387"/>
                    </a:lnTo>
                    <a:lnTo>
                      <a:pt x="124" y="445"/>
                    </a:lnTo>
                    <a:lnTo>
                      <a:pt x="63" y="503"/>
                    </a:lnTo>
                    <a:lnTo>
                      <a:pt x="0" y="561"/>
                    </a:lnTo>
                    <a:lnTo>
                      <a:pt x="78" y="558"/>
                    </a:lnTo>
                    <a:lnTo>
                      <a:pt x="58" y="572"/>
                    </a:lnTo>
                    <a:lnTo>
                      <a:pt x="69" y="581"/>
                    </a:lnTo>
                    <a:lnTo>
                      <a:pt x="69" y="631"/>
                    </a:lnTo>
                    <a:lnTo>
                      <a:pt x="105" y="619"/>
                    </a:lnTo>
                    <a:lnTo>
                      <a:pt x="134" y="603"/>
                    </a:lnTo>
                    <a:lnTo>
                      <a:pt x="190" y="585"/>
                    </a:lnTo>
                    <a:lnTo>
                      <a:pt x="203" y="640"/>
                    </a:lnTo>
                    <a:lnTo>
                      <a:pt x="193" y="688"/>
                    </a:lnTo>
                    <a:lnTo>
                      <a:pt x="184" y="736"/>
                    </a:lnTo>
                    <a:lnTo>
                      <a:pt x="203" y="761"/>
                    </a:lnTo>
                    <a:lnTo>
                      <a:pt x="224" y="785"/>
                    </a:lnTo>
                    <a:lnTo>
                      <a:pt x="179" y="833"/>
                    </a:lnTo>
                    <a:lnTo>
                      <a:pt x="218" y="800"/>
                    </a:lnTo>
                    <a:lnTo>
                      <a:pt x="218" y="809"/>
                    </a:lnTo>
                    <a:lnTo>
                      <a:pt x="182" y="831"/>
                    </a:lnTo>
                    <a:lnTo>
                      <a:pt x="188" y="833"/>
                    </a:lnTo>
                    <a:lnTo>
                      <a:pt x="166" y="852"/>
                    </a:lnTo>
                    <a:lnTo>
                      <a:pt x="152" y="851"/>
                    </a:lnTo>
                    <a:lnTo>
                      <a:pt x="154" y="869"/>
                    </a:lnTo>
                    <a:lnTo>
                      <a:pt x="145" y="855"/>
                    </a:lnTo>
                    <a:lnTo>
                      <a:pt x="140" y="878"/>
                    </a:lnTo>
                    <a:lnTo>
                      <a:pt x="164" y="876"/>
                    </a:lnTo>
                    <a:lnTo>
                      <a:pt x="149" y="876"/>
                    </a:lnTo>
                    <a:lnTo>
                      <a:pt x="149" y="888"/>
                    </a:lnTo>
                    <a:lnTo>
                      <a:pt x="139" y="882"/>
                    </a:lnTo>
                    <a:lnTo>
                      <a:pt x="143" y="918"/>
                    </a:lnTo>
                    <a:lnTo>
                      <a:pt x="199" y="884"/>
                    </a:lnTo>
                    <a:lnTo>
                      <a:pt x="178" y="915"/>
                    </a:lnTo>
                    <a:lnTo>
                      <a:pt x="190" y="921"/>
                    </a:lnTo>
                    <a:lnTo>
                      <a:pt x="166" y="913"/>
                    </a:lnTo>
                    <a:lnTo>
                      <a:pt x="161" y="949"/>
                    </a:lnTo>
                    <a:lnTo>
                      <a:pt x="170" y="945"/>
                    </a:lnTo>
                    <a:lnTo>
                      <a:pt x="139" y="978"/>
                    </a:lnTo>
                    <a:lnTo>
                      <a:pt x="155" y="966"/>
                    </a:lnTo>
                    <a:lnTo>
                      <a:pt x="154" y="981"/>
                    </a:lnTo>
                    <a:lnTo>
                      <a:pt x="217" y="948"/>
                    </a:lnTo>
                    <a:lnTo>
                      <a:pt x="196" y="973"/>
                    </a:lnTo>
                    <a:lnTo>
                      <a:pt x="194" y="992"/>
                    </a:lnTo>
                    <a:lnTo>
                      <a:pt x="187" y="975"/>
                    </a:lnTo>
                    <a:lnTo>
                      <a:pt x="136" y="1001"/>
                    </a:lnTo>
                    <a:lnTo>
                      <a:pt x="139" y="1013"/>
                    </a:lnTo>
                    <a:lnTo>
                      <a:pt x="152" y="1004"/>
                    </a:lnTo>
                    <a:lnTo>
                      <a:pt x="182" y="1009"/>
                    </a:lnTo>
                    <a:lnTo>
                      <a:pt x="134" y="1019"/>
                    </a:lnTo>
                    <a:lnTo>
                      <a:pt x="121" y="1027"/>
                    </a:lnTo>
                    <a:lnTo>
                      <a:pt x="142" y="1028"/>
                    </a:lnTo>
                    <a:lnTo>
                      <a:pt x="115" y="1039"/>
                    </a:lnTo>
                    <a:lnTo>
                      <a:pt x="149" y="1051"/>
                    </a:lnTo>
                    <a:lnTo>
                      <a:pt x="161" y="1045"/>
                    </a:lnTo>
                    <a:lnTo>
                      <a:pt x="172" y="1048"/>
                    </a:lnTo>
                    <a:lnTo>
                      <a:pt x="154" y="1054"/>
                    </a:lnTo>
                    <a:lnTo>
                      <a:pt x="173" y="1055"/>
                    </a:lnTo>
                    <a:lnTo>
                      <a:pt x="160" y="1061"/>
                    </a:lnTo>
                    <a:lnTo>
                      <a:pt x="197" y="1049"/>
                    </a:lnTo>
                    <a:lnTo>
                      <a:pt x="203" y="1042"/>
                    </a:lnTo>
                    <a:lnTo>
                      <a:pt x="182" y="1061"/>
                    </a:lnTo>
                    <a:lnTo>
                      <a:pt x="164" y="1063"/>
                    </a:lnTo>
                    <a:lnTo>
                      <a:pt x="158" y="1072"/>
                    </a:lnTo>
                    <a:lnTo>
                      <a:pt x="190" y="1061"/>
                    </a:lnTo>
                    <a:lnTo>
                      <a:pt x="190" y="1073"/>
                    </a:lnTo>
                    <a:lnTo>
                      <a:pt x="220" y="1055"/>
                    </a:lnTo>
                    <a:lnTo>
                      <a:pt x="205" y="1080"/>
                    </a:lnTo>
                    <a:lnTo>
                      <a:pt x="231" y="1070"/>
                    </a:lnTo>
                    <a:lnTo>
                      <a:pt x="194" y="1094"/>
                    </a:lnTo>
                    <a:lnTo>
                      <a:pt x="217" y="1107"/>
                    </a:lnTo>
                    <a:lnTo>
                      <a:pt x="236" y="1085"/>
                    </a:lnTo>
                    <a:lnTo>
                      <a:pt x="224" y="1116"/>
                    </a:lnTo>
                    <a:lnTo>
                      <a:pt x="230" y="1116"/>
                    </a:lnTo>
                    <a:lnTo>
                      <a:pt x="212" y="1116"/>
                    </a:lnTo>
                    <a:lnTo>
                      <a:pt x="231" y="1122"/>
                    </a:lnTo>
                    <a:lnTo>
                      <a:pt x="249" y="1116"/>
                    </a:lnTo>
                    <a:lnTo>
                      <a:pt x="234" y="1133"/>
                    </a:lnTo>
                    <a:lnTo>
                      <a:pt x="248" y="1136"/>
                    </a:lnTo>
                    <a:lnTo>
                      <a:pt x="230" y="1143"/>
                    </a:lnTo>
                    <a:lnTo>
                      <a:pt x="245" y="1152"/>
                    </a:lnTo>
                    <a:lnTo>
                      <a:pt x="320" y="1152"/>
                    </a:lnTo>
                    <a:lnTo>
                      <a:pt x="393" y="1152"/>
                    </a:lnTo>
                    <a:lnTo>
                      <a:pt x="466" y="1152"/>
                    </a:lnTo>
                    <a:lnTo>
                      <a:pt x="539" y="1151"/>
                    </a:lnTo>
                    <a:lnTo>
                      <a:pt x="614" y="1151"/>
                    </a:lnTo>
                    <a:lnTo>
                      <a:pt x="687" y="1151"/>
                    </a:lnTo>
                    <a:lnTo>
                      <a:pt x="760" y="1151"/>
                    </a:lnTo>
                    <a:lnTo>
                      <a:pt x="835" y="1151"/>
                    </a:lnTo>
                    <a:lnTo>
                      <a:pt x="908" y="1151"/>
                    </a:lnTo>
                    <a:lnTo>
                      <a:pt x="981" y="1151"/>
                    </a:lnTo>
                    <a:lnTo>
                      <a:pt x="1055" y="1151"/>
                    </a:lnTo>
                    <a:lnTo>
                      <a:pt x="1129" y="1151"/>
                    </a:lnTo>
                    <a:lnTo>
                      <a:pt x="1202" y="1151"/>
                    </a:lnTo>
                    <a:lnTo>
                      <a:pt x="1276" y="1151"/>
                    </a:lnTo>
                    <a:lnTo>
                      <a:pt x="1349" y="1151"/>
                    </a:lnTo>
                    <a:lnTo>
                      <a:pt x="1423" y="1151"/>
                    </a:lnTo>
                    <a:lnTo>
                      <a:pt x="1442" y="1131"/>
                    </a:lnTo>
                    <a:lnTo>
                      <a:pt x="1436" y="1163"/>
                    </a:lnTo>
                    <a:lnTo>
                      <a:pt x="1485" y="1172"/>
                    </a:lnTo>
                    <a:lnTo>
                      <a:pt x="1548" y="1198"/>
                    </a:lnTo>
                    <a:lnTo>
                      <a:pt x="1587" y="1192"/>
                    </a:lnTo>
                    <a:lnTo>
                      <a:pt x="1621" y="1206"/>
                    </a:lnTo>
                    <a:lnTo>
                      <a:pt x="1681" y="1191"/>
                    </a:lnTo>
                    <a:lnTo>
                      <a:pt x="1717" y="1215"/>
                    </a:lnTo>
                    <a:lnTo>
                      <a:pt x="1754" y="1239"/>
                    </a:lnTo>
                    <a:lnTo>
                      <a:pt x="1791" y="1263"/>
                    </a:lnTo>
                    <a:lnTo>
                      <a:pt x="1829" y="1285"/>
                    </a:lnTo>
                    <a:lnTo>
                      <a:pt x="1832" y="1309"/>
                    </a:lnTo>
                    <a:lnTo>
                      <a:pt x="1848" y="1306"/>
                    </a:lnTo>
                    <a:lnTo>
                      <a:pt x="1842" y="1321"/>
                    </a:lnTo>
                    <a:lnTo>
                      <a:pt x="1876" y="1348"/>
                    </a:lnTo>
                    <a:lnTo>
                      <a:pt x="1867" y="1395"/>
                    </a:lnTo>
                    <a:lnTo>
                      <a:pt x="1858" y="1443"/>
                    </a:lnTo>
                    <a:lnTo>
                      <a:pt x="1835" y="1474"/>
                    </a:lnTo>
                    <a:lnTo>
                      <a:pt x="1781" y="1528"/>
                    </a:lnTo>
                    <a:lnTo>
                      <a:pt x="1794" y="1548"/>
                    </a:lnTo>
                    <a:lnTo>
                      <a:pt x="1842" y="1533"/>
                    </a:lnTo>
                    <a:lnTo>
                      <a:pt x="1888" y="1516"/>
                    </a:lnTo>
                    <a:lnTo>
                      <a:pt x="1936" y="1501"/>
                    </a:lnTo>
                    <a:lnTo>
                      <a:pt x="1982" y="1485"/>
                    </a:lnTo>
                    <a:lnTo>
                      <a:pt x="1987" y="1451"/>
                    </a:lnTo>
                    <a:lnTo>
                      <a:pt x="2041" y="1446"/>
                    </a:lnTo>
                    <a:lnTo>
                      <a:pt x="2094" y="1442"/>
                    </a:lnTo>
                    <a:lnTo>
                      <a:pt x="2139" y="1409"/>
                    </a:lnTo>
                    <a:lnTo>
                      <a:pt x="2182" y="1376"/>
                    </a:lnTo>
                    <a:lnTo>
                      <a:pt x="2267" y="1370"/>
                    </a:lnTo>
                    <a:lnTo>
                      <a:pt x="2352" y="1366"/>
                    </a:lnTo>
                    <a:lnTo>
                      <a:pt x="2382" y="1348"/>
                    </a:lnTo>
                    <a:lnTo>
                      <a:pt x="2423" y="1313"/>
                    </a:lnTo>
                    <a:lnTo>
                      <a:pt x="2461" y="1273"/>
                    </a:lnTo>
                    <a:lnTo>
                      <a:pt x="2499" y="1233"/>
                    </a:lnTo>
                    <a:lnTo>
                      <a:pt x="2503" y="1245"/>
                    </a:lnTo>
                    <a:lnTo>
                      <a:pt x="2524" y="1243"/>
                    </a:lnTo>
                    <a:lnTo>
                      <a:pt x="2553" y="1255"/>
                    </a:lnTo>
                    <a:lnTo>
                      <a:pt x="2532" y="1321"/>
                    </a:lnTo>
                    <a:lnTo>
                      <a:pt x="2544" y="1357"/>
                    </a:lnTo>
                    <a:lnTo>
                      <a:pt x="2555" y="1363"/>
                    </a:lnTo>
                    <a:lnTo>
                      <a:pt x="2596" y="1348"/>
                    </a:lnTo>
                    <a:lnTo>
                      <a:pt x="2593" y="1351"/>
                    </a:lnTo>
                    <a:lnTo>
                      <a:pt x="2657" y="1333"/>
                    </a:lnTo>
                    <a:lnTo>
                      <a:pt x="2667" y="1307"/>
                    </a:lnTo>
                    <a:lnTo>
                      <a:pt x="2672" y="1319"/>
                    </a:lnTo>
                    <a:lnTo>
                      <a:pt x="2681" y="1319"/>
                    </a:lnTo>
                    <a:lnTo>
                      <a:pt x="2648" y="1343"/>
                    </a:lnTo>
                    <a:lnTo>
                      <a:pt x="2715" y="1346"/>
                    </a:lnTo>
                    <a:lnTo>
                      <a:pt x="2673" y="1360"/>
                    </a:lnTo>
                    <a:lnTo>
                      <a:pt x="2672" y="1351"/>
                    </a:lnTo>
                    <a:lnTo>
                      <a:pt x="2603" y="1383"/>
                    </a:lnTo>
                    <a:lnTo>
                      <a:pt x="2614" y="1377"/>
                    </a:lnTo>
                    <a:lnTo>
                      <a:pt x="2575" y="1398"/>
                    </a:lnTo>
                    <a:lnTo>
                      <a:pt x="2588" y="1389"/>
                    </a:lnTo>
                    <a:lnTo>
                      <a:pt x="2569" y="1415"/>
                    </a:lnTo>
                    <a:lnTo>
                      <a:pt x="2581" y="1445"/>
                    </a:lnTo>
                    <a:lnTo>
                      <a:pt x="2609" y="1436"/>
                    </a:lnTo>
                    <a:lnTo>
                      <a:pt x="2672" y="1386"/>
                    </a:lnTo>
                    <a:lnTo>
                      <a:pt x="2679" y="1394"/>
                    </a:lnTo>
                    <a:lnTo>
                      <a:pt x="2694" y="1385"/>
                    </a:lnTo>
                    <a:lnTo>
                      <a:pt x="2699" y="1389"/>
                    </a:lnTo>
                    <a:lnTo>
                      <a:pt x="2755" y="1370"/>
                    </a:lnTo>
                    <a:lnTo>
                      <a:pt x="2811" y="1352"/>
                    </a:lnTo>
                    <a:lnTo>
                      <a:pt x="2797" y="1346"/>
                    </a:lnTo>
                    <a:lnTo>
                      <a:pt x="2809" y="1342"/>
                    </a:lnTo>
                    <a:lnTo>
                      <a:pt x="2787" y="1319"/>
                    </a:lnTo>
                    <a:lnTo>
                      <a:pt x="2769" y="1328"/>
                    </a:lnTo>
                    <a:lnTo>
                      <a:pt x="2733" y="1324"/>
                    </a:lnTo>
                    <a:lnTo>
                      <a:pt x="2703" y="1310"/>
                    </a:lnTo>
                    <a:lnTo>
                      <a:pt x="2679" y="1300"/>
                    </a:lnTo>
                    <a:lnTo>
                      <a:pt x="2681" y="1260"/>
                    </a:lnTo>
                    <a:lnTo>
                      <a:pt x="2664" y="1255"/>
                    </a:lnTo>
                    <a:lnTo>
                      <a:pt x="2696" y="1221"/>
                    </a:lnTo>
                    <a:lnTo>
                      <a:pt x="2658" y="1222"/>
                    </a:lnTo>
                    <a:lnTo>
                      <a:pt x="2655" y="1212"/>
                    </a:lnTo>
                    <a:lnTo>
                      <a:pt x="2615" y="1206"/>
                    </a:lnTo>
                    <a:lnTo>
                      <a:pt x="2626" y="1201"/>
                    </a:lnTo>
                    <a:lnTo>
                      <a:pt x="2670" y="1201"/>
                    </a:lnTo>
                    <a:lnTo>
                      <a:pt x="2727" y="1182"/>
                    </a:lnTo>
                    <a:lnTo>
                      <a:pt x="2732" y="1163"/>
                    </a:lnTo>
                    <a:lnTo>
                      <a:pt x="2741" y="1164"/>
                    </a:lnTo>
                    <a:lnTo>
                      <a:pt x="2738" y="1152"/>
                    </a:lnTo>
                    <a:lnTo>
                      <a:pt x="2688" y="1136"/>
                    </a:lnTo>
                    <a:lnTo>
                      <a:pt x="2626" y="1154"/>
                    </a:lnTo>
                    <a:lnTo>
                      <a:pt x="2564" y="1170"/>
                    </a:lnTo>
                    <a:lnTo>
                      <a:pt x="2518" y="1200"/>
                    </a:lnTo>
                    <a:lnTo>
                      <a:pt x="2472" y="1230"/>
                    </a:lnTo>
                    <a:lnTo>
                      <a:pt x="2405" y="1267"/>
                    </a:lnTo>
                    <a:lnTo>
                      <a:pt x="2447" y="1233"/>
                    </a:lnTo>
                    <a:lnTo>
                      <a:pt x="2490" y="1198"/>
                    </a:lnTo>
                    <a:lnTo>
                      <a:pt x="2444" y="1180"/>
                    </a:lnTo>
                    <a:lnTo>
                      <a:pt x="2487" y="1197"/>
                    </a:lnTo>
                    <a:lnTo>
                      <a:pt x="2550" y="1154"/>
                    </a:lnTo>
                    <a:lnTo>
                      <a:pt x="2614" y="1133"/>
                    </a:lnTo>
                    <a:lnTo>
                      <a:pt x="2661" y="1089"/>
                    </a:lnTo>
                    <a:lnTo>
                      <a:pt x="2755" y="1086"/>
                    </a:lnTo>
                    <a:lnTo>
                      <a:pt x="2850" y="1085"/>
                    </a:lnTo>
                    <a:lnTo>
                      <a:pt x="2932" y="1083"/>
                    </a:lnTo>
                    <a:lnTo>
                      <a:pt x="3009" y="1040"/>
                    </a:lnTo>
                    <a:lnTo>
                      <a:pt x="3082" y="1022"/>
                    </a:lnTo>
                    <a:lnTo>
                      <a:pt x="3164" y="979"/>
                    </a:lnTo>
                    <a:lnTo>
                      <a:pt x="3144" y="969"/>
                    </a:lnTo>
                    <a:lnTo>
                      <a:pt x="3163" y="964"/>
                    </a:lnTo>
                    <a:lnTo>
                      <a:pt x="3135" y="960"/>
                    </a:lnTo>
                    <a:lnTo>
                      <a:pt x="3157" y="955"/>
                    </a:lnTo>
                    <a:lnTo>
                      <a:pt x="3159" y="949"/>
                    </a:lnTo>
                    <a:lnTo>
                      <a:pt x="3166" y="931"/>
                    </a:lnTo>
                    <a:lnTo>
                      <a:pt x="3170" y="916"/>
                    </a:lnTo>
                    <a:lnTo>
                      <a:pt x="3144" y="903"/>
                    </a:lnTo>
                    <a:lnTo>
                      <a:pt x="3148" y="900"/>
                    </a:lnTo>
                    <a:lnTo>
                      <a:pt x="3118" y="907"/>
                    </a:lnTo>
                    <a:lnTo>
                      <a:pt x="3124" y="876"/>
                    </a:lnTo>
                    <a:lnTo>
                      <a:pt x="3087" y="881"/>
                    </a:lnTo>
                    <a:lnTo>
                      <a:pt x="3108" y="882"/>
                    </a:lnTo>
                    <a:lnTo>
                      <a:pt x="3039" y="903"/>
                    </a:lnTo>
                    <a:lnTo>
                      <a:pt x="2985" y="919"/>
                    </a:lnTo>
                    <a:lnTo>
                      <a:pt x="3003" y="912"/>
                    </a:lnTo>
                    <a:lnTo>
                      <a:pt x="2982" y="900"/>
                    </a:lnTo>
                    <a:lnTo>
                      <a:pt x="3009" y="901"/>
                    </a:lnTo>
                    <a:lnTo>
                      <a:pt x="3087" y="873"/>
                    </a:lnTo>
                    <a:lnTo>
                      <a:pt x="3035" y="882"/>
                    </a:lnTo>
                    <a:lnTo>
                      <a:pt x="3133" y="855"/>
                    </a:lnTo>
                    <a:lnTo>
                      <a:pt x="3073" y="833"/>
                    </a:lnTo>
                    <a:lnTo>
                      <a:pt x="3060" y="834"/>
                    </a:lnTo>
                    <a:lnTo>
                      <a:pt x="3072" y="821"/>
                    </a:lnTo>
                    <a:lnTo>
                      <a:pt x="3038" y="840"/>
                    </a:lnTo>
                    <a:lnTo>
                      <a:pt x="3053" y="825"/>
                    </a:lnTo>
                    <a:lnTo>
                      <a:pt x="3050" y="821"/>
                    </a:lnTo>
                    <a:lnTo>
                      <a:pt x="3029" y="827"/>
                    </a:lnTo>
                    <a:lnTo>
                      <a:pt x="3035" y="818"/>
                    </a:lnTo>
                    <a:lnTo>
                      <a:pt x="3009" y="830"/>
                    </a:lnTo>
                    <a:lnTo>
                      <a:pt x="3020" y="821"/>
                    </a:lnTo>
                    <a:lnTo>
                      <a:pt x="3027" y="810"/>
                    </a:lnTo>
                    <a:lnTo>
                      <a:pt x="3032" y="791"/>
                    </a:lnTo>
                    <a:lnTo>
                      <a:pt x="3020" y="803"/>
                    </a:lnTo>
                    <a:lnTo>
                      <a:pt x="3020" y="795"/>
                    </a:lnTo>
                    <a:lnTo>
                      <a:pt x="3002" y="775"/>
                    </a:lnTo>
                    <a:lnTo>
                      <a:pt x="2978" y="767"/>
                    </a:lnTo>
                    <a:lnTo>
                      <a:pt x="2999" y="767"/>
                    </a:lnTo>
                    <a:lnTo>
                      <a:pt x="2984" y="755"/>
                    </a:lnTo>
                    <a:lnTo>
                      <a:pt x="2997" y="752"/>
                    </a:lnTo>
                    <a:lnTo>
                      <a:pt x="2979" y="749"/>
                    </a:lnTo>
                    <a:lnTo>
                      <a:pt x="2993" y="749"/>
                    </a:lnTo>
                    <a:lnTo>
                      <a:pt x="2975" y="737"/>
                    </a:lnTo>
                    <a:lnTo>
                      <a:pt x="2982" y="739"/>
                    </a:lnTo>
                    <a:lnTo>
                      <a:pt x="2996" y="745"/>
                    </a:lnTo>
                    <a:lnTo>
                      <a:pt x="3026" y="724"/>
                    </a:lnTo>
                    <a:lnTo>
                      <a:pt x="3009" y="710"/>
                    </a:lnTo>
                    <a:lnTo>
                      <a:pt x="2999" y="701"/>
                    </a:lnTo>
                    <a:lnTo>
                      <a:pt x="3014" y="690"/>
                    </a:lnTo>
                    <a:lnTo>
                      <a:pt x="2999" y="678"/>
                    </a:lnTo>
                    <a:lnTo>
                      <a:pt x="2994" y="670"/>
                    </a:lnTo>
                    <a:lnTo>
                      <a:pt x="2973" y="675"/>
                    </a:lnTo>
                    <a:lnTo>
                      <a:pt x="3002" y="663"/>
                    </a:lnTo>
                    <a:lnTo>
                      <a:pt x="3000" y="652"/>
                    </a:lnTo>
                    <a:lnTo>
                      <a:pt x="2963" y="663"/>
                    </a:lnTo>
                    <a:lnTo>
                      <a:pt x="3002" y="637"/>
                    </a:lnTo>
                    <a:lnTo>
                      <a:pt x="2990" y="625"/>
                    </a:lnTo>
                    <a:lnTo>
                      <a:pt x="2973" y="624"/>
                    </a:lnTo>
                    <a:lnTo>
                      <a:pt x="2988" y="610"/>
                    </a:lnTo>
                    <a:lnTo>
                      <a:pt x="2981" y="606"/>
                    </a:lnTo>
                    <a:lnTo>
                      <a:pt x="2969" y="579"/>
                    </a:lnTo>
                    <a:lnTo>
                      <a:pt x="2970" y="572"/>
                    </a:lnTo>
                    <a:lnTo>
                      <a:pt x="2954" y="575"/>
                    </a:lnTo>
                    <a:lnTo>
                      <a:pt x="2967" y="563"/>
                    </a:lnTo>
                    <a:lnTo>
                      <a:pt x="2942" y="575"/>
                    </a:lnTo>
                    <a:lnTo>
                      <a:pt x="2942" y="588"/>
                    </a:lnTo>
                    <a:lnTo>
                      <a:pt x="2920" y="590"/>
                    </a:lnTo>
                    <a:lnTo>
                      <a:pt x="2927" y="603"/>
                    </a:lnTo>
                    <a:lnTo>
                      <a:pt x="2915" y="609"/>
                    </a:lnTo>
                    <a:lnTo>
                      <a:pt x="2900" y="624"/>
                    </a:lnTo>
                    <a:lnTo>
                      <a:pt x="2879" y="643"/>
                    </a:lnTo>
                    <a:lnTo>
                      <a:pt x="2870" y="658"/>
                    </a:lnTo>
                    <a:lnTo>
                      <a:pt x="2861" y="637"/>
                    </a:lnTo>
                    <a:lnTo>
                      <a:pt x="2824" y="658"/>
                    </a:lnTo>
                    <a:lnTo>
                      <a:pt x="2791" y="682"/>
                    </a:lnTo>
                    <a:lnTo>
                      <a:pt x="2796" y="663"/>
                    </a:lnTo>
                    <a:lnTo>
                      <a:pt x="2781" y="672"/>
                    </a:lnTo>
                    <a:lnTo>
                      <a:pt x="2788" y="651"/>
                    </a:lnTo>
                    <a:lnTo>
                      <a:pt x="2766" y="676"/>
                    </a:lnTo>
                    <a:lnTo>
                      <a:pt x="2721" y="690"/>
                    </a:lnTo>
                    <a:lnTo>
                      <a:pt x="2779" y="661"/>
                    </a:lnTo>
                    <a:lnTo>
                      <a:pt x="2773" y="631"/>
                    </a:lnTo>
                    <a:lnTo>
                      <a:pt x="2723" y="642"/>
                    </a:lnTo>
                    <a:lnTo>
                      <a:pt x="2711" y="639"/>
                    </a:lnTo>
                    <a:lnTo>
                      <a:pt x="2730" y="630"/>
                    </a:lnTo>
                    <a:lnTo>
                      <a:pt x="2745" y="634"/>
                    </a:lnTo>
                    <a:lnTo>
                      <a:pt x="2758" y="609"/>
                    </a:lnTo>
                    <a:lnTo>
                      <a:pt x="2750" y="602"/>
                    </a:lnTo>
                    <a:lnTo>
                      <a:pt x="2761" y="578"/>
                    </a:lnTo>
                    <a:lnTo>
                      <a:pt x="2715" y="572"/>
                    </a:lnTo>
                    <a:lnTo>
                      <a:pt x="2772" y="566"/>
                    </a:lnTo>
                    <a:lnTo>
                      <a:pt x="2781" y="542"/>
                    </a:lnTo>
                    <a:lnTo>
                      <a:pt x="2790" y="528"/>
                    </a:lnTo>
                    <a:lnTo>
                      <a:pt x="2772" y="531"/>
                    </a:lnTo>
                    <a:lnTo>
                      <a:pt x="2718" y="508"/>
                    </a:lnTo>
                    <a:lnTo>
                      <a:pt x="2732" y="493"/>
                    </a:lnTo>
                    <a:lnTo>
                      <a:pt x="2717" y="496"/>
                    </a:lnTo>
                    <a:lnTo>
                      <a:pt x="2705" y="479"/>
                    </a:lnTo>
                    <a:lnTo>
                      <a:pt x="2708" y="470"/>
                    </a:lnTo>
                    <a:lnTo>
                      <a:pt x="2669" y="454"/>
                    </a:lnTo>
                    <a:lnTo>
                      <a:pt x="2627" y="469"/>
                    </a:lnTo>
                    <a:lnTo>
                      <a:pt x="2584" y="469"/>
                    </a:lnTo>
                    <a:lnTo>
                      <a:pt x="2597" y="463"/>
                    </a:lnTo>
                    <a:lnTo>
                      <a:pt x="2521" y="452"/>
                    </a:lnTo>
                    <a:lnTo>
                      <a:pt x="2491" y="490"/>
                    </a:lnTo>
                    <a:lnTo>
                      <a:pt x="2494" y="505"/>
                    </a:lnTo>
                    <a:lnTo>
                      <a:pt x="2466" y="539"/>
                    </a:lnTo>
                    <a:lnTo>
                      <a:pt x="2478" y="539"/>
                    </a:lnTo>
                    <a:lnTo>
                      <a:pt x="2467" y="573"/>
                    </a:lnTo>
                    <a:lnTo>
                      <a:pt x="2451" y="594"/>
                    </a:lnTo>
                    <a:lnTo>
                      <a:pt x="2441" y="596"/>
                    </a:lnTo>
                    <a:lnTo>
                      <a:pt x="2379" y="646"/>
                    </a:lnTo>
                    <a:lnTo>
                      <a:pt x="2423" y="696"/>
                    </a:lnTo>
                    <a:lnTo>
                      <a:pt x="2399" y="740"/>
                    </a:lnTo>
                    <a:lnTo>
                      <a:pt x="2375" y="785"/>
                    </a:lnTo>
                    <a:lnTo>
                      <a:pt x="2315" y="812"/>
                    </a:lnTo>
                    <a:lnTo>
                      <a:pt x="2257" y="840"/>
                    </a:lnTo>
                    <a:lnTo>
                      <a:pt x="2227" y="852"/>
                    </a:lnTo>
                    <a:lnTo>
                      <a:pt x="2233" y="889"/>
                    </a:lnTo>
                    <a:lnTo>
                      <a:pt x="2215" y="963"/>
                    </a:lnTo>
                    <a:lnTo>
                      <a:pt x="2194" y="992"/>
                    </a:lnTo>
                    <a:lnTo>
                      <a:pt x="2179" y="1016"/>
                    </a:lnTo>
                    <a:lnTo>
                      <a:pt x="2169" y="1028"/>
                    </a:lnTo>
                    <a:lnTo>
                      <a:pt x="2161" y="1009"/>
                    </a:lnTo>
                    <a:lnTo>
                      <a:pt x="2132" y="1042"/>
                    </a:lnTo>
                    <a:lnTo>
                      <a:pt x="2138" y="1057"/>
                    </a:lnTo>
                    <a:lnTo>
                      <a:pt x="2109" y="1027"/>
                    </a:lnTo>
                    <a:lnTo>
                      <a:pt x="2075" y="1042"/>
                    </a:lnTo>
                    <a:lnTo>
                      <a:pt x="2109" y="1016"/>
                    </a:lnTo>
                    <a:lnTo>
                      <a:pt x="2076" y="979"/>
                    </a:lnTo>
                    <a:lnTo>
                      <a:pt x="2085" y="964"/>
                    </a:lnTo>
                    <a:lnTo>
                      <a:pt x="2081" y="927"/>
                    </a:lnTo>
                    <a:lnTo>
                      <a:pt x="2100" y="876"/>
                    </a:lnTo>
                    <a:lnTo>
                      <a:pt x="2120" y="825"/>
                    </a:lnTo>
                    <a:lnTo>
                      <a:pt x="2067" y="822"/>
                    </a:lnTo>
                    <a:lnTo>
                      <a:pt x="2015" y="819"/>
                    </a:lnTo>
                    <a:lnTo>
                      <a:pt x="2003" y="827"/>
                    </a:lnTo>
                    <a:lnTo>
                      <a:pt x="2021" y="815"/>
                    </a:lnTo>
                    <a:lnTo>
                      <a:pt x="1982" y="795"/>
                    </a:lnTo>
                    <a:lnTo>
                      <a:pt x="1944" y="776"/>
                    </a:lnTo>
                    <a:lnTo>
                      <a:pt x="1899" y="734"/>
                    </a:lnTo>
                    <a:lnTo>
                      <a:pt x="1845" y="716"/>
                    </a:lnTo>
                    <a:lnTo>
                      <a:pt x="1775" y="733"/>
                    </a:lnTo>
                    <a:lnTo>
                      <a:pt x="1778" y="728"/>
                    </a:lnTo>
                    <a:lnTo>
                      <a:pt x="1766" y="733"/>
                    </a:lnTo>
                    <a:lnTo>
                      <a:pt x="1800" y="670"/>
                    </a:lnTo>
                    <a:lnTo>
                      <a:pt x="1796" y="642"/>
                    </a:lnTo>
                    <a:lnTo>
                      <a:pt x="1758" y="648"/>
                    </a:lnTo>
                    <a:lnTo>
                      <a:pt x="1742" y="667"/>
                    </a:lnTo>
                    <a:lnTo>
                      <a:pt x="1757" y="642"/>
                    </a:lnTo>
                    <a:lnTo>
                      <a:pt x="1754" y="622"/>
                    </a:lnTo>
                    <a:lnTo>
                      <a:pt x="1812" y="549"/>
                    </a:lnTo>
                    <a:lnTo>
                      <a:pt x="1894" y="491"/>
                    </a:lnTo>
                    <a:lnTo>
                      <a:pt x="1900" y="479"/>
                    </a:lnTo>
                    <a:lnTo>
                      <a:pt x="1941" y="464"/>
                    </a:lnTo>
                    <a:lnTo>
                      <a:pt x="1932" y="458"/>
                    </a:lnTo>
                    <a:lnTo>
                      <a:pt x="1948" y="464"/>
                    </a:lnTo>
                    <a:lnTo>
                      <a:pt x="1964" y="449"/>
                    </a:lnTo>
                    <a:lnTo>
                      <a:pt x="1988" y="443"/>
                    </a:lnTo>
                    <a:lnTo>
                      <a:pt x="1990" y="436"/>
                    </a:lnTo>
                    <a:lnTo>
                      <a:pt x="2052" y="422"/>
                    </a:lnTo>
                    <a:lnTo>
                      <a:pt x="2058" y="406"/>
                    </a:lnTo>
                    <a:lnTo>
                      <a:pt x="2012" y="396"/>
                    </a:lnTo>
                    <a:lnTo>
                      <a:pt x="2020" y="391"/>
                    </a:lnTo>
                    <a:lnTo>
                      <a:pt x="1976" y="384"/>
                    </a:lnTo>
                    <a:lnTo>
                      <a:pt x="1976" y="372"/>
                    </a:lnTo>
                    <a:lnTo>
                      <a:pt x="2033" y="384"/>
                    </a:lnTo>
                    <a:lnTo>
                      <a:pt x="2090" y="394"/>
                    </a:lnTo>
                    <a:lnTo>
                      <a:pt x="2108" y="378"/>
                    </a:lnTo>
                    <a:lnTo>
                      <a:pt x="2120" y="370"/>
                    </a:lnTo>
                    <a:lnTo>
                      <a:pt x="2141" y="379"/>
                    </a:lnTo>
                    <a:lnTo>
                      <a:pt x="2142" y="369"/>
                    </a:lnTo>
                    <a:lnTo>
                      <a:pt x="2164" y="375"/>
                    </a:lnTo>
                    <a:lnTo>
                      <a:pt x="2250" y="328"/>
                    </a:lnTo>
                    <a:lnTo>
                      <a:pt x="2261" y="317"/>
                    </a:lnTo>
                    <a:lnTo>
                      <a:pt x="2182" y="303"/>
                    </a:lnTo>
                    <a:lnTo>
                      <a:pt x="2136" y="282"/>
                    </a:lnTo>
                    <a:lnTo>
                      <a:pt x="2224" y="297"/>
                    </a:lnTo>
                    <a:lnTo>
                      <a:pt x="2251" y="312"/>
                    </a:lnTo>
                    <a:lnTo>
                      <a:pt x="2335" y="272"/>
                    </a:lnTo>
                    <a:close/>
                  </a:path>
                </a:pathLst>
              </a:custGeom>
              <a:solidFill>
                <a:srgbClr val="FF8080"/>
              </a:solidFill>
              <a:ln w="0" cap="flat" cmpd="sng">
                <a:noFill/>
                <a:prstDash val="solid"/>
                <a:round/>
                <a:headEnd type="none" w="med" len="med"/>
                <a:tailEnd type="none" w="med" len="med"/>
              </a:ln>
            </p:spPr>
            <p:txBody>
              <a:bodyPr/>
              <a:lstStyle/>
              <a:p>
                <a:endParaRPr lang="en-US" sz="2200" dirty="0">
                  <a:cs typeface="Calibri" pitchFamily="34" charset="0"/>
                </a:endParaRPr>
              </a:p>
            </p:txBody>
          </p:sp>
          <p:sp>
            <p:nvSpPr>
              <p:cNvPr id="375" name="Freeform 361"/>
              <p:cNvSpPr>
                <a:spLocks noChangeAspect="1"/>
              </p:cNvSpPr>
              <p:nvPr/>
            </p:nvSpPr>
            <p:spPr bwMode="auto">
              <a:xfrm>
                <a:off x="1457" y="1294"/>
                <a:ext cx="326" cy="211"/>
              </a:xfrm>
              <a:custGeom>
                <a:avLst/>
                <a:gdLst>
                  <a:gd name="T0" fmla="*/ 0 w 867"/>
                  <a:gd name="T1" fmla="*/ 0 h 561"/>
                  <a:gd name="T2" fmla="*/ 0 w 867"/>
                  <a:gd name="T3" fmla="*/ 0 h 561"/>
                  <a:gd name="T4" fmla="*/ 0 w 867"/>
                  <a:gd name="T5" fmla="*/ 0 h 561"/>
                  <a:gd name="T6" fmla="*/ 0 w 867"/>
                  <a:gd name="T7" fmla="*/ 0 h 561"/>
                  <a:gd name="T8" fmla="*/ 0 w 867"/>
                  <a:gd name="T9" fmla="*/ 0 h 561"/>
                  <a:gd name="T10" fmla="*/ 0 w 867"/>
                  <a:gd name="T11" fmla="*/ 0 h 561"/>
                  <a:gd name="T12" fmla="*/ 0 w 867"/>
                  <a:gd name="T13" fmla="*/ 0 h 561"/>
                  <a:gd name="T14" fmla="*/ 0 w 867"/>
                  <a:gd name="T15" fmla="*/ 0 h 561"/>
                  <a:gd name="T16" fmla="*/ 0 w 867"/>
                  <a:gd name="T17" fmla="*/ 0 h 561"/>
                  <a:gd name="T18" fmla="*/ 0 w 867"/>
                  <a:gd name="T19" fmla="*/ 0 h 561"/>
                  <a:gd name="T20" fmla="*/ 0 w 867"/>
                  <a:gd name="T21" fmla="*/ 0 h 561"/>
                  <a:gd name="T22" fmla="*/ 0 w 867"/>
                  <a:gd name="T23" fmla="*/ 0 h 561"/>
                  <a:gd name="T24" fmla="*/ 0 w 867"/>
                  <a:gd name="T25" fmla="*/ 0 h 561"/>
                  <a:gd name="T26" fmla="*/ 0 w 867"/>
                  <a:gd name="T27" fmla="*/ 0 h 561"/>
                  <a:gd name="T28" fmla="*/ 0 w 867"/>
                  <a:gd name="T29" fmla="*/ 0 h 561"/>
                  <a:gd name="T30" fmla="*/ 0 w 867"/>
                  <a:gd name="T31" fmla="*/ 0 h 561"/>
                  <a:gd name="T32" fmla="*/ 0 w 867"/>
                  <a:gd name="T33" fmla="*/ 0 h 561"/>
                  <a:gd name="T34" fmla="*/ 0 w 867"/>
                  <a:gd name="T35" fmla="*/ 0 h 561"/>
                  <a:gd name="T36" fmla="*/ 0 w 867"/>
                  <a:gd name="T37" fmla="*/ 0 h 561"/>
                  <a:gd name="T38" fmla="*/ 0 w 867"/>
                  <a:gd name="T39" fmla="*/ 0 h 561"/>
                  <a:gd name="T40" fmla="*/ 0 w 867"/>
                  <a:gd name="T41" fmla="*/ 0 h 561"/>
                  <a:gd name="T42" fmla="*/ 0 w 867"/>
                  <a:gd name="T43" fmla="*/ 0 h 561"/>
                  <a:gd name="T44" fmla="*/ 0 w 867"/>
                  <a:gd name="T45" fmla="*/ 0 h 561"/>
                  <a:gd name="T46" fmla="*/ 0 w 867"/>
                  <a:gd name="T47" fmla="*/ 0 h 561"/>
                  <a:gd name="T48" fmla="*/ 0 w 867"/>
                  <a:gd name="T49" fmla="*/ 0 h 561"/>
                  <a:gd name="T50" fmla="*/ 0 w 867"/>
                  <a:gd name="T51" fmla="*/ 0 h 561"/>
                  <a:gd name="T52" fmla="*/ 0 w 867"/>
                  <a:gd name="T53" fmla="*/ 0 h 561"/>
                  <a:gd name="T54" fmla="*/ 0 w 867"/>
                  <a:gd name="T55" fmla="*/ 0 h 561"/>
                  <a:gd name="T56" fmla="*/ 0 w 867"/>
                  <a:gd name="T57" fmla="*/ 0 h 561"/>
                  <a:gd name="T58" fmla="*/ 0 w 867"/>
                  <a:gd name="T59" fmla="*/ 0 h 561"/>
                  <a:gd name="T60" fmla="*/ 0 w 867"/>
                  <a:gd name="T61" fmla="*/ 0 h 561"/>
                  <a:gd name="T62" fmla="*/ 0 w 867"/>
                  <a:gd name="T63" fmla="*/ 0 h 561"/>
                  <a:gd name="T64" fmla="*/ 0 w 867"/>
                  <a:gd name="T65" fmla="*/ 0 h 561"/>
                  <a:gd name="T66" fmla="*/ 0 w 867"/>
                  <a:gd name="T67" fmla="*/ 0 h 561"/>
                  <a:gd name="T68" fmla="*/ 0 w 867"/>
                  <a:gd name="T69" fmla="*/ 0 h 561"/>
                  <a:gd name="T70" fmla="*/ 0 w 867"/>
                  <a:gd name="T71" fmla="*/ 0 h 561"/>
                  <a:gd name="T72" fmla="*/ 0 w 867"/>
                  <a:gd name="T73" fmla="*/ 0 h 561"/>
                  <a:gd name="T74" fmla="*/ 0 w 867"/>
                  <a:gd name="T75" fmla="*/ 0 h 561"/>
                  <a:gd name="T76" fmla="*/ 0 w 867"/>
                  <a:gd name="T77" fmla="*/ 0 h 561"/>
                  <a:gd name="T78" fmla="*/ 0 w 867"/>
                  <a:gd name="T79" fmla="*/ 0 h 561"/>
                  <a:gd name="T80" fmla="*/ 0 w 867"/>
                  <a:gd name="T81" fmla="*/ 0 h 561"/>
                  <a:gd name="T82" fmla="*/ 0 w 867"/>
                  <a:gd name="T83" fmla="*/ 0 h 561"/>
                  <a:gd name="T84" fmla="*/ 0 w 867"/>
                  <a:gd name="T85" fmla="*/ 0 h 561"/>
                  <a:gd name="T86" fmla="*/ 0 w 867"/>
                  <a:gd name="T87" fmla="*/ 0 h 561"/>
                  <a:gd name="T88" fmla="*/ 0 w 867"/>
                  <a:gd name="T89" fmla="*/ 0 h 561"/>
                  <a:gd name="T90" fmla="*/ 0 w 867"/>
                  <a:gd name="T91" fmla="*/ 0 h 561"/>
                  <a:gd name="T92" fmla="*/ 0 w 867"/>
                  <a:gd name="T93" fmla="*/ 0 h 561"/>
                  <a:gd name="T94" fmla="*/ 0 w 867"/>
                  <a:gd name="T95" fmla="*/ 0 h 561"/>
                  <a:gd name="T96" fmla="*/ 0 w 867"/>
                  <a:gd name="T97" fmla="*/ 0 h 561"/>
                  <a:gd name="T98" fmla="*/ 0 w 867"/>
                  <a:gd name="T99" fmla="*/ 0 h 561"/>
                  <a:gd name="T100" fmla="*/ 0 w 867"/>
                  <a:gd name="T101" fmla="*/ 0 h 561"/>
                  <a:gd name="T102" fmla="*/ 0 w 867"/>
                  <a:gd name="T103" fmla="*/ 0 h 561"/>
                  <a:gd name="T104" fmla="*/ 0 w 867"/>
                  <a:gd name="T105" fmla="*/ 0 h 561"/>
                  <a:gd name="T106" fmla="*/ 0 w 867"/>
                  <a:gd name="T107" fmla="*/ 0 h 561"/>
                  <a:gd name="T108" fmla="*/ 0 w 867"/>
                  <a:gd name="T109" fmla="*/ 0 h 561"/>
                  <a:gd name="T110" fmla="*/ 0 w 867"/>
                  <a:gd name="T111" fmla="*/ 0 h 561"/>
                  <a:gd name="T112" fmla="*/ 0 w 867"/>
                  <a:gd name="T113" fmla="*/ 0 h 561"/>
                  <a:gd name="T114" fmla="*/ 0 w 867"/>
                  <a:gd name="T115" fmla="*/ 0 h 561"/>
                  <a:gd name="T116" fmla="*/ 0 w 867"/>
                  <a:gd name="T117" fmla="*/ 0 h 561"/>
                  <a:gd name="T118" fmla="*/ 0 w 867"/>
                  <a:gd name="T119" fmla="*/ 0 h 561"/>
                  <a:gd name="T120" fmla="*/ 0 w 867"/>
                  <a:gd name="T121" fmla="*/ 0 h 561"/>
                  <a:gd name="T122" fmla="*/ 0 w 867"/>
                  <a:gd name="T123" fmla="*/ 0 h 561"/>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867"/>
                  <a:gd name="T187" fmla="*/ 0 h 561"/>
                  <a:gd name="T188" fmla="*/ 867 w 867"/>
                  <a:gd name="T189" fmla="*/ 561 h 561"/>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867" h="561">
                    <a:moveTo>
                      <a:pt x="607" y="146"/>
                    </a:moveTo>
                    <a:lnTo>
                      <a:pt x="597" y="149"/>
                    </a:lnTo>
                    <a:lnTo>
                      <a:pt x="655" y="127"/>
                    </a:lnTo>
                    <a:lnTo>
                      <a:pt x="634" y="124"/>
                    </a:lnTo>
                    <a:lnTo>
                      <a:pt x="586" y="136"/>
                    </a:lnTo>
                    <a:lnTo>
                      <a:pt x="613" y="119"/>
                    </a:lnTo>
                    <a:lnTo>
                      <a:pt x="645" y="113"/>
                    </a:lnTo>
                    <a:lnTo>
                      <a:pt x="600" y="100"/>
                    </a:lnTo>
                    <a:lnTo>
                      <a:pt x="564" y="119"/>
                    </a:lnTo>
                    <a:lnTo>
                      <a:pt x="567" y="109"/>
                    </a:lnTo>
                    <a:lnTo>
                      <a:pt x="549" y="119"/>
                    </a:lnTo>
                    <a:lnTo>
                      <a:pt x="564" y="99"/>
                    </a:lnTo>
                    <a:lnTo>
                      <a:pt x="545" y="109"/>
                    </a:lnTo>
                    <a:lnTo>
                      <a:pt x="563" y="90"/>
                    </a:lnTo>
                    <a:lnTo>
                      <a:pt x="554" y="94"/>
                    </a:lnTo>
                    <a:lnTo>
                      <a:pt x="506" y="116"/>
                    </a:lnTo>
                    <a:lnTo>
                      <a:pt x="527" y="100"/>
                    </a:lnTo>
                    <a:lnTo>
                      <a:pt x="513" y="99"/>
                    </a:lnTo>
                    <a:lnTo>
                      <a:pt x="564" y="82"/>
                    </a:lnTo>
                    <a:lnTo>
                      <a:pt x="518" y="79"/>
                    </a:lnTo>
                    <a:lnTo>
                      <a:pt x="500" y="91"/>
                    </a:lnTo>
                    <a:lnTo>
                      <a:pt x="519" y="75"/>
                    </a:lnTo>
                    <a:lnTo>
                      <a:pt x="483" y="87"/>
                    </a:lnTo>
                    <a:lnTo>
                      <a:pt x="546" y="69"/>
                    </a:lnTo>
                    <a:lnTo>
                      <a:pt x="521" y="54"/>
                    </a:lnTo>
                    <a:lnTo>
                      <a:pt x="437" y="54"/>
                    </a:lnTo>
                    <a:lnTo>
                      <a:pt x="464" y="72"/>
                    </a:lnTo>
                    <a:lnTo>
                      <a:pt x="412" y="69"/>
                    </a:lnTo>
                    <a:lnTo>
                      <a:pt x="428" y="87"/>
                    </a:lnTo>
                    <a:lnTo>
                      <a:pt x="401" y="79"/>
                    </a:lnTo>
                    <a:lnTo>
                      <a:pt x="406" y="84"/>
                    </a:lnTo>
                    <a:lnTo>
                      <a:pt x="400" y="76"/>
                    </a:lnTo>
                    <a:lnTo>
                      <a:pt x="400" y="61"/>
                    </a:lnTo>
                    <a:lnTo>
                      <a:pt x="389" y="64"/>
                    </a:lnTo>
                    <a:lnTo>
                      <a:pt x="370" y="66"/>
                    </a:lnTo>
                    <a:lnTo>
                      <a:pt x="372" y="72"/>
                    </a:lnTo>
                    <a:lnTo>
                      <a:pt x="354" y="72"/>
                    </a:lnTo>
                    <a:lnTo>
                      <a:pt x="339" y="78"/>
                    </a:lnTo>
                    <a:lnTo>
                      <a:pt x="349" y="61"/>
                    </a:lnTo>
                    <a:lnTo>
                      <a:pt x="336" y="64"/>
                    </a:lnTo>
                    <a:lnTo>
                      <a:pt x="382" y="45"/>
                    </a:lnTo>
                    <a:lnTo>
                      <a:pt x="373" y="3"/>
                    </a:lnTo>
                    <a:lnTo>
                      <a:pt x="283" y="12"/>
                    </a:lnTo>
                    <a:lnTo>
                      <a:pt x="288" y="16"/>
                    </a:lnTo>
                    <a:lnTo>
                      <a:pt x="257" y="21"/>
                    </a:lnTo>
                    <a:lnTo>
                      <a:pt x="233" y="25"/>
                    </a:lnTo>
                    <a:lnTo>
                      <a:pt x="270" y="34"/>
                    </a:lnTo>
                    <a:lnTo>
                      <a:pt x="228" y="36"/>
                    </a:lnTo>
                    <a:lnTo>
                      <a:pt x="257" y="46"/>
                    </a:lnTo>
                    <a:lnTo>
                      <a:pt x="204" y="40"/>
                    </a:lnTo>
                    <a:lnTo>
                      <a:pt x="201" y="64"/>
                    </a:lnTo>
                    <a:lnTo>
                      <a:pt x="213" y="64"/>
                    </a:lnTo>
                    <a:lnTo>
                      <a:pt x="219" y="79"/>
                    </a:lnTo>
                    <a:lnTo>
                      <a:pt x="179" y="75"/>
                    </a:lnTo>
                    <a:lnTo>
                      <a:pt x="170" y="84"/>
                    </a:lnTo>
                    <a:lnTo>
                      <a:pt x="189" y="103"/>
                    </a:lnTo>
                    <a:lnTo>
                      <a:pt x="160" y="121"/>
                    </a:lnTo>
                    <a:lnTo>
                      <a:pt x="107" y="122"/>
                    </a:lnTo>
                    <a:lnTo>
                      <a:pt x="173" y="106"/>
                    </a:lnTo>
                    <a:lnTo>
                      <a:pt x="146" y="79"/>
                    </a:lnTo>
                    <a:lnTo>
                      <a:pt x="203" y="24"/>
                    </a:lnTo>
                    <a:lnTo>
                      <a:pt x="258" y="0"/>
                    </a:lnTo>
                    <a:lnTo>
                      <a:pt x="142" y="11"/>
                    </a:lnTo>
                    <a:lnTo>
                      <a:pt x="74" y="43"/>
                    </a:lnTo>
                    <a:lnTo>
                      <a:pt x="0" y="106"/>
                    </a:lnTo>
                    <a:lnTo>
                      <a:pt x="79" y="124"/>
                    </a:lnTo>
                    <a:lnTo>
                      <a:pt x="9" y="125"/>
                    </a:lnTo>
                    <a:lnTo>
                      <a:pt x="16" y="149"/>
                    </a:lnTo>
                    <a:lnTo>
                      <a:pt x="60" y="157"/>
                    </a:lnTo>
                    <a:lnTo>
                      <a:pt x="66" y="154"/>
                    </a:lnTo>
                    <a:lnTo>
                      <a:pt x="80" y="151"/>
                    </a:lnTo>
                    <a:lnTo>
                      <a:pt x="98" y="169"/>
                    </a:lnTo>
                    <a:lnTo>
                      <a:pt x="231" y="172"/>
                    </a:lnTo>
                    <a:lnTo>
                      <a:pt x="197" y="155"/>
                    </a:lnTo>
                    <a:lnTo>
                      <a:pt x="258" y="181"/>
                    </a:lnTo>
                    <a:lnTo>
                      <a:pt x="236" y="164"/>
                    </a:lnTo>
                    <a:lnTo>
                      <a:pt x="337" y="172"/>
                    </a:lnTo>
                    <a:lnTo>
                      <a:pt x="330" y="152"/>
                    </a:lnTo>
                    <a:lnTo>
                      <a:pt x="357" y="140"/>
                    </a:lnTo>
                    <a:lnTo>
                      <a:pt x="355" y="154"/>
                    </a:lnTo>
                    <a:lnTo>
                      <a:pt x="380" y="161"/>
                    </a:lnTo>
                    <a:lnTo>
                      <a:pt x="370" y="178"/>
                    </a:lnTo>
                    <a:lnTo>
                      <a:pt x="398" y="181"/>
                    </a:lnTo>
                    <a:lnTo>
                      <a:pt x="391" y="188"/>
                    </a:lnTo>
                    <a:lnTo>
                      <a:pt x="406" y="185"/>
                    </a:lnTo>
                    <a:lnTo>
                      <a:pt x="413" y="212"/>
                    </a:lnTo>
                    <a:lnTo>
                      <a:pt x="380" y="222"/>
                    </a:lnTo>
                    <a:lnTo>
                      <a:pt x="379" y="231"/>
                    </a:lnTo>
                    <a:lnTo>
                      <a:pt x="424" y="216"/>
                    </a:lnTo>
                    <a:lnTo>
                      <a:pt x="443" y="219"/>
                    </a:lnTo>
                    <a:lnTo>
                      <a:pt x="458" y="240"/>
                    </a:lnTo>
                    <a:lnTo>
                      <a:pt x="470" y="230"/>
                    </a:lnTo>
                    <a:lnTo>
                      <a:pt x="466" y="251"/>
                    </a:lnTo>
                    <a:lnTo>
                      <a:pt x="486" y="252"/>
                    </a:lnTo>
                    <a:lnTo>
                      <a:pt x="477" y="306"/>
                    </a:lnTo>
                    <a:lnTo>
                      <a:pt x="445" y="324"/>
                    </a:lnTo>
                    <a:lnTo>
                      <a:pt x="500" y="328"/>
                    </a:lnTo>
                    <a:lnTo>
                      <a:pt x="524" y="310"/>
                    </a:lnTo>
                    <a:lnTo>
                      <a:pt x="563" y="337"/>
                    </a:lnTo>
                    <a:lnTo>
                      <a:pt x="546" y="351"/>
                    </a:lnTo>
                    <a:lnTo>
                      <a:pt x="506" y="351"/>
                    </a:lnTo>
                    <a:lnTo>
                      <a:pt x="488" y="355"/>
                    </a:lnTo>
                    <a:lnTo>
                      <a:pt x="498" y="334"/>
                    </a:lnTo>
                    <a:lnTo>
                      <a:pt x="422" y="333"/>
                    </a:lnTo>
                    <a:lnTo>
                      <a:pt x="372" y="352"/>
                    </a:lnTo>
                    <a:lnTo>
                      <a:pt x="380" y="382"/>
                    </a:lnTo>
                    <a:lnTo>
                      <a:pt x="297" y="397"/>
                    </a:lnTo>
                    <a:lnTo>
                      <a:pt x="303" y="409"/>
                    </a:lnTo>
                    <a:lnTo>
                      <a:pt x="295" y="415"/>
                    </a:lnTo>
                    <a:lnTo>
                      <a:pt x="295" y="396"/>
                    </a:lnTo>
                    <a:lnTo>
                      <a:pt x="234" y="391"/>
                    </a:lnTo>
                    <a:lnTo>
                      <a:pt x="188" y="427"/>
                    </a:lnTo>
                    <a:lnTo>
                      <a:pt x="233" y="442"/>
                    </a:lnTo>
                    <a:lnTo>
                      <a:pt x="279" y="433"/>
                    </a:lnTo>
                    <a:lnTo>
                      <a:pt x="285" y="428"/>
                    </a:lnTo>
                    <a:lnTo>
                      <a:pt x="318" y="430"/>
                    </a:lnTo>
                    <a:lnTo>
                      <a:pt x="328" y="410"/>
                    </a:lnTo>
                    <a:lnTo>
                      <a:pt x="337" y="422"/>
                    </a:lnTo>
                    <a:lnTo>
                      <a:pt x="337" y="439"/>
                    </a:lnTo>
                    <a:lnTo>
                      <a:pt x="360" y="425"/>
                    </a:lnTo>
                    <a:lnTo>
                      <a:pt x="374" y="427"/>
                    </a:lnTo>
                    <a:lnTo>
                      <a:pt x="367" y="446"/>
                    </a:lnTo>
                    <a:lnTo>
                      <a:pt x="389" y="461"/>
                    </a:lnTo>
                    <a:lnTo>
                      <a:pt x="392" y="473"/>
                    </a:lnTo>
                    <a:lnTo>
                      <a:pt x="418" y="478"/>
                    </a:lnTo>
                    <a:lnTo>
                      <a:pt x="392" y="487"/>
                    </a:lnTo>
                    <a:lnTo>
                      <a:pt x="413" y="501"/>
                    </a:lnTo>
                    <a:lnTo>
                      <a:pt x="457" y="522"/>
                    </a:lnTo>
                    <a:lnTo>
                      <a:pt x="516" y="542"/>
                    </a:lnTo>
                    <a:lnTo>
                      <a:pt x="575" y="561"/>
                    </a:lnTo>
                    <a:lnTo>
                      <a:pt x="573" y="537"/>
                    </a:lnTo>
                    <a:lnTo>
                      <a:pt x="540" y="503"/>
                    </a:lnTo>
                    <a:lnTo>
                      <a:pt x="507" y="469"/>
                    </a:lnTo>
                    <a:lnTo>
                      <a:pt x="548" y="488"/>
                    </a:lnTo>
                    <a:lnTo>
                      <a:pt x="555" y="473"/>
                    </a:lnTo>
                    <a:lnTo>
                      <a:pt x="580" y="501"/>
                    </a:lnTo>
                    <a:lnTo>
                      <a:pt x="586" y="495"/>
                    </a:lnTo>
                    <a:lnTo>
                      <a:pt x="598" y="506"/>
                    </a:lnTo>
                    <a:lnTo>
                      <a:pt x="625" y="516"/>
                    </a:lnTo>
                    <a:lnTo>
                      <a:pt x="633" y="524"/>
                    </a:lnTo>
                    <a:lnTo>
                      <a:pt x="634" y="509"/>
                    </a:lnTo>
                    <a:lnTo>
                      <a:pt x="648" y="506"/>
                    </a:lnTo>
                    <a:lnTo>
                      <a:pt x="654" y="473"/>
                    </a:lnTo>
                    <a:lnTo>
                      <a:pt x="664" y="485"/>
                    </a:lnTo>
                    <a:lnTo>
                      <a:pt x="670" y="469"/>
                    </a:lnTo>
                    <a:lnTo>
                      <a:pt x="673" y="455"/>
                    </a:lnTo>
                    <a:lnTo>
                      <a:pt x="663" y="451"/>
                    </a:lnTo>
                    <a:lnTo>
                      <a:pt x="660" y="442"/>
                    </a:lnTo>
                    <a:lnTo>
                      <a:pt x="664" y="431"/>
                    </a:lnTo>
                    <a:lnTo>
                      <a:pt x="658" y="424"/>
                    </a:lnTo>
                    <a:lnTo>
                      <a:pt x="649" y="419"/>
                    </a:lnTo>
                    <a:lnTo>
                      <a:pt x="639" y="418"/>
                    </a:lnTo>
                    <a:lnTo>
                      <a:pt x="628" y="404"/>
                    </a:lnTo>
                    <a:lnTo>
                      <a:pt x="622" y="410"/>
                    </a:lnTo>
                    <a:lnTo>
                      <a:pt x="630" y="397"/>
                    </a:lnTo>
                    <a:lnTo>
                      <a:pt x="619" y="401"/>
                    </a:lnTo>
                    <a:lnTo>
                      <a:pt x="621" y="390"/>
                    </a:lnTo>
                    <a:lnTo>
                      <a:pt x="621" y="375"/>
                    </a:lnTo>
                    <a:lnTo>
                      <a:pt x="598" y="378"/>
                    </a:lnTo>
                    <a:lnTo>
                      <a:pt x="603" y="369"/>
                    </a:lnTo>
                    <a:lnTo>
                      <a:pt x="601" y="360"/>
                    </a:lnTo>
                    <a:lnTo>
                      <a:pt x="594" y="345"/>
                    </a:lnTo>
                    <a:lnTo>
                      <a:pt x="622" y="364"/>
                    </a:lnTo>
                    <a:lnTo>
                      <a:pt x="634" y="354"/>
                    </a:lnTo>
                    <a:lnTo>
                      <a:pt x="630" y="339"/>
                    </a:lnTo>
                    <a:lnTo>
                      <a:pt x="649" y="337"/>
                    </a:lnTo>
                    <a:lnTo>
                      <a:pt x="645" y="331"/>
                    </a:lnTo>
                    <a:lnTo>
                      <a:pt x="664" y="337"/>
                    </a:lnTo>
                    <a:lnTo>
                      <a:pt x="694" y="351"/>
                    </a:lnTo>
                    <a:lnTo>
                      <a:pt x="706" y="343"/>
                    </a:lnTo>
                    <a:lnTo>
                      <a:pt x="682" y="361"/>
                    </a:lnTo>
                    <a:lnTo>
                      <a:pt x="748" y="342"/>
                    </a:lnTo>
                    <a:lnTo>
                      <a:pt x="718" y="358"/>
                    </a:lnTo>
                    <a:lnTo>
                      <a:pt x="689" y="375"/>
                    </a:lnTo>
                    <a:lnTo>
                      <a:pt x="701" y="376"/>
                    </a:lnTo>
                    <a:lnTo>
                      <a:pt x="695" y="387"/>
                    </a:lnTo>
                    <a:lnTo>
                      <a:pt x="716" y="385"/>
                    </a:lnTo>
                    <a:lnTo>
                      <a:pt x="709" y="401"/>
                    </a:lnTo>
                    <a:lnTo>
                      <a:pt x="719" y="393"/>
                    </a:lnTo>
                    <a:lnTo>
                      <a:pt x="731" y="401"/>
                    </a:lnTo>
                    <a:lnTo>
                      <a:pt x="749" y="404"/>
                    </a:lnTo>
                    <a:lnTo>
                      <a:pt x="751" y="384"/>
                    </a:lnTo>
                    <a:lnTo>
                      <a:pt x="754" y="381"/>
                    </a:lnTo>
                    <a:lnTo>
                      <a:pt x="769" y="363"/>
                    </a:lnTo>
                    <a:lnTo>
                      <a:pt x="783" y="376"/>
                    </a:lnTo>
                    <a:lnTo>
                      <a:pt x="792" y="366"/>
                    </a:lnTo>
                    <a:lnTo>
                      <a:pt x="809" y="363"/>
                    </a:lnTo>
                    <a:lnTo>
                      <a:pt x="797" y="357"/>
                    </a:lnTo>
                    <a:lnTo>
                      <a:pt x="824" y="352"/>
                    </a:lnTo>
                    <a:lnTo>
                      <a:pt x="806" y="348"/>
                    </a:lnTo>
                    <a:lnTo>
                      <a:pt x="827" y="340"/>
                    </a:lnTo>
                    <a:lnTo>
                      <a:pt x="852" y="339"/>
                    </a:lnTo>
                    <a:lnTo>
                      <a:pt x="852" y="336"/>
                    </a:lnTo>
                    <a:lnTo>
                      <a:pt x="846" y="328"/>
                    </a:lnTo>
                    <a:lnTo>
                      <a:pt x="867" y="328"/>
                    </a:lnTo>
                    <a:lnTo>
                      <a:pt x="839" y="313"/>
                    </a:lnTo>
                    <a:lnTo>
                      <a:pt x="830" y="322"/>
                    </a:lnTo>
                    <a:lnTo>
                      <a:pt x="818" y="322"/>
                    </a:lnTo>
                    <a:lnTo>
                      <a:pt x="818" y="313"/>
                    </a:lnTo>
                    <a:lnTo>
                      <a:pt x="791" y="325"/>
                    </a:lnTo>
                    <a:lnTo>
                      <a:pt x="789" y="319"/>
                    </a:lnTo>
                    <a:lnTo>
                      <a:pt x="809" y="299"/>
                    </a:lnTo>
                    <a:lnTo>
                      <a:pt x="797" y="306"/>
                    </a:lnTo>
                    <a:lnTo>
                      <a:pt x="758" y="304"/>
                    </a:lnTo>
                    <a:lnTo>
                      <a:pt x="785" y="299"/>
                    </a:lnTo>
                    <a:lnTo>
                      <a:pt x="755" y="301"/>
                    </a:lnTo>
                    <a:lnTo>
                      <a:pt x="778" y="297"/>
                    </a:lnTo>
                    <a:lnTo>
                      <a:pt x="758" y="296"/>
                    </a:lnTo>
                    <a:lnTo>
                      <a:pt x="789" y="290"/>
                    </a:lnTo>
                    <a:lnTo>
                      <a:pt x="788" y="285"/>
                    </a:lnTo>
                    <a:lnTo>
                      <a:pt x="767" y="278"/>
                    </a:lnTo>
                    <a:lnTo>
                      <a:pt x="760" y="276"/>
                    </a:lnTo>
                    <a:lnTo>
                      <a:pt x="769" y="261"/>
                    </a:lnTo>
                    <a:lnTo>
                      <a:pt x="746" y="278"/>
                    </a:lnTo>
                    <a:lnTo>
                      <a:pt x="739" y="266"/>
                    </a:lnTo>
                    <a:lnTo>
                      <a:pt x="725" y="273"/>
                    </a:lnTo>
                    <a:lnTo>
                      <a:pt x="734" y="263"/>
                    </a:lnTo>
                    <a:lnTo>
                      <a:pt x="710" y="272"/>
                    </a:lnTo>
                    <a:lnTo>
                      <a:pt x="724" y="258"/>
                    </a:lnTo>
                    <a:lnTo>
                      <a:pt x="706" y="258"/>
                    </a:lnTo>
                    <a:lnTo>
                      <a:pt x="691" y="252"/>
                    </a:lnTo>
                    <a:lnTo>
                      <a:pt x="673" y="249"/>
                    </a:lnTo>
                    <a:lnTo>
                      <a:pt x="703" y="245"/>
                    </a:lnTo>
                    <a:lnTo>
                      <a:pt x="649" y="234"/>
                    </a:lnTo>
                    <a:lnTo>
                      <a:pt x="676" y="231"/>
                    </a:lnTo>
                    <a:lnTo>
                      <a:pt x="648" y="225"/>
                    </a:lnTo>
                    <a:lnTo>
                      <a:pt x="689" y="227"/>
                    </a:lnTo>
                    <a:lnTo>
                      <a:pt x="675" y="221"/>
                    </a:lnTo>
                    <a:lnTo>
                      <a:pt x="698" y="216"/>
                    </a:lnTo>
                    <a:lnTo>
                      <a:pt x="658" y="212"/>
                    </a:lnTo>
                    <a:lnTo>
                      <a:pt x="675" y="207"/>
                    </a:lnTo>
                    <a:lnTo>
                      <a:pt x="658" y="206"/>
                    </a:lnTo>
                    <a:lnTo>
                      <a:pt x="688" y="205"/>
                    </a:lnTo>
                    <a:lnTo>
                      <a:pt x="661" y="200"/>
                    </a:lnTo>
                    <a:lnTo>
                      <a:pt x="739" y="207"/>
                    </a:lnTo>
                    <a:lnTo>
                      <a:pt x="679" y="190"/>
                    </a:lnTo>
                    <a:lnTo>
                      <a:pt x="637" y="190"/>
                    </a:lnTo>
                    <a:lnTo>
                      <a:pt x="739" y="182"/>
                    </a:lnTo>
                    <a:lnTo>
                      <a:pt x="719" y="155"/>
                    </a:lnTo>
                    <a:lnTo>
                      <a:pt x="661" y="179"/>
                    </a:lnTo>
                    <a:lnTo>
                      <a:pt x="634" y="185"/>
                    </a:lnTo>
                    <a:lnTo>
                      <a:pt x="697" y="160"/>
                    </a:lnTo>
                    <a:lnTo>
                      <a:pt x="637" y="170"/>
                    </a:lnTo>
                    <a:lnTo>
                      <a:pt x="721" y="145"/>
                    </a:lnTo>
                    <a:lnTo>
                      <a:pt x="673" y="137"/>
                    </a:lnTo>
                    <a:lnTo>
                      <a:pt x="655" y="140"/>
                    </a:lnTo>
                    <a:lnTo>
                      <a:pt x="676" y="130"/>
                    </a:lnTo>
                    <a:lnTo>
                      <a:pt x="622" y="146"/>
                    </a:lnTo>
                    <a:lnTo>
                      <a:pt x="591" y="169"/>
                    </a:lnTo>
                    <a:lnTo>
                      <a:pt x="607" y="146"/>
                    </a:lnTo>
                    <a:close/>
                  </a:path>
                </a:pathLst>
              </a:custGeom>
              <a:solidFill>
                <a:srgbClr val="FF8080"/>
              </a:solidFill>
              <a:ln w="0" cap="flat" cmpd="sng">
                <a:noFill/>
                <a:prstDash val="solid"/>
                <a:round/>
                <a:headEnd type="none" w="med" len="med"/>
                <a:tailEnd type="none" w="med" len="med"/>
              </a:ln>
            </p:spPr>
            <p:txBody>
              <a:bodyPr/>
              <a:lstStyle/>
              <a:p>
                <a:endParaRPr lang="en-US" sz="2200" dirty="0">
                  <a:cs typeface="Calibri" pitchFamily="34" charset="0"/>
                </a:endParaRPr>
              </a:p>
            </p:txBody>
          </p:sp>
          <p:sp>
            <p:nvSpPr>
              <p:cNvPr id="376" name="Freeform 362"/>
              <p:cNvSpPr>
                <a:spLocks noChangeAspect="1"/>
              </p:cNvSpPr>
              <p:nvPr/>
            </p:nvSpPr>
            <p:spPr bwMode="auto">
              <a:xfrm>
                <a:off x="1553" y="1160"/>
                <a:ext cx="397" cy="92"/>
              </a:xfrm>
              <a:custGeom>
                <a:avLst/>
                <a:gdLst>
                  <a:gd name="T0" fmla="*/ 0 w 1058"/>
                  <a:gd name="T1" fmla="*/ 0 h 244"/>
                  <a:gd name="T2" fmla="*/ 0 w 1058"/>
                  <a:gd name="T3" fmla="*/ 0 h 244"/>
                  <a:gd name="T4" fmla="*/ 0 w 1058"/>
                  <a:gd name="T5" fmla="*/ 0 h 244"/>
                  <a:gd name="T6" fmla="*/ 0 w 1058"/>
                  <a:gd name="T7" fmla="*/ 0 h 244"/>
                  <a:gd name="T8" fmla="*/ 0 w 1058"/>
                  <a:gd name="T9" fmla="*/ 0 h 244"/>
                  <a:gd name="T10" fmla="*/ 0 w 1058"/>
                  <a:gd name="T11" fmla="*/ 0 h 244"/>
                  <a:gd name="T12" fmla="*/ 0 w 1058"/>
                  <a:gd name="T13" fmla="*/ 0 h 244"/>
                  <a:gd name="T14" fmla="*/ 0 w 1058"/>
                  <a:gd name="T15" fmla="*/ 0 h 244"/>
                  <a:gd name="T16" fmla="*/ 0 w 1058"/>
                  <a:gd name="T17" fmla="*/ 0 h 244"/>
                  <a:gd name="T18" fmla="*/ 0 w 1058"/>
                  <a:gd name="T19" fmla="*/ 0 h 244"/>
                  <a:gd name="T20" fmla="*/ 0 w 1058"/>
                  <a:gd name="T21" fmla="*/ 0 h 244"/>
                  <a:gd name="T22" fmla="*/ 0 w 1058"/>
                  <a:gd name="T23" fmla="*/ 0 h 244"/>
                  <a:gd name="T24" fmla="*/ 0 w 1058"/>
                  <a:gd name="T25" fmla="*/ 0 h 244"/>
                  <a:gd name="T26" fmla="*/ 0 w 1058"/>
                  <a:gd name="T27" fmla="*/ 0 h 244"/>
                  <a:gd name="T28" fmla="*/ 0 w 1058"/>
                  <a:gd name="T29" fmla="*/ 0 h 244"/>
                  <a:gd name="T30" fmla="*/ 0 w 1058"/>
                  <a:gd name="T31" fmla="*/ 0 h 244"/>
                  <a:gd name="T32" fmla="*/ 0 w 1058"/>
                  <a:gd name="T33" fmla="*/ 0 h 244"/>
                  <a:gd name="T34" fmla="*/ 0 w 1058"/>
                  <a:gd name="T35" fmla="*/ 0 h 244"/>
                  <a:gd name="T36" fmla="*/ 0 w 1058"/>
                  <a:gd name="T37" fmla="*/ 0 h 244"/>
                  <a:gd name="T38" fmla="*/ 0 w 1058"/>
                  <a:gd name="T39" fmla="*/ 0 h 244"/>
                  <a:gd name="T40" fmla="*/ 0 w 1058"/>
                  <a:gd name="T41" fmla="*/ 0 h 244"/>
                  <a:gd name="T42" fmla="*/ 0 w 1058"/>
                  <a:gd name="T43" fmla="*/ 0 h 244"/>
                  <a:gd name="T44" fmla="*/ 0 w 1058"/>
                  <a:gd name="T45" fmla="*/ 0 h 244"/>
                  <a:gd name="T46" fmla="*/ 0 w 1058"/>
                  <a:gd name="T47" fmla="*/ 0 h 244"/>
                  <a:gd name="T48" fmla="*/ 0 w 1058"/>
                  <a:gd name="T49" fmla="*/ 0 h 244"/>
                  <a:gd name="T50" fmla="*/ 0 w 1058"/>
                  <a:gd name="T51" fmla="*/ 0 h 244"/>
                  <a:gd name="T52" fmla="*/ 0 w 1058"/>
                  <a:gd name="T53" fmla="*/ 0 h 244"/>
                  <a:gd name="T54" fmla="*/ 0 w 1058"/>
                  <a:gd name="T55" fmla="*/ 0 h 244"/>
                  <a:gd name="T56" fmla="*/ 0 w 1058"/>
                  <a:gd name="T57" fmla="*/ 0 h 244"/>
                  <a:gd name="T58" fmla="*/ 0 w 1058"/>
                  <a:gd name="T59" fmla="*/ 0 h 244"/>
                  <a:gd name="T60" fmla="*/ 0 w 1058"/>
                  <a:gd name="T61" fmla="*/ 0 h 244"/>
                  <a:gd name="T62" fmla="*/ 0 w 1058"/>
                  <a:gd name="T63" fmla="*/ 0 h 244"/>
                  <a:gd name="T64" fmla="*/ 0 w 1058"/>
                  <a:gd name="T65" fmla="*/ 0 h 244"/>
                  <a:gd name="T66" fmla="*/ 0 w 1058"/>
                  <a:gd name="T67" fmla="*/ 0 h 244"/>
                  <a:gd name="T68" fmla="*/ 0 w 1058"/>
                  <a:gd name="T69" fmla="*/ 0 h 244"/>
                  <a:gd name="T70" fmla="*/ 0 w 1058"/>
                  <a:gd name="T71" fmla="*/ 0 h 244"/>
                  <a:gd name="T72" fmla="*/ 0 w 1058"/>
                  <a:gd name="T73" fmla="*/ 0 h 244"/>
                  <a:gd name="T74" fmla="*/ 0 w 1058"/>
                  <a:gd name="T75" fmla="*/ 0 h 244"/>
                  <a:gd name="T76" fmla="*/ 0 w 1058"/>
                  <a:gd name="T77" fmla="*/ 0 h 244"/>
                  <a:gd name="T78" fmla="*/ 0 w 1058"/>
                  <a:gd name="T79" fmla="*/ 0 h 244"/>
                  <a:gd name="T80" fmla="*/ 0 w 1058"/>
                  <a:gd name="T81" fmla="*/ 0 h 244"/>
                  <a:gd name="T82" fmla="*/ 0 w 1058"/>
                  <a:gd name="T83" fmla="*/ 0 h 244"/>
                  <a:gd name="T84" fmla="*/ 0 w 1058"/>
                  <a:gd name="T85" fmla="*/ 0 h 244"/>
                  <a:gd name="T86" fmla="*/ 0 w 1058"/>
                  <a:gd name="T87" fmla="*/ 0 h 244"/>
                  <a:gd name="T88" fmla="*/ 0 w 1058"/>
                  <a:gd name="T89" fmla="*/ 0 h 244"/>
                  <a:gd name="T90" fmla="*/ 0 w 1058"/>
                  <a:gd name="T91" fmla="*/ 0 h 244"/>
                  <a:gd name="T92" fmla="*/ 0 w 1058"/>
                  <a:gd name="T93" fmla="*/ 0 h 244"/>
                  <a:gd name="T94" fmla="*/ 0 w 1058"/>
                  <a:gd name="T95" fmla="*/ 0 h 244"/>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1058"/>
                  <a:gd name="T145" fmla="*/ 0 h 244"/>
                  <a:gd name="T146" fmla="*/ 1058 w 1058"/>
                  <a:gd name="T147" fmla="*/ 244 h 244"/>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1058" h="244">
                    <a:moveTo>
                      <a:pt x="264" y="178"/>
                    </a:moveTo>
                    <a:lnTo>
                      <a:pt x="195" y="200"/>
                    </a:lnTo>
                    <a:lnTo>
                      <a:pt x="158" y="182"/>
                    </a:lnTo>
                    <a:lnTo>
                      <a:pt x="191" y="171"/>
                    </a:lnTo>
                    <a:lnTo>
                      <a:pt x="126" y="160"/>
                    </a:lnTo>
                    <a:lnTo>
                      <a:pt x="291" y="144"/>
                    </a:lnTo>
                    <a:lnTo>
                      <a:pt x="219" y="96"/>
                    </a:lnTo>
                    <a:lnTo>
                      <a:pt x="316" y="91"/>
                    </a:lnTo>
                    <a:lnTo>
                      <a:pt x="358" y="108"/>
                    </a:lnTo>
                    <a:lnTo>
                      <a:pt x="332" y="88"/>
                    </a:lnTo>
                    <a:lnTo>
                      <a:pt x="483" y="69"/>
                    </a:lnTo>
                    <a:lnTo>
                      <a:pt x="562" y="51"/>
                    </a:lnTo>
                    <a:lnTo>
                      <a:pt x="403" y="65"/>
                    </a:lnTo>
                    <a:lnTo>
                      <a:pt x="241" y="78"/>
                    </a:lnTo>
                    <a:lnTo>
                      <a:pt x="379" y="60"/>
                    </a:lnTo>
                    <a:lnTo>
                      <a:pt x="216" y="78"/>
                    </a:lnTo>
                    <a:lnTo>
                      <a:pt x="168" y="69"/>
                    </a:lnTo>
                    <a:lnTo>
                      <a:pt x="319" y="56"/>
                    </a:lnTo>
                    <a:lnTo>
                      <a:pt x="158" y="59"/>
                    </a:lnTo>
                    <a:lnTo>
                      <a:pt x="258" y="50"/>
                    </a:lnTo>
                    <a:lnTo>
                      <a:pt x="132" y="45"/>
                    </a:lnTo>
                    <a:lnTo>
                      <a:pt x="300" y="27"/>
                    </a:lnTo>
                    <a:lnTo>
                      <a:pt x="506" y="38"/>
                    </a:lnTo>
                    <a:lnTo>
                      <a:pt x="480" y="6"/>
                    </a:lnTo>
                    <a:lnTo>
                      <a:pt x="646" y="12"/>
                    </a:lnTo>
                    <a:lnTo>
                      <a:pt x="607" y="0"/>
                    </a:lnTo>
                    <a:lnTo>
                      <a:pt x="831" y="12"/>
                    </a:lnTo>
                    <a:lnTo>
                      <a:pt x="1058" y="23"/>
                    </a:lnTo>
                    <a:lnTo>
                      <a:pt x="909" y="42"/>
                    </a:lnTo>
                    <a:lnTo>
                      <a:pt x="756" y="63"/>
                    </a:lnTo>
                    <a:lnTo>
                      <a:pt x="932" y="50"/>
                    </a:lnTo>
                    <a:lnTo>
                      <a:pt x="773" y="78"/>
                    </a:lnTo>
                    <a:lnTo>
                      <a:pt x="607" y="111"/>
                    </a:lnTo>
                    <a:lnTo>
                      <a:pt x="455" y="124"/>
                    </a:lnTo>
                    <a:lnTo>
                      <a:pt x="543" y="139"/>
                    </a:lnTo>
                    <a:lnTo>
                      <a:pt x="425" y="148"/>
                    </a:lnTo>
                    <a:lnTo>
                      <a:pt x="522" y="154"/>
                    </a:lnTo>
                    <a:lnTo>
                      <a:pt x="386" y="182"/>
                    </a:lnTo>
                    <a:lnTo>
                      <a:pt x="376" y="202"/>
                    </a:lnTo>
                    <a:lnTo>
                      <a:pt x="267" y="208"/>
                    </a:lnTo>
                    <a:lnTo>
                      <a:pt x="352" y="235"/>
                    </a:lnTo>
                    <a:lnTo>
                      <a:pt x="243" y="244"/>
                    </a:lnTo>
                    <a:lnTo>
                      <a:pt x="120" y="241"/>
                    </a:lnTo>
                    <a:lnTo>
                      <a:pt x="0" y="238"/>
                    </a:lnTo>
                    <a:lnTo>
                      <a:pt x="83" y="211"/>
                    </a:lnTo>
                    <a:lnTo>
                      <a:pt x="67" y="191"/>
                    </a:lnTo>
                    <a:lnTo>
                      <a:pt x="195" y="205"/>
                    </a:lnTo>
                    <a:lnTo>
                      <a:pt x="264" y="178"/>
                    </a:lnTo>
                    <a:close/>
                  </a:path>
                </a:pathLst>
              </a:custGeom>
              <a:solidFill>
                <a:srgbClr val="FF8080"/>
              </a:solidFill>
              <a:ln w="0" cap="flat" cmpd="sng">
                <a:noFill/>
                <a:prstDash val="solid"/>
                <a:round/>
                <a:headEnd type="none" w="med" len="med"/>
                <a:tailEnd type="none" w="med" len="med"/>
              </a:ln>
            </p:spPr>
            <p:txBody>
              <a:bodyPr/>
              <a:lstStyle/>
              <a:p>
                <a:endParaRPr lang="en-US" sz="2200" dirty="0">
                  <a:cs typeface="Calibri" pitchFamily="34" charset="0"/>
                </a:endParaRPr>
              </a:p>
            </p:txBody>
          </p:sp>
          <p:sp>
            <p:nvSpPr>
              <p:cNvPr id="377" name="Freeform 363"/>
              <p:cNvSpPr>
                <a:spLocks noChangeAspect="1"/>
              </p:cNvSpPr>
              <p:nvPr/>
            </p:nvSpPr>
            <p:spPr bwMode="auto">
              <a:xfrm>
                <a:off x="1072" y="1301"/>
                <a:ext cx="220" cy="83"/>
              </a:xfrm>
              <a:custGeom>
                <a:avLst/>
                <a:gdLst>
                  <a:gd name="T0" fmla="*/ 0 w 585"/>
                  <a:gd name="T1" fmla="*/ 0 h 222"/>
                  <a:gd name="T2" fmla="*/ 0 w 585"/>
                  <a:gd name="T3" fmla="*/ 0 h 222"/>
                  <a:gd name="T4" fmla="*/ 0 w 585"/>
                  <a:gd name="T5" fmla="*/ 0 h 222"/>
                  <a:gd name="T6" fmla="*/ 0 w 585"/>
                  <a:gd name="T7" fmla="*/ 0 h 222"/>
                  <a:gd name="T8" fmla="*/ 0 w 585"/>
                  <a:gd name="T9" fmla="*/ 0 h 222"/>
                  <a:gd name="T10" fmla="*/ 0 w 585"/>
                  <a:gd name="T11" fmla="*/ 0 h 222"/>
                  <a:gd name="T12" fmla="*/ 0 w 585"/>
                  <a:gd name="T13" fmla="*/ 0 h 222"/>
                  <a:gd name="T14" fmla="*/ 0 w 585"/>
                  <a:gd name="T15" fmla="*/ 0 h 222"/>
                  <a:gd name="T16" fmla="*/ 0 w 585"/>
                  <a:gd name="T17" fmla="*/ 0 h 222"/>
                  <a:gd name="T18" fmla="*/ 0 w 585"/>
                  <a:gd name="T19" fmla="*/ 0 h 222"/>
                  <a:gd name="T20" fmla="*/ 0 w 585"/>
                  <a:gd name="T21" fmla="*/ 0 h 222"/>
                  <a:gd name="T22" fmla="*/ 0 w 585"/>
                  <a:gd name="T23" fmla="*/ 0 h 222"/>
                  <a:gd name="T24" fmla="*/ 0 w 585"/>
                  <a:gd name="T25" fmla="*/ 0 h 222"/>
                  <a:gd name="T26" fmla="*/ 0 w 585"/>
                  <a:gd name="T27" fmla="*/ 0 h 222"/>
                  <a:gd name="T28" fmla="*/ 0 w 585"/>
                  <a:gd name="T29" fmla="*/ 0 h 222"/>
                  <a:gd name="T30" fmla="*/ 0 w 585"/>
                  <a:gd name="T31" fmla="*/ 0 h 222"/>
                  <a:gd name="T32" fmla="*/ 0 w 585"/>
                  <a:gd name="T33" fmla="*/ 0 h 222"/>
                  <a:gd name="T34" fmla="*/ 0 w 585"/>
                  <a:gd name="T35" fmla="*/ 0 h 222"/>
                  <a:gd name="T36" fmla="*/ 0 w 585"/>
                  <a:gd name="T37" fmla="*/ 0 h 222"/>
                  <a:gd name="T38" fmla="*/ 0 w 585"/>
                  <a:gd name="T39" fmla="*/ 0 h 222"/>
                  <a:gd name="T40" fmla="*/ 0 w 585"/>
                  <a:gd name="T41" fmla="*/ 0 h 222"/>
                  <a:gd name="T42" fmla="*/ 0 w 585"/>
                  <a:gd name="T43" fmla="*/ 0 h 222"/>
                  <a:gd name="T44" fmla="*/ 0 w 585"/>
                  <a:gd name="T45" fmla="*/ 0 h 222"/>
                  <a:gd name="T46" fmla="*/ 0 w 585"/>
                  <a:gd name="T47" fmla="*/ 0 h 222"/>
                  <a:gd name="T48" fmla="*/ 0 w 585"/>
                  <a:gd name="T49" fmla="*/ 0 h 222"/>
                  <a:gd name="T50" fmla="*/ 0 w 585"/>
                  <a:gd name="T51" fmla="*/ 0 h 222"/>
                  <a:gd name="T52" fmla="*/ 0 w 585"/>
                  <a:gd name="T53" fmla="*/ 0 h 222"/>
                  <a:gd name="T54" fmla="*/ 0 w 585"/>
                  <a:gd name="T55" fmla="*/ 0 h 222"/>
                  <a:gd name="T56" fmla="*/ 0 w 585"/>
                  <a:gd name="T57" fmla="*/ 0 h 222"/>
                  <a:gd name="T58" fmla="*/ 0 w 585"/>
                  <a:gd name="T59" fmla="*/ 0 h 222"/>
                  <a:gd name="T60" fmla="*/ 0 w 585"/>
                  <a:gd name="T61" fmla="*/ 0 h 222"/>
                  <a:gd name="T62" fmla="*/ 0 w 585"/>
                  <a:gd name="T63" fmla="*/ 0 h 222"/>
                  <a:gd name="T64" fmla="*/ 0 w 585"/>
                  <a:gd name="T65" fmla="*/ 0 h 222"/>
                  <a:gd name="T66" fmla="*/ 0 w 585"/>
                  <a:gd name="T67" fmla="*/ 0 h 222"/>
                  <a:gd name="T68" fmla="*/ 0 w 585"/>
                  <a:gd name="T69" fmla="*/ 0 h 222"/>
                  <a:gd name="T70" fmla="*/ 0 w 585"/>
                  <a:gd name="T71" fmla="*/ 0 h 222"/>
                  <a:gd name="T72" fmla="*/ 0 w 585"/>
                  <a:gd name="T73" fmla="*/ 0 h 222"/>
                  <a:gd name="T74" fmla="*/ 0 w 585"/>
                  <a:gd name="T75" fmla="*/ 0 h 222"/>
                  <a:gd name="T76" fmla="*/ 0 w 585"/>
                  <a:gd name="T77" fmla="*/ 0 h 222"/>
                  <a:gd name="T78" fmla="*/ 0 w 585"/>
                  <a:gd name="T79" fmla="*/ 0 h 222"/>
                  <a:gd name="T80" fmla="*/ 0 w 585"/>
                  <a:gd name="T81" fmla="*/ 0 h 222"/>
                  <a:gd name="T82" fmla="*/ 0 w 585"/>
                  <a:gd name="T83" fmla="*/ 0 h 222"/>
                  <a:gd name="T84" fmla="*/ 0 w 585"/>
                  <a:gd name="T85" fmla="*/ 0 h 222"/>
                  <a:gd name="T86" fmla="*/ 0 w 585"/>
                  <a:gd name="T87" fmla="*/ 0 h 222"/>
                  <a:gd name="T88" fmla="*/ 0 w 585"/>
                  <a:gd name="T89" fmla="*/ 0 h 222"/>
                  <a:gd name="T90" fmla="*/ 0 w 585"/>
                  <a:gd name="T91" fmla="*/ 0 h 222"/>
                  <a:gd name="T92" fmla="*/ 0 w 585"/>
                  <a:gd name="T93" fmla="*/ 0 h 222"/>
                  <a:gd name="T94" fmla="*/ 0 w 585"/>
                  <a:gd name="T95" fmla="*/ 0 h 222"/>
                  <a:gd name="T96" fmla="*/ 0 w 585"/>
                  <a:gd name="T97" fmla="*/ 0 h 222"/>
                  <a:gd name="T98" fmla="*/ 0 w 585"/>
                  <a:gd name="T99" fmla="*/ 0 h 222"/>
                  <a:gd name="T100" fmla="*/ 0 w 585"/>
                  <a:gd name="T101" fmla="*/ 0 h 222"/>
                  <a:gd name="T102" fmla="*/ 0 w 585"/>
                  <a:gd name="T103" fmla="*/ 0 h 222"/>
                  <a:gd name="T104" fmla="*/ 0 w 585"/>
                  <a:gd name="T105" fmla="*/ 0 h 222"/>
                  <a:gd name="T106" fmla="*/ 0 w 585"/>
                  <a:gd name="T107" fmla="*/ 0 h 222"/>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585"/>
                  <a:gd name="T163" fmla="*/ 0 h 222"/>
                  <a:gd name="T164" fmla="*/ 585 w 585"/>
                  <a:gd name="T165" fmla="*/ 222 h 222"/>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585" h="222">
                    <a:moveTo>
                      <a:pt x="384" y="201"/>
                    </a:moveTo>
                    <a:lnTo>
                      <a:pt x="363" y="185"/>
                    </a:lnTo>
                    <a:lnTo>
                      <a:pt x="349" y="181"/>
                    </a:lnTo>
                    <a:lnTo>
                      <a:pt x="286" y="201"/>
                    </a:lnTo>
                    <a:lnTo>
                      <a:pt x="188" y="212"/>
                    </a:lnTo>
                    <a:lnTo>
                      <a:pt x="88" y="222"/>
                    </a:lnTo>
                    <a:lnTo>
                      <a:pt x="89" y="197"/>
                    </a:lnTo>
                    <a:lnTo>
                      <a:pt x="0" y="170"/>
                    </a:lnTo>
                    <a:lnTo>
                      <a:pt x="19" y="146"/>
                    </a:lnTo>
                    <a:lnTo>
                      <a:pt x="122" y="142"/>
                    </a:lnTo>
                    <a:lnTo>
                      <a:pt x="227" y="136"/>
                    </a:lnTo>
                    <a:lnTo>
                      <a:pt x="130" y="124"/>
                    </a:lnTo>
                    <a:lnTo>
                      <a:pt x="28" y="119"/>
                    </a:lnTo>
                    <a:lnTo>
                      <a:pt x="19" y="106"/>
                    </a:lnTo>
                    <a:lnTo>
                      <a:pt x="149" y="82"/>
                    </a:lnTo>
                    <a:lnTo>
                      <a:pt x="51" y="84"/>
                    </a:lnTo>
                    <a:lnTo>
                      <a:pt x="79" y="76"/>
                    </a:lnTo>
                    <a:lnTo>
                      <a:pt x="31" y="76"/>
                    </a:lnTo>
                    <a:lnTo>
                      <a:pt x="97" y="46"/>
                    </a:lnTo>
                    <a:lnTo>
                      <a:pt x="94" y="40"/>
                    </a:lnTo>
                    <a:lnTo>
                      <a:pt x="183" y="19"/>
                    </a:lnTo>
                    <a:lnTo>
                      <a:pt x="273" y="0"/>
                    </a:lnTo>
                    <a:lnTo>
                      <a:pt x="282" y="10"/>
                    </a:lnTo>
                    <a:lnTo>
                      <a:pt x="239" y="34"/>
                    </a:lnTo>
                    <a:lnTo>
                      <a:pt x="275" y="28"/>
                    </a:lnTo>
                    <a:lnTo>
                      <a:pt x="306" y="16"/>
                    </a:lnTo>
                    <a:lnTo>
                      <a:pt x="343" y="37"/>
                    </a:lnTo>
                    <a:lnTo>
                      <a:pt x="319" y="49"/>
                    </a:lnTo>
                    <a:lnTo>
                      <a:pt x="336" y="46"/>
                    </a:lnTo>
                    <a:lnTo>
                      <a:pt x="384" y="42"/>
                    </a:lnTo>
                    <a:lnTo>
                      <a:pt x="389" y="30"/>
                    </a:lnTo>
                    <a:lnTo>
                      <a:pt x="394" y="16"/>
                    </a:lnTo>
                    <a:lnTo>
                      <a:pt x="433" y="37"/>
                    </a:lnTo>
                    <a:lnTo>
                      <a:pt x="410" y="78"/>
                    </a:lnTo>
                    <a:lnTo>
                      <a:pt x="446" y="63"/>
                    </a:lnTo>
                    <a:lnTo>
                      <a:pt x="479" y="9"/>
                    </a:lnTo>
                    <a:lnTo>
                      <a:pt x="537" y="7"/>
                    </a:lnTo>
                    <a:lnTo>
                      <a:pt x="548" y="37"/>
                    </a:lnTo>
                    <a:lnTo>
                      <a:pt x="513" y="97"/>
                    </a:lnTo>
                    <a:lnTo>
                      <a:pt x="516" y="124"/>
                    </a:lnTo>
                    <a:lnTo>
                      <a:pt x="528" y="125"/>
                    </a:lnTo>
                    <a:lnTo>
                      <a:pt x="585" y="145"/>
                    </a:lnTo>
                    <a:lnTo>
                      <a:pt x="578" y="155"/>
                    </a:lnTo>
                    <a:lnTo>
                      <a:pt x="552" y="167"/>
                    </a:lnTo>
                    <a:lnTo>
                      <a:pt x="558" y="155"/>
                    </a:lnTo>
                    <a:lnTo>
                      <a:pt x="533" y="164"/>
                    </a:lnTo>
                    <a:lnTo>
                      <a:pt x="519" y="163"/>
                    </a:lnTo>
                    <a:lnTo>
                      <a:pt x="494" y="173"/>
                    </a:lnTo>
                    <a:lnTo>
                      <a:pt x="481" y="173"/>
                    </a:lnTo>
                    <a:lnTo>
                      <a:pt x="466" y="192"/>
                    </a:lnTo>
                    <a:lnTo>
                      <a:pt x="519" y="176"/>
                    </a:lnTo>
                    <a:lnTo>
                      <a:pt x="515" y="187"/>
                    </a:lnTo>
                    <a:lnTo>
                      <a:pt x="494" y="201"/>
                    </a:lnTo>
                    <a:lnTo>
                      <a:pt x="384" y="201"/>
                    </a:lnTo>
                    <a:close/>
                  </a:path>
                </a:pathLst>
              </a:custGeom>
              <a:solidFill>
                <a:srgbClr val="FF8080"/>
              </a:solidFill>
              <a:ln w="0" cap="flat" cmpd="sng">
                <a:noFill/>
                <a:prstDash val="solid"/>
                <a:round/>
                <a:headEnd type="none" w="med" len="med"/>
                <a:tailEnd type="none" w="med" len="med"/>
              </a:ln>
            </p:spPr>
            <p:txBody>
              <a:bodyPr/>
              <a:lstStyle/>
              <a:p>
                <a:endParaRPr lang="en-US" sz="2200" dirty="0">
                  <a:cs typeface="Calibri" pitchFamily="34" charset="0"/>
                </a:endParaRPr>
              </a:p>
            </p:txBody>
          </p:sp>
          <p:sp>
            <p:nvSpPr>
              <p:cNvPr id="378" name="Freeform 364"/>
              <p:cNvSpPr>
                <a:spLocks noChangeAspect="1"/>
              </p:cNvSpPr>
              <p:nvPr/>
            </p:nvSpPr>
            <p:spPr bwMode="auto">
              <a:xfrm>
                <a:off x="1008" y="1284"/>
                <a:ext cx="160" cy="56"/>
              </a:xfrm>
              <a:custGeom>
                <a:avLst/>
                <a:gdLst>
                  <a:gd name="T0" fmla="*/ 0 w 426"/>
                  <a:gd name="T1" fmla="*/ 0 h 149"/>
                  <a:gd name="T2" fmla="*/ 0 w 426"/>
                  <a:gd name="T3" fmla="*/ 0 h 149"/>
                  <a:gd name="T4" fmla="*/ 0 w 426"/>
                  <a:gd name="T5" fmla="*/ 0 h 149"/>
                  <a:gd name="T6" fmla="*/ 0 w 426"/>
                  <a:gd name="T7" fmla="*/ 0 h 149"/>
                  <a:gd name="T8" fmla="*/ 0 w 426"/>
                  <a:gd name="T9" fmla="*/ 0 h 149"/>
                  <a:gd name="T10" fmla="*/ 0 w 426"/>
                  <a:gd name="T11" fmla="*/ 0 h 149"/>
                  <a:gd name="T12" fmla="*/ 0 w 426"/>
                  <a:gd name="T13" fmla="*/ 0 h 149"/>
                  <a:gd name="T14" fmla="*/ 0 w 426"/>
                  <a:gd name="T15" fmla="*/ 0 h 149"/>
                  <a:gd name="T16" fmla="*/ 0 w 426"/>
                  <a:gd name="T17" fmla="*/ 0 h 149"/>
                  <a:gd name="T18" fmla="*/ 0 w 426"/>
                  <a:gd name="T19" fmla="*/ 0 h 149"/>
                  <a:gd name="T20" fmla="*/ 0 w 426"/>
                  <a:gd name="T21" fmla="*/ 0 h 149"/>
                  <a:gd name="T22" fmla="*/ 0 w 426"/>
                  <a:gd name="T23" fmla="*/ 0 h 149"/>
                  <a:gd name="T24" fmla="*/ 0 w 426"/>
                  <a:gd name="T25" fmla="*/ 0 h 149"/>
                  <a:gd name="T26" fmla="*/ 0 w 426"/>
                  <a:gd name="T27" fmla="*/ 0 h 149"/>
                  <a:gd name="T28" fmla="*/ 0 w 426"/>
                  <a:gd name="T29" fmla="*/ 0 h 149"/>
                  <a:gd name="T30" fmla="*/ 0 w 426"/>
                  <a:gd name="T31" fmla="*/ 0 h 149"/>
                  <a:gd name="T32" fmla="*/ 0 w 426"/>
                  <a:gd name="T33" fmla="*/ 0 h 149"/>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426"/>
                  <a:gd name="T52" fmla="*/ 0 h 149"/>
                  <a:gd name="T53" fmla="*/ 426 w 426"/>
                  <a:gd name="T54" fmla="*/ 149 h 149"/>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426" h="149">
                    <a:moveTo>
                      <a:pt x="193" y="101"/>
                    </a:moveTo>
                    <a:lnTo>
                      <a:pt x="129" y="133"/>
                    </a:lnTo>
                    <a:lnTo>
                      <a:pt x="32" y="149"/>
                    </a:lnTo>
                    <a:lnTo>
                      <a:pt x="18" y="116"/>
                    </a:lnTo>
                    <a:lnTo>
                      <a:pt x="0" y="103"/>
                    </a:lnTo>
                    <a:lnTo>
                      <a:pt x="61" y="74"/>
                    </a:lnTo>
                    <a:lnTo>
                      <a:pt x="82" y="59"/>
                    </a:lnTo>
                    <a:lnTo>
                      <a:pt x="157" y="27"/>
                    </a:lnTo>
                    <a:lnTo>
                      <a:pt x="154" y="4"/>
                    </a:lnTo>
                    <a:lnTo>
                      <a:pt x="285" y="0"/>
                    </a:lnTo>
                    <a:lnTo>
                      <a:pt x="317" y="10"/>
                    </a:lnTo>
                    <a:lnTo>
                      <a:pt x="327" y="16"/>
                    </a:lnTo>
                    <a:lnTo>
                      <a:pt x="394" y="9"/>
                    </a:lnTo>
                    <a:lnTo>
                      <a:pt x="426" y="42"/>
                    </a:lnTo>
                    <a:lnTo>
                      <a:pt x="332" y="65"/>
                    </a:lnTo>
                    <a:lnTo>
                      <a:pt x="236" y="89"/>
                    </a:lnTo>
                    <a:lnTo>
                      <a:pt x="193" y="101"/>
                    </a:lnTo>
                    <a:close/>
                  </a:path>
                </a:pathLst>
              </a:custGeom>
              <a:solidFill>
                <a:srgbClr val="FF8080"/>
              </a:solidFill>
              <a:ln w="0" cap="flat" cmpd="sng">
                <a:noFill/>
                <a:prstDash val="solid"/>
                <a:round/>
                <a:headEnd type="none" w="med" len="med"/>
                <a:tailEnd type="none" w="med" len="med"/>
              </a:ln>
            </p:spPr>
            <p:txBody>
              <a:bodyPr/>
              <a:lstStyle/>
              <a:p>
                <a:endParaRPr lang="en-US" sz="2200" dirty="0">
                  <a:cs typeface="Calibri" pitchFamily="34" charset="0"/>
                </a:endParaRPr>
              </a:p>
            </p:txBody>
          </p:sp>
          <p:sp>
            <p:nvSpPr>
              <p:cNvPr id="379" name="Freeform 365"/>
              <p:cNvSpPr>
                <a:spLocks noChangeAspect="1"/>
              </p:cNvSpPr>
              <p:nvPr/>
            </p:nvSpPr>
            <p:spPr bwMode="auto">
              <a:xfrm>
                <a:off x="1663" y="1706"/>
                <a:ext cx="107" cy="98"/>
              </a:xfrm>
              <a:custGeom>
                <a:avLst/>
                <a:gdLst>
                  <a:gd name="T0" fmla="*/ 0 w 285"/>
                  <a:gd name="T1" fmla="*/ 0 h 261"/>
                  <a:gd name="T2" fmla="*/ 0 w 285"/>
                  <a:gd name="T3" fmla="*/ 0 h 261"/>
                  <a:gd name="T4" fmla="*/ 0 w 285"/>
                  <a:gd name="T5" fmla="*/ 0 h 261"/>
                  <a:gd name="T6" fmla="*/ 0 w 285"/>
                  <a:gd name="T7" fmla="*/ 0 h 261"/>
                  <a:gd name="T8" fmla="*/ 0 w 285"/>
                  <a:gd name="T9" fmla="*/ 0 h 261"/>
                  <a:gd name="T10" fmla="*/ 0 w 285"/>
                  <a:gd name="T11" fmla="*/ 0 h 261"/>
                  <a:gd name="T12" fmla="*/ 0 w 285"/>
                  <a:gd name="T13" fmla="*/ 0 h 261"/>
                  <a:gd name="T14" fmla="*/ 0 w 285"/>
                  <a:gd name="T15" fmla="*/ 0 h 261"/>
                  <a:gd name="T16" fmla="*/ 0 w 285"/>
                  <a:gd name="T17" fmla="*/ 0 h 261"/>
                  <a:gd name="T18" fmla="*/ 0 w 285"/>
                  <a:gd name="T19" fmla="*/ 0 h 261"/>
                  <a:gd name="T20" fmla="*/ 0 w 285"/>
                  <a:gd name="T21" fmla="*/ 0 h 261"/>
                  <a:gd name="T22" fmla="*/ 0 w 285"/>
                  <a:gd name="T23" fmla="*/ 0 h 261"/>
                  <a:gd name="T24" fmla="*/ 0 w 285"/>
                  <a:gd name="T25" fmla="*/ 0 h 261"/>
                  <a:gd name="T26" fmla="*/ 0 w 285"/>
                  <a:gd name="T27" fmla="*/ 0 h 261"/>
                  <a:gd name="T28" fmla="*/ 0 w 285"/>
                  <a:gd name="T29" fmla="*/ 0 h 261"/>
                  <a:gd name="T30" fmla="*/ 0 w 285"/>
                  <a:gd name="T31" fmla="*/ 0 h 261"/>
                  <a:gd name="T32" fmla="*/ 0 w 285"/>
                  <a:gd name="T33" fmla="*/ 0 h 261"/>
                  <a:gd name="T34" fmla="*/ 0 w 285"/>
                  <a:gd name="T35" fmla="*/ 0 h 261"/>
                  <a:gd name="T36" fmla="*/ 0 w 285"/>
                  <a:gd name="T37" fmla="*/ 0 h 261"/>
                  <a:gd name="T38" fmla="*/ 0 w 285"/>
                  <a:gd name="T39" fmla="*/ 0 h 261"/>
                  <a:gd name="T40" fmla="*/ 0 w 285"/>
                  <a:gd name="T41" fmla="*/ 0 h 261"/>
                  <a:gd name="T42" fmla="*/ 0 w 285"/>
                  <a:gd name="T43" fmla="*/ 0 h 261"/>
                  <a:gd name="T44" fmla="*/ 0 w 285"/>
                  <a:gd name="T45" fmla="*/ 0 h 261"/>
                  <a:gd name="T46" fmla="*/ 0 w 285"/>
                  <a:gd name="T47" fmla="*/ 0 h 261"/>
                  <a:gd name="T48" fmla="*/ 0 w 285"/>
                  <a:gd name="T49" fmla="*/ 0 h 261"/>
                  <a:gd name="T50" fmla="*/ 0 w 285"/>
                  <a:gd name="T51" fmla="*/ 0 h 261"/>
                  <a:gd name="T52" fmla="*/ 0 w 285"/>
                  <a:gd name="T53" fmla="*/ 0 h 261"/>
                  <a:gd name="T54" fmla="*/ 0 w 285"/>
                  <a:gd name="T55" fmla="*/ 0 h 261"/>
                  <a:gd name="T56" fmla="*/ 0 w 285"/>
                  <a:gd name="T57" fmla="*/ 0 h 261"/>
                  <a:gd name="T58" fmla="*/ 0 w 285"/>
                  <a:gd name="T59" fmla="*/ 0 h 261"/>
                  <a:gd name="T60" fmla="*/ 0 w 285"/>
                  <a:gd name="T61" fmla="*/ 0 h 261"/>
                  <a:gd name="T62" fmla="*/ 0 w 285"/>
                  <a:gd name="T63" fmla="*/ 0 h 261"/>
                  <a:gd name="T64" fmla="*/ 0 w 285"/>
                  <a:gd name="T65" fmla="*/ 0 h 261"/>
                  <a:gd name="T66" fmla="*/ 0 w 285"/>
                  <a:gd name="T67" fmla="*/ 0 h 261"/>
                  <a:gd name="T68" fmla="*/ 0 w 285"/>
                  <a:gd name="T69" fmla="*/ 0 h 261"/>
                  <a:gd name="T70" fmla="*/ 0 w 285"/>
                  <a:gd name="T71" fmla="*/ 0 h 261"/>
                  <a:gd name="T72" fmla="*/ 0 w 285"/>
                  <a:gd name="T73" fmla="*/ 0 h 261"/>
                  <a:gd name="T74" fmla="*/ 0 w 285"/>
                  <a:gd name="T75" fmla="*/ 0 h 261"/>
                  <a:gd name="T76" fmla="*/ 0 w 285"/>
                  <a:gd name="T77" fmla="*/ 0 h 261"/>
                  <a:gd name="T78" fmla="*/ 0 w 285"/>
                  <a:gd name="T79" fmla="*/ 0 h 261"/>
                  <a:gd name="T80" fmla="*/ 0 w 285"/>
                  <a:gd name="T81" fmla="*/ 0 h 261"/>
                  <a:gd name="T82" fmla="*/ 0 w 285"/>
                  <a:gd name="T83" fmla="*/ 0 h 261"/>
                  <a:gd name="T84" fmla="*/ 0 w 285"/>
                  <a:gd name="T85" fmla="*/ 0 h 261"/>
                  <a:gd name="T86" fmla="*/ 0 w 285"/>
                  <a:gd name="T87" fmla="*/ 0 h 261"/>
                  <a:gd name="T88" fmla="*/ 0 w 285"/>
                  <a:gd name="T89" fmla="*/ 0 h 261"/>
                  <a:gd name="T90" fmla="*/ 0 w 285"/>
                  <a:gd name="T91" fmla="*/ 0 h 261"/>
                  <a:gd name="T92" fmla="*/ 0 w 285"/>
                  <a:gd name="T93" fmla="*/ 0 h 261"/>
                  <a:gd name="T94" fmla="*/ 0 w 285"/>
                  <a:gd name="T95" fmla="*/ 0 h 261"/>
                  <a:gd name="T96" fmla="*/ 0 w 285"/>
                  <a:gd name="T97" fmla="*/ 0 h 261"/>
                  <a:gd name="T98" fmla="*/ 0 w 285"/>
                  <a:gd name="T99" fmla="*/ 0 h 261"/>
                  <a:gd name="T100" fmla="*/ 0 w 285"/>
                  <a:gd name="T101" fmla="*/ 0 h 261"/>
                  <a:gd name="T102" fmla="*/ 0 w 285"/>
                  <a:gd name="T103" fmla="*/ 0 h 261"/>
                  <a:gd name="T104" fmla="*/ 0 w 285"/>
                  <a:gd name="T105" fmla="*/ 0 h 261"/>
                  <a:gd name="T106" fmla="*/ 0 w 285"/>
                  <a:gd name="T107" fmla="*/ 0 h 261"/>
                  <a:gd name="T108" fmla="*/ 0 w 285"/>
                  <a:gd name="T109" fmla="*/ 0 h 261"/>
                  <a:gd name="T110" fmla="*/ 0 w 285"/>
                  <a:gd name="T111" fmla="*/ 0 h 261"/>
                  <a:gd name="T112" fmla="*/ 0 w 285"/>
                  <a:gd name="T113" fmla="*/ 0 h 261"/>
                  <a:gd name="T114" fmla="*/ 0 w 285"/>
                  <a:gd name="T115" fmla="*/ 0 h 261"/>
                  <a:gd name="T116" fmla="*/ 0 w 285"/>
                  <a:gd name="T117" fmla="*/ 0 h 261"/>
                  <a:gd name="T118" fmla="*/ 0 w 285"/>
                  <a:gd name="T119" fmla="*/ 0 h 261"/>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285"/>
                  <a:gd name="T181" fmla="*/ 0 h 261"/>
                  <a:gd name="T182" fmla="*/ 285 w 285"/>
                  <a:gd name="T183" fmla="*/ 261 h 261"/>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285" h="261">
                    <a:moveTo>
                      <a:pt x="148" y="207"/>
                    </a:moveTo>
                    <a:lnTo>
                      <a:pt x="151" y="197"/>
                    </a:lnTo>
                    <a:lnTo>
                      <a:pt x="70" y="209"/>
                    </a:lnTo>
                    <a:lnTo>
                      <a:pt x="0" y="201"/>
                    </a:lnTo>
                    <a:lnTo>
                      <a:pt x="18" y="180"/>
                    </a:lnTo>
                    <a:lnTo>
                      <a:pt x="51" y="159"/>
                    </a:lnTo>
                    <a:lnTo>
                      <a:pt x="17" y="158"/>
                    </a:lnTo>
                    <a:lnTo>
                      <a:pt x="31" y="152"/>
                    </a:lnTo>
                    <a:lnTo>
                      <a:pt x="72" y="130"/>
                    </a:lnTo>
                    <a:lnTo>
                      <a:pt x="76" y="134"/>
                    </a:lnTo>
                    <a:lnTo>
                      <a:pt x="84" y="121"/>
                    </a:lnTo>
                    <a:lnTo>
                      <a:pt x="75" y="112"/>
                    </a:lnTo>
                    <a:lnTo>
                      <a:pt x="93" y="104"/>
                    </a:lnTo>
                    <a:lnTo>
                      <a:pt x="137" y="45"/>
                    </a:lnTo>
                    <a:lnTo>
                      <a:pt x="187" y="4"/>
                    </a:lnTo>
                    <a:lnTo>
                      <a:pt x="211" y="0"/>
                    </a:lnTo>
                    <a:lnTo>
                      <a:pt x="229" y="0"/>
                    </a:lnTo>
                    <a:lnTo>
                      <a:pt x="197" y="13"/>
                    </a:lnTo>
                    <a:lnTo>
                      <a:pt x="206" y="22"/>
                    </a:lnTo>
                    <a:lnTo>
                      <a:pt x="187" y="39"/>
                    </a:lnTo>
                    <a:lnTo>
                      <a:pt x="134" y="103"/>
                    </a:lnTo>
                    <a:lnTo>
                      <a:pt x="178" y="73"/>
                    </a:lnTo>
                    <a:lnTo>
                      <a:pt x="169" y="83"/>
                    </a:lnTo>
                    <a:lnTo>
                      <a:pt x="200" y="82"/>
                    </a:lnTo>
                    <a:lnTo>
                      <a:pt x="170" y="97"/>
                    </a:lnTo>
                    <a:lnTo>
                      <a:pt x="170" y="106"/>
                    </a:lnTo>
                    <a:lnTo>
                      <a:pt x="202" y="112"/>
                    </a:lnTo>
                    <a:lnTo>
                      <a:pt x="196" y="124"/>
                    </a:lnTo>
                    <a:lnTo>
                      <a:pt x="236" y="107"/>
                    </a:lnTo>
                    <a:lnTo>
                      <a:pt x="233" y="116"/>
                    </a:lnTo>
                    <a:lnTo>
                      <a:pt x="270" y="115"/>
                    </a:lnTo>
                    <a:lnTo>
                      <a:pt x="243" y="142"/>
                    </a:lnTo>
                    <a:lnTo>
                      <a:pt x="251" y="154"/>
                    </a:lnTo>
                    <a:lnTo>
                      <a:pt x="236" y="165"/>
                    </a:lnTo>
                    <a:lnTo>
                      <a:pt x="285" y="154"/>
                    </a:lnTo>
                    <a:lnTo>
                      <a:pt x="237" y="182"/>
                    </a:lnTo>
                    <a:lnTo>
                      <a:pt x="245" y="192"/>
                    </a:lnTo>
                    <a:lnTo>
                      <a:pt x="240" y="192"/>
                    </a:lnTo>
                    <a:lnTo>
                      <a:pt x="239" y="209"/>
                    </a:lnTo>
                    <a:lnTo>
                      <a:pt x="282" y="177"/>
                    </a:lnTo>
                    <a:lnTo>
                      <a:pt x="263" y="209"/>
                    </a:lnTo>
                    <a:lnTo>
                      <a:pt x="282" y="197"/>
                    </a:lnTo>
                    <a:lnTo>
                      <a:pt x="285" y="213"/>
                    </a:lnTo>
                    <a:lnTo>
                      <a:pt x="248" y="261"/>
                    </a:lnTo>
                    <a:lnTo>
                      <a:pt x="231" y="252"/>
                    </a:lnTo>
                    <a:lnTo>
                      <a:pt x="233" y="236"/>
                    </a:lnTo>
                    <a:lnTo>
                      <a:pt x="208" y="246"/>
                    </a:lnTo>
                    <a:lnTo>
                      <a:pt x="230" y="209"/>
                    </a:lnTo>
                    <a:lnTo>
                      <a:pt x="223" y="195"/>
                    </a:lnTo>
                    <a:lnTo>
                      <a:pt x="197" y="222"/>
                    </a:lnTo>
                    <a:lnTo>
                      <a:pt x="209" y="209"/>
                    </a:lnTo>
                    <a:lnTo>
                      <a:pt x="140" y="249"/>
                    </a:lnTo>
                    <a:lnTo>
                      <a:pt x="139" y="237"/>
                    </a:lnTo>
                    <a:lnTo>
                      <a:pt x="196" y="204"/>
                    </a:lnTo>
                    <a:lnTo>
                      <a:pt x="181" y="209"/>
                    </a:lnTo>
                    <a:lnTo>
                      <a:pt x="190" y="198"/>
                    </a:lnTo>
                    <a:lnTo>
                      <a:pt x="169" y="206"/>
                    </a:lnTo>
                    <a:lnTo>
                      <a:pt x="149" y="216"/>
                    </a:lnTo>
                    <a:lnTo>
                      <a:pt x="131" y="213"/>
                    </a:lnTo>
                    <a:lnTo>
                      <a:pt x="148" y="207"/>
                    </a:lnTo>
                    <a:close/>
                  </a:path>
                </a:pathLst>
              </a:custGeom>
              <a:solidFill>
                <a:srgbClr val="FF8080"/>
              </a:solidFill>
              <a:ln w="0" cap="flat" cmpd="sng">
                <a:noFill/>
                <a:prstDash val="solid"/>
                <a:round/>
                <a:headEnd type="none" w="med" len="med"/>
                <a:tailEnd type="none" w="med" len="med"/>
              </a:ln>
            </p:spPr>
            <p:txBody>
              <a:bodyPr/>
              <a:lstStyle/>
              <a:p>
                <a:endParaRPr lang="en-US" sz="2200" dirty="0">
                  <a:cs typeface="Calibri" pitchFamily="34" charset="0"/>
                </a:endParaRPr>
              </a:p>
            </p:txBody>
          </p:sp>
          <p:sp>
            <p:nvSpPr>
              <p:cNvPr id="380" name="Freeform 366"/>
              <p:cNvSpPr>
                <a:spLocks noChangeAspect="1"/>
              </p:cNvSpPr>
              <p:nvPr/>
            </p:nvSpPr>
            <p:spPr bwMode="auto">
              <a:xfrm>
                <a:off x="1457" y="1246"/>
                <a:ext cx="188" cy="32"/>
              </a:xfrm>
              <a:custGeom>
                <a:avLst/>
                <a:gdLst>
                  <a:gd name="T0" fmla="*/ 0 w 503"/>
                  <a:gd name="T1" fmla="*/ 0 h 86"/>
                  <a:gd name="T2" fmla="*/ 0 w 503"/>
                  <a:gd name="T3" fmla="*/ 0 h 86"/>
                  <a:gd name="T4" fmla="*/ 0 w 503"/>
                  <a:gd name="T5" fmla="*/ 0 h 86"/>
                  <a:gd name="T6" fmla="*/ 0 w 503"/>
                  <a:gd name="T7" fmla="*/ 0 h 86"/>
                  <a:gd name="T8" fmla="*/ 0 w 503"/>
                  <a:gd name="T9" fmla="*/ 0 h 86"/>
                  <a:gd name="T10" fmla="*/ 0 w 503"/>
                  <a:gd name="T11" fmla="*/ 0 h 86"/>
                  <a:gd name="T12" fmla="*/ 0 w 503"/>
                  <a:gd name="T13" fmla="*/ 0 h 86"/>
                  <a:gd name="T14" fmla="*/ 0 w 503"/>
                  <a:gd name="T15" fmla="*/ 0 h 86"/>
                  <a:gd name="T16" fmla="*/ 0 w 503"/>
                  <a:gd name="T17" fmla="*/ 0 h 86"/>
                  <a:gd name="T18" fmla="*/ 0 w 503"/>
                  <a:gd name="T19" fmla="*/ 0 h 86"/>
                  <a:gd name="T20" fmla="*/ 0 w 503"/>
                  <a:gd name="T21" fmla="*/ 0 h 86"/>
                  <a:gd name="T22" fmla="*/ 0 w 503"/>
                  <a:gd name="T23" fmla="*/ 0 h 86"/>
                  <a:gd name="T24" fmla="*/ 0 w 503"/>
                  <a:gd name="T25" fmla="*/ 0 h 86"/>
                  <a:gd name="T26" fmla="*/ 0 w 503"/>
                  <a:gd name="T27" fmla="*/ 0 h 86"/>
                  <a:gd name="T28" fmla="*/ 0 w 503"/>
                  <a:gd name="T29" fmla="*/ 0 h 86"/>
                  <a:gd name="T30" fmla="*/ 0 w 503"/>
                  <a:gd name="T31" fmla="*/ 0 h 86"/>
                  <a:gd name="T32" fmla="*/ 0 w 503"/>
                  <a:gd name="T33" fmla="*/ 0 h 8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503"/>
                  <a:gd name="T52" fmla="*/ 0 h 86"/>
                  <a:gd name="T53" fmla="*/ 503 w 503"/>
                  <a:gd name="T54" fmla="*/ 86 h 8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503" h="86">
                    <a:moveTo>
                      <a:pt x="203" y="43"/>
                    </a:moveTo>
                    <a:lnTo>
                      <a:pt x="151" y="24"/>
                    </a:lnTo>
                    <a:lnTo>
                      <a:pt x="222" y="24"/>
                    </a:lnTo>
                    <a:lnTo>
                      <a:pt x="91" y="16"/>
                    </a:lnTo>
                    <a:lnTo>
                      <a:pt x="115" y="0"/>
                    </a:lnTo>
                    <a:lnTo>
                      <a:pt x="0" y="3"/>
                    </a:lnTo>
                    <a:lnTo>
                      <a:pt x="104" y="19"/>
                    </a:lnTo>
                    <a:lnTo>
                      <a:pt x="86" y="52"/>
                    </a:lnTo>
                    <a:lnTo>
                      <a:pt x="69" y="86"/>
                    </a:lnTo>
                    <a:lnTo>
                      <a:pt x="174" y="85"/>
                    </a:lnTo>
                    <a:lnTo>
                      <a:pt x="279" y="82"/>
                    </a:lnTo>
                    <a:lnTo>
                      <a:pt x="383" y="80"/>
                    </a:lnTo>
                    <a:lnTo>
                      <a:pt x="489" y="79"/>
                    </a:lnTo>
                    <a:lnTo>
                      <a:pt x="503" y="58"/>
                    </a:lnTo>
                    <a:lnTo>
                      <a:pt x="421" y="40"/>
                    </a:lnTo>
                    <a:lnTo>
                      <a:pt x="312" y="42"/>
                    </a:lnTo>
                    <a:lnTo>
                      <a:pt x="203" y="43"/>
                    </a:lnTo>
                    <a:close/>
                  </a:path>
                </a:pathLst>
              </a:custGeom>
              <a:solidFill>
                <a:srgbClr val="FF8080"/>
              </a:solidFill>
              <a:ln w="0" cap="flat" cmpd="sng">
                <a:noFill/>
                <a:prstDash val="solid"/>
                <a:round/>
                <a:headEnd type="none" w="med" len="med"/>
                <a:tailEnd type="none" w="med" len="med"/>
              </a:ln>
            </p:spPr>
            <p:txBody>
              <a:bodyPr/>
              <a:lstStyle/>
              <a:p>
                <a:endParaRPr lang="en-US" sz="2200" dirty="0">
                  <a:cs typeface="Calibri" pitchFamily="34" charset="0"/>
                </a:endParaRPr>
              </a:p>
            </p:txBody>
          </p:sp>
          <p:sp>
            <p:nvSpPr>
              <p:cNvPr id="381" name="Freeform 367"/>
              <p:cNvSpPr>
                <a:spLocks noChangeAspect="1"/>
              </p:cNvSpPr>
              <p:nvPr/>
            </p:nvSpPr>
            <p:spPr bwMode="auto">
              <a:xfrm>
                <a:off x="1521" y="1183"/>
                <a:ext cx="121" cy="42"/>
              </a:xfrm>
              <a:custGeom>
                <a:avLst/>
                <a:gdLst>
                  <a:gd name="T0" fmla="*/ 0 w 321"/>
                  <a:gd name="T1" fmla="*/ 0 h 112"/>
                  <a:gd name="T2" fmla="*/ 0 w 321"/>
                  <a:gd name="T3" fmla="*/ 0 h 112"/>
                  <a:gd name="T4" fmla="*/ 0 w 321"/>
                  <a:gd name="T5" fmla="*/ 0 h 112"/>
                  <a:gd name="T6" fmla="*/ 0 w 321"/>
                  <a:gd name="T7" fmla="*/ 0 h 112"/>
                  <a:gd name="T8" fmla="*/ 0 w 321"/>
                  <a:gd name="T9" fmla="*/ 0 h 112"/>
                  <a:gd name="T10" fmla="*/ 0 w 321"/>
                  <a:gd name="T11" fmla="*/ 0 h 112"/>
                  <a:gd name="T12" fmla="*/ 0 w 321"/>
                  <a:gd name="T13" fmla="*/ 0 h 112"/>
                  <a:gd name="T14" fmla="*/ 0 w 321"/>
                  <a:gd name="T15" fmla="*/ 0 h 112"/>
                  <a:gd name="T16" fmla="*/ 0 w 321"/>
                  <a:gd name="T17" fmla="*/ 0 h 112"/>
                  <a:gd name="T18" fmla="*/ 0 w 321"/>
                  <a:gd name="T19" fmla="*/ 0 h 112"/>
                  <a:gd name="T20" fmla="*/ 0 w 321"/>
                  <a:gd name="T21" fmla="*/ 0 h 112"/>
                  <a:gd name="T22" fmla="*/ 0 w 321"/>
                  <a:gd name="T23" fmla="*/ 0 h 112"/>
                  <a:gd name="T24" fmla="*/ 0 w 321"/>
                  <a:gd name="T25" fmla="*/ 0 h 112"/>
                  <a:gd name="T26" fmla="*/ 0 w 321"/>
                  <a:gd name="T27" fmla="*/ 0 h 112"/>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321"/>
                  <a:gd name="T43" fmla="*/ 0 h 112"/>
                  <a:gd name="T44" fmla="*/ 321 w 321"/>
                  <a:gd name="T45" fmla="*/ 112 h 112"/>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321" h="112">
                    <a:moveTo>
                      <a:pt x="67" y="32"/>
                    </a:moveTo>
                    <a:lnTo>
                      <a:pt x="43" y="19"/>
                    </a:lnTo>
                    <a:lnTo>
                      <a:pt x="151" y="0"/>
                    </a:lnTo>
                    <a:lnTo>
                      <a:pt x="285" y="23"/>
                    </a:lnTo>
                    <a:lnTo>
                      <a:pt x="254" y="56"/>
                    </a:lnTo>
                    <a:lnTo>
                      <a:pt x="321" y="67"/>
                    </a:lnTo>
                    <a:lnTo>
                      <a:pt x="204" y="86"/>
                    </a:lnTo>
                    <a:lnTo>
                      <a:pt x="154" y="110"/>
                    </a:lnTo>
                    <a:lnTo>
                      <a:pt x="133" y="94"/>
                    </a:lnTo>
                    <a:lnTo>
                      <a:pt x="130" y="112"/>
                    </a:lnTo>
                    <a:lnTo>
                      <a:pt x="19" y="80"/>
                    </a:lnTo>
                    <a:lnTo>
                      <a:pt x="152" y="68"/>
                    </a:lnTo>
                    <a:lnTo>
                      <a:pt x="0" y="50"/>
                    </a:lnTo>
                    <a:lnTo>
                      <a:pt x="67" y="32"/>
                    </a:lnTo>
                    <a:close/>
                  </a:path>
                </a:pathLst>
              </a:custGeom>
              <a:solidFill>
                <a:srgbClr val="FF8080"/>
              </a:solidFill>
              <a:ln w="0" cap="flat" cmpd="sng">
                <a:noFill/>
                <a:prstDash val="solid"/>
                <a:round/>
                <a:headEnd type="none" w="med" len="med"/>
                <a:tailEnd type="none" w="med" len="med"/>
              </a:ln>
            </p:spPr>
            <p:txBody>
              <a:bodyPr/>
              <a:lstStyle/>
              <a:p>
                <a:endParaRPr lang="en-US" sz="2200" dirty="0">
                  <a:cs typeface="Calibri" pitchFamily="34" charset="0"/>
                </a:endParaRPr>
              </a:p>
            </p:txBody>
          </p:sp>
          <p:sp>
            <p:nvSpPr>
              <p:cNvPr id="382" name="Freeform 368"/>
              <p:cNvSpPr>
                <a:spLocks noChangeAspect="1"/>
              </p:cNvSpPr>
              <p:nvPr/>
            </p:nvSpPr>
            <p:spPr bwMode="auto">
              <a:xfrm>
                <a:off x="1175" y="1245"/>
                <a:ext cx="161" cy="39"/>
              </a:xfrm>
              <a:custGeom>
                <a:avLst/>
                <a:gdLst>
                  <a:gd name="T0" fmla="*/ 0 w 428"/>
                  <a:gd name="T1" fmla="*/ 0 h 103"/>
                  <a:gd name="T2" fmla="*/ 0 w 428"/>
                  <a:gd name="T3" fmla="*/ 0 h 103"/>
                  <a:gd name="T4" fmla="*/ 0 w 428"/>
                  <a:gd name="T5" fmla="*/ 0 h 103"/>
                  <a:gd name="T6" fmla="*/ 0 w 428"/>
                  <a:gd name="T7" fmla="*/ 0 h 103"/>
                  <a:gd name="T8" fmla="*/ 0 w 428"/>
                  <a:gd name="T9" fmla="*/ 0 h 103"/>
                  <a:gd name="T10" fmla="*/ 0 w 428"/>
                  <a:gd name="T11" fmla="*/ 0 h 103"/>
                  <a:gd name="T12" fmla="*/ 0 w 428"/>
                  <a:gd name="T13" fmla="*/ 0 h 103"/>
                  <a:gd name="T14" fmla="*/ 0 w 428"/>
                  <a:gd name="T15" fmla="*/ 0 h 103"/>
                  <a:gd name="T16" fmla="*/ 0 w 428"/>
                  <a:gd name="T17" fmla="*/ 0 h 103"/>
                  <a:gd name="T18" fmla="*/ 0 w 428"/>
                  <a:gd name="T19" fmla="*/ 0 h 103"/>
                  <a:gd name="T20" fmla="*/ 0 w 428"/>
                  <a:gd name="T21" fmla="*/ 0 h 103"/>
                  <a:gd name="T22" fmla="*/ 0 w 428"/>
                  <a:gd name="T23" fmla="*/ 0 h 103"/>
                  <a:gd name="T24" fmla="*/ 0 w 428"/>
                  <a:gd name="T25" fmla="*/ 0 h 103"/>
                  <a:gd name="T26" fmla="*/ 0 w 428"/>
                  <a:gd name="T27" fmla="*/ 0 h 103"/>
                  <a:gd name="T28" fmla="*/ 0 w 428"/>
                  <a:gd name="T29" fmla="*/ 0 h 103"/>
                  <a:gd name="T30" fmla="*/ 0 w 428"/>
                  <a:gd name="T31" fmla="*/ 0 h 103"/>
                  <a:gd name="T32" fmla="*/ 0 w 428"/>
                  <a:gd name="T33" fmla="*/ 0 h 103"/>
                  <a:gd name="T34" fmla="*/ 0 w 428"/>
                  <a:gd name="T35" fmla="*/ 0 h 103"/>
                  <a:gd name="T36" fmla="*/ 0 w 428"/>
                  <a:gd name="T37" fmla="*/ 0 h 103"/>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428"/>
                  <a:gd name="T58" fmla="*/ 0 h 103"/>
                  <a:gd name="T59" fmla="*/ 428 w 428"/>
                  <a:gd name="T60" fmla="*/ 103 h 103"/>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428" h="103">
                    <a:moveTo>
                      <a:pt x="116" y="103"/>
                    </a:moveTo>
                    <a:lnTo>
                      <a:pt x="73" y="90"/>
                    </a:lnTo>
                    <a:lnTo>
                      <a:pt x="210" y="66"/>
                    </a:lnTo>
                    <a:lnTo>
                      <a:pt x="106" y="64"/>
                    </a:lnTo>
                    <a:lnTo>
                      <a:pt x="0" y="64"/>
                    </a:lnTo>
                    <a:lnTo>
                      <a:pt x="101" y="48"/>
                    </a:lnTo>
                    <a:lnTo>
                      <a:pt x="55" y="44"/>
                    </a:lnTo>
                    <a:lnTo>
                      <a:pt x="122" y="39"/>
                    </a:lnTo>
                    <a:lnTo>
                      <a:pt x="92" y="29"/>
                    </a:lnTo>
                    <a:lnTo>
                      <a:pt x="214" y="33"/>
                    </a:lnTo>
                    <a:lnTo>
                      <a:pt x="298" y="55"/>
                    </a:lnTo>
                    <a:lnTo>
                      <a:pt x="301" y="18"/>
                    </a:lnTo>
                    <a:lnTo>
                      <a:pt x="374" y="0"/>
                    </a:lnTo>
                    <a:lnTo>
                      <a:pt x="346" y="44"/>
                    </a:lnTo>
                    <a:lnTo>
                      <a:pt x="428" y="42"/>
                    </a:lnTo>
                    <a:lnTo>
                      <a:pt x="364" y="75"/>
                    </a:lnTo>
                    <a:lnTo>
                      <a:pt x="312" y="72"/>
                    </a:lnTo>
                    <a:lnTo>
                      <a:pt x="213" y="87"/>
                    </a:lnTo>
                    <a:lnTo>
                      <a:pt x="116" y="103"/>
                    </a:lnTo>
                    <a:close/>
                  </a:path>
                </a:pathLst>
              </a:custGeom>
              <a:solidFill>
                <a:srgbClr val="FF8080"/>
              </a:solidFill>
              <a:ln w="0" cap="flat" cmpd="sng">
                <a:noFill/>
                <a:prstDash val="solid"/>
                <a:round/>
                <a:headEnd type="none" w="med" len="med"/>
                <a:tailEnd type="none" w="med" len="med"/>
              </a:ln>
            </p:spPr>
            <p:txBody>
              <a:bodyPr/>
              <a:lstStyle/>
              <a:p>
                <a:endParaRPr lang="en-US" sz="2200" dirty="0">
                  <a:cs typeface="Calibri" pitchFamily="34" charset="0"/>
                </a:endParaRPr>
              </a:p>
            </p:txBody>
          </p:sp>
          <p:sp>
            <p:nvSpPr>
              <p:cNvPr id="383" name="Freeform 369"/>
              <p:cNvSpPr>
                <a:spLocks noChangeAspect="1"/>
              </p:cNvSpPr>
              <p:nvPr/>
            </p:nvSpPr>
            <p:spPr bwMode="auto">
              <a:xfrm>
                <a:off x="1388" y="1431"/>
                <a:ext cx="101" cy="51"/>
              </a:xfrm>
              <a:custGeom>
                <a:avLst/>
                <a:gdLst>
                  <a:gd name="T0" fmla="*/ 0 w 269"/>
                  <a:gd name="T1" fmla="*/ 0 h 134"/>
                  <a:gd name="T2" fmla="*/ 0 w 269"/>
                  <a:gd name="T3" fmla="*/ 0 h 134"/>
                  <a:gd name="T4" fmla="*/ 0 w 269"/>
                  <a:gd name="T5" fmla="*/ 0 h 134"/>
                  <a:gd name="T6" fmla="*/ 0 w 269"/>
                  <a:gd name="T7" fmla="*/ 0 h 134"/>
                  <a:gd name="T8" fmla="*/ 0 w 269"/>
                  <a:gd name="T9" fmla="*/ 0 h 134"/>
                  <a:gd name="T10" fmla="*/ 0 w 269"/>
                  <a:gd name="T11" fmla="*/ 0 h 134"/>
                  <a:gd name="T12" fmla="*/ 0 w 269"/>
                  <a:gd name="T13" fmla="*/ 0 h 134"/>
                  <a:gd name="T14" fmla="*/ 0 w 269"/>
                  <a:gd name="T15" fmla="*/ 0 h 134"/>
                  <a:gd name="T16" fmla="*/ 0 w 269"/>
                  <a:gd name="T17" fmla="*/ 0 h 134"/>
                  <a:gd name="T18" fmla="*/ 0 w 269"/>
                  <a:gd name="T19" fmla="*/ 0 h 134"/>
                  <a:gd name="T20" fmla="*/ 0 w 269"/>
                  <a:gd name="T21" fmla="*/ 0 h 134"/>
                  <a:gd name="T22" fmla="*/ 0 w 269"/>
                  <a:gd name="T23" fmla="*/ 0 h 134"/>
                  <a:gd name="T24" fmla="*/ 0 w 269"/>
                  <a:gd name="T25" fmla="*/ 0 h 134"/>
                  <a:gd name="T26" fmla="*/ 0 w 269"/>
                  <a:gd name="T27" fmla="*/ 0 h 134"/>
                  <a:gd name="T28" fmla="*/ 0 w 269"/>
                  <a:gd name="T29" fmla="*/ 0 h 134"/>
                  <a:gd name="T30" fmla="*/ 0 w 269"/>
                  <a:gd name="T31" fmla="*/ 0 h 134"/>
                  <a:gd name="T32" fmla="*/ 0 w 269"/>
                  <a:gd name="T33" fmla="*/ 0 h 134"/>
                  <a:gd name="T34" fmla="*/ 0 w 269"/>
                  <a:gd name="T35" fmla="*/ 0 h 134"/>
                  <a:gd name="T36" fmla="*/ 0 w 269"/>
                  <a:gd name="T37" fmla="*/ 0 h 134"/>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269"/>
                  <a:gd name="T58" fmla="*/ 0 h 134"/>
                  <a:gd name="T59" fmla="*/ 269 w 269"/>
                  <a:gd name="T60" fmla="*/ 134 h 134"/>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269" h="134">
                    <a:moveTo>
                      <a:pt x="188" y="100"/>
                    </a:moveTo>
                    <a:lnTo>
                      <a:pt x="166" y="89"/>
                    </a:lnTo>
                    <a:lnTo>
                      <a:pt x="167" y="85"/>
                    </a:lnTo>
                    <a:lnTo>
                      <a:pt x="147" y="94"/>
                    </a:lnTo>
                    <a:lnTo>
                      <a:pt x="58" y="134"/>
                    </a:lnTo>
                    <a:lnTo>
                      <a:pt x="55" y="104"/>
                    </a:lnTo>
                    <a:lnTo>
                      <a:pt x="0" y="109"/>
                    </a:lnTo>
                    <a:lnTo>
                      <a:pt x="57" y="80"/>
                    </a:lnTo>
                    <a:lnTo>
                      <a:pt x="91" y="40"/>
                    </a:lnTo>
                    <a:lnTo>
                      <a:pt x="127" y="0"/>
                    </a:lnTo>
                    <a:lnTo>
                      <a:pt x="148" y="12"/>
                    </a:lnTo>
                    <a:lnTo>
                      <a:pt x="144" y="30"/>
                    </a:lnTo>
                    <a:lnTo>
                      <a:pt x="164" y="22"/>
                    </a:lnTo>
                    <a:lnTo>
                      <a:pt x="233" y="65"/>
                    </a:lnTo>
                    <a:lnTo>
                      <a:pt x="209" y="89"/>
                    </a:lnTo>
                    <a:lnTo>
                      <a:pt x="263" y="92"/>
                    </a:lnTo>
                    <a:lnTo>
                      <a:pt x="269" y="103"/>
                    </a:lnTo>
                    <a:lnTo>
                      <a:pt x="223" y="116"/>
                    </a:lnTo>
                    <a:lnTo>
                      <a:pt x="188" y="100"/>
                    </a:lnTo>
                    <a:close/>
                  </a:path>
                </a:pathLst>
              </a:custGeom>
              <a:solidFill>
                <a:srgbClr val="FF8080"/>
              </a:solidFill>
              <a:ln w="0" cap="flat" cmpd="sng">
                <a:noFill/>
                <a:prstDash val="solid"/>
                <a:round/>
                <a:headEnd type="none" w="med" len="med"/>
                <a:tailEnd type="none" w="med" len="med"/>
              </a:ln>
            </p:spPr>
            <p:txBody>
              <a:bodyPr/>
              <a:lstStyle/>
              <a:p>
                <a:endParaRPr lang="en-US" sz="2200" dirty="0">
                  <a:cs typeface="Calibri" pitchFamily="34" charset="0"/>
                </a:endParaRPr>
              </a:p>
            </p:txBody>
          </p:sp>
          <p:sp>
            <p:nvSpPr>
              <p:cNvPr id="384" name="Freeform 370"/>
              <p:cNvSpPr>
                <a:spLocks noChangeAspect="1"/>
              </p:cNvSpPr>
              <p:nvPr/>
            </p:nvSpPr>
            <p:spPr bwMode="auto">
              <a:xfrm>
                <a:off x="1314" y="1295"/>
                <a:ext cx="89" cy="38"/>
              </a:xfrm>
              <a:custGeom>
                <a:avLst/>
                <a:gdLst>
                  <a:gd name="T0" fmla="*/ 0 w 237"/>
                  <a:gd name="T1" fmla="*/ 0 h 100"/>
                  <a:gd name="T2" fmla="*/ 0 w 237"/>
                  <a:gd name="T3" fmla="*/ 0 h 100"/>
                  <a:gd name="T4" fmla="*/ 0 w 237"/>
                  <a:gd name="T5" fmla="*/ 0 h 100"/>
                  <a:gd name="T6" fmla="*/ 0 w 237"/>
                  <a:gd name="T7" fmla="*/ 0 h 100"/>
                  <a:gd name="T8" fmla="*/ 0 w 237"/>
                  <a:gd name="T9" fmla="*/ 0 h 100"/>
                  <a:gd name="T10" fmla="*/ 0 w 237"/>
                  <a:gd name="T11" fmla="*/ 0 h 100"/>
                  <a:gd name="T12" fmla="*/ 0 w 237"/>
                  <a:gd name="T13" fmla="*/ 0 h 100"/>
                  <a:gd name="T14" fmla="*/ 0 w 237"/>
                  <a:gd name="T15" fmla="*/ 0 h 100"/>
                  <a:gd name="T16" fmla="*/ 0 w 237"/>
                  <a:gd name="T17" fmla="*/ 0 h 100"/>
                  <a:gd name="T18" fmla="*/ 0 w 237"/>
                  <a:gd name="T19" fmla="*/ 0 h 100"/>
                  <a:gd name="T20" fmla="*/ 0 w 237"/>
                  <a:gd name="T21" fmla="*/ 0 h 10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37"/>
                  <a:gd name="T34" fmla="*/ 0 h 100"/>
                  <a:gd name="T35" fmla="*/ 237 w 237"/>
                  <a:gd name="T36" fmla="*/ 100 h 10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37" h="100">
                    <a:moveTo>
                      <a:pt x="237" y="0"/>
                    </a:moveTo>
                    <a:lnTo>
                      <a:pt x="100" y="0"/>
                    </a:lnTo>
                    <a:lnTo>
                      <a:pt x="115" y="22"/>
                    </a:lnTo>
                    <a:lnTo>
                      <a:pt x="85" y="40"/>
                    </a:lnTo>
                    <a:lnTo>
                      <a:pt x="0" y="42"/>
                    </a:lnTo>
                    <a:lnTo>
                      <a:pt x="50" y="72"/>
                    </a:lnTo>
                    <a:lnTo>
                      <a:pt x="101" y="100"/>
                    </a:lnTo>
                    <a:lnTo>
                      <a:pt x="109" y="84"/>
                    </a:lnTo>
                    <a:lnTo>
                      <a:pt x="173" y="82"/>
                    </a:lnTo>
                    <a:lnTo>
                      <a:pt x="204" y="42"/>
                    </a:lnTo>
                    <a:lnTo>
                      <a:pt x="237" y="0"/>
                    </a:lnTo>
                    <a:close/>
                  </a:path>
                </a:pathLst>
              </a:custGeom>
              <a:solidFill>
                <a:srgbClr val="FF8080"/>
              </a:solidFill>
              <a:ln w="0" cap="flat" cmpd="sng">
                <a:noFill/>
                <a:prstDash val="solid"/>
                <a:round/>
                <a:headEnd type="none" w="med" len="med"/>
                <a:tailEnd type="none" w="med" len="med"/>
              </a:ln>
            </p:spPr>
            <p:txBody>
              <a:bodyPr/>
              <a:lstStyle/>
              <a:p>
                <a:endParaRPr lang="en-US" sz="2200" dirty="0">
                  <a:cs typeface="Calibri" pitchFamily="34" charset="0"/>
                </a:endParaRPr>
              </a:p>
            </p:txBody>
          </p:sp>
          <p:sp>
            <p:nvSpPr>
              <p:cNvPr id="385" name="Freeform 371"/>
              <p:cNvSpPr>
                <a:spLocks noChangeAspect="1"/>
              </p:cNvSpPr>
              <p:nvPr/>
            </p:nvSpPr>
            <p:spPr bwMode="auto">
              <a:xfrm>
                <a:off x="1397" y="1289"/>
                <a:ext cx="94" cy="35"/>
              </a:xfrm>
              <a:custGeom>
                <a:avLst/>
                <a:gdLst>
                  <a:gd name="T0" fmla="*/ 0 w 248"/>
                  <a:gd name="T1" fmla="*/ 0 h 94"/>
                  <a:gd name="T2" fmla="*/ 0 w 248"/>
                  <a:gd name="T3" fmla="*/ 0 h 94"/>
                  <a:gd name="T4" fmla="*/ 0 w 248"/>
                  <a:gd name="T5" fmla="*/ 0 h 94"/>
                  <a:gd name="T6" fmla="*/ 0 w 248"/>
                  <a:gd name="T7" fmla="*/ 0 h 94"/>
                  <a:gd name="T8" fmla="*/ 0 w 248"/>
                  <a:gd name="T9" fmla="*/ 0 h 94"/>
                  <a:gd name="T10" fmla="*/ 0 w 248"/>
                  <a:gd name="T11" fmla="*/ 0 h 94"/>
                  <a:gd name="T12" fmla="*/ 0 w 248"/>
                  <a:gd name="T13" fmla="*/ 0 h 94"/>
                  <a:gd name="T14" fmla="*/ 0 w 248"/>
                  <a:gd name="T15" fmla="*/ 0 h 94"/>
                  <a:gd name="T16" fmla="*/ 0 w 248"/>
                  <a:gd name="T17" fmla="*/ 0 h 94"/>
                  <a:gd name="T18" fmla="*/ 0 w 248"/>
                  <a:gd name="T19" fmla="*/ 0 h 94"/>
                  <a:gd name="T20" fmla="*/ 0 w 248"/>
                  <a:gd name="T21" fmla="*/ 0 h 94"/>
                  <a:gd name="T22" fmla="*/ 0 w 248"/>
                  <a:gd name="T23" fmla="*/ 0 h 94"/>
                  <a:gd name="T24" fmla="*/ 0 w 248"/>
                  <a:gd name="T25" fmla="*/ 0 h 9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48"/>
                  <a:gd name="T40" fmla="*/ 0 h 94"/>
                  <a:gd name="T41" fmla="*/ 248 w 248"/>
                  <a:gd name="T42" fmla="*/ 94 h 94"/>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48" h="94">
                    <a:moveTo>
                      <a:pt x="152" y="55"/>
                    </a:moveTo>
                    <a:lnTo>
                      <a:pt x="70" y="59"/>
                    </a:lnTo>
                    <a:lnTo>
                      <a:pt x="81" y="68"/>
                    </a:lnTo>
                    <a:lnTo>
                      <a:pt x="42" y="89"/>
                    </a:lnTo>
                    <a:lnTo>
                      <a:pt x="0" y="94"/>
                    </a:lnTo>
                    <a:lnTo>
                      <a:pt x="9" y="86"/>
                    </a:lnTo>
                    <a:lnTo>
                      <a:pt x="52" y="24"/>
                    </a:lnTo>
                    <a:lnTo>
                      <a:pt x="82" y="19"/>
                    </a:lnTo>
                    <a:lnTo>
                      <a:pt x="76" y="9"/>
                    </a:lnTo>
                    <a:lnTo>
                      <a:pt x="106" y="0"/>
                    </a:lnTo>
                    <a:lnTo>
                      <a:pt x="248" y="9"/>
                    </a:lnTo>
                    <a:lnTo>
                      <a:pt x="212" y="25"/>
                    </a:lnTo>
                    <a:lnTo>
                      <a:pt x="152" y="55"/>
                    </a:lnTo>
                    <a:close/>
                  </a:path>
                </a:pathLst>
              </a:custGeom>
              <a:solidFill>
                <a:srgbClr val="FF8080"/>
              </a:solidFill>
              <a:ln w="0" cap="flat" cmpd="sng">
                <a:noFill/>
                <a:prstDash val="solid"/>
                <a:round/>
                <a:headEnd type="none" w="med" len="med"/>
                <a:tailEnd type="none" w="med" len="med"/>
              </a:ln>
            </p:spPr>
            <p:txBody>
              <a:bodyPr/>
              <a:lstStyle/>
              <a:p>
                <a:endParaRPr lang="en-US" sz="2200" dirty="0">
                  <a:cs typeface="Calibri" pitchFamily="34" charset="0"/>
                </a:endParaRPr>
              </a:p>
            </p:txBody>
          </p:sp>
          <p:sp>
            <p:nvSpPr>
              <p:cNvPr id="386" name="Freeform 372"/>
              <p:cNvSpPr>
                <a:spLocks noChangeAspect="1"/>
              </p:cNvSpPr>
              <p:nvPr/>
            </p:nvSpPr>
            <p:spPr bwMode="auto">
              <a:xfrm>
                <a:off x="589" y="1721"/>
                <a:ext cx="49" cy="47"/>
              </a:xfrm>
              <a:custGeom>
                <a:avLst/>
                <a:gdLst>
                  <a:gd name="T0" fmla="*/ 0 w 131"/>
                  <a:gd name="T1" fmla="*/ 0 h 125"/>
                  <a:gd name="T2" fmla="*/ 0 w 131"/>
                  <a:gd name="T3" fmla="*/ 0 h 125"/>
                  <a:gd name="T4" fmla="*/ 0 w 131"/>
                  <a:gd name="T5" fmla="*/ 0 h 125"/>
                  <a:gd name="T6" fmla="*/ 0 w 131"/>
                  <a:gd name="T7" fmla="*/ 0 h 125"/>
                  <a:gd name="T8" fmla="*/ 0 w 131"/>
                  <a:gd name="T9" fmla="*/ 0 h 125"/>
                  <a:gd name="T10" fmla="*/ 0 w 131"/>
                  <a:gd name="T11" fmla="*/ 0 h 125"/>
                  <a:gd name="T12" fmla="*/ 0 w 131"/>
                  <a:gd name="T13" fmla="*/ 0 h 125"/>
                  <a:gd name="T14" fmla="*/ 0 w 131"/>
                  <a:gd name="T15" fmla="*/ 0 h 125"/>
                  <a:gd name="T16" fmla="*/ 0 w 131"/>
                  <a:gd name="T17" fmla="*/ 0 h 125"/>
                  <a:gd name="T18" fmla="*/ 0 w 131"/>
                  <a:gd name="T19" fmla="*/ 0 h 125"/>
                  <a:gd name="T20" fmla="*/ 0 w 131"/>
                  <a:gd name="T21" fmla="*/ 0 h 125"/>
                  <a:gd name="T22" fmla="*/ 0 w 131"/>
                  <a:gd name="T23" fmla="*/ 0 h 125"/>
                  <a:gd name="T24" fmla="*/ 0 w 131"/>
                  <a:gd name="T25" fmla="*/ 0 h 125"/>
                  <a:gd name="T26" fmla="*/ 0 w 131"/>
                  <a:gd name="T27" fmla="*/ 0 h 125"/>
                  <a:gd name="T28" fmla="*/ 0 w 131"/>
                  <a:gd name="T29" fmla="*/ 0 h 125"/>
                  <a:gd name="T30" fmla="*/ 0 w 131"/>
                  <a:gd name="T31" fmla="*/ 0 h 125"/>
                  <a:gd name="T32" fmla="*/ 0 w 131"/>
                  <a:gd name="T33" fmla="*/ 0 h 125"/>
                  <a:gd name="T34" fmla="*/ 0 w 131"/>
                  <a:gd name="T35" fmla="*/ 0 h 125"/>
                  <a:gd name="T36" fmla="*/ 0 w 131"/>
                  <a:gd name="T37" fmla="*/ 0 h 125"/>
                  <a:gd name="T38" fmla="*/ 0 w 131"/>
                  <a:gd name="T39" fmla="*/ 0 h 125"/>
                  <a:gd name="T40" fmla="*/ 0 w 131"/>
                  <a:gd name="T41" fmla="*/ 0 h 125"/>
                  <a:gd name="T42" fmla="*/ 0 w 131"/>
                  <a:gd name="T43" fmla="*/ 0 h 125"/>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131"/>
                  <a:gd name="T67" fmla="*/ 0 h 125"/>
                  <a:gd name="T68" fmla="*/ 131 w 131"/>
                  <a:gd name="T69" fmla="*/ 125 h 125"/>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131" h="125">
                    <a:moveTo>
                      <a:pt x="92" y="86"/>
                    </a:moveTo>
                    <a:lnTo>
                      <a:pt x="82" y="94"/>
                    </a:lnTo>
                    <a:lnTo>
                      <a:pt x="48" y="91"/>
                    </a:lnTo>
                    <a:lnTo>
                      <a:pt x="59" y="82"/>
                    </a:lnTo>
                    <a:lnTo>
                      <a:pt x="45" y="79"/>
                    </a:lnTo>
                    <a:lnTo>
                      <a:pt x="24" y="73"/>
                    </a:lnTo>
                    <a:lnTo>
                      <a:pt x="54" y="59"/>
                    </a:lnTo>
                    <a:lnTo>
                      <a:pt x="25" y="47"/>
                    </a:lnTo>
                    <a:lnTo>
                      <a:pt x="24" y="37"/>
                    </a:lnTo>
                    <a:lnTo>
                      <a:pt x="6" y="32"/>
                    </a:lnTo>
                    <a:lnTo>
                      <a:pt x="3" y="25"/>
                    </a:lnTo>
                    <a:lnTo>
                      <a:pt x="25" y="13"/>
                    </a:lnTo>
                    <a:lnTo>
                      <a:pt x="13" y="15"/>
                    </a:lnTo>
                    <a:lnTo>
                      <a:pt x="0" y="0"/>
                    </a:lnTo>
                    <a:lnTo>
                      <a:pt x="45" y="10"/>
                    </a:lnTo>
                    <a:lnTo>
                      <a:pt x="91" y="19"/>
                    </a:lnTo>
                    <a:lnTo>
                      <a:pt x="103" y="44"/>
                    </a:lnTo>
                    <a:lnTo>
                      <a:pt x="124" y="77"/>
                    </a:lnTo>
                    <a:lnTo>
                      <a:pt x="128" y="118"/>
                    </a:lnTo>
                    <a:lnTo>
                      <a:pt x="131" y="125"/>
                    </a:lnTo>
                    <a:lnTo>
                      <a:pt x="64" y="106"/>
                    </a:lnTo>
                    <a:lnTo>
                      <a:pt x="92" y="86"/>
                    </a:lnTo>
                    <a:close/>
                  </a:path>
                </a:pathLst>
              </a:custGeom>
              <a:solidFill>
                <a:srgbClr val="FF8080"/>
              </a:solidFill>
              <a:ln w="0" cap="flat" cmpd="sng">
                <a:noFill/>
                <a:prstDash val="solid"/>
                <a:round/>
                <a:headEnd type="none" w="med" len="med"/>
                <a:tailEnd type="none" w="med" len="med"/>
              </a:ln>
            </p:spPr>
            <p:txBody>
              <a:bodyPr/>
              <a:lstStyle/>
              <a:p>
                <a:endParaRPr lang="en-US" sz="2200" dirty="0">
                  <a:cs typeface="Calibri" pitchFamily="34" charset="0"/>
                </a:endParaRPr>
              </a:p>
            </p:txBody>
          </p:sp>
          <p:sp>
            <p:nvSpPr>
              <p:cNvPr id="387" name="Freeform 373"/>
              <p:cNvSpPr>
                <a:spLocks noChangeAspect="1"/>
              </p:cNvSpPr>
              <p:nvPr/>
            </p:nvSpPr>
            <p:spPr bwMode="auto">
              <a:xfrm>
                <a:off x="1131" y="1236"/>
                <a:ext cx="116" cy="25"/>
              </a:xfrm>
              <a:custGeom>
                <a:avLst/>
                <a:gdLst>
                  <a:gd name="T0" fmla="*/ 0 w 309"/>
                  <a:gd name="T1" fmla="*/ 0 h 65"/>
                  <a:gd name="T2" fmla="*/ 0 w 309"/>
                  <a:gd name="T3" fmla="*/ 0 h 65"/>
                  <a:gd name="T4" fmla="*/ 0 w 309"/>
                  <a:gd name="T5" fmla="*/ 0 h 65"/>
                  <a:gd name="T6" fmla="*/ 0 w 309"/>
                  <a:gd name="T7" fmla="*/ 0 h 65"/>
                  <a:gd name="T8" fmla="*/ 0 w 309"/>
                  <a:gd name="T9" fmla="*/ 0 h 65"/>
                  <a:gd name="T10" fmla="*/ 0 w 309"/>
                  <a:gd name="T11" fmla="*/ 0 h 65"/>
                  <a:gd name="T12" fmla="*/ 0 w 309"/>
                  <a:gd name="T13" fmla="*/ 0 h 65"/>
                  <a:gd name="T14" fmla="*/ 0 w 309"/>
                  <a:gd name="T15" fmla="*/ 0 h 65"/>
                  <a:gd name="T16" fmla="*/ 0 w 309"/>
                  <a:gd name="T17" fmla="*/ 0 h 65"/>
                  <a:gd name="T18" fmla="*/ 0 w 309"/>
                  <a:gd name="T19" fmla="*/ 0 h 65"/>
                  <a:gd name="T20" fmla="*/ 0 w 309"/>
                  <a:gd name="T21" fmla="*/ 0 h 65"/>
                  <a:gd name="T22" fmla="*/ 0 w 309"/>
                  <a:gd name="T23" fmla="*/ 0 h 65"/>
                  <a:gd name="T24" fmla="*/ 0 w 309"/>
                  <a:gd name="T25" fmla="*/ 0 h 65"/>
                  <a:gd name="T26" fmla="*/ 0 w 309"/>
                  <a:gd name="T27" fmla="*/ 0 h 65"/>
                  <a:gd name="T28" fmla="*/ 0 w 309"/>
                  <a:gd name="T29" fmla="*/ 0 h 65"/>
                  <a:gd name="T30" fmla="*/ 0 w 309"/>
                  <a:gd name="T31" fmla="*/ 0 h 65"/>
                  <a:gd name="T32" fmla="*/ 0 w 309"/>
                  <a:gd name="T33" fmla="*/ 0 h 65"/>
                  <a:gd name="T34" fmla="*/ 0 w 309"/>
                  <a:gd name="T35" fmla="*/ 0 h 65"/>
                  <a:gd name="T36" fmla="*/ 0 w 309"/>
                  <a:gd name="T37" fmla="*/ 0 h 65"/>
                  <a:gd name="T38" fmla="*/ 0 w 309"/>
                  <a:gd name="T39" fmla="*/ 0 h 65"/>
                  <a:gd name="T40" fmla="*/ 0 w 309"/>
                  <a:gd name="T41" fmla="*/ 0 h 65"/>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309"/>
                  <a:gd name="T64" fmla="*/ 0 h 65"/>
                  <a:gd name="T65" fmla="*/ 309 w 309"/>
                  <a:gd name="T66" fmla="*/ 65 h 65"/>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309" h="65">
                    <a:moveTo>
                      <a:pt x="186" y="35"/>
                    </a:moveTo>
                    <a:lnTo>
                      <a:pt x="192" y="29"/>
                    </a:lnTo>
                    <a:lnTo>
                      <a:pt x="153" y="41"/>
                    </a:lnTo>
                    <a:lnTo>
                      <a:pt x="118" y="51"/>
                    </a:lnTo>
                    <a:lnTo>
                      <a:pt x="113" y="45"/>
                    </a:lnTo>
                    <a:lnTo>
                      <a:pt x="89" y="63"/>
                    </a:lnTo>
                    <a:lnTo>
                      <a:pt x="59" y="65"/>
                    </a:lnTo>
                    <a:lnTo>
                      <a:pt x="59" y="54"/>
                    </a:lnTo>
                    <a:lnTo>
                      <a:pt x="34" y="60"/>
                    </a:lnTo>
                    <a:lnTo>
                      <a:pt x="0" y="59"/>
                    </a:lnTo>
                    <a:lnTo>
                      <a:pt x="21" y="45"/>
                    </a:lnTo>
                    <a:lnTo>
                      <a:pt x="134" y="21"/>
                    </a:lnTo>
                    <a:lnTo>
                      <a:pt x="210" y="3"/>
                    </a:lnTo>
                    <a:lnTo>
                      <a:pt x="262" y="0"/>
                    </a:lnTo>
                    <a:lnTo>
                      <a:pt x="309" y="6"/>
                    </a:lnTo>
                    <a:lnTo>
                      <a:pt x="267" y="17"/>
                    </a:lnTo>
                    <a:lnTo>
                      <a:pt x="274" y="21"/>
                    </a:lnTo>
                    <a:lnTo>
                      <a:pt x="261" y="26"/>
                    </a:lnTo>
                    <a:lnTo>
                      <a:pt x="210" y="38"/>
                    </a:lnTo>
                    <a:lnTo>
                      <a:pt x="185" y="50"/>
                    </a:lnTo>
                    <a:lnTo>
                      <a:pt x="186" y="35"/>
                    </a:lnTo>
                    <a:close/>
                  </a:path>
                </a:pathLst>
              </a:custGeom>
              <a:solidFill>
                <a:srgbClr val="FF8080"/>
              </a:solidFill>
              <a:ln w="0" cap="flat" cmpd="sng">
                <a:noFill/>
                <a:prstDash val="solid"/>
                <a:round/>
                <a:headEnd type="none" w="med" len="med"/>
                <a:tailEnd type="none" w="med" len="med"/>
              </a:ln>
            </p:spPr>
            <p:txBody>
              <a:bodyPr/>
              <a:lstStyle/>
              <a:p>
                <a:endParaRPr lang="en-US" sz="2200" dirty="0">
                  <a:cs typeface="Calibri" pitchFamily="34" charset="0"/>
                </a:endParaRPr>
              </a:p>
            </p:txBody>
          </p:sp>
          <p:sp>
            <p:nvSpPr>
              <p:cNvPr id="388" name="Freeform 374"/>
              <p:cNvSpPr>
                <a:spLocks noChangeAspect="1"/>
              </p:cNvSpPr>
              <p:nvPr/>
            </p:nvSpPr>
            <p:spPr bwMode="auto">
              <a:xfrm>
                <a:off x="1367" y="1249"/>
                <a:ext cx="72" cy="24"/>
              </a:xfrm>
              <a:custGeom>
                <a:avLst/>
                <a:gdLst>
                  <a:gd name="T0" fmla="*/ 0 w 192"/>
                  <a:gd name="T1" fmla="*/ 0 h 66"/>
                  <a:gd name="T2" fmla="*/ 0 w 192"/>
                  <a:gd name="T3" fmla="*/ 0 h 66"/>
                  <a:gd name="T4" fmla="*/ 0 w 192"/>
                  <a:gd name="T5" fmla="*/ 0 h 66"/>
                  <a:gd name="T6" fmla="*/ 0 w 192"/>
                  <a:gd name="T7" fmla="*/ 0 h 66"/>
                  <a:gd name="T8" fmla="*/ 0 w 192"/>
                  <a:gd name="T9" fmla="*/ 0 h 66"/>
                  <a:gd name="T10" fmla="*/ 0 w 192"/>
                  <a:gd name="T11" fmla="*/ 0 h 66"/>
                  <a:gd name="T12" fmla="*/ 0 w 192"/>
                  <a:gd name="T13" fmla="*/ 0 h 66"/>
                  <a:gd name="T14" fmla="*/ 0 w 192"/>
                  <a:gd name="T15" fmla="*/ 0 h 66"/>
                  <a:gd name="T16" fmla="*/ 0 w 192"/>
                  <a:gd name="T17" fmla="*/ 0 h 66"/>
                  <a:gd name="T18" fmla="*/ 0 w 192"/>
                  <a:gd name="T19" fmla="*/ 0 h 66"/>
                  <a:gd name="T20" fmla="*/ 0 w 192"/>
                  <a:gd name="T21" fmla="*/ 0 h 66"/>
                  <a:gd name="T22" fmla="*/ 0 w 192"/>
                  <a:gd name="T23" fmla="*/ 0 h 66"/>
                  <a:gd name="T24" fmla="*/ 0 w 192"/>
                  <a:gd name="T25" fmla="*/ 0 h 66"/>
                  <a:gd name="T26" fmla="*/ 0 w 192"/>
                  <a:gd name="T27" fmla="*/ 0 h 66"/>
                  <a:gd name="T28" fmla="*/ 0 w 192"/>
                  <a:gd name="T29" fmla="*/ 0 h 66"/>
                  <a:gd name="T30" fmla="*/ 0 w 192"/>
                  <a:gd name="T31" fmla="*/ 0 h 66"/>
                  <a:gd name="T32" fmla="*/ 0 w 192"/>
                  <a:gd name="T33" fmla="*/ 0 h 66"/>
                  <a:gd name="T34" fmla="*/ 0 w 192"/>
                  <a:gd name="T35" fmla="*/ 0 h 66"/>
                  <a:gd name="T36" fmla="*/ 0 w 192"/>
                  <a:gd name="T37" fmla="*/ 0 h 66"/>
                  <a:gd name="T38" fmla="*/ 0 w 192"/>
                  <a:gd name="T39" fmla="*/ 0 h 66"/>
                  <a:gd name="T40" fmla="*/ 0 w 192"/>
                  <a:gd name="T41" fmla="*/ 0 h 66"/>
                  <a:gd name="T42" fmla="*/ 0 w 192"/>
                  <a:gd name="T43" fmla="*/ 0 h 66"/>
                  <a:gd name="T44" fmla="*/ 0 w 192"/>
                  <a:gd name="T45" fmla="*/ 0 h 6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92"/>
                  <a:gd name="T70" fmla="*/ 0 h 66"/>
                  <a:gd name="T71" fmla="*/ 192 w 192"/>
                  <a:gd name="T72" fmla="*/ 66 h 6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92" h="66">
                    <a:moveTo>
                      <a:pt x="91" y="21"/>
                    </a:moveTo>
                    <a:lnTo>
                      <a:pt x="59" y="12"/>
                    </a:lnTo>
                    <a:lnTo>
                      <a:pt x="73" y="17"/>
                    </a:lnTo>
                    <a:lnTo>
                      <a:pt x="49" y="21"/>
                    </a:lnTo>
                    <a:lnTo>
                      <a:pt x="47" y="30"/>
                    </a:lnTo>
                    <a:lnTo>
                      <a:pt x="47" y="33"/>
                    </a:lnTo>
                    <a:lnTo>
                      <a:pt x="0" y="40"/>
                    </a:lnTo>
                    <a:lnTo>
                      <a:pt x="125" y="39"/>
                    </a:lnTo>
                    <a:lnTo>
                      <a:pt x="49" y="52"/>
                    </a:lnTo>
                    <a:lnTo>
                      <a:pt x="46" y="60"/>
                    </a:lnTo>
                    <a:lnTo>
                      <a:pt x="120" y="66"/>
                    </a:lnTo>
                    <a:lnTo>
                      <a:pt x="129" y="58"/>
                    </a:lnTo>
                    <a:lnTo>
                      <a:pt x="137" y="51"/>
                    </a:lnTo>
                    <a:lnTo>
                      <a:pt x="162" y="51"/>
                    </a:lnTo>
                    <a:lnTo>
                      <a:pt x="173" y="39"/>
                    </a:lnTo>
                    <a:lnTo>
                      <a:pt x="158" y="38"/>
                    </a:lnTo>
                    <a:lnTo>
                      <a:pt x="192" y="14"/>
                    </a:lnTo>
                    <a:lnTo>
                      <a:pt x="183" y="0"/>
                    </a:lnTo>
                    <a:lnTo>
                      <a:pt x="152" y="8"/>
                    </a:lnTo>
                    <a:lnTo>
                      <a:pt x="100" y="5"/>
                    </a:lnTo>
                    <a:lnTo>
                      <a:pt x="120" y="21"/>
                    </a:lnTo>
                    <a:lnTo>
                      <a:pt x="103" y="24"/>
                    </a:lnTo>
                    <a:lnTo>
                      <a:pt x="91" y="21"/>
                    </a:lnTo>
                    <a:close/>
                  </a:path>
                </a:pathLst>
              </a:custGeom>
              <a:solidFill>
                <a:srgbClr val="FF8080"/>
              </a:solidFill>
              <a:ln w="0" cap="flat" cmpd="sng">
                <a:noFill/>
                <a:prstDash val="solid"/>
                <a:round/>
                <a:headEnd type="none" w="med" len="med"/>
                <a:tailEnd type="none" w="med" len="med"/>
              </a:ln>
            </p:spPr>
            <p:txBody>
              <a:bodyPr/>
              <a:lstStyle/>
              <a:p>
                <a:endParaRPr lang="en-US" sz="2200" dirty="0">
                  <a:cs typeface="Calibri" pitchFamily="34" charset="0"/>
                </a:endParaRPr>
              </a:p>
            </p:txBody>
          </p:sp>
          <p:sp>
            <p:nvSpPr>
              <p:cNvPr id="389" name="Freeform 375"/>
              <p:cNvSpPr>
                <a:spLocks noChangeAspect="1"/>
              </p:cNvSpPr>
              <p:nvPr/>
            </p:nvSpPr>
            <p:spPr bwMode="auto">
              <a:xfrm>
                <a:off x="1394" y="1209"/>
                <a:ext cx="63" cy="23"/>
              </a:xfrm>
              <a:custGeom>
                <a:avLst/>
                <a:gdLst>
                  <a:gd name="T0" fmla="*/ 0 w 168"/>
                  <a:gd name="T1" fmla="*/ 0 h 60"/>
                  <a:gd name="T2" fmla="*/ 0 w 168"/>
                  <a:gd name="T3" fmla="*/ 0 h 60"/>
                  <a:gd name="T4" fmla="*/ 0 w 168"/>
                  <a:gd name="T5" fmla="*/ 0 h 60"/>
                  <a:gd name="T6" fmla="*/ 0 w 168"/>
                  <a:gd name="T7" fmla="*/ 0 h 60"/>
                  <a:gd name="T8" fmla="*/ 0 w 168"/>
                  <a:gd name="T9" fmla="*/ 0 h 60"/>
                  <a:gd name="T10" fmla="*/ 0 w 168"/>
                  <a:gd name="T11" fmla="*/ 0 h 60"/>
                  <a:gd name="T12" fmla="*/ 0 w 168"/>
                  <a:gd name="T13" fmla="*/ 0 h 60"/>
                  <a:gd name="T14" fmla="*/ 0 w 168"/>
                  <a:gd name="T15" fmla="*/ 0 h 60"/>
                  <a:gd name="T16" fmla="*/ 0 w 168"/>
                  <a:gd name="T17" fmla="*/ 0 h 60"/>
                  <a:gd name="T18" fmla="*/ 0 w 168"/>
                  <a:gd name="T19" fmla="*/ 0 h 60"/>
                  <a:gd name="T20" fmla="*/ 0 w 168"/>
                  <a:gd name="T21" fmla="*/ 0 h 60"/>
                  <a:gd name="T22" fmla="*/ 0 w 168"/>
                  <a:gd name="T23" fmla="*/ 0 h 60"/>
                  <a:gd name="T24" fmla="*/ 0 w 168"/>
                  <a:gd name="T25" fmla="*/ 0 h 60"/>
                  <a:gd name="T26" fmla="*/ 0 w 168"/>
                  <a:gd name="T27" fmla="*/ 0 h 60"/>
                  <a:gd name="T28" fmla="*/ 0 w 168"/>
                  <a:gd name="T29" fmla="*/ 0 h 60"/>
                  <a:gd name="T30" fmla="*/ 0 w 168"/>
                  <a:gd name="T31" fmla="*/ 0 h 60"/>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68"/>
                  <a:gd name="T49" fmla="*/ 0 h 60"/>
                  <a:gd name="T50" fmla="*/ 168 w 168"/>
                  <a:gd name="T51" fmla="*/ 60 h 60"/>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68" h="60">
                    <a:moveTo>
                      <a:pt x="106" y="12"/>
                    </a:moveTo>
                    <a:lnTo>
                      <a:pt x="109" y="9"/>
                    </a:lnTo>
                    <a:lnTo>
                      <a:pt x="149" y="12"/>
                    </a:lnTo>
                    <a:lnTo>
                      <a:pt x="164" y="17"/>
                    </a:lnTo>
                    <a:lnTo>
                      <a:pt x="158" y="33"/>
                    </a:lnTo>
                    <a:lnTo>
                      <a:pt x="168" y="48"/>
                    </a:lnTo>
                    <a:lnTo>
                      <a:pt x="125" y="60"/>
                    </a:lnTo>
                    <a:lnTo>
                      <a:pt x="80" y="39"/>
                    </a:lnTo>
                    <a:lnTo>
                      <a:pt x="0" y="36"/>
                    </a:lnTo>
                    <a:lnTo>
                      <a:pt x="18" y="27"/>
                    </a:lnTo>
                    <a:lnTo>
                      <a:pt x="58" y="23"/>
                    </a:lnTo>
                    <a:lnTo>
                      <a:pt x="55" y="12"/>
                    </a:lnTo>
                    <a:lnTo>
                      <a:pt x="27" y="14"/>
                    </a:lnTo>
                    <a:lnTo>
                      <a:pt x="18" y="3"/>
                    </a:lnTo>
                    <a:lnTo>
                      <a:pt x="106" y="0"/>
                    </a:lnTo>
                    <a:lnTo>
                      <a:pt x="106" y="12"/>
                    </a:lnTo>
                    <a:close/>
                  </a:path>
                </a:pathLst>
              </a:custGeom>
              <a:solidFill>
                <a:srgbClr val="FF8080"/>
              </a:solidFill>
              <a:ln w="0" cap="flat" cmpd="sng">
                <a:noFill/>
                <a:prstDash val="solid"/>
                <a:round/>
                <a:headEnd type="none" w="med" len="med"/>
                <a:tailEnd type="none" w="med" len="med"/>
              </a:ln>
            </p:spPr>
            <p:txBody>
              <a:bodyPr/>
              <a:lstStyle/>
              <a:p>
                <a:endParaRPr lang="en-US" sz="2200" dirty="0">
                  <a:cs typeface="Calibri" pitchFamily="34" charset="0"/>
                </a:endParaRPr>
              </a:p>
            </p:txBody>
          </p:sp>
          <p:sp>
            <p:nvSpPr>
              <p:cNvPr id="390" name="Freeform 376"/>
              <p:cNvSpPr>
                <a:spLocks noChangeAspect="1"/>
              </p:cNvSpPr>
              <p:nvPr/>
            </p:nvSpPr>
            <p:spPr bwMode="auto">
              <a:xfrm>
                <a:off x="1293" y="1360"/>
                <a:ext cx="57" cy="25"/>
              </a:xfrm>
              <a:custGeom>
                <a:avLst/>
                <a:gdLst>
                  <a:gd name="T0" fmla="*/ 0 w 148"/>
                  <a:gd name="T1" fmla="*/ 0 h 68"/>
                  <a:gd name="T2" fmla="*/ 0 w 148"/>
                  <a:gd name="T3" fmla="*/ 0 h 68"/>
                  <a:gd name="T4" fmla="*/ 0 w 148"/>
                  <a:gd name="T5" fmla="*/ 0 h 68"/>
                  <a:gd name="T6" fmla="*/ 0 w 148"/>
                  <a:gd name="T7" fmla="*/ 0 h 68"/>
                  <a:gd name="T8" fmla="*/ 0 w 148"/>
                  <a:gd name="T9" fmla="*/ 0 h 68"/>
                  <a:gd name="T10" fmla="*/ 0 w 148"/>
                  <a:gd name="T11" fmla="*/ 0 h 68"/>
                  <a:gd name="T12" fmla="*/ 0 w 148"/>
                  <a:gd name="T13" fmla="*/ 0 h 68"/>
                  <a:gd name="T14" fmla="*/ 0 w 148"/>
                  <a:gd name="T15" fmla="*/ 0 h 68"/>
                  <a:gd name="T16" fmla="*/ 0 w 148"/>
                  <a:gd name="T17" fmla="*/ 0 h 68"/>
                  <a:gd name="T18" fmla="*/ 0 w 148"/>
                  <a:gd name="T19" fmla="*/ 0 h 68"/>
                  <a:gd name="T20" fmla="*/ 0 w 148"/>
                  <a:gd name="T21" fmla="*/ 0 h 6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48"/>
                  <a:gd name="T34" fmla="*/ 0 h 68"/>
                  <a:gd name="T35" fmla="*/ 148 w 148"/>
                  <a:gd name="T36" fmla="*/ 68 h 68"/>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48" h="68">
                    <a:moveTo>
                      <a:pt x="127" y="34"/>
                    </a:moveTo>
                    <a:lnTo>
                      <a:pt x="131" y="30"/>
                    </a:lnTo>
                    <a:lnTo>
                      <a:pt x="90" y="0"/>
                    </a:lnTo>
                    <a:lnTo>
                      <a:pt x="69" y="18"/>
                    </a:lnTo>
                    <a:lnTo>
                      <a:pt x="66" y="15"/>
                    </a:lnTo>
                    <a:lnTo>
                      <a:pt x="54" y="28"/>
                    </a:lnTo>
                    <a:lnTo>
                      <a:pt x="0" y="41"/>
                    </a:lnTo>
                    <a:lnTo>
                      <a:pt x="87" y="68"/>
                    </a:lnTo>
                    <a:lnTo>
                      <a:pt x="148" y="49"/>
                    </a:lnTo>
                    <a:lnTo>
                      <a:pt x="133" y="49"/>
                    </a:lnTo>
                    <a:lnTo>
                      <a:pt x="127" y="34"/>
                    </a:lnTo>
                    <a:close/>
                  </a:path>
                </a:pathLst>
              </a:custGeom>
              <a:solidFill>
                <a:srgbClr val="FF8080"/>
              </a:solidFill>
              <a:ln w="0" cap="flat" cmpd="sng">
                <a:noFill/>
                <a:prstDash val="solid"/>
                <a:round/>
                <a:headEnd type="none" w="med" len="med"/>
                <a:tailEnd type="none" w="med" len="med"/>
              </a:ln>
            </p:spPr>
            <p:txBody>
              <a:bodyPr/>
              <a:lstStyle/>
              <a:p>
                <a:endParaRPr lang="en-US" sz="2200" dirty="0">
                  <a:cs typeface="Calibri" pitchFamily="34" charset="0"/>
                </a:endParaRPr>
              </a:p>
            </p:txBody>
          </p:sp>
          <p:sp>
            <p:nvSpPr>
              <p:cNvPr id="391" name="Freeform 377"/>
              <p:cNvSpPr>
                <a:spLocks noChangeAspect="1"/>
              </p:cNvSpPr>
              <p:nvPr/>
            </p:nvSpPr>
            <p:spPr bwMode="auto">
              <a:xfrm>
                <a:off x="1600" y="1296"/>
                <a:ext cx="55" cy="16"/>
              </a:xfrm>
              <a:custGeom>
                <a:avLst/>
                <a:gdLst>
                  <a:gd name="T0" fmla="*/ 0 w 147"/>
                  <a:gd name="T1" fmla="*/ 0 h 42"/>
                  <a:gd name="T2" fmla="*/ 0 w 147"/>
                  <a:gd name="T3" fmla="*/ 0 h 42"/>
                  <a:gd name="T4" fmla="*/ 0 w 147"/>
                  <a:gd name="T5" fmla="*/ 0 h 42"/>
                  <a:gd name="T6" fmla="*/ 0 w 147"/>
                  <a:gd name="T7" fmla="*/ 0 h 42"/>
                  <a:gd name="T8" fmla="*/ 0 w 147"/>
                  <a:gd name="T9" fmla="*/ 0 h 42"/>
                  <a:gd name="T10" fmla="*/ 0 w 147"/>
                  <a:gd name="T11" fmla="*/ 0 h 42"/>
                  <a:gd name="T12" fmla="*/ 0 w 147"/>
                  <a:gd name="T13" fmla="*/ 0 h 42"/>
                  <a:gd name="T14" fmla="*/ 0 60000 65536"/>
                  <a:gd name="T15" fmla="*/ 0 60000 65536"/>
                  <a:gd name="T16" fmla="*/ 0 60000 65536"/>
                  <a:gd name="T17" fmla="*/ 0 60000 65536"/>
                  <a:gd name="T18" fmla="*/ 0 60000 65536"/>
                  <a:gd name="T19" fmla="*/ 0 60000 65536"/>
                  <a:gd name="T20" fmla="*/ 0 60000 65536"/>
                  <a:gd name="T21" fmla="*/ 0 w 147"/>
                  <a:gd name="T22" fmla="*/ 0 h 42"/>
                  <a:gd name="T23" fmla="*/ 147 w 147"/>
                  <a:gd name="T24" fmla="*/ 42 h 4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7" h="42">
                    <a:moveTo>
                      <a:pt x="102" y="0"/>
                    </a:moveTo>
                    <a:lnTo>
                      <a:pt x="8" y="3"/>
                    </a:lnTo>
                    <a:lnTo>
                      <a:pt x="0" y="16"/>
                    </a:lnTo>
                    <a:lnTo>
                      <a:pt x="12" y="27"/>
                    </a:lnTo>
                    <a:lnTo>
                      <a:pt x="29" y="42"/>
                    </a:lnTo>
                    <a:lnTo>
                      <a:pt x="147" y="34"/>
                    </a:lnTo>
                    <a:lnTo>
                      <a:pt x="102" y="0"/>
                    </a:lnTo>
                    <a:close/>
                  </a:path>
                </a:pathLst>
              </a:custGeom>
              <a:solidFill>
                <a:srgbClr val="FF8080"/>
              </a:solidFill>
              <a:ln w="0" cap="flat" cmpd="sng">
                <a:noFill/>
                <a:prstDash val="solid"/>
                <a:round/>
                <a:headEnd type="none" w="med" len="med"/>
                <a:tailEnd type="none" w="med" len="med"/>
              </a:ln>
            </p:spPr>
            <p:txBody>
              <a:bodyPr/>
              <a:lstStyle/>
              <a:p>
                <a:endParaRPr lang="en-US" sz="2200" dirty="0">
                  <a:cs typeface="Calibri" pitchFamily="34" charset="0"/>
                </a:endParaRPr>
              </a:p>
            </p:txBody>
          </p:sp>
          <p:sp>
            <p:nvSpPr>
              <p:cNvPr id="392" name="Freeform 378"/>
              <p:cNvSpPr>
                <a:spLocks noChangeAspect="1"/>
              </p:cNvSpPr>
              <p:nvPr/>
            </p:nvSpPr>
            <p:spPr bwMode="auto">
              <a:xfrm>
                <a:off x="1575" y="1387"/>
                <a:ext cx="34" cy="21"/>
              </a:xfrm>
              <a:custGeom>
                <a:avLst/>
                <a:gdLst>
                  <a:gd name="T0" fmla="*/ 0 w 91"/>
                  <a:gd name="T1" fmla="*/ 0 h 52"/>
                  <a:gd name="T2" fmla="*/ 0 w 91"/>
                  <a:gd name="T3" fmla="*/ 0 h 52"/>
                  <a:gd name="T4" fmla="*/ 0 w 91"/>
                  <a:gd name="T5" fmla="*/ 0 h 52"/>
                  <a:gd name="T6" fmla="*/ 0 w 91"/>
                  <a:gd name="T7" fmla="*/ 0 h 52"/>
                  <a:gd name="T8" fmla="*/ 0 w 91"/>
                  <a:gd name="T9" fmla="*/ 0 h 52"/>
                  <a:gd name="T10" fmla="*/ 0 w 91"/>
                  <a:gd name="T11" fmla="*/ 0 h 52"/>
                  <a:gd name="T12" fmla="*/ 0 60000 65536"/>
                  <a:gd name="T13" fmla="*/ 0 60000 65536"/>
                  <a:gd name="T14" fmla="*/ 0 60000 65536"/>
                  <a:gd name="T15" fmla="*/ 0 60000 65536"/>
                  <a:gd name="T16" fmla="*/ 0 60000 65536"/>
                  <a:gd name="T17" fmla="*/ 0 60000 65536"/>
                  <a:gd name="T18" fmla="*/ 0 w 91"/>
                  <a:gd name="T19" fmla="*/ 0 h 52"/>
                  <a:gd name="T20" fmla="*/ 91 w 91"/>
                  <a:gd name="T21" fmla="*/ 52 h 52"/>
                </a:gdLst>
                <a:ahLst/>
                <a:cxnLst>
                  <a:cxn ang="T12">
                    <a:pos x="T0" y="T1"/>
                  </a:cxn>
                  <a:cxn ang="T13">
                    <a:pos x="T2" y="T3"/>
                  </a:cxn>
                  <a:cxn ang="T14">
                    <a:pos x="T4" y="T5"/>
                  </a:cxn>
                  <a:cxn ang="T15">
                    <a:pos x="T6" y="T7"/>
                  </a:cxn>
                  <a:cxn ang="T16">
                    <a:pos x="T8" y="T9"/>
                  </a:cxn>
                  <a:cxn ang="T17">
                    <a:pos x="T10" y="T11"/>
                  </a:cxn>
                </a:cxnLst>
                <a:rect l="T18" t="T19" r="T20" b="T21"/>
                <a:pathLst>
                  <a:path w="91" h="52">
                    <a:moveTo>
                      <a:pt x="81" y="33"/>
                    </a:moveTo>
                    <a:lnTo>
                      <a:pt x="9" y="52"/>
                    </a:lnTo>
                    <a:lnTo>
                      <a:pt x="0" y="29"/>
                    </a:lnTo>
                    <a:lnTo>
                      <a:pt x="57" y="0"/>
                    </a:lnTo>
                    <a:lnTo>
                      <a:pt x="91" y="14"/>
                    </a:lnTo>
                    <a:lnTo>
                      <a:pt x="81" y="33"/>
                    </a:lnTo>
                    <a:close/>
                  </a:path>
                </a:pathLst>
              </a:custGeom>
              <a:solidFill>
                <a:srgbClr val="FF8080"/>
              </a:solidFill>
              <a:ln w="0" cap="flat" cmpd="sng">
                <a:noFill/>
                <a:prstDash val="solid"/>
                <a:round/>
                <a:headEnd type="none" w="med" len="med"/>
                <a:tailEnd type="none" w="med" len="med"/>
              </a:ln>
            </p:spPr>
            <p:txBody>
              <a:bodyPr/>
              <a:lstStyle/>
              <a:p>
                <a:endParaRPr lang="en-US" sz="2200" dirty="0">
                  <a:cs typeface="Calibri" pitchFamily="34" charset="0"/>
                </a:endParaRPr>
              </a:p>
            </p:txBody>
          </p:sp>
          <p:sp>
            <p:nvSpPr>
              <p:cNvPr id="393" name="Freeform 379"/>
              <p:cNvSpPr>
                <a:spLocks noChangeAspect="1"/>
              </p:cNvSpPr>
              <p:nvPr/>
            </p:nvSpPr>
            <p:spPr bwMode="auto">
              <a:xfrm>
                <a:off x="1471" y="1216"/>
                <a:ext cx="40" cy="16"/>
              </a:xfrm>
              <a:custGeom>
                <a:avLst/>
                <a:gdLst>
                  <a:gd name="T0" fmla="*/ 0 w 105"/>
                  <a:gd name="T1" fmla="*/ 0 h 40"/>
                  <a:gd name="T2" fmla="*/ 0 w 105"/>
                  <a:gd name="T3" fmla="*/ 0 h 40"/>
                  <a:gd name="T4" fmla="*/ 0 w 105"/>
                  <a:gd name="T5" fmla="*/ 0 h 40"/>
                  <a:gd name="T6" fmla="*/ 0 w 105"/>
                  <a:gd name="T7" fmla="*/ 0 h 40"/>
                  <a:gd name="T8" fmla="*/ 0 w 105"/>
                  <a:gd name="T9" fmla="*/ 0 h 40"/>
                  <a:gd name="T10" fmla="*/ 0 w 105"/>
                  <a:gd name="T11" fmla="*/ 0 h 40"/>
                  <a:gd name="T12" fmla="*/ 0 w 105"/>
                  <a:gd name="T13" fmla="*/ 0 h 40"/>
                  <a:gd name="T14" fmla="*/ 0 60000 65536"/>
                  <a:gd name="T15" fmla="*/ 0 60000 65536"/>
                  <a:gd name="T16" fmla="*/ 0 60000 65536"/>
                  <a:gd name="T17" fmla="*/ 0 60000 65536"/>
                  <a:gd name="T18" fmla="*/ 0 60000 65536"/>
                  <a:gd name="T19" fmla="*/ 0 60000 65536"/>
                  <a:gd name="T20" fmla="*/ 0 60000 65536"/>
                  <a:gd name="T21" fmla="*/ 0 w 105"/>
                  <a:gd name="T22" fmla="*/ 0 h 40"/>
                  <a:gd name="T23" fmla="*/ 105 w 105"/>
                  <a:gd name="T24" fmla="*/ 40 h 4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05" h="40">
                    <a:moveTo>
                      <a:pt x="0" y="18"/>
                    </a:moveTo>
                    <a:lnTo>
                      <a:pt x="15" y="0"/>
                    </a:lnTo>
                    <a:lnTo>
                      <a:pt x="105" y="16"/>
                    </a:lnTo>
                    <a:lnTo>
                      <a:pt x="91" y="25"/>
                    </a:lnTo>
                    <a:lnTo>
                      <a:pt x="12" y="40"/>
                    </a:lnTo>
                    <a:lnTo>
                      <a:pt x="3" y="27"/>
                    </a:lnTo>
                    <a:lnTo>
                      <a:pt x="0" y="18"/>
                    </a:lnTo>
                    <a:close/>
                  </a:path>
                </a:pathLst>
              </a:custGeom>
              <a:solidFill>
                <a:srgbClr val="FF8080"/>
              </a:solidFill>
              <a:ln w="0" cap="flat" cmpd="sng">
                <a:noFill/>
                <a:prstDash val="solid"/>
                <a:round/>
                <a:headEnd type="none" w="med" len="med"/>
                <a:tailEnd type="none" w="med" len="med"/>
              </a:ln>
            </p:spPr>
            <p:txBody>
              <a:bodyPr/>
              <a:lstStyle/>
              <a:p>
                <a:endParaRPr lang="en-US" sz="2200" dirty="0">
                  <a:cs typeface="Calibri" pitchFamily="34" charset="0"/>
                </a:endParaRPr>
              </a:p>
            </p:txBody>
          </p:sp>
          <p:sp>
            <p:nvSpPr>
              <p:cNvPr id="394" name="Freeform 380"/>
              <p:cNvSpPr>
                <a:spLocks noChangeAspect="1"/>
              </p:cNvSpPr>
              <p:nvPr/>
            </p:nvSpPr>
            <p:spPr bwMode="auto">
              <a:xfrm>
                <a:off x="1427" y="1264"/>
                <a:ext cx="41" cy="14"/>
              </a:xfrm>
              <a:custGeom>
                <a:avLst/>
                <a:gdLst>
                  <a:gd name="T0" fmla="*/ 0 w 106"/>
                  <a:gd name="T1" fmla="*/ 0 h 36"/>
                  <a:gd name="T2" fmla="*/ 0 w 106"/>
                  <a:gd name="T3" fmla="*/ 0 h 36"/>
                  <a:gd name="T4" fmla="*/ 0 w 106"/>
                  <a:gd name="T5" fmla="*/ 0 h 36"/>
                  <a:gd name="T6" fmla="*/ 0 w 106"/>
                  <a:gd name="T7" fmla="*/ 0 h 36"/>
                  <a:gd name="T8" fmla="*/ 0 w 106"/>
                  <a:gd name="T9" fmla="*/ 0 h 36"/>
                  <a:gd name="T10" fmla="*/ 0 w 106"/>
                  <a:gd name="T11" fmla="*/ 0 h 36"/>
                  <a:gd name="T12" fmla="*/ 0 60000 65536"/>
                  <a:gd name="T13" fmla="*/ 0 60000 65536"/>
                  <a:gd name="T14" fmla="*/ 0 60000 65536"/>
                  <a:gd name="T15" fmla="*/ 0 60000 65536"/>
                  <a:gd name="T16" fmla="*/ 0 60000 65536"/>
                  <a:gd name="T17" fmla="*/ 0 60000 65536"/>
                  <a:gd name="T18" fmla="*/ 0 w 106"/>
                  <a:gd name="T19" fmla="*/ 0 h 36"/>
                  <a:gd name="T20" fmla="*/ 106 w 106"/>
                  <a:gd name="T21" fmla="*/ 36 h 36"/>
                </a:gdLst>
                <a:ahLst/>
                <a:cxnLst>
                  <a:cxn ang="T12">
                    <a:pos x="T0" y="T1"/>
                  </a:cxn>
                  <a:cxn ang="T13">
                    <a:pos x="T2" y="T3"/>
                  </a:cxn>
                  <a:cxn ang="T14">
                    <a:pos x="T4" y="T5"/>
                  </a:cxn>
                  <a:cxn ang="T15">
                    <a:pos x="T6" y="T7"/>
                  </a:cxn>
                  <a:cxn ang="T16">
                    <a:pos x="T8" y="T9"/>
                  </a:cxn>
                  <a:cxn ang="T17">
                    <a:pos x="T10" y="T11"/>
                  </a:cxn>
                </a:cxnLst>
                <a:rect l="T18" t="T19" r="T20" b="T21"/>
                <a:pathLst>
                  <a:path w="106" h="36">
                    <a:moveTo>
                      <a:pt x="28" y="33"/>
                    </a:moveTo>
                    <a:lnTo>
                      <a:pt x="0" y="25"/>
                    </a:lnTo>
                    <a:lnTo>
                      <a:pt x="82" y="0"/>
                    </a:lnTo>
                    <a:lnTo>
                      <a:pt x="106" y="21"/>
                    </a:lnTo>
                    <a:lnTo>
                      <a:pt x="95" y="36"/>
                    </a:lnTo>
                    <a:lnTo>
                      <a:pt x="28" y="33"/>
                    </a:lnTo>
                    <a:close/>
                  </a:path>
                </a:pathLst>
              </a:custGeom>
              <a:solidFill>
                <a:srgbClr val="FF8080"/>
              </a:solidFill>
              <a:ln w="0" cap="flat" cmpd="sng">
                <a:noFill/>
                <a:prstDash val="solid"/>
                <a:round/>
                <a:headEnd type="none" w="med" len="med"/>
                <a:tailEnd type="none" w="med" len="med"/>
              </a:ln>
            </p:spPr>
            <p:txBody>
              <a:bodyPr/>
              <a:lstStyle/>
              <a:p>
                <a:endParaRPr lang="en-US" sz="2200" dirty="0">
                  <a:cs typeface="Calibri" pitchFamily="34" charset="0"/>
                </a:endParaRPr>
              </a:p>
            </p:txBody>
          </p:sp>
          <p:sp>
            <p:nvSpPr>
              <p:cNvPr id="395" name="Freeform 381"/>
              <p:cNvSpPr>
                <a:spLocks noChangeAspect="1"/>
              </p:cNvSpPr>
              <p:nvPr/>
            </p:nvSpPr>
            <p:spPr bwMode="auto">
              <a:xfrm>
                <a:off x="1272" y="1295"/>
                <a:ext cx="34" cy="15"/>
              </a:xfrm>
              <a:custGeom>
                <a:avLst/>
                <a:gdLst>
                  <a:gd name="T0" fmla="*/ 0 w 88"/>
                  <a:gd name="T1" fmla="*/ 0 h 40"/>
                  <a:gd name="T2" fmla="*/ 0 w 88"/>
                  <a:gd name="T3" fmla="*/ 0 h 40"/>
                  <a:gd name="T4" fmla="*/ 0 w 88"/>
                  <a:gd name="T5" fmla="*/ 0 h 40"/>
                  <a:gd name="T6" fmla="*/ 0 w 88"/>
                  <a:gd name="T7" fmla="*/ 0 h 40"/>
                  <a:gd name="T8" fmla="*/ 0 w 88"/>
                  <a:gd name="T9" fmla="*/ 0 h 40"/>
                  <a:gd name="T10" fmla="*/ 0 60000 65536"/>
                  <a:gd name="T11" fmla="*/ 0 60000 65536"/>
                  <a:gd name="T12" fmla="*/ 0 60000 65536"/>
                  <a:gd name="T13" fmla="*/ 0 60000 65536"/>
                  <a:gd name="T14" fmla="*/ 0 60000 65536"/>
                  <a:gd name="T15" fmla="*/ 0 w 88"/>
                  <a:gd name="T16" fmla="*/ 0 h 40"/>
                  <a:gd name="T17" fmla="*/ 88 w 88"/>
                  <a:gd name="T18" fmla="*/ 40 h 40"/>
                </a:gdLst>
                <a:ahLst/>
                <a:cxnLst>
                  <a:cxn ang="T10">
                    <a:pos x="T0" y="T1"/>
                  </a:cxn>
                  <a:cxn ang="T11">
                    <a:pos x="T2" y="T3"/>
                  </a:cxn>
                  <a:cxn ang="T12">
                    <a:pos x="T4" y="T5"/>
                  </a:cxn>
                  <a:cxn ang="T13">
                    <a:pos x="T6" y="T7"/>
                  </a:cxn>
                  <a:cxn ang="T14">
                    <a:pos x="T8" y="T9"/>
                  </a:cxn>
                </a:cxnLst>
                <a:rect l="T15" t="T16" r="T17" b="T18"/>
                <a:pathLst>
                  <a:path w="88" h="40">
                    <a:moveTo>
                      <a:pt x="27" y="40"/>
                    </a:moveTo>
                    <a:lnTo>
                      <a:pt x="0" y="12"/>
                    </a:lnTo>
                    <a:lnTo>
                      <a:pt x="76" y="0"/>
                    </a:lnTo>
                    <a:lnTo>
                      <a:pt x="88" y="10"/>
                    </a:lnTo>
                    <a:lnTo>
                      <a:pt x="27" y="40"/>
                    </a:lnTo>
                    <a:close/>
                  </a:path>
                </a:pathLst>
              </a:custGeom>
              <a:solidFill>
                <a:srgbClr val="FF8080"/>
              </a:solidFill>
              <a:ln w="0" cap="flat" cmpd="sng">
                <a:noFill/>
                <a:prstDash val="solid"/>
                <a:round/>
                <a:headEnd type="none" w="med" len="med"/>
                <a:tailEnd type="none" w="med" len="med"/>
              </a:ln>
            </p:spPr>
            <p:txBody>
              <a:bodyPr/>
              <a:lstStyle/>
              <a:p>
                <a:endParaRPr lang="en-US" sz="2200" dirty="0">
                  <a:cs typeface="Calibri" pitchFamily="34" charset="0"/>
                </a:endParaRPr>
              </a:p>
            </p:txBody>
          </p:sp>
          <p:sp>
            <p:nvSpPr>
              <p:cNvPr id="396" name="Freeform 382"/>
              <p:cNvSpPr>
                <a:spLocks noChangeAspect="1"/>
              </p:cNvSpPr>
              <p:nvPr/>
            </p:nvSpPr>
            <p:spPr bwMode="auto">
              <a:xfrm>
                <a:off x="1767" y="1154"/>
                <a:ext cx="719" cy="386"/>
              </a:xfrm>
              <a:custGeom>
                <a:avLst/>
                <a:gdLst>
                  <a:gd name="T0" fmla="*/ 0 w 1913"/>
                  <a:gd name="T1" fmla="*/ 0 h 1027"/>
                  <a:gd name="T2" fmla="*/ 0 w 1913"/>
                  <a:gd name="T3" fmla="*/ 0 h 1027"/>
                  <a:gd name="T4" fmla="*/ 0 w 1913"/>
                  <a:gd name="T5" fmla="*/ 0 h 1027"/>
                  <a:gd name="T6" fmla="*/ 0 w 1913"/>
                  <a:gd name="T7" fmla="*/ 0 h 1027"/>
                  <a:gd name="T8" fmla="*/ 0 w 1913"/>
                  <a:gd name="T9" fmla="*/ 0 h 1027"/>
                  <a:gd name="T10" fmla="*/ 0 w 1913"/>
                  <a:gd name="T11" fmla="*/ 0 h 1027"/>
                  <a:gd name="T12" fmla="*/ 0 w 1913"/>
                  <a:gd name="T13" fmla="*/ 0 h 1027"/>
                  <a:gd name="T14" fmla="*/ 0 w 1913"/>
                  <a:gd name="T15" fmla="*/ 0 h 1027"/>
                  <a:gd name="T16" fmla="*/ 0 w 1913"/>
                  <a:gd name="T17" fmla="*/ 0 h 1027"/>
                  <a:gd name="T18" fmla="*/ 0 w 1913"/>
                  <a:gd name="T19" fmla="*/ 0 h 1027"/>
                  <a:gd name="T20" fmla="*/ 0 w 1913"/>
                  <a:gd name="T21" fmla="*/ 0 h 1027"/>
                  <a:gd name="T22" fmla="*/ 0 w 1913"/>
                  <a:gd name="T23" fmla="*/ 0 h 1027"/>
                  <a:gd name="T24" fmla="*/ 0 w 1913"/>
                  <a:gd name="T25" fmla="*/ 0 h 1027"/>
                  <a:gd name="T26" fmla="*/ 0 w 1913"/>
                  <a:gd name="T27" fmla="*/ 0 h 1027"/>
                  <a:gd name="T28" fmla="*/ 0 w 1913"/>
                  <a:gd name="T29" fmla="*/ 0 h 1027"/>
                  <a:gd name="T30" fmla="*/ 0 w 1913"/>
                  <a:gd name="T31" fmla="*/ 0 h 1027"/>
                  <a:gd name="T32" fmla="*/ 0 w 1913"/>
                  <a:gd name="T33" fmla="*/ 0 h 1027"/>
                  <a:gd name="T34" fmla="*/ 0 w 1913"/>
                  <a:gd name="T35" fmla="*/ 0 h 1027"/>
                  <a:gd name="T36" fmla="*/ 0 w 1913"/>
                  <a:gd name="T37" fmla="*/ 0 h 1027"/>
                  <a:gd name="T38" fmla="*/ 0 w 1913"/>
                  <a:gd name="T39" fmla="*/ 0 h 1027"/>
                  <a:gd name="T40" fmla="*/ 0 w 1913"/>
                  <a:gd name="T41" fmla="*/ 0 h 1027"/>
                  <a:gd name="T42" fmla="*/ 0 w 1913"/>
                  <a:gd name="T43" fmla="*/ 0 h 1027"/>
                  <a:gd name="T44" fmla="*/ 0 w 1913"/>
                  <a:gd name="T45" fmla="*/ 0 h 1027"/>
                  <a:gd name="T46" fmla="*/ 0 w 1913"/>
                  <a:gd name="T47" fmla="*/ 0 h 1027"/>
                  <a:gd name="T48" fmla="*/ 0 w 1913"/>
                  <a:gd name="T49" fmla="*/ 0 h 1027"/>
                  <a:gd name="T50" fmla="*/ 0 w 1913"/>
                  <a:gd name="T51" fmla="*/ 0 h 1027"/>
                  <a:gd name="T52" fmla="*/ 0 w 1913"/>
                  <a:gd name="T53" fmla="*/ 0 h 1027"/>
                  <a:gd name="T54" fmla="*/ 0 w 1913"/>
                  <a:gd name="T55" fmla="*/ 0 h 1027"/>
                  <a:gd name="T56" fmla="*/ 0 w 1913"/>
                  <a:gd name="T57" fmla="*/ 0 h 1027"/>
                  <a:gd name="T58" fmla="*/ 0 w 1913"/>
                  <a:gd name="T59" fmla="*/ 0 h 1027"/>
                  <a:gd name="T60" fmla="*/ 0 w 1913"/>
                  <a:gd name="T61" fmla="*/ 0 h 1027"/>
                  <a:gd name="T62" fmla="*/ 0 w 1913"/>
                  <a:gd name="T63" fmla="*/ 0 h 1027"/>
                  <a:gd name="T64" fmla="*/ 0 w 1913"/>
                  <a:gd name="T65" fmla="*/ 0 h 1027"/>
                  <a:gd name="T66" fmla="*/ 0 w 1913"/>
                  <a:gd name="T67" fmla="*/ 0 h 1027"/>
                  <a:gd name="T68" fmla="*/ 0 w 1913"/>
                  <a:gd name="T69" fmla="*/ 0 h 1027"/>
                  <a:gd name="T70" fmla="*/ 0 w 1913"/>
                  <a:gd name="T71" fmla="*/ 0 h 1027"/>
                  <a:gd name="T72" fmla="*/ 0 w 1913"/>
                  <a:gd name="T73" fmla="*/ 0 h 1027"/>
                  <a:gd name="T74" fmla="*/ 0 w 1913"/>
                  <a:gd name="T75" fmla="*/ 0 h 1027"/>
                  <a:gd name="T76" fmla="*/ 0 w 1913"/>
                  <a:gd name="T77" fmla="*/ 0 h 1027"/>
                  <a:gd name="T78" fmla="*/ 0 w 1913"/>
                  <a:gd name="T79" fmla="*/ 0 h 1027"/>
                  <a:gd name="T80" fmla="*/ 0 w 1913"/>
                  <a:gd name="T81" fmla="*/ 0 h 1027"/>
                  <a:gd name="T82" fmla="*/ 0 w 1913"/>
                  <a:gd name="T83" fmla="*/ 0 h 1027"/>
                  <a:gd name="T84" fmla="*/ 0 w 1913"/>
                  <a:gd name="T85" fmla="*/ 0 h 1027"/>
                  <a:gd name="T86" fmla="*/ 0 w 1913"/>
                  <a:gd name="T87" fmla="*/ 0 h 1027"/>
                  <a:gd name="T88" fmla="*/ 0 w 1913"/>
                  <a:gd name="T89" fmla="*/ 0 h 1027"/>
                  <a:gd name="T90" fmla="*/ 0 w 1913"/>
                  <a:gd name="T91" fmla="*/ 0 h 1027"/>
                  <a:gd name="T92" fmla="*/ 0 w 1913"/>
                  <a:gd name="T93" fmla="*/ 0 h 1027"/>
                  <a:gd name="T94" fmla="*/ 0 w 1913"/>
                  <a:gd name="T95" fmla="*/ 0 h 1027"/>
                  <a:gd name="T96" fmla="*/ 0 w 1913"/>
                  <a:gd name="T97" fmla="*/ 0 h 1027"/>
                  <a:gd name="T98" fmla="*/ 0 w 1913"/>
                  <a:gd name="T99" fmla="*/ 0 h 1027"/>
                  <a:gd name="T100" fmla="*/ 0 w 1913"/>
                  <a:gd name="T101" fmla="*/ 0 h 1027"/>
                  <a:gd name="T102" fmla="*/ 0 w 1913"/>
                  <a:gd name="T103" fmla="*/ 0 h 1027"/>
                  <a:gd name="T104" fmla="*/ 0 w 1913"/>
                  <a:gd name="T105" fmla="*/ 0 h 1027"/>
                  <a:gd name="T106" fmla="*/ 0 w 1913"/>
                  <a:gd name="T107" fmla="*/ 0 h 1027"/>
                  <a:gd name="T108" fmla="*/ 0 w 1913"/>
                  <a:gd name="T109" fmla="*/ 0 h 1027"/>
                  <a:gd name="T110" fmla="*/ 0 w 1913"/>
                  <a:gd name="T111" fmla="*/ 0 h 1027"/>
                  <a:gd name="T112" fmla="*/ 0 w 1913"/>
                  <a:gd name="T113" fmla="*/ 0 h 1027"/>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1913"/>
                  <a:gd name="T172" fmla="*/ 0 h 1027"/>
                  <a:gd name="T173" fmla="*/ 1913 w 1913"/>
                  <a:gd name="T174" fmla="*/ 1027 h 1027"/>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1913" h="1027">
                    <a:moveTo>
                      <a:pt x="406" y="746"/>
                    </a:moveTo>
                    <a:lnTo>
                      <a:pt x="355" y="757"/>
                    </a:lnTo>
                    <a:lnTo>
                      <a:pt x="337" y="770"/>
                    </a:lnTo>
                    <a:lnTo>
                      <a:pt x="334" y="783"/>
                    </a:lnTo>
                    <a:lnTo>
                      <a:pt x="367" y="780"/>
                    </a:lnTo>
                    <a:lnTo>
                      <a:pt x="351" y="786"/>
                    </a:lnTo>
                    <a:lnTo>
                      <a:pt x="328" y="813"/>
                    </a:lnTo>
                    <a:lnTo>
                      <a:pt x="355" y="803"/>
                    </a:lnTo>
                    <a:lnTo>
                      <a:pt x="379" y="795"/>
                    </a:lnTo>
                    <a:lnTo>
                      <a:pt x="386" y="769"/>
                    </a:lnTo>
                    <a:lnTo>
                      <a:pt x="391" y="780"/>
                    </a:lnTo>
                    <a:lnTo>
                      <a:pt x="409" y="788"/>
                    </a:lnTo>
                    <a:lnTo>
                      <a:pt x="413" y="806"/>
                    </a:lnTo>
                    <a:lnTo>
                      <a:pt x="391" y="797"/>
                    </a:lnTo>
                    <a:lnTo>
                      <a:pt x="392" y="809"/>
                    </a:lnTo>
                    <a:lnTo>
                      <a:pt x="349" y="818"/>
                    </a:lnTo>
                    <a:lnTo>
                      <a:pt x="386" y="816"/>
                    </a:lnTo>
                    <a:lnTo>
                      <a:pt x="398" y="818"/>
                    </a:lnTo>
                    <a:lnTo>
                      <a:pt x="339" y="828"/>
                    </a:lnTo>
                    <a:lnTo>
                      <a:pt x="355" y="834"/>
                    </a:lnTo>
                    <a:lnTo>
                      <a:pt x="340" y="848"/>
                    </a:lnTo>
                    <a:lnTo>
                      <a:pt x="359" y="848"/>
                    </a:lnTo>
                    <a:lnTo>
                      <a:pt x="349" y="854"/>
                    </a:lnTo>
                    <a:lnTo>
                      <a:pt x="346" y="855"/>
                    </a:lnTo>
                    <a:lnTo>
                      <a:pt x="365" y="860"/>
                    </a:lnTo>
                    <a:lnTo>
                      <a:pt x="345" y="863"/>
                    </a:lnTo>
                    <a:lnTo>
                      <a:pt x="370" y="870"/>
                    </a:lnTo>
                    <a:lnTo>
                      <a:pt x="367" y="882"/>
                    </a:lnTo>
                    <a:lnTo>
                      <a:pt x="382" y="879"/>
                    </a:lnTo>
                    <a:lnTo>
                      <a:pt x="370" y="888"/>
                    </a:lnTo>
                    <a:lnTo>
                      <a:pt x="365" y="897"/>
                    </a:lnTo>
                    <a:lnTo>
                      <a:pt x="380" y="916"/>
                    </a:lnTo>
                    <a:lnTo>
                      <a:pt x="379" y="922"/>
                    </a:lnTo>
                    <a:lnTo>
                      <a:pt x="395" y="924"/>
                    </a:lnTo>
                    <a:lnTo>
                      <a:pt x="389" y="934"/>
                    </a:lnTo>
                    <a:lnTo>
                      <a:pt x="398" y="931"/>
                    </a:lnTo>
                    <a:lnTo>
                      <a:pt x="398" y="940"/>
                    </a:lnTo>
                    <a:lnTo>
                      <a:pt x="403" y="946"/>
                    </a:lnTo>
                    <a:lnTo>
                      <a:pt x="389" y="948"/>
                    </a:lnTo>
                    <a:lnTo>
                      <a:pt x="409" y="951"/>
                    </a:lnTo>
                    <a:lnTo>
                      <a:pt x="400" y="955"/>
                    </a:lnTo>
                    <a:lnTo>
                      <a:pt x="403" y="957"/>
                    </a:lnTo>
                    <a:lnTo>
                      <a:pt x="400" y="965"/>
                    </a:lnTo>
                    <a:lnTo>
                      <a:pt x="419" y="962"/>
                    </a:lnTo>
                    <a:lnTo>
                      <a:pt x="421" y="973"/>
                    </a:lnTo>
                    <a:lnTo>
                      <a:pt x="413" y="977"/>
                    </a:lnTo>
                    <a:lnTo>
                      <a:pt x="421" y="979"/>
                    </a:lnTo>
                    <a:lnTo>
                      <a:pt x="419" y="983"/>
                    </a:lnTo>
                    <a:lnTo>
                      <a:pt x="436" y="985"/>
                    </a:lnTo>
                    <a:lnTo>
                      <a:pt x="459" y="980"/>
                    </a:lnTo>
                    <a:lnTo>
                      <a:pt x="504" y="965"/>
                    </a:lnTo>
                    <a:lnTo>
                      <a:pt x="503" y="976"/>
                    </a:lnTo>
                    <a:lnTo>
                      <a:pt x="522" y="968"/>
                    </a:lnTo>
                    <a:lnTo>
                      <a:pt x="495" y="986"/>
                    </a:lnTo>
                    <a:lnTo>
                      <a:pt x="515" y="983"/>
                    </a:lnTo>
                    <a:lnTo>
                      <a:pt x="500" y="998"/>
                    </a:lnTo>
                    <a:lnTo>
                      <a:pt x="522" y="994"/>
                    </a:lnTo>
                    <a:lnTo>
                      <a:pt x="519" y="1000"/>
                    </a:lnTo>
                    <a:lnTo>
                      <a:pt x="536" y="998"/>
                    </a:lnTo>
                    <a:lnTo>
                      <a:pt x="518" y="1015"/>
                    </a:lnTo>
                    <a:lnTo>
                      <a:pt x="542" y="1004"/>
                    </a:lnTo>
                    <a:lnTo>
                      <a:pt x="518" y="1019"/>
                    </a:lnTo>
                    <a:lnTo>
                      <a:pt x="527" y="1027"/>
                    </a:lnTo>
                    <a:lnTo>
                      <a:pt x="561" y="1012"/>
                    </a:lnTo>
                    <a:lnTo>
                      <a:pt x="588" y="1024"/>
                    </a:lnTo>
                    <a:lnTo>
                      <a:pt x="591" y="1015"/>
                    </a:lnTo>
                    <a:lnTo>
                      <a:pt x="585" y="1009"/>
                    </a:lnTo>
                    <a:lnTo>
                      <a:pt x="559" y="998"/>
                    </a:lnTo>
                    <a:lnTo>
                      <a:pt x="600" y="1001"/>
                    </a:lnTo>
                    <a:lnTo>
                      <a:pt x="609" y="995"/>
                    </a:lnTo>
                    <a:lnTo>
                      <a:pt x="601" y="988"/>
                    </a:lnTo>
                    <a:lnTo>
                      <a:pt x="606" y="986"/>
                    </a:lnTo>
                    <a:lnTo>
                      <a:pt x="600" y="983"/>
                    </a:lnTo>
                    <a:lnTo>
                      <a:pt x="622" y="980"/>
                    </a:lnTo>
                    <a:lnTo>
                      <a:pt x="601" y="973"/>
                    </a:lnTo>
                    <a:lnTo>
                      <a:pt x="621" y="973"/>
                    </a:lnTo>
                    <a:lnTo>
                      <a:pt x="622" y="968"/>
                    </a:lnTo>
                    <a:lnTo>
                      <a:pt x="622" y="962"/>
                    </a:lnTo>
                    <a:lnTo>
                      <a:pt x="634" y="961"/>
                    </a:lnTo>
                    <a:lnTo>
                      <a:pt x="627" y="951"/>
                    </a:lnTo>
                    <a:lnTo>
                      <a:pt x="643" y="949"/>
                    </a:lnTo>
                    <a:lnTo>
                      <a:pt x="640" y="942"/>
                    </a:lnTo>
                    <a:lnTo>
                      <a:pt x="655" y="927"/>
                    </a:lnTo>
                    <a:lnTo>
                      <a:pt x="658" y="924"/>
                    </a:lnTo>
                    <a:lnTo>
                      <a:pt x="646" y="907"/>
                    </a:lnTo>
                    <a:lnTo>
                      <a:pt x="654" y="907"/>
                    </a:lnTo>
                    <a:lnTo>
                      <a:pt x="640" y="892"/>
                    </a:lnTo>
                    <a:lnTo>
                      <a:pt x="671" y="882"/>
                    </a:lnTo>
                    <a:lnTo>
                      <a:pt x="695" y="879"/>
                    </a:lnTo>
                    <a:lnTo>
                      <a:pt x="689" y="873"/>
                    </a:lnTo>
                    <a:lnTo>
                      <a:pt x="686" y="865"/>
                    </a:lnTo>
                    <a:lnTo>
                      <a:pt x="704" y="865"/>
                    </a:lnTo>
                    <a:lnTo>
                      <a:pt x="706" y="857"/>
                    </a:lnTo>
                    <a:lnTo>
                      <a:pt x="716" y="861"/>
                    </a:lnTo>
                    <a:lnTo>
                      <a:pt x="712" y="855"/>
                    </a:lnTo>
                    <a:lnTo>
                      <a:pt x="721" y="854"/>
                    </a:lnTo>
                    <a:lnTo>
                      <a:pt x="736" y="846"/>
                    </a:lnTo>
                    <a:lnTo>
                      <a:pt x="721" y="840"/>
                    </a:lnTo>
                    <a:lnTo>
                      <a:pt x="751" y="837"/>
                    </a:lnTo>
                    <a:lnTo>
                      <a:pt x="743" y="821"/>
                    </a:lnTo>
                    <a:lnTo>
                      <a:pt x="722" y="813"/>
                    </a:lnTo>
                    <a:lnTo>
                      <a:pt x="758" y="806"/>
                    </a:lnTo>
                    <a:lnTo>
                      <a:pt x="759" y="774"/>
                    </a:lnTo>
                    <a:lnTo>
                      <a:pt x="795" y="770"/>
                    </a:lnTo>
                    <a:lnTo>
                      <a:pt x="792" y="758"/>
                    </a:lnTo>
                    <a:lnTo>
                      <a:pt x="818" y="754"/>
                    </a:lnTo>
                    <a:lnTo>
                      <a:pt x="831" y="749"/>
                    </a:lnTo>
                    <a:lnTo>
                      <a:pt x="871" y="742"/>
                    </a:lnTo>
                    <a:lnTo>
                      <a:pt x="867" y="737"/>
                    </a:lnTo>
                    <a:lnTo>
                      <a:pt x="891" y="718"/>
                    </a:lnTo>
                    <a:lnTo>
                      <a:pt x="909" y="718"/>
                    </a:lnTo>
                    <a:lnTo>
                      <a:pt x="889" y="736"/>
                    </a:lnTo>
                    <a:lnTo>
                      <a:pt x="910" y="737"/>
                    </a:lnTo>
                    <a:lnTo>
                      <a:pt x="965" y="724"/>
                    </a:lnTo>
                    <a:lnTo>
                      <a:pt x="967" y="713"/>
                    </a:lnTo>
                    <a:lnTo>
                      <a:pt x="985" y="715"/>
                    </a:lnTo>
                    <a:lnTo>
                      <a:pt x="1018" y="706"/>
                    </a:lnTo>
                    <a:lnTo>
                      <a:pt x="1025" y="700"/>
                    </a:lnTo>
                    <a:lnTo>
                      <a:pt x="1060" y="669"/>
                    </a:lnTo>
                    <a:lnTo>
                      <a:pt x="1112" y="643"/>
                    </a:lnTo>
                    <a:lnTo>
                      <a:pt x="1115" y="628"/>
                    </a:lnTo>
                    <a:lnTo>
                      <a:pt x="1121" y="613"/>
                    </a:lnTo>
                    <a:lnTo>
                      <a:pt x="1161" y="636"/>
                    </a:lnTo>
                    <a:lnTo>
                      <a:pt x="1182" y="630"/>
                    </a:lnTo>
                    <a:lnTo>
                      <a:pt x="1200" y="625"/>
                    </a:lnTo>
                    <a:lnTo>
                      <a:pt x="1213" y="625"/>
                    </a:lnTo>
                    <a:lnTo>
                      <a:pt x="1291" y="607"/>
                    </a:lnTo>
                    <a:lnTo>
                      <a:pt x="1368" y="589"/>
                    </a:lnTo>
                    <a:lnTo>
                      <a:pt x="1395" y="579"/>
                    </a:lnTo>
                    <a:lnTo>
                      <a:pt x="1422" y="564"/>
                    </a:lnTo>
                    <a:lnTo>
                      <a:pt x="1439" y="555"/>
                    </a:lnTo>
                    <a:lnTo>
                      <a:pt x="1463" y="546"/>
                    </a:lnTo>
                    <a:lnTo>
                      <a:pt x="1485" y="537"/>
                    </a:lnTo>
                    <a:lnTo>
                      <a:pt x="1377" y="527"/>
                    </a:lnTo>
                    <a:lnTo>
                      <a:pt x="1292" y="542"/>
                    </a:lnTo>
                    <a:lnTo>
                      <a:pt x="1286" y="536"/>
                    </a:lnTo>
                    <a:lnTo>
                      <a:pt x="1349" y="521"/>
                    </a:lnTo>
                    <a:lnTo>
                      <a:pt x="1260" y="521"/>
                    </a:lnTo>
                    <a:lnTo>
                      <a:pt x="1304" y="503"/>
                    </a:lnTo>
                    <a:lnTo>
                      <a:pt x="1303" y="498"/>
                    </a:lnTo>
                    <a:lnTo>
                      <a:pt x="1310" y="495"/>
                    </a:lnTo>
                    <a:lnTo>
                      <a:pt x="1389" y="489"/>
                    </a:lnTo>
                    <a:lnTo>
                      <a:pt x="1388" y="476"/>
                    </a:lnTo>
                    <a:lnTo>
                      <a:pt x="1382" y="475"/>
                    </a:lnTo>
                    <a:lnTo>
                      <a:pt x="1312" y="472"/>
                    </a:lnTo>
                    <a:lnTo>
                      <a:pt x="1336" y="466"/>
                    </a:lnTo>
                    <a:lnTo>
                      <a:pt x="1306" y="451"/>
                    </a:lnTo>
                    <a:lnTo>
                      <a:pt x="1373" y="472"/>
                    </a:lnTo>
                    <a:lnTo>
                      <a:pt x="1433" y="494"/>
                    </a:lnTo>
                    <a:lnTo>
                      <a:pt x="1458" y="522"/>
                    </a:lnTo>
                    <a:lnTo>
                      <a:pt x="1486" y="516"/>
                    </a:lnTo>
                    <a:lnTo>
                      <a:pt x="1494" y="504"/>
                    </a:lnTo>
                    <a:lnTo>
                      <a:pt x="1498" y="522"/>
                    </a:lnTo>
                    <a:lnTo>
                      <a:pt x="1515" y="516"/>
                    </a:lnTo>
                    <a:lnTo>
                      <a:pt x="1515" y="498"/>
                    </a:lnTo>
                    <a:lnTo>
                      <a:pt x="1518" y="476"/>
                    </a:lnTo>
                    <a:lnTo>
                      <a:pt x="1497" y="481"/>
                    </a:lnTo>
                    <a:lnTo>
                      <a:pt x="1507" y="467"/>
                    </a:lnTo>
                    <a:lnTo>
                      <a:pt x="1494" y="469"/>
                    </a:lnTo>
                    <a:lnTo>
                      <a:pt x="1485" y="464"/>
                    </a:lnTo>
                    <a:lnTo>
                      <a:pt x="1495" y="455"/>
                    </a:lnTo>
                    <a:lnTo>
                      <a:pt x="1415" y="437"/>
                    </a:lnTo>
                    <a:lnTo>
                      <a:pt x="1404" y="442"/>
                    </a:lnTo>
                    <a:lnTo>
                      <a:pt x="1406" y="434"/>
                    </a:lnTo>
                    <a:lnTo>
                      <a:pt x="1436" y="424"/>
                    </a:lnTo>
                    <a:lnTo>
                      <a:pt x="1386" y="421"/>
                    </a:lnTo>
                    <a:lnTo>
                      <a:pt x="1365" y="421"/>
                    </a:lnTo>
                    <a:lnTo>
                      <a:pt x="1357" y="416"/>
                    </a:lnTo>
                    <a:lnTo>
                      <a:pt x="1428" y="404"/>
                    </a:lnTo>
                    <a:lnTo>
                      <a:pt x="1352" y="404"/>
                    </a:lnTo>
                    <a:lnTo>
                      <a:pt x="1349" y="409"/>
                    </a:lnTo>
                    <a:lnTo>
                      <a:pt x="1351" y="401"/>
                    </a:lnTo>
                    <a:lnTo>
                      <a:pt x="1371" y="395"/>
                    </a:lnTo>
                    <a:lnTo>
                      <a:pt x="1363" y="389"/>
                    </a:lnTo>
                    <a:lnTo>
                      <a:pt x="1416" y="391"/>
                    </a:lnTo>
                    <a:lnTo>
                      <a:pt x="1433" y="381"/>
                    </a:lnTo>
                    <a:lnTo>
                      <a:pt x="1427" y="372"/>
                    </a:lnTo>
                    <a:lnTo>
                      <a:pt x="1455" y="379"/>
                    </a:lnTo>
                    <a:lnTo>
                      <a:pt x="1488" y="376"/>
                    </a:lnTo>
                    <a:lnTo>
                      <a:pt x="1512" y="384"/>
                    </a:lnTo>
                    <a:lnTo>
                      <a:pt x="1470" y="382"/>
                    </a:lnTo>
                    <a:lnTo>
                      <a:pt x="1536" y="394"/>
                    </a:lnTo>
                    <a:lnTo>
                      <a:pt x="1588" y="381"/>
                    </a:lnTo>
                    <a:lnTo>
                      <a:pt x="1592" y="369"/>
                    </a:lnTo>
                    <a:lnTo>
                      <a:pt x="1546" y="369"/>
                    </a:lnTo>
                    <a:lnTo>
                      <a:pt x="1543" y="375"/>
                    </a:lnTo>
                    <a:lnTo>
                      <a:pt x="1531" y="357"/>
                    </a:lnTo>
                    <a:lnTo>
                      <a:pt x="1548" y="340"/>
                    </a:lnTo>
                    <a:lnTo>
                      <a:pt x="1637" y="348"/>
                    </a:lnTo>
                    <a:lnTo>
                      <a:pt x="1631" y="333"/>
                    </a:lnTo>
                    <a:lnTo>
                      <a:pt x="1594" y="331"/>
                    </a:lnTo>
                    <a:lnTo>
                      <a:pt x="1586" y="316"/>
                    </a:lnTo>
                    <a:lnTo>
                      <a:pt x="1554" y="315"/>
                    </a:lnTo>
                    <a:lnTo>
                      <a:pt x="1591" y="309"/>
                    </a:lnTo>
                    <a:lnTo>
                      <a:pt x="1552" y="300"/>
                    </a:lnTo>
                    <a:lnTo>
                      <a:pt x="1555" y="292"/>
                    </a:lnTo>
                    <a:lnTo>
                      <a:pt x="1636" y="310"/>
                    </a:lnTo>
                    <a:lnTo>
                      <a:pt x="1631" y="282"/>
                    </a:lnTo>
                    <a:lnTo>
                      <a:pt x="1571" y="279"/>
                    </a:lnTo>
                    <a:lnTo>
                      <a:pt x="1637" y="273"/>
                    </a:lnTo>
                    <a:lnTo>
                      <a:pt x="1600" y="269"/>
                    </a:lnTo>
                    <a:lnTo>
                      <a:pt x="1580" y="263"/>
                    </a:lnTo>
                    <a:lnTo>
                      <a:pt x="1568" y="261"/>
                    </a:lnTo>
                    <a:lnTo>
                      <a:pt x="1549" y="248"/>
                    </a:lnTo>
                    <a:lnTo>
                      <a:pt x="1601" y="243"/>
                    </a:lnTo>
                    <a:lnTo>
                      <a:pt x="1692" y="242"/>
                    </a:lnTo>
                    <a:lnTo>
                      <a:pt x="1691" y="222"/>
                    </a:lnTo>
                    <a:lnTo>
                      <a:pt x="1639" y="219"/>
                    </a:lnTo>
                    <a:lnTo>
                      <a:pt x="1613" y="210"/>
                    </a:lnTo>
                    <a:lnTo>
                      <a:pt x="1676" y="212"/>
                    </a:lnTo>
                    <a:lnTo>
                      <a:pt x="1612" y="198"/>
                    </a:lnTo>
                    <a:lnTo>
                      <a:pt x="1597" y="210"/>
                    </a:lnTo>
                    <a:lnTo>
                      <a:pt x="1583" y="203"/>
                    </a:lnTo>
                    <a:lnTo>
                      <a:pt x="1610" y="172"/>
                    </a:lnTo>
                    <a:lnTo>
                      <a:pt x="1658" y="158"/>
                    </a:lnTo>
                    <a:lnTo>
                      <a:pt x="1680" y="145"/>
                    </a:lnTo>
                    <a:lnTo>
                      <a:pt x="1663" y="148"/>
                    </a:lnTo>
                    <a:lnTo>
                      <a:pt x="1688" y="124"/>
                    </a:lnTo>
                    <a:lnTo>
                      <a:pt x="1725" y="122"/>
                    </a:lnTo>
                    <a:lnTo>
                      <a:pt x="1730" y="110"/>
                    </a:lnTo>
                    <a:lnTo>
                      <a:pt x="1658" y="122"/>
                    </a:lnTo>
                    <a:lnTo>
                      <a:pt x="1649" y="113"/>
                    </a:lnTo>
                    <a:lnTo>
                      <a:pt x="1716" y="107"/>
                    </a:lnTo>
                    <a:lnTo>
                      <a:pt x="1785" y="97"/>
                    </a:lnTo>
                    <a:lnTo>
                      <a:pt x="1655" y="96"/>
                    </a:lnTo>
                    <a:lnTo>
                      <a:pt x="1836" y="84"/>
                    </a:lnTo>
                    <a:lnTo>
                      <a:pt x="1828" y="78"/>
                    </a:lnTo>
                    <a:lnTo>
                      <a:pt x="1913" y="63"/>
                    </a:lnTo>
                    <a:lnTo>
                      <a:pt x="1803" y="52"/>
                    </a:lnTo>
                    <a:lnTo>
                      <a:pt x="1745" y="61"/>
                    </a:lnTo>
                    <a:lnTo>
                      <a:pt x="1677" y="69"/>
                    </a:lnTo>
                    <a:lnTo>
                      <a:pt x="1674" y="63"/>
                    </a:lnTo>
                    <a:lnTo>
                      <a:pt x="1554" y="94"/>
                    </a:lnTo>
                    <a:lnTo>
                      <a:pt x="1598" y="72"/>
                    </a:lnTo>
                    <a:lnTo>
                      <a:pt x="1625" y="51"/>
                    </a:lnTo>
                    <a:lnTo>
                      <a:pt x="1580" y="48"/>
                    </a:lnTo>
                    <a:lnTo>
                      <a:pt x="1563" y="57"/>
                    </a:lnTo>
                    <a:lnTo>
                      <a:pt x="1476" y="69"/>
                    </a:lnTo>
                    <a:lnTo>
                      <a:pt x="1521" y="58"/>
                    </a:lnTo>
                    <a:lnTo>
                      <a:pt x="1531" y="49"/>
                    </a:lnTo>
                    <a:lnTo>
                      <a:pt x="1319" y="58"/>
                    </a:lnTo>
                    <a:lnTo>
                      <a:pt x="1380" y="43"/>
                    </a:lnTo>
                    <a:lnTo>
                      <a:pt x="1506" y="45"/>
                    </a:lnTo>
                    <a:lnTo>
                      <a:pt x="1649" y="31"/>
                    </a:lnTo>
                    <a:lnTo>
                      <a:pt x="1549" y="22"/>
                    </a:lnTo>
                    <a:lnTo>
                      <a:pt x="1552" y="15"/>
                    </a:lnTo>
                    <a:lnTo>
                      <a:pt x="1263" y="19"/>
                    </a:lnTo>
                    <a:lnTo>
                      <a:pt x="1303" y="18"/>
                    </a:lnTo>
                    <a:lnTo>
                      <a:pt x="1524" y="10"/>
                    </a:lnTo>
                    <a:lnTo>
                      <a:pt x="1436" y="0"/>
                    </a:lnTo>
                    <a:lnTo>
                      <a:pt x="1161" y="5"/>
                    </a:lnTo>
                    <a:lnTo>
                      <a:pt x="1179" y="10"/>
                    </a:lnTo>
                    <a:lnTo>
                      <a:pt x="1157" y="15"/>
                    </a:lnTo>
                    <a:lnTo>
                      <a:pt x="1149" y="19"/>
                    </a:lnTo>
                    <a:lnTo>
                      <a:pt x="1080" y="13"/>
                    </a:lnTo>
                    <a:lnTo>
                      <a:pt x="985" y="12"/>
                    </a:lnTo>
                    <a:lnTo>
                      <a:pt x="1000" y="19"/>
                    </a:lnTo>
                    <a:lnTo>
                      <a:pt x="930" y="16"/>
                    </a:lnTo>
                    <a:lnTo>
                      <a:pt x="1052" y="21"/>
                    </a:lnTo>
                    <a:lnTo>
                      <a:pt x="1115" y="33"/>
                    </a:lnTo>
                    <a:lnTo>
                      <a:pt x="1057" y="25"/>
                    </a:lnTo>
                    <a:lnTo>
                      <a:pt x="1057" y="28"/>
                    </a:lnTo>
                    <a:lnTo>
                      <a:pt x="970" y="24"/>
                    </a:lnTo>
                    <a:lnTo>
                      <a:pt x="1007" y="40"/>
                    </a:lnTo>
                    <a:lnTo>
                      <a:pt x="976" y="40"/>
                    </a:lnTo>
                    <a:lnTo>
                      <a:pt x="971" y="46"/>
                    </a:lnTo>
                    <a:lnTo>
                      <a:pt x="968" y="54"/>
                    </a:lnTo>
                    <a:lnTo>
                      <a:pt x="806" y="33"/>
                    </a:lnTo>
                    <a:lnTo>
                      <a:pt x="795" y="52"/>
                    </a:lnTo>
                    <a:lnTo>
                      <a:pt x="797" y="58"/>
                    </a:lnTo>
                    <a:lnTo>
                      <a:pt x="724" y="48"/>
                    </a:lnTo>
                    <a:lnTo>
                      <a:pt x="691" y="64"/>
                    </a:lnTo>
                    <a:lnTo>
                      <a:pt x="680" y="64"/>
                    </a:lnTo>
                    <a:lnTo>
                      <a:pt x="692" y="39"/>
                    </a:lnTo>
                    <a:lnTo>
                      <a:pt x="533" y="49"/>
                    </a:lnTo>
                    <a:lnTo>
                      <a:pt x="582" y="69"/>
                    </a:lnTo>
                    <a:lnTo>
                      <a:pt x="539" y="58"/>
                    </a:lnTo>
                    <a:lnTo>
                      <a:pt x="468" y="55"/>
                    </a:lnTo>
                    <a:lnTo>
                      <a:pt x="467" y="64"/>
                    </a:lnTo>
                    <a:lnTo>
                      <a:pt x="455" y="75"/>
                    </a:lnTo>
                    <a:lnTo>
                      <a:pt x="397" y="75"/>
                    </a:lnTo>
                    <a:lnTo>
                      <a:pt x="389" y="87"/>
                    </a:lnTo>
                    <a:lnTo>
                      <a:pt x="382" y="79"/>
                    </a:lnTo>
                    <a:lnTo>
                      <a:pt x="233" y="109"/>
                    </a:lnTo>
                    <a:lnTo>
                      <a:pt x="325" y="110"/>
                    </a:lnTo>
                    <a:lnTo>
                      <a:pt x="300" y="115"/>
                    </a:lnTo>
                    <a:lnTo>
                      <a:pt x="294" y="127"/>
                    </a:lnTo>
                    <a:lnTo>
                      <a:pt x="261" y="145"/>
                    </a:lnTo>
                    <a:lnTo>
                      <a:pt x="140" y="157"/>
                    </a:lnTo>
                    <a:lnTo>
                      <a:pt x="15" y="178"/>
                    </a:lnTo>
                    <a:lnTo>
                      <a:pt x="6" y="185"/>
                    </a:lnTo>
                    <a:lnTo>
                      <a:pt x="6" y="196"/>
                    </a:lnTo>
                    <a:lnTo>
                      <a:pt x="73" y="203"/>
                    </a:lnTo>
                    <a:lnTo>
                      <a:pt x="61" y="210"/>
                    </a:lnTo>
                    <a:lnTo>
                      <a:pt x="56" y="213"/>
                    </a:lnTo>
                    <a:lnTo>
                      <a:pt x="106" y="216"/>
                    </a:lnTo>
                    <a:lnTo>
                      <a:pt x="174" y="210"/>
                    </a:lnTo>
                    <a:lnTo>
                      <a:pt x="165" y="225"/>
                    </a:lnTo>
                    <a:lnTo>
                      <a:pt x="82" y="227"/>
                    </a:lnTo>
                    <a:lnTo>
                      <a:pt x="148" y="231"/>
                    </a:lnTo>
                    <a:lnTo>
                      <a:pt x="119" y="230"/>
                    </a:lnTo>
                    <a:lnTo>
                      <a:pt x="0" y="237"/>
                    </a:lnTo>
                    <a:lnTo>
                      <a:pt x="43" y="242"/>
                    </a:lnTo>
                    <a:lnTo>
                      <a:pt x="77" y="252"/>
                    </a:lnTo>
                    <a:lnTo>
                      <a:pt x="37" y="261"/>
                    </a:lnTo>
                    <a:lnTo>
                      <a:pt x="119" y="282"/>
                    </a:lnTo>
                    <a:lnTo>
                      <a:pt x="107" y="275"/>
                    </a:lnTo>
                    <a:lnTo>
                      <a:pt x="130" y="272"/>
                    </a:lnTo>
                    <a:lnTo>
                      <a:pt x="149" y="273"/>
                    </a:lnTo>
                    <a:lnTo>
                      <a:pt x="204" y="266"/>
                    </a:lnTo>
                    <a:lnTo>
                      <a:pt x="228" y="266"/>
                    </a:lnTo>
                    <a:lnTo>
                      <a:pt x="374" y="290"/>
                    </a:lnTo>
                    <a:lnTo>
                      <a:pt x="364" y="306"/>
                    </a:lnTo>
                    <a:lnTo>
                      <a:pt x="395" y="325"/>
                    </a:lnTo>
                    <a:lnTo>
                      <a:pt x="406" y="336"/>
                    </a:lnTo>
                    <a:lnTo>
                      <a:pt x="398" y="346"/>
                    </a:lnTo>
                    <a:lnTo>
                      <a:pt x="383" y="355"/>
                    </a:lnTo>
                    <a:lnTo>
                      <a:pt x="407" y="355"/>
                    </a:lnTo>
                    <a:lnTo>
                      <a:pt x="407" y="375"/>
                    </a:lnTo>
                    <a:lnTo>
                      <a:pt x="412" y="387"/>
                    </a:lnTo>
                    <a:lnTo>
                      <a:pt x="406" y="400"/>
                    </a:lnTo>
                    <a:lnTo>
                      <a:pt x="416" y="406"/>
                    </a:lnTo>
                    <a:lnTo>
                      <a:pt x="412" y="428"/>
                    </a:lnTo>
                    <a:lnTo>
                      <a:pt x="394" y="437"/>
                    </a:lnTo>
                    <a:lnTo>
                      <a:pt x="380" y="449"/>
                    </a:lnTo>
                    <a:lnTo>
                      <a:pt x="406" y="449"/>
                    </a:lnTo>
                    <a:lnTo>
                      <a:pt x="359" y="464"/>
                    </a:lnTo>
                    <a:lnTo>
                      <a:pt x="379" y="481"/>
                    </a:lnTo>
                    <a:lnTo>
                      <a:pt x="421" y="469"/>
                    </a:lnTo>
                    <a:lnTo>
                      <a:pt x="439" y="437"/>
                    </a:lnTo>
                    <a:lnTo>
                      <a:pt x="446" y="460"/>
                    </a:lnTo>
                    <a:lnTo>
                      <a:pt x="468" y="452"/>
                    </a:lnTo>
                    <a:lnTo>
                      <a:pt x="459" y="461"/>
                    </a:lnTo>
                    <a:lnTo>
                      <a:pt x="491" y="469"/>
                    </a:lnTo>
                    <a:lnTo>
                      <a:pt x="459" y="475"/>
                    </a:lnTo>
                    <a:lnTo>
                      <a:pt x="492" y="475"/>
                    </a:lnTo>
                    <a:lnTo>
                      <a:pt x="468" y="485"/>
                    </a:lnTo>
                    <a:lnTo>
                      <a:pt x="485" y="482"/>
                    </a:lnTo>
                    <a:lnTo>
                      <a:pt x="476" y="488"/>
                    </a:lnTo>
                    <a:lnTo>
                      <a:pt x="500" y="497"/>
                    </a:lnTo>
                    <a:lnTo>
                      <a:pt x="479" y="494"/>
                    </a:lnTo>
                    <a:lnTo>
                      <a:pt x="506" y="504"/>
                    </a:lnTo>
                    <a:lnTo>
                      <a:pt x="501" y="507"/>
                    </a:lnTo>
                    <a:lnTo>
                      <a:pt x="500" y="516"/>
                    </a:lnTo>
                    <a:lnTo>
                      <a:pt x="504" y="524"/>
                    </a:lnTo>
                    <a:lnTo>
                      <a:pt x="394" y="504"/>
                    </a:lnTo>
                    <a:lnTo>
                      <a:pt x="383" y="519"/>
                    </a:lnTo>
                    <a:lnTo>
                      <a:pt x="503" y="546"/>
                    </a:lnTo>
                    <a:lnTo>
                      <a:pt x="483" y="557"/>
                    </a:lnTo>
                    <a:lnTo>
                      <a:pt x="489" y="566"/>
                    </a:lnTo>
                    <a:lnTo>
                      <a:pt x="476" y="573"/>
                    </a:lnTo>
                    <a:lnTo>
                      <a:pt x="480" y="579"/>
                    </a:lnTo>
                    <a:lnTo>
                      <a:pt x="492" y="583"/>
                    </a:lnTo>
                    <a:lnTo>
                      <a:pt x="492" y="589"/>
                    </a:lnTo>
                    <a:lnTo>
                      <a:pt x="474" y="583"/>
                    </a:lnTo>
                    <a:lnTo>
                      <a:pt x="458" y="595"/>
                    </a:lnTo>
                    <a:lnTo>
                      <a:pt x="471" y="597"/>
                    </a:lnTo>
                    <a:lnTo>
                      <a:pt x="379" y="621"/>
                    </a:lnTo>
                    <a:lnTo>
                      <a:pt x="386" y="627"/>
                    </a:lnTo>
                    <a:lnTo>
                      <a:pt x="442" y="621"/>
                    </a:lnTo>
                    <a:lnTo>
                      <a:pt x="459" y="613"/>
                    </a:lnTo>
                    <a:lnTo>
                      <a:pt x="443" y="628"/>
                    </a:lnTo>
                    <a:lnTo>
                      <a:pt x="458" y="637"/>
                    </a:lnTo>
                    <a:lnTo>
                      <a:pt x="385" y="630"/>
                    </a:lnTo>
                    <a:lnTo>
                      <a:pt x="370" y="628"/>
                    </a:lnTo>
                    <a:lnTo>
                      <a:pt x="398" y="639"/>
                    </a:lnTo>
                    <a:lnTo>
                      <a:pt x="362" y="636"/>
                    </a:lnTo>
                    <a:lnTo>
                      <a:pt x="339" y="654"/>
                    </a:lnTo>
                    <a:lnTo>
                      <a:pt x="407" y="642"/>
                    </a:lnTo>
                    <a:lnTo>
                      <a:pt x="400" y="643"/>
                    </a:lnTo>
                    <a:lnTo>
                      <a:pt x="424" y="648"/>
                    </a:lnTo>
                    <a:lnTo>
                      <a:pt x="442" y="642"/>
                    </a:lnTo>
                    <a:lnTo>
                      <a:pt x="456" y="643"/>
                    </a:lnTo>
                    <a:lnTo>
                      <a:pt x="439" y="649"/>
                    </a:lnTo>
                    <a:lnTo>
                      <a:pt x="464" y="649"/>
                    </a:lnTo>
                    <a:lnTo>
                      <a:pt x="451" y="654"/>
                    </a:lnTo>
                    <a:lnTo>
                      <a:pt x="455" y="660"/>
                    </a:lnTo>
                    <a:lnTo>
                      <a:pt x="389" y="649"/>
                    </a:lnTo>
                    <a:lnTo>
                      <a:pt x="325" y="669"/>
                    </a:lnTo>
                    <a:lnTo>
                      <a:pt x="412" y="667"/>
                    </a:lnTo>
                    <a:lnTo>
                      <a:pt x="434" y="674"/>
                    </a:lnTo>
                    <a:lnTo>
                      <a:pt x="412" y="670"/>
                    </a:lnTo>
                    <a:lnTo>
                      <a:pt x="324" y="676"/>
                    </a:lnTo>
                    <a:lnTo>
                      <a:pt x="334" y="685"/>
                    </a:lnTo>
                    <a:lnTo>
                      <a:pt x="368" y="686"/>
                    </a:lnTo>
                    <a:lnTo>
                      <a:pt x="349" y="692"/>
                    </a:lnTo>
                    <a:lnTo>
                      <a:pt x="345" y="698"/>
                    </a:lnTo>
                    <a:lnTo>
                      <a:pt x="334" y="698"/>
                    </a:lnTo>
                    <a:lnTo>
                      <a:pt x="355" y="706"/>
                    </a:lnTo>
                    <a:lnTo>
                      <a:pt x="322" y="707"/>
                    </a:lnTo>
                    <a:lnTo>
                      <a:pt x="315" y="721"/>
                    </a:lnTo>
                    <a:lnTo>
                      <a:pt x="382" y="703"/>
                    </a:lnTo>
                    <a:lnTo>
                      <a:pt x="448" y="683"/>
                    </a:lnTo>
                    <a:lnTo>
                      <a:pt x="431" y="691"/>
                    </a:lnTo>
                    <a:lnTo>
                      <a:pt x="315" y="730"/>
                    </a:lnTo>
                    <a:lnTo>
                      <a:pt x="330" y="731"/>
                    </a:lnTo>
                    <a:lnTo>
                      <a:pt x="316" y="736"/>
                    </a:lnTo>
                    <a:lnTo>
                      <a:pt x="374" y="728"/>
                    </a:lnTo>
                    <a:lnTo>
                      <a:pt x="324" y="743"/>
                    </a:lnTo>
                    <a:lnTo>
                      <a:pt x="328" y="748"/>
                    </a:lnTo>
                    <a:lnTo>
                      <a:pt x="333" y="754"/>
                    </a:lnTo>
                    <a:lnTo>
                      <a:pt x="358" y="754"/>
                    </a:lnTo>
                    <a:lnTo>
                      <a:pt x="406" y="746"/>
                    </a:lnTo>
                    <a:close/>
                  </a:path>
                </a:pathLst>
              </a:custGeom>
              <a:blipFill dpi="0" rotWithShape="0">
                <a:blip r:embed="rId2" cstate="print"/>
                <a:srcRect/>
                <a:tile tx="0" ty="0" sx="100000" sy="100000" flip="none" algn="tl"/>
              </a:blipFill>
              <a:ln w="0">
                <a:noFill/>
                <a:prstDash val="solid"/>
                <a:round/>
                <a:headEnd/>
                <a:tailEnd/>
              </a:ln>
            </p:spPr>
            <p:txBody>
              <a:bodyPr/>
              <a:lstStyle/>
              <a:p>
                <a:endParaRPr lang="en-US" sz="2200" dirty="0">
                  <a:cs typeface="Calibri" pitchFamily="34" charset="0"/>
                </a:endParaRPr>
              </a:p>
            </p:txBody>
          </p:sp>
          <p:sp>
            <p:nvSpPr>
              <p:cNvPr id="397" name="Freeform 383"/>
              <p:cNvSpPr>
                <a:spLocks noChangeAspect="1"/>
              </p:cNvSpPr>
              <p:nvPr/>
            </p:nvSpPr>
            <p:spPr bwMode="auto">
              <a:xfrm>
                <a:off x="1899" y="1352"/>
                <a:ext cx="37" cy="18"/>
              </a:xfrm>
              <a:custGeom>
                <a:avLst/>
                <a:gdLst>
                  <a:gd name="T0" fmla="*/ 0 w 97"/>
                  <a:gd name="T1" fmla="*/ 0 h 47"/>
                  <a:gd name="T2" fmla="*/ 0 w 97"/>
                  <a:gd name="T3" fmla="*/ 0 h 47"/>
                  <a:gd name="T4" fmla="*/ 0 w 97"/>
                  <a:gd name="T5" fmla="*/ 0 h 47"/>
                  <a:gd name="T6" fmla="*/ 0 w 97"/>
                  <a:gd name="T7" fmla="*/ 0 h 47"/>
                  <a:gd name="T8" fmla="*/ 0 w 97"/>
                  <a:gd name="T9" fmla="*/ 0 h 47"/>
                  <a:gd name="T10" fmla="*/ 0 w 97"/>
                  <a:gd name="T11" fmla="*/ 0 h 47"/>
                  <a:gd name="T12" fmla="*/ 0 w 97"/>
                  <a:gd name="T13" fmla="*/ 0 h 47"/>
                  <a:gd name="T14" fmla="*/ 0 w 97"/>
                  <a:gd name="T15" fmla="*/ 0 h 47"/>
                  <a:gd name="T16" fmla="*/ 0 w 97"/>
                  <a:gd name="T17" fmla="*/ 0 h 4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97"/>
                  <a:gd name="T28" fmla="*/ 0 h 47"/>
                  <a:gd name="T29" fmla="*/ 97 w 97"/>
                  <a:gd name="T30" fmla="*/ 47 h 4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97" h="47">
                    <a:moveTo>
                      <a:pt x="97" y="32"/>
                    </a:moveTo>
                    <a:lnTo>
                      <a:pt x="25" y="0"/>
                    </a:lnTo>
                    <a:lnTo>
                      <a:pt x="3" y="14"/>
                    </a:lnTo>
                    <a:lnTo>
                      <a:pt x="4" y="15"/>
                    </a:lnTo>
                    <a:lnTo>
                      <a:pt x="0" y="26"/>
                    </a:lnTo>
                    <a:lnTo>
                      <a:pt x="8" y="35"/>
                    </a:lnTo>
                    <a:lnTo>
                      <a:pt x="28" y="41"/>
                    </a:lnTo>
                    <a:lnTo>
                      <a:pt x="14" y="47"/>
                    </a:lnTo>
                    <a:lnTo>
                      <a:pt x="97" y="32"/>
                    </a:lnTo>
                    <a:close/>
                  </a:path>
                </a:pathLst>
              </a:custGeom>
              <a:blipFill dpi="0" rotWithShape="0">
                <a:blip r:embed="rId2" cstate="print"/>
                <a:srcRect/>
                <a:tile tx="0" ty="0" sx="100000" sy="100000" flip="none" algn="tl"/>
              </a:blipFill>
              <a:ln w="0">
                <a:noFill/>
                <a:prstDash val="solid"/>
                <a:round/>
                <a:headEnd/>
                <a:tailEnd/>
              </a:ln>
            </p:spPr>
            <p:txBody>
              <a:bodyPr/>
              <a:lstStyle/>
              <a:p>
                <a:endParaRPr lang="en-US" sz="2200" dirty="0">
                  <a:cs typeface="Calibri" pitchFamily="34" charset="0"/>
                </a:endParaRPr>
              </a:p>
            </p:txBody>
          </p:sp>
          <p:sp>
            <p:nvSpPr>
              <p:cNvPr id="398" name="Freeform 384"/>
              <p:cNvSpPr>
                <a:spLocks noChangeAspect="1"/>
              </p:cNvSpPr>
              <p:nvPr/>
            </p:nvSpPr>
            <p:spPr bwMode="auto">
              <a:xfrm>
                <a:off x="2283" y="1420"/>
                <a:ext cx="149" cy="56"/>
              </a:xfrm>
              <a:custGeom>
                <a:avLst/>
                <a:gdLst>
                  <a:gd name="T0" fmla="*/ 0 w 396"/>
                  <a:gd name="T1" fmla="*/ 0 h 148"/>
                  <a:gd name="T2" fmla="*/ 0 w 396"/>
                  <a:gd name="T3" fmla="*/ 0 h 148"/>
                  <a:gd name="T4" fmla="*/ 0 w 396"/>
                  <a:gd name="T5" fmla="*/ 0 h 148"/>
                  <a:gd name="T6" fmla="*/ 0 w 396"/>
                  <a:gd name="T7" fmla="*/ 0 h 148"/>
                  <a:gd name="T8" fmla="*/ 0 w 396"/>
                  <a:gd name="T9" fmla="*/ 0 h 148"/>
                  <a:gd name="T10" fmla="*/ 0 w 396"/>
                  <a:gd name="T11" fmla="*/ 0 h 148"/>
                  <a:gd name="T12" fmla="*/ 0 w 396"/>
                  <a:gd name="T13" fmla="*/ 0 h 148"/>
                  <a:gd name="T14" fmla="*/ 0 w 396"/>
                  <a:gd name="T15" fmla="*/ 0 h 148"/>
                  <a:gd name="T16" fmla="*/ 0 w 396"/>
                  <a:gd name="T17" fmla="*/ 0 h 148"/>
                  <a:gd name="T18" fmla="*/ 0 w 396"/>
                  <a:gd name="T19" fmla="*/ 0 h 148"/>
                  <a:gd name="T20" fmla="*/ 0 w 396"/>
                  <a:gd name="T21" fmla="*/ 0 h 148"/>
                  <a:gd name="T22" fmla="*/ 0 w 396"/>
                  <a:gd name="T23" fmla="*/ 0 h 148"/>
                  <a:gd name="T24" fmla="*/ 0 w 396"/>
                  <a:gd name="T25" fmla="*/ 0 h 148"/>
                  <a:gd name="T26" fmla="*/ 0 w 396"/>
                  <a:gd name="T27" fmla="*/ 0 h 148"/>
                  <a:gd name="T28" fmla="*/ 0 w 396"/>
                  <a:gd name="T29" fmla="*/ 0 h 148"/>
                  <a:gd name="T30" fmla="*/ 0 w 396"/>
                  <a:gd name="T31" fmla="*/ 0 h 148"/>
                  <a:gd name="T32" fmla="*/ 0 w 396"/>
                  <a:gd name="T33" fmla="*/ 0 h 148"/>
                  <a:gd name="T34" fmla="*/ 0 w 396"/>
                  <a:gd name="T35" fmla="*/ 0 h 148"/>
                  <a:gd name="T36" fmla="*/ 0 w 396"/>
                  <a:gd name="T37" fmla="*/ 0 h 148"/>
                  <a:gd name="T38" fmla="*/ 0 w 396"/>
                  <a:gd name="T39" fmla="*/ 0 h 148"/>
                  <a:gd name="T40" fmla="*/ 0 w 396"/>
                  <a:gd name="T41" fmla="*/ 0 h 148"/>
                  <a:gd name="T42" fmla="*/ 0 w 396"/>
                  <a:gd name="T43" fmla="*/ 0 h 148"/>
                  <a:gd name="T44" fmla="*/ 0 w 396"/>
                  <a:gd name="T45" fmla="*/ 0 h 148"/>
                  <a:gd name="T46" fmla="*/ 0 w 396"/>
                  <a:gd name="T47" fmla="*/ 0 h 148"/>
                  <a:gd name="T48" fmla="*/ 0 w 396"/>
                  <a:gd name="T49" fmla="*/ 0 h 148"/>
                  <a:gd name="T50" fmla="*/ 0 w 396"/>
                  <a:gd name="T51" fmla="*/ 0 h 148"/>
                  <a:gd name="T52" fmla="*/ 0 w 396"/>
                  <a:gd name="T53" fmla="*/ 0 h 148"/>
                  <a:gd name="T54" fmla="*/ 0 w 396"/>
                  <a:gd name="T55" fmla="*/ 0 h 148"/>
                  <a:gd name="T56" fmla="*/ 0 w 396"/>
                  <a:gd name="T57" fmla="*/ 0 h 148"/>
                  <a:gd name="T58" fmla="*/ 0 w 396"/>
                  <a:gd name="T59" fmla="*/ 0 h 148"/>
                  <a:gd name="T60" fmla="*/ 0 w 396"/>
                  <a:gd name="T61" fmla="*/ 0 h 148"/>
                  <a:gd name="T62" fmla="*/ 0 w 396"/>
                  <a:gd name="T63" fmla="*/ 0 h 148"/>
                  <a:gd name="T64" fmla="*/ 0 w 396"/>
                  <a:gd name="T65" fmla="*/ 0 h 148"/>
                  <a:gd name="T66" fmla="*/ 0 w 396"/>
                  <a:gd name="T67" fmla="*/ 0 h 148"/>
                  <a:gd name="T68" fmla="*/ 0 w 396"/>
                  <a:gd name="T69" fmla="*/ 0 h 148"/>
                  <a:gd name="T70" fmla="*/ 0 w 396"/>
                  <a:gd name="T71" fmla="*/ 0 h 148"/>
                  <a:gd name="T72" fmla="*/ 0 w 396"/>
                  <a:gd name="T73" fmla="*/ 0 h 148"/>
                  <a:gd name="T74" fmla="*/ 0 w 396"/>
                  <a:gd name="T75" fmla="*/ 0 h 148"/>
                  <a:gd name="T76" fmla="*/ 0 w 396"/>
                  <a:gd name="T77" fmla="*/ 0 h 148"/>
                  <a:gd name="T78" fmla="*/ 0 w 396"/>
                  <a:gd name="T79" fmla="*/ 0 h 148"/>
                  <a:gd name="T80" fmla="*/ 0 w 396"/>
                  <a:gd name="T81" fmla="*/ 0 h 148"/>
                  <a:gd name="T82" fmla="*/ 0 w 396"/>
                  <a:gd name="T83" fmla="*/ 0 h 148"/>
                  <a:gd name="T84" fmla="*/ 0 w 396"/>
                  <a:gd name="T85" fmla="*/ 0 h 148"/>
                  <a:gd name="T86" fmla="*/ 0 w 396"/>
                  <a:gd name="T87" fmla="*/ 0 h 148"/>
                  <a:gd name="T88" fmla="*/ 0 w 396"/>
                  <a:gd name="T89" fmla="*/ 0 h 148"/>
                  <a:gd name="T90" fmla="*/ 0 w 396"/>
                  <a:gd name="T91" fmla="*/ 0 h 148"/>
                  <a:gd name="T92" fmla="*/ 0 w 396"/>
                  <a:gd name="T93" fmla="*/ 0 h 148"/>
                  <a:gd name="T94" fmla="*/ 0 w 396"/>
                  <a:gd name="T95" fmla="*/ 0 h 148"/>
                  <a:gd name="T96" fmla="*/ 0 w 396"/>
                  <a:gd name="T97" fmla="*/ 0 h 148"/>
                  <a:gd name="T98" fmla="*/ 0 w 396"/>
                  <a:gd name="T99" fmla="*/ 0 h 148"/>
                  <a:gd name="T100" fmla="*/ 0 w 396"/>
                  <a:gd name="T101" fmla="*/ 0 h 148"/>
                  <a:gd name="T102" fmla="*/ 0 w 396"/>
                  <a:gd name="T103" fmla="*/ 0 h 148"/>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396"/>
                  <a:gd name="T157" fmla="*/ 0 h 148"/>
                  <a:gd name="T158" fmla="*/ 396 w 396"/>
                  <a:gd name="T159" fmla="*/ 148 h 148"/>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396" h="148">
                    <a:moveTo>
                      <a:pt x="303" y="0"/>
                    </a:moveTo>
                    <a:lnTo>
                      <a:pt x="299" y="10"/>
                    </a:lnTo>
                    <a:lnTo>
                      <a:pt x="263" y="21"/>
                    </a:lnTo>
                    <a:lnTo>
                      <a:pt x="236" y="16"/>
                    </a:lnTo>
                    <a:lnTo>
                      <a:pt x="232" y="36"/>
                    </a:lnTo>
                    <a:lnTo>
                      <a:pt x="230" y="30"/>
                    </a:lnTo>
                    <a:lnTo>
                      <a:pt x="197" y="18"/>
                    </a:lnTo>
                    <a:lnTo>
                      <a:pt x="187" y="31"/>
                    </a:lnTo>
                    <a:lnTo>
                      <a:pt x="162" y="18"/>
                    </a:lnTo>
                    <a:lnTo>
                      <a:pt x="139" y="45"/>
                    </a:lnTo>
                    <a:lnTo>
                      <a:pt x="120" y="55"/>
                    </a:lnTo>
                    <a:lnTo>
                      <a:pt x="103" y="40"/>
                    </a:lnTo>
                    <a:lnTo>
                      <a:pt x="115" y="31"/>
                    </a:lnTo>
                    <a:lnTo>
                      <a:pt x="63" y="1"/>
                    </a:lnTo>
                    <a:lnTo>
                      <a:pt x="72" y="13"/>
                    </a:lnTo>
                    <a:lnTo>
                      <a:pt x="78" y="28"/>
                    </a:lnTo>
                    <a:lnTo>
                      <a:pt x="50" y="16"/>
                    </a:lnTo>
                    <a:lnTo>
                      <a:pt x="39" y="22"/>
                    </a:lnTo>
                    <a:lnTo>
                      <a:pt x="36" y="30"/>
                    </a:lnTo>
                    <a:lnTo>
                      <a:pt x="45" y="33"/>
                    </a:lnTo>
                    <a:lnTo>
                      <a:pt x="44" y="34"/>
                    </a:lnTo>
                    <a:lnTo>
                      <a:pt x="12" y="33"/>
                    </a:lnTo>
                    <a:lnTo>
                      <a:pt x="21" y="42"/>
                    </a:lnTo>
                    <a:lnTo>
                      <a:pt x="0" y="43"/>
                    </a:lnTo>
                    <a:lnTo>
                      <a:pt x="84" y="46"/>
                    </a:lnTo>
                    <a:lnTo>
                      <a:pt x="72" y="58"/>
                    </a:lnTo>
                    <a:lnTo>
                      <a:pt x="81" y="65"/>
                    </a:lnTo>
                    <a:lnTo>
                      <a:pt x="9" y="74"/>
                    </a:lnTo>
                    <a:lnTo>
                      <a:pt x="68" y="88"/>
                    </a:lnTo>
                    <a:lnTo>
                      <a:pt x="86" y="92"/>
                    </a:lnTo>
                    <a:lnTo>
                      <a:pt x="77" y="100"/>
                    </a:lnTo>
                    <a:lnTo>
                      <a:pt x="89" y="101"/>
                    </a:lnTo>
                    <a:lnTo>
                      <a:pt x="80" y="109"/>
                    </a:lnTo>
                    <a:lnTo>
                      <a:pt x="47" y="121"/>
                    </a:lnTo>
                    <a:lnTo>
                      <a:pt x="74" y="128"/>
                    </a:lnTo>
                    <a:lnTo>
                      <a:pt x="127" y="133"/>
                    </a:lnTo>
                    <a:lnTo>
                      <a:pt x="211" y="148"/>
                    </a:lnTo>
                    <a:lnTo>
                      <a:pt x="271" y="127"/>
                    </a:lnTo>
                    <a:lnTo>
                      <a:pt x="330" y="106"/>
                    </a:lnTo>
                    <a:lnTo>
                      <a:pt x="366" y="85"/>
                    </a:lnTo>
                    <a:lnTo>
                      <a:pt x="384" y="71"/>
                    </a:lnTo>
                    <a:lnTo>
                      <a:pt x="394" y="70"/>
                    </a:lnTo>
                    <a:lnTo>
                      <a:pt x="380" y="61"/>
                    </a:lnTo>
                    <a:lnTo>
                      <a:pt x="394" y="57"/>
                    </a:lnTo>
                    <a:lnTo>
                      <a:pt x="396" y="48"/>
                    </a:lnTo>
                    <a:lnTo>
                      <a:pt x="362" y="46"/>
                    </a:lnTo>
                    <a:lnTo>
                      <a:pt x="371" y="40"/>
                    </a:lnTo>
                    <a:lnTo>
                      <a:pt x="354" y="36"/>
                    </a:lnTo>
                    <a:lnTo>
                      <a:pt x="351" y="21"/>
                    </a:lnTo>
                    <a:lnTo>
                      <a:pt x="368" y="4"/>
                    </a:lnTo>
                    <a:lnTo>
                      <a:pt x="338" y="10"/>
                    </a:lnTo>
                    <a:lnTo>
                      <a:pt x="303" y="0"/>
                    </a:lnTo>
                    <a:close/>
                  </a:path>
                </a:pathLst>
              </a:custGeom>
              <a:blipFill dpi="0" rotWithShape="0">
                <a:blip r:embed="rId2" cstate="print"/>
                <a:srcRect/>
                <a:tile tx="0" ty="0" sx="100000" sy="100000" flip="none" algn="tl"/>
              </a:blipFill>
              <a:ln w="0">
                <a:noFill/>
                <a:prstDash val="solid"/>
                <a:round/>
                <a:headEnd/>
                <a:tailEnd/>
              </a:ln>
            </p:spPr>
            <p:txBody>
              <a:bodyPr/>
              <a:lstStyle/>
              <a:p>
                <a:endParaRPr lang="en-US" sz="2200" dirty="0">
                  <a:cs typeface="Calibri" pitchFamily="34" charset="0"/>
                </a:endParaRPr>
              </a:p>
            </p:txBody>
          </p:sp>
          <p:sp>
            <p:nvSpPr>
              <p:cNvPr id="399" name="Freeform 385"/>
              <p:cNvSpPr>
                <a:spLocks noChangeAspect="1"/>
              </p:cNvSpPr>
              <p:nvPr/>
            </p:nvSpPr>
            <p:spPr bwMode="auto">
              <a:xfrm>
                <a:off x="2460" y="1631"/>
                <a:ext cx="64" cy="74"/>
              </a:xfrm>
              <a:custGeom>
                <a:avLst/>
                <a:gdLst>
                  <a:gd name="T0" fmla="*/ 0 w 173"/>
                  <a:gd name="T1" fmla="*/ 0 h 197"/>
                  <a:gd name="T2" fmla="*/ 0 w 173"/>
                  <a:gd name="T3" fmla="*/ 0 h 197"/>
                  <a:gd name="T4" fmla="*/ 0 w 173"/>
                  <a:gd name="T5" fmla="*/ 0 h 197"/>
                  <a:gd name="T6" fmla="*/ 0 w 173"/>
                  <a:gd name="T7" fmla="*/ 0 h 197"/>
                  <a:gd name="T8" fmla="*/ 0 w 173"/>
                  <a:gd name="T9" fmla="*/ 0 h 197"/>
                  <a:gd name="T10" fmla="*/ 0 w 173"/>
                  <a:gd name="T11" fmla="*/ 0 h 197"/>
                  <a:gd name="T12" fmla="*/ 0 w 173"/>
                  <a:gd name="T13" fmla="*/ 0 h 197"/>
                  <a:gd name="T14" fmla="*/ 0 w 173"/>
                  <a:gd name="T15" fmla="*/ 0 h 197"/>
                  <a:gd name="T16" fmla="*/ 0 w 173"/>
                  <a:gd name="T17" fmla="*/ 0 h 197"/>
                  <a:gd name="T18" fmla="*/ 0 w 173"/>
                  <a:gd name="T19" fmla="*/ 0 h 197"/>
                  <a:gd name="T20" fmla="*/ 0 w 173"/>
                  <a:gd name="T21" fmla="*/ 0 h 197"/>
                  <a:gd name="T22" fmla="*/ 0 w 173"/>
                  <a:gd name="T23" fmla="*/ 0 h 197"/>
                  <a:gd name="T24" fmla="*/ 0 w 173"/>
                  <a:gd name="T25" fmla="*/ 0 h 197"/>
                  <a:gd name="T26" fmla="*/ 0 w 173"/>
                  <a:gd name="T27" fmla="*/ 0 h 197"/>
                  <a:gd name="T28" fmla="*/ 0 w 173"/>
                  <a:gd name="T29" fmla="*/ 0 h 197"/>
                  <a:gd name="T30" fmla="*/ 0 w 173"/>
                  <a:gd name="T31" fmla="*/ 0 h 197"/>
                  <a:gd name="T32" fmla="*/ 0 w 173"/>
                  <a:gd name="T33" fmla="*/ 0 h 197"/>
                  <a:gd name="T34" fmla="*/ 0 w 173"/>
                  <a:gd name="T35" fmla="*/ 0 h 197"/>
                  <a:gd name="T36" fmla="*/ 0 w 173"/>
                  <a:gd name="T37" fmla="*/ 0 h 197"/>
                  <a:gd name="T38" fmla="*/ 0 w 173"/>
                  <a:gd name="T39" fmla="*/ 0 h 197"/>
                  <a:gd name="T40" fmla="*/ 0 w 173"/>
                  <a:gd name="T41" fmla="*/ 0 h 197"/>
                  <a:gd name="T42" fmla="*/ 0 w 173"/>
                  <a:gd name="T43" fmla="*/ 0 h 197"/>
                  <a:gd name="T44" fmla="*/ 0 w 173"/>
                  <a:gd name="T45" fmla="*/ 0 h 197"/>
                  <a:gd name="T46" fmla="*/ 0 w 173"/>
                  <a:gd name="T47" fmla="*/ 0 h 197"/>
                  <a:gd name="T48" fmla="*/ 0 w 173"/>
                  <a:gd name="T49" fmla="*/ 0 h 197"/>
                  <a:gd name="T50" fmla="*/ 0 w 173"/>
                  <a:gd name="T51" fmla="*/ 0 h 197"/>
                  <a:gd name="T52" fmla="*/ 0 w 173"/>
                  <a:gd name="T53" fmla="*/ 0 h 197"/>
                  <a:gd name="T54" fmla="*/ 0 w 173"/>
                  <a:gd name="T55" fmla="*/ 0 h 197"/>
                  <a:gd name="T56" fmla="*/ 0 w 173"/>
                  <a:gd name="T57" fmla="*/ 0 h 197"/>
                  <a:gd name="T58" fmla="*/ 0 w 173"/>
                  <a:gd name="T59" fmla="*/ 0 h 197"/>
                  <a:gd name="T60" fmla="*/ 0 w 173"/>
                  <a:gd name="T61" fmla="*/ 0 h 197"/>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173"/>
                  <a:gd name="T94" fmla="*/ 0 h 197"/>
                  <a:gd name="T95" fmla="*/ 173 w 173"/>
                  <a:gd name="T96" fmla="*/ 197 h 197"/>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173" h="197">
                    <a:moveTo>
                      <a:pt x="172" y="145"/>
                    </a:moveTo>
                    <a:lnTo>
                      <a:pt x="172" y="103"/>
                    </a:lnTo>
                    <a:lnTo>
                      <a:pt x="173" y="63"/>
                    </a:lnTo>
                    <a:lnTo>
                      <a:pt x="148" y="49"/>
                    </a:lnTo>
                    <a:lnTo>
                      <a:pt x="137" y="54"/>
                    </a:lnTo>
                    <a:lnTo>
                      <a:pt x="103" y="49"/>
                    </a:lnTo>
                    <a:lnTo>
                      <a:pt x="134" y="12"/>
                    </a:lnTo>
                    <a:lnTo>
                      <a:pt x="140" y="0"/>
                    </a:lnTo>
                    <a:lnTo>
                      <a:pt x="123" y="9"/>
                    </a:lnTo>
                    <a:lnTo>
                      <a:pt x="108" y="7"/>
                    </a:lnTo>
                    <a:lnTo>
                      <a:pt x="76" y="27"/>
                    </a:lnTo>
                    <a:lnTo>
                      <a:pt x="88" y="34"/>
                    </a:lnTo>
                    <a:lnTo>
                      <a:pt x="75" y="51"/>
                    </a:lnTo>
                    <a:lnTo>
                      <a:pt x="24" y="57"/>
                    </a:lnTo>
                    <a:lnTo>
                      <a:pt x="28" y="73"/>
                    </a:lnTo>
                    <a:lnTo>
                      <a:pt x="9" y="91"/>
                    </a:lnTo>
                    <a:lnTo>
                      <a:pt x="57" y="106"/>
                    </a:lnTo>
                    <a:lnTo>
                      <a:pt x="23" y="142"/>
                    </a:lnTo>
                    <a:lnTo>
                      <a:pt x="58" y="133"/>
                    </a:lnTo>
                    <a:lnTo>
                      <a:pt x="21" y="152"/>
                    </a:lnTo>
                    <a:lnTo>
                      <a:pt x="0" y="161"/>
                    </a:lnTo>
                    <a:lnTo>
                      <a:pt x="14" y="166"/>
                    </a:lnTo>
                    <a:lnTo>
                      <a:pt x="0" y="176"/>
                    </a:lnTo>
                    <a:lnTo>
                      <a:pt x="20" y="183"/>
                    </a:lnTo>
                    <a:lnTo>
                      <a:pt x="12" y="189"/>
                    </a:lnTo>
                    <a:lnTo>
                      <a:pt x="28" y="189"/>
                    </a:lnTo>
                    <a:lnTo>
                      <a:pt x="26" y="197"/>
                    </a:lnTo>
                    <a:lnTo>
                      <a:pt x="72" y="191"/>
                    </a:lnTo>
                    <a:lnTo>
                      <a:pt x="114" y="171"/>
                    </a:lnTo>
                    <a:lnTo>
                      <a:pt x="155" y="164"/>
                    </a:lnTo>
                    <a:lnTo>
                      <a:pt x="172" y="145"/>
                    </a:lnTo>
                    <a:close/>
                  </a:path>
                </a:pathLst>
              </a:custGeom>
              <a:solidFill>
                <a:srgbClr val="FF8080"/>
              </a:solidFill>
              <a:ln w="0" cap="flat" cmpd="sng">
                <a:noFill/>
                <a:prstDash val="solid"/>
                <a:round/>
                <a:headEnd type="none" w="med" len="med"/>
                <a:tailEnd type="none" w="med" len="med"/>
              </a:ln>
            </p:spPr>
            <p:txBody>
              <a:bodyPr/>
              <a:lstStyle/>
              <a:p>
                <a:endParaRPr lang="en-US" sz="2200" dirty="0">
                  <a:cs typeface="Calibri" pitchFamily="34" charset="0"/>
                </a:endParaRPr>
              </a:p>
            </p:txBody>
          </p:sp>
          <p:sp>
            <p:nvSpPr>
              <p:cNvPr id="400" name="Freeform 386"/>
              <p:cNvSpPr>
                <a:spLocks noChangeAspect="1"/>
              </p:cNvSpPr>
              <p:nvPr/>
            </p:nvSpPr>
            <p:spPr bwMode="auto">
              <a:xfrm>
                <a:off x="2531" y="1568"/>
                <a:ext cx="117" cy="167"/>
              </a:xfrm>
              <a:custGeom>
                <a:avLst/>
                <a:gdLst>
                  <a:gd name="T0" fmla="*/ 0 w 313"/>
                  <a:gd name="T1" fmla="*/ 0 h 444"/>
                  <a:gd name="T2" fmla="*/ 0 w 313"/>
                  <a:gd name="T3" fmla="*/ 0 h 444"/>
                  <a:gd name="T4" fmla="*/ 0 w 313"/>
                  <a:gd name="T5" fmla="*/ 0 h 444"/>
                  <a:gd name="T6" fmla="*/ 0 w 313"/>
                  <a:gd name="T7" fmla="*/ 0 h 444"/>
                  <a:gd name="T8" fmla="*/ 0 w 313"/>
                  <a:gd name="T9" fmla="*/ 0 h 444"/>
                  <a:gd name="T10" fmla="*/ 0 w 313"/>
                  <a:gd name="T11" fmla="*/ 0 h 444"/>
                  <a:gd name="T12" fmla="*/ 0 w 313"/>
                  <a:gd name="T13" fmla="*/ 0 h 444"/>
                  <a:gd name="T14" fmla="*/ 0 w 313"/>
                  <a:gd name="T15" fmla="*/ 0 h 444"/>
                  <a:gd name="T16" fmla="*/ 0 w 313"/>
                  <a:gd name="T17" fmla="*/ 0 h 444"/>
                  <a:gd name="T18" fmla="*/ 0 w 313"/>
                  <a:gd name="T19" fmla="*/ 0 h 444"/>
                  <a:gd name="T20" fmla="*/ 0 w 313"/>
                  <a:gd name="T21" fmla="*/ 0 h 444"/>
                  <a:gd name="T22" fmla="*/ 0 w 313"/>
                  <a:gd name="T23" fmla="*/ 0 h 444"/>
                  <a:gd name="T24" fmla="*/ 0 w 313"/>
                  <a:gd name="T25" fmla="*/ 0 h 444"/>
                  <a:gd name="T26" fmla="*/ 0 w 313"/>
                  <a:gd name="T27" fmla="*/ 0 h 444"/>
                  <a:gd name="T28" fmla="*/ 0 w 313"/>
                  <a:gd name="T29" fmla="*/ 0 h 444"/>
                  <a:gd name="T30" fmla="*/ 0 w 313"/>
                  <a:gd name="T31" fmla="*/ 0 h 444"/>
                  <a:gd name="T32" fmla="*/ 0 w 313"/>
                  <a:gd name="T33" fmla="*/ 0 h 444"/>
                  <a:gd name="T34" fmla="*/ 0 w 313"/>
                  <a:gd name="T35" fmla="*/ 0 h 444"/>
                  <a:gd name="T36" fmla="*/ 0 w 313"/>
                  <a:gd name="T37" fmla="*/ 0 h 444"/>
                  <a:gd name="T38" fmla="*/ 0 w 313"/>
                  <a:gd name="T39" fmla="*/ 0 h 444"/>
                  <a:gd name="T40" fmla="*/ 0 w 313"/>
                  <a:gd name="T41" fmla="*/ 0 h 444"/>
                  <a:gd name="T42" fmla="*/ 0 w 313"/>
                  <a:gd name="T43" fmla="*/ 0 h 444"/>
                  <a:gd name="T44" fmla="*/ 0 w 313"/>
                  <a:gd name="T45" fmla="*/ 0 h 444"/>
                  <a:gd name="T46" fmla="*/ 0 w 313"/>
                  <a:gd name="T47" fmla="*/ 0 h 444"/>
                  <a:gd name="T48" fmla="*/ 0 w 313"/>
                  <a:gd name="T49" fmla="*/ 0 h 444"/>
                  <a:gd name="T50" fmla="*/ 0 w 313"/>
                  <a:gd name="T51" fmla="*/ 0 h 444"/>
                  <a:gd name="T52" fmla="*/ 0 w 313"/>
                  <a:gd name="T53" fmla="*/ 0 h 444"/>
                  <a:gd name="T54" fmla="*/ 0 w 313"/>
                  <a:gd name="T55" fmla="*/ 0 h 444"/>
                  <a:gd name="T56" fmla="*/ 0 w 313"/>
                  <a:gd name="T57" fmla="*/ 0 h 444"/>
                  <a:gd name="T58" fmla="*/ 0 w 313"/>
                  <a:gd name="T59" fmla="*/ 0 h 444"/>
                  <a:gd name="T60" fmla="*/ 0 w 313"/>
                  <a:gd name="T61" fmla="*/ 0 h 444"/>
                  <a:gd name="T62" fmla="*/ 0 w 313"/>
                  <a:gd name="T63" fmla="*/ 0 h 444"/>
                  <a:gd name="T64" fmla="*/ 0 w 313"/>
                  <a:gd name="T65" fmla="*/ 0 h 444"/>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313"/>
                  <a:gd name="T100" fmla="*/ 0 h 444"/>
                  <a:gd name="T101" fmla="*/ 313 w 313"/>
                  <a:gd name="T102" fmla="*/ 444 h 444"/>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313" h="444">
                    <a:moveTo>
                      <a:pt x="4" y="168"/>
                    </a:moveTo>
                    <a:lnTo>
                      <a:pt x="27" y="134"/>
                    </a:lnTo>
                    <a:lnTo>
                      <a:pt x="40" y="134"/>
                    </a:lnTo>
                    <a:lnTo>
                      <a:pt x="49" y="137"/>
                    </a:lnTo>
                    <a:lnTo>
                      <a:pt x="44" y="150"/>
                    </a:lnTo>
                    <a:lnTo>
                      <a:pt x="36" y="177"/>
                    </a:lnTo>
                    <a:lnTo>
                      <a:pt x="41" y="201"/>
                    </a:lnTo>
                    <a:lnTo>
                      <a:pt x="61" y="195"/>
                    </a:lnTo>
                    <a:lnTo>
                      <a:pt x="107" y="186"/>
                    </a:lnTo>
                    <a:lnTo>
                      <a:pt x="94" y="203"/>
                    </a:lnTo>
                    <a:lnTo>
                      <a:pt x="116" y="227"/>
                    </a:lnTo>
                    <a:lnTo>
                      <a:pt x="118" y="270"/>
                    </a:lnTo>
                    <a:lnTo>
                      <a:pt x="104" y="273"/>
                    </a:lnTo>
                    <a:lnTo>
                      <a:pt x="49" y="295"/>
                    </a:lnTo>
                    <a:lnTo>
                      <a:pt x="58" y="297"/>
                    </a:lnTo>
                    <a:lnTo>
                      <a:pt x="71" y="315"/>
                    </a:lnTo>
                    <a:lnTo>
                      <a:pt x="33" y="341"/>
                    </a:lnTo>
                    <a:lnTo>
                      <a:pt x="27" y="355"/>
                    </a:lnTo>
                    <a:lnTo>
                      <a:pt x="68" y="361"/>
                    </a:lnTo>
                    <a:lnTo>
                      <a:pt x="86" y="371"/>
                    </a:lnTo>
                    <a:lnTo>
                      <a:pt x="136" y="356"/>
                    </a:lnTo>
                    <a:lnTo>
                      <a:pt x="118" y="374"/>
                    </a:lnTo>
                    <a:lnTo>
                      <a:pt x="82" y="383"/>
                    </a:lnTo>
                    <a:lnTo>
                      <a:pt x="40" y="412"/>
                    </a:lnTo>
                    <a:lnTo>
                      <a:pt x="0" y="441"/>
                    </a:lnTo>
                    <a:lnTo>
                      <a:pt x="15" y="444"/>
                    </a:lnTo>
                    <a:lnTo>
                      <a:pt x="25" y="441"/>
                    </a:lnTo>
                    <a:lnTo>
                      <a:pt x="76" y="434"/>
                    </a:lnTo>
                    <a:lnTo>
                      <a:pt x="92" y="422"/>
                    </a:lnTo>
                    <a:lnTo>
                      <a:pt x="130" y="415"/>
                    </a:lnTo>
                    <a:lnTo>
                      <a:pt x="179" y="409"/>
                    </a:lnTo>
                    <a:lnTo>
                      <a:pt x="250" y="410"/>
                    </a:lnTo>
                    <a:lnTo>
                      <a:pt x="298" y="379"/>
                    </a:lnTo>
                    <a:lnTo>
                      <a:pt x="262" y="370"/>
                    </a:lnTo>
                    <a:lnTo>
                      <a:pt x="276" y="356"/>
                    </a:lnTo>
                    <a:lnTo>
                      <a:pt x="313" y="318"/>
                    </a:lnTo>
                    <a:lnTo>
                      <a:pt x="300" y="297"/>
                    </a:lnTo>
                    <a:lnTo>
                      <a:pt x="249" y="301"/>
                    </a:lnTo>
                    <a:lnTo>
                      <a:pt x="253" y="286"/>
                    </a:lnTo>
                    <a:lnTo>
                      <a:pt x="221" y="253"/>
                    </a:lnTo>
                    <a:lnTo>
                      <a:pt x="236" y="256"/>
                    </a:lnTo>
                    <a:lnTo>
                      <a:pt x="231" y="237"/>
                    </a:lnTo>
                    <a:lnTo>
                      <a:pt x="200" y="207"/>
                    </a:lnTo>
                    <a:lnTo>
                      <a:pt x="155" y="140"/>
                    </a:lnTo>
                    <a:lnTo>
                      <a:pt x="98" y="133"/>
                    </a:lnTo>
                    <a:lnTo>
                      <a:pt x="131" y="122"/>
                    </a:lnTo>
                    <a:lnTo>
                      <a:pt x="112" y="115"/>
                    </a:lnTo>
                    <a:lnTo>
                      <a:pt x="125" y="110"/>
                    </a:lnTo>
                    <a:lnTo>
                      <a:pt x="167" y="52"/>
                    </a:lnTo>
                    <a:lnTo>
                      <a:pt x="86" y="52"/>
                    </a:lnTo>
                    <a:lnTo>
                      <a:pt x="71" y="48"/>
                    </a:lnTo>
                    <a:lnTo>
                      <a:pt x="83" y="40"/>
                    </a:lnTo>
                    <a:lnTo>
                      <a:pt x="116" y="4"/>
                    </a:lnTo>
                    <a:lnTo>
                      <a:pt x="50" y="0"/>
                    </a:lnTo>
                    <a:lnTo>
                      <a:pt x="38" y="16"/>
                    </a:lnTo>
                    <a:lnTo>
                      <a:pt x="34" y="33"/>
                    </a:lnTo>
                    <a:lnTo>
                      <a:pt x="19" y="37"/>
                    </a:lnTo>
                    <a:lnTo>
                      <a:pt x="16" y="55"/>
                    </a:lnTo>
                    <a:lnTo>
                      <a:pt x="16" y="61"/>
                    </a:lnTo>
                    <a:lnTo>
                      <a:pt x="15" y="70"/>
                    </a:lnTo>
                    <a:lnTo>
                      <a:pt x="0" y="94"/>
                    </a:lnTo>
                    <a:lnTo>
                      <a:pt x="6" y="98"/>
                    </a:lnTo>
                    <a:lnTo>
                      <a:pt x="0" y="103"/>
                    </a:lnTo>
                    <a:lnTo>
                      <a:pt x="28" y="97"/>
                    </a:lnTo>
                    <a:lnTo>
                      <a:pt x="27" y="100"/>
                    </a:lnTo>
                    <a:lnTo>
                      <a:pt x="4" y="168"/>
                    </a:lnTo>
                    <a:close/>
                  </a:path>
                </a:pathLst>
              </a:custGeom>
              <a:blipFill dpi="0" rotWithShape="0">
                <a:blip r:embed="rId2" cstate="print"/>
                <a:srcRect/>
                <a:tile tx="0" ty="0" sx="100000" sy="100000" flip="none" algn="tl"/>
              </a:blipFill>
              <a:ln w="0">
                <a:noFill/>
                <a:prstDash val="solid"/>
                <a:round/>
                <a:headEnd/>
                <a:tailEnd/>
              </a:ln>
            </p:spPr>
            <p:txBody>
              <a:bodyPr/>
              <a:lstStyle/>
              <a:p>
                <a:endParaRPr lang="en-US" sz="2200" dirty="0">
                  <a:cs typeface="Calibri" pitchFamily="34" charset="0"/>
                </a:endParaRPr>
              </a:p>
            </p:txBody>
          </p:sp>
          <p:sp>
            <p:nvSpPr>
              <p:cNvPr id="401" name="Freeform 387"/>
              <p:cNvSpPr>
                <a:spLocks noChangeAspect="1"/>
              </p:cNvSpPr>
              <p:nvPr/>
            </p:nvSpPr>
            <p:spPr bwMode="auto">
              <a:xfrm>
                <a:off x="2498" y="1632"/>
                <a:ext cx="36" cy="22"/>
              </a:xfrm>
              <a:custGeom>
                <a:avLst/>
                <a:gdLst>
                  <a:gd name="T0" fmla="*/ 0 w 96"/>
                  <a:gd name="T1" fmla="*/ 0 h 60"/>
                  <a:gd name="T2" fmla="*/ 0 w 96"/>
                  <a:gd name="T3" fmla="*/ 0 h 60"/>
                  <a:gd name="T4" fmla="*/ 0 w 96"/>
                  <a:gd name="T5" fmla="*/ 0 h 60"/>
                  <a:gd name="T6" fmla="*/ 0 w 96"/>
                  <a:gd name="T7" fmla="*/ 0 h 60"/>
                  <a:gd name="T8" fmla="*/ 0 w 96"/>
                  <a:gd name="T9" fmla="*/ 0 h 60"/>
                  <a:gd name="T10" fmla="*/ 0 w 96"/>
                  <a:gd name="T11" fmla="*/ 0 h 60"/>
                  <a:gd name="T12" fmla="*/ 0 w 96"/>
                  <a:gd name="T13" fmla="*/ 0 h 60"/>
                  <a:gd name="T14" fmla="*/ 0 w 96"/>
                  <a:gd name="T15" fmla="*/ 0 h 60"/>
                  <a:gd name="T16" fmla="*/ 0 w 96"/>
                  <a:gd name="T17" fmla="*/ 0 h 6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96"/>
                  <a:gd name="T28" fmla="*/ 0 h 60"/>
                  <a:gd name="T29" fmla="*/ 96 w 96"/>
                  <a:gd name="T30" fmla="*/ 60 h 6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96" h="60">
                    <a:moveTo>
                      <a:pt x="96" y="42"/>
                    </a:moveTo>
                    <a:lnTo>
                      <a:pt x="91" y="28"/>
                    </a:lnTo>
                    <a:lnTo>
                      <a:pt x="66" y="0"/>
                    </a:lnTo>
                    <a:lnTo>
                      <a:pt x="31" y="9"/>
                    </a:lnTo>
                    <a:lnTo>
                      <a:pt x="0" y="46"/>
                    </a:lnTo>
                    <a:lnTo>
                      <a:pt x="34" y="51"/>
                    </a:lnTo>
                    <a:lnTo>
                      <a:pt x="45" y="46"/>
                    </a:lnTo>
                    <a:lnTo>
                      <a:pt x="70" y="60"/>
                    </a:lnTo>
                    <a:lnTo>
                      <a:pt x="96" y="42"/>
                    </a:lnTo>
                    <a:close/>
                  </a:path>
                </a:pathLst>
              </a:custGeom>
              <a:blipFill dpi="0" rotWithShape="0">
                <a:blip r:embed="rId2" cstate="print"/>
                <a:srcRect/>
                <a:tile tx="0" ty="0" sx="100000" sy="100000" flip="none" algn="tl"/>
              </a:blipFill>
              <a:ln w="0">
                <a:noFill/>
                <a:prstDash val="solid"/>
                <a:round/>
                <a:headEnd/>
                <a:tailEnd/>
              </a:ln>
            </p:spPr>
            <p:txBody>
              <a:bodyPr/>
              <a:lstStyle/>
              <a:p>
                <a:endParaRPr lang="en-US" sz="2200" dirty="0">
                  <a:cs typeface="Calibri" pitchFamily="34" charset="0"/>
                </a:endParaRPr>
              </a:p>
            </p:txBody>
          </p:sp>
          <p:sp>
            <p:nvSpPr>
              <p:cNvPr id="402" name="Freeform 388"/>
              <p:cNvSpPr>
                <a:spLocks noChangeAspect="1"/>
              </p:cNvSpPr>
              <p:nvPr/>
            </p:nvSpPr>
            <p:spPr bwMode="auto">
              <a:xfrm>
                <a:off x="2521" y="1587"/>
                <a:ext cx="14" cy="9"/>
              </a:xfrm>
              <a:custGeom>
                <a:avLst/>
                <a:gdLst>
                  <a:gd name="T0" fmla="*/ 0 w 40"/>
                  <a:gd name="T1" fmla="*/ 0 h 23"/>
                  <a:gd name="T2" fmla="*/ 0 w 40"/>
                  <a:gd name="T3" fmla="*/ 0 h 23"/>
                  <a:gd name="T4" fmla="*/ 0 w 40"/>
                  <a:gd name="T5" fmla="*/ 0 h 23"/>
                  <a:gd name="T6" fmla="*/ 0 w 40"/>
                  <a:gd name="T7" fmla="*/ 0 h 23"/>
                  <a:gd name="T8" fmla="*/ 0 w 40"/>
                  <a:gd name="T9" fmla="*/ 0 h 23"/>
                  <a:gd name="T10" fmla="*/ 0 w 40"/>
                  <a:gd name="T11" fmla="*/ 0 h 23"/>
                  <a:gd name="T12" fmla="*/ 0 60000 65536"/>
                  <a:gd name="T13" fmla="*/ 0 60000 65536"/>
                  <a:gd name="T14" fmla="*/ 0 60000 65536"/>
                  <a:gd name="T15" fmla="*/ 0 60000 65536"/>
                  <a:gd name="T16" fmla="*/ 0 60000 65536"/>
                  <a:gd name="T17" fmla="*/ 0 60000 65536"/>
                  <a:gd name="T18" fmla="*/ 0 w 40"/>
                  <a:gd name="T19" fmla="*/ 0 h 23"/>
                  <a:gd name="T20" fmla="*/ 40 w 40"/>
                  <a:gd name="T21" fmla="*/ 23 h 23"/>
                </a:gdLst>
                <a:ahLst/>
                <a:cxnLst>
                  <a:cxn ang="T12">
                    <a:pos x="T0" y="T1"/>
                  </a:cxn>
                  <a:cxn ang="T13">
                    <a:pos x="T2" y="T3"/>
                  </a:cxn>
                  <a:cxn ang="T14">
                    <a:pos x="T4" y="T5"/>
                  </a:cxn>
                  <a:cxn ang="T15">
                    <a:pos x="T6" y="T7"/>
                  </a:cxn>
                  <a:cxn ang="T16">
                    <a:pos x="T8" y="T9"/>
                  </a:cxn>
                  <a:cxn ang="T17">
                    <a:pos x="T10" y="T11"/>
                  </a:cxn>
                </a:cxnLst>
                <a:rect l="T18" t="T19" r="T20" b="T21"/>
                <a:pathLst>
                  <a:path w="40" h="23">
                    <a:moveTo>
                      <a:pt x="22" y="3"/>
                    </a:moveTo>
                    <a:lnTo>
                      <a:pt x="12" y="0"/>
                    </a:lnTo>
                    <a:lnTo>
                      <a:pt x="0" y="11"/>
                    </a:lnTo>
                    <a:lnTo>
                      <a:pt x="36" y="23"/>
                    </a:lnTo>
                    <a:lnTo>
                      <a:pt x="40" y="15"/>
                    </a:lnTo>
                    <a:lnTo>
                      <a:pt x="22" y="3"/>
                    </a:lnTo>
                    <a:close/>
                  </a:path>
                </a:pathLst>
              </a:custGeom>
              <a:blipFill dpi="0" rotWithShape="0">
                <a:blip r:embed="rId2" cstate="print"/>
                <a:srcRect/>
                <a:tile tx="0" ty="0" sx="100000" sy="100000" flip="none" algn="tl"/>
              </a:blipFill>
              <a:ln w="0">
                <a:noFill/>
                <a:prstDash val="solid"/>
                <a:round/>
                <a:headEnd/>
                <a:tailEnd/>
              </a:ln>
            </p:spPr>
            <p:txBody>
              <a:bodyPr/>
              <a:lstStyle/>
              <a:p>
                <a:endParaRPr lang="en-US" sz="2200" dirty="0">
                  <a:cs typeface="Calibri" pitchFamily="34" charset="0"/>
                </a:endParaRPr>
              </a:p>
            </p:txBody>
          </p:sp>
          <p:sp>
            <p:nvSpPr>
              <p:cNvPr id="403" name="Freeform 389"/>
              <p:cNvSpPr>
                <a:spLocks noChangeAspect="1"/>
              </p:cNvSpPr>
              <p:nvPr/>
            </p:nvSpPr>
            <p:spPr bwMode="auto">
              <a:xfrm>
                <a:off x="2516" y="1572"/>
                <a:ext cx="14" cy="9"/>
              </a:xfrm>
              <a:custGeom>
                <a:avLst/>
                <a:gdLst>
                  <a:gd name="T0" fmla="*/ 0 w 35"/>
                  <a:gd name="T1" fmla="*/ 0 h 24"/>
                  <a:gd name="T2" fmla="*/ 0 w 35"/>
                  <a:gd name="T3" fmla="*/ 0 h 24"/>
                  <a:gd name="T4" fmla="*/ 0 w 35"/>
                  <a:gd name="T5" fmla="*/ 0 h 24"/>
                  <a:gd name="T6" fmla="*/ 0 w 35"/>
                  <a:gd name="T7" fmla="*/ 0 h 24"/>
                  <a:gd name="T8" fmla="*/ 0 w 35"/>
                  <a:gd name="T9" fmla="*/ 0 h 24"/>
                  <a:gd name="T10" fmla="*/ 0 60000 65536"/>
                  <a:gd name="T11" fmla="*/ 0 60000 65536"/>
                  <a:gd name="T12" fmla="*/ 0 60000 65536"/>
                  <a:gd name="T13" fmla="*/ 0 60000 65536"/>
                  <a:gd name="T14" fmla="*/ 0 60000 65536"/>
                  <a:gd name="T15" fmla="*/ 0 w 35"/>
                  <a:gd name="T16" fmla="*/ 0 h 24"/>
                  <a:gd name="T17" fmla="*/ 35 w 35"/>
                  <a:gd name="T18" fmla="*/ 24 h 24"/>
                </a:gdLst>
                <a:ahLst/>
                <a:cxnLst>
                  <a:cxn ang="T10">
                    <a:pos x="T0" y="T1"/>
                  </a:cxn>
                  <a:cxn ang="T11">
                    <a:pos x="T2" y="T3"/>
                  </a:cxn>
                  <a:cxn ang="T12">
                    <a:pos x="T4" y="T5"/>
                  </a:cxn>
                  <a:cxn ang="T13">
                    <a:pos x="T6" y="T7"/>
                  </a:cxn>
                  <a:cxn ang="T14">
                    <a:pos x="T8" y="T9"/>
                  </a:cxn>
                </a:cxnLst>
                <a:rect l="T15" t="T16" r="T17" b="T18"/>
                <a:pathLst>
                  <a:path w="35" h="24">
                    <a:moveTo>
                      <a:pt x="35" y="9"/>
                    </a:moveTo>
                    <a:lnTo>
                      <a:pt x="33" y="0"/>
                    </a:lnTo>
                    <a:lnTo>
                      <a:pt x="8" y="9"/>
                    </a:lnTo>
                    <a:lnTo>
                      <a:pt x="0" y="24"/>
                    </a:lnTo>
                    <a:lnTo>
                      <a:pt x="35" y="9"/>
                    </a:lnTo>
                    <a:close/>
                  </a:path>
                </a:pathLst>
              </a:custGeom>
              <a:blipFill dpi="0" rotWithShape="0">
                <a:blip r:embed="rId2" cstate="print"/>
                <a:srcRect/>
                <a:tile tx="0" ty="0" sx="100000" sy="100000" flip="none" algn="tl"/>
              </a:blipFill>
              <a:ln w="0">
                <a:noFill/>
                <a:prstDash val="solid"/>
                <a:round/>
                <a:headEnd/>
                <a:tailEnd/>
              </a:ln>
            </p:spPr>
            <p:txBody>
              <a:bodyPr/>
              <a:lstStyle/>
              <a:p>
                <a:endParaRPr lang="en-US" sz="2200" dirty="0">
                  <a:cs typeface="Calibri" pitchFamily="34" charset="0"/>
                </a:endParaRPr>
              </a:p>
            </p:txBody>
          </p:sp>
          <p:sp>
            <p:nvSpPr>
              <p:cNvPr id="404" name="Freeform 390"/>
              <p:cNvSpPr>
                <a:spLocks noChangeAspect="1"/>
              </p:cNvSpPr>
              <p:nvPr/>
            </p:nvSpPr>
            <p:spPr bwMode="auto">
              <a:xfrm>
                <a:off x="2600" y="1530"/>
                <a:ext cx="7" cy="10"/>
              </a:xfrm>
              <a:custGeom>
                <a:avLst/>
                <a:gdLst>
                  <a:gd name="T0" fmla="*/ 0 w 17"/>
                  <a:gd name="T1" fmla="*/ 0 h 24"/>
                  <a:gd name="T2" fmla="*/ 0 w 17"/>
                  <a:gd name="T3" fmla="*/ 0 h 24"/>
                  <a:gd name="T4" fmla="*/ 0 w 17"/>
                  <a:gd name="T5" fmla="*/ 0 h 24"/>
                  <a:gd name="T6" fmla="*/ 0 w 17"/>
                  <a:gd name="T7" fmla="*/ 0 h 24"/>
                  <a:gd name="T8" fmla="*/ 0 w 17"/>
                  <a:gd name="T9" fmla="*/ 0 h 24"/>
                  <a:gd name="T10" fmla="*/ 0 w 17"/>
                  <a:gd name="T11" fmla="*/ 0 h 24"/>
                  <a:gd name="T12" fmla="*/ 0 60000 65536"/>
                  <a:gd name="T13" fmla="*/ 0 60000 65536"/>
                  <a:gd name="T14" fmla="*/ 0 60000 65536"/>
                  <a:gd name="T15" fmla="*/ 0 60000 65536"/>
                  <a:gd name="T16" fmla="*/ 0 60000 65536"/>
                  <a:gd name="T17" fmla="*/ 0 60000 65536"/>
                  <a:gd name="T18" fmla="*/ 0 w 17"/>
                  <a:gd name="T19" fmla="*/ 0 h 24"/>
                  <a:gd name="T20" fmla="*/ 17 w 17"/>
                  <a:gd name="T21" fmla="*/ 24 h 24"/>
                </a:gdLst>
                <a:ahLst/>
                <a:cxnLst>
                  <a:cxn ang="T12">
                    <a:pos x="T0" y="T1"/>
                  </a:cxn>
                  <a:cxn ang="T13">
                    <a:pos x="T2" y="T3"/>
                  </a:cxn>
                  <a:cxn ang="T14">
                    <a:pos x="T4" y="T5"/>
                  </a:cxn>
                  <a:cxn ang="T15">
                    <a:pos x="T6" y="T7"/>
                  </a:cxn>
                  <a:cxn ang="T16">
                    <a:pos x="T8" y="T9"/>
                  </a:cxn>
                  <a:cxn ang="T17">
                    <a:pos x="T10" y="T11"/>
                  </a:cxn>
                </a:cxnLst>
                <a:rect l="T18" t="T19" r="T20" b="T21"/>
                <a:pathLst>
                  <a:path w="17" h="24">
                    <a:moveTo>
                      <a:pt x="6" y="0"/>
                    </a:moveTo>
                    <a:lnTo>
                      <a:pt x="3" y="9"/>
                    </a:lnTo>
                    <a:lnTo>
                      <a:pt x="0" y="18"/>
                    </a:lnTo>
                    <a:lnTo>
                      <a:pt x="5" y="24"/>
                    </a:lnTo>
                    <a:lnTo>
                      <a:pt x="17" y="3"/>
                    </a:lnTo>
                    <a:lnTo>
                      <a:pt x="6" y="0"/>
                    </a:lnTo>
                    <a:close/>
                  </a:path>
                </a:pathLst>
              </a:custGeom>
              <a:blipFill dpi="0" rotWithShape="0">
                <a:blip r:embed="rId2" cstate="print"/>
                <a:srcRect/>
                <a:tile tx="0" ty="0" sx="100000" sy="100000" flip="none" algn="tl"/>
              </a:blipFill>
              <a:ln w="0">
                <a:noFill/>
                <a:prstDash val="solid"/>
                <a:round/>
                <a:headEnd/>
                <a:tailEnd/>
              </a:ln>
            </p:spPr>
            <p:txBody>
              <a:bodyPr/>
              <a:lstStyle/>
              <a:p>
                <a:endParaRPr lang="en-US" sz="2200" dirty="0">
                  <a:cs typeface="Calibri" pitchFamily="34" charset="0"/>
                </a:endParaRPr>
              </a:p>
            </p:txBody>
          </p:sp>
          <p:sp>
            <p:nvSpPr>
              <p:cNvPr id="405" name="Freeform 391"/>
              <p:cNvSpPr>
                <a:spLocks noChangeAspect="1"/>
              </p:cNvSpPr>
              <p:nvPr/>
            </p:nvSpPr>
            <p:spPr bwMode="auto">
              <a:xfrm>
                <a:off x="2528" y="1608"/>
                <a:ext cx="7" cy="4"/>
              </a:xfrm>
              <a:custGeom>
                <a:avLst/>
                <a:gdLst>
                  <a:gd name="T0" fmla="*/ 0 w 21"/>
                  <a:gd name="T1" fmla="*/ 0 h 10"/>
                  <a:gd name="T2" fmla="*/ 0 w 21"/>
                  <a:gd name="T3" fmla="*/ 0 h 10"/>
                  <a:gd name="T4" fmla="*/ 0 w 21"/>
                  <a:gd name="T5" fmla="*/ 0 h 10"/>
                  <a:gd name="T6" fmla="*/ 0 w 21"/>
                  <a:gd name="T7" fmla="*/ 0 h 10"/>
                  <a:gd name="T8" fmla="*/ 0 60000 65536"/>
                  <a:gd name="T9" fmla="*/ 0 60000 65536"/>
                  <a:gd name="T10" fmla="*/ 0 60000 65536"/>
                  <a:gd name="T11" fmla="*/ 0 60000 65536"/>
                  <a:gd name="T12" fmla="*/ 0 w 21"/>
                  <a:gd name="T13" fmla="*/ 0 h 10"/>
                  <a:gd name="T14" fmla="*/ 21 w 21"/>
                  <a:gd name="T15" fmla="*/ 10 h 10"/>
                </a:gdLst>
                <a:ahLst/>
                <a:cxnLst>
                  <a:cxn ang="T8">
                    <a:pos x="T0" y="T1"/>
                  </a:cxn>
                  <a:cxn ang="T9">
                    <a:pos x="T2" y="T3"/>
                  </a:cxn>
                  <a:cxn ang="T10">
                    <a:pos x="T4" y="T5"/>
                  </a:cxn>
                  <a:cxn ang="T11">
                    <a:pos x="T6" y="T7"/>
                  </a:cxn>
                </a:cxnLst>
                <a:rect l="T12" t="T13" r="T14" b="T15"/>
                <a:pathLst>
                  <a:path w="21" h="10">
                    <a:moveTo>
                      <a:pt x="2" y="10"/>
                    </a:moveTo>
                    <a:lnTo>
                      <a:pt x="21" y="1"/>
                    </a:lnTo>
                    <a:lnTo>
                      <a:pt x="0" y="0"/>
                    </a:lnTo>
                    <a:lnTo>
                      <a:pt x="2" y="10"/>
                    </a:lnTo>
                    <a:close/>
                  </a:path>
                </a:pathLst>
              </a:custGeom>
              <a:blipFill dpi="0" rotWithShape="0">
                <a:blip r:embed="rId2" cstate="print"/>
                <a:srcRect/>
                <a:tile tx="0" ty="0" sx="100000" sy="100000" flip="none" algn="tl"/>
              </a:blipFill>
              <a:ln w="0">
                <a:noFill/>
                <a:prstDash val="solid"/>
                <a:round/>
                <a:headEnd/>
                <a:tailEnd/>
              </a:ln>
            </p:spPr>
            <p:txBody>
              <a:bodyPr/>
              <a:lstStyle/>
              <a:p>
                <a:endParaRPr lang="en-US" sz="2200" dirty="0">
                  <a:cs typeface="Calibri" pitchFamily="34" charset="0"/>
                </a:endParaRPr>
              </a:p>
            </p:txBody>
          </p:sp>
          <p:sp>
            <p:nvSpPr>
              <p:cNvPr id="406" name="Freeform 392"/>
              <p:cNvSpPr>
                <a:spLocks noChangeAspect="1"/>
              </p:cNvSpPr>
              <p:nvPr/>
            </p:nvSpPr>
            <p:spPr bwMode="auto">
              <a:xfrm>
                <a:off x="2552" y="1668"/>
                <a:ext cx="5" cy="6"/>
              </a:xfrm>
              <a:custGeom>
                <a:avLst/>
                <a:gdLst>
                  <a:gd name="T0" fmla="*/ 0 w 14"/>
                  <a:gd name="T1" fmla="*/ 0 h 14"/>
                  <a:gd name="T2" fmla="*/ 0 w 14"/>
                  <a:gd name="T3" fmla="*/ 0 h 14"/>
                  <a:gd name="T4" fmla="*/ 0 w 14"/>
                  <a:gd name="T5" fmla="*/ 0 h 14"/>
                  <a:gd name="T6" fmla="*/ 0 w 14"/>
                  <a:gd name="T7" fmla="*/ 0 h 14"/>
                  <a:gd name="T8" fmla="*/ 0 60000 65536"/>
                  <a:gd name="T9" fmla="*/ 0 60000 65536"/>
                  <a:gd name="T10" fmla="*/ 0 60000 65536"/>
                  <a:gd name="T11" fmla="*/ 0 60000 65536"/>
                  <a:gd name="T12" fmla="*/ 0 w 14"/>
                  <a:gd name="T13" fmla="*/ 0 h 14"/>
                  <a:gd name="T14" fmla="*/ 14 w 14"/>
                  <a:gd name="T15" fmla="*/ 14 h 14"/>
                </a:gdLst>
                <a:ahLst/>
                <a:cxnLst>
                  <a:cxn ang="T8">
                    <a:pos x="T0" y="T1"/>
                  </a:cxn>
                  <a:cxn ang="T9">
                    <a:pos x="T2" y="T3"/>
                  </a:cxn>
                  <a:cxn ang="T10">
                    <a:pos x="T4" y="T5"/>
                  </a:cxn>
                  <a:cxn ang="T11">
                    <a:pos x="T6" y="T7"/>
                  </a:cxn>
                </a:cxnLst>
                <a:rect l="T12" t="T13" r="T14" b="T15"/>
                <a:pathLst>
                  <a:path w="14" h="14">
                    <a:moveTo>
                      <a:pt x="14" y="9"/>
                    </a:moveTo>
                    <a:lnTo>
                      <a:pt x="2" y="0"/>
                    </a:lnTo>
                    <a:lnTo>
                      <a:pt x="0" y="14"/>
                    </a:lnTo>
                    <a:lnTo>
                      <a:pt x="14" y="9"/>
                    </a:lnTo>
                    <a:close/>
                  </a:path>
                </a:pathLst>
              </a:custGeom>
              <a:blipFill dpi="0" rotWithShape="0">
                <a:blip r:embed="rId2" cstate="print"/>
                <a:srcRect/>
                <a:tile tx="0" ty="0" sx="100000" sy="100000" flip="none" algn="tl"/>
              </a:blipFill>
              <a:ln w="0">
                <a:noFill/>
                <a:prstDash val="solid"/>
                <a:round/>
                <a:headEnd/>
                <a:tailEnd/>
              </a:ln>
            </p:spPr>
            <p:txBody>
              <a:bodyPr/>
              <a:lstStyle/>
              <a:p>
                <a:endParaRPr lang="en-US" sz="2200" dirty="0">
                  <a:cs typeface="Calibri" pitchFamily="34" charset="0"/>
                </a:endParaRPr>
              </a:p>
            </p:txBody>
          </p:sp>
          <p:sp>
            <p:nvSpPr>
              <p:cNvPr id="407" name="Freeform 393"/>
              <p:cNvSpPr>
                <a:spLocks noChangeAspect="1"/>
              </p:cNvSpPr>
              <p:nvPr/>
            </p:nvSpPr>
            <p:spPr bwMode="auto">
              <a:xfrm>
                <a:off x="2646" y="1887"/>
                <a:ext cx="4" cy="2"/>
              </a:xfrm>
              <a:custGeom>
                <a:avLst/>
                <a:gdLst>
                  <a:gd name="T0" fmla="*/ 0 w 13"/>
                  <a:gd name="T1" fmla="*/ 0 h 6"/>
                  <a:gd name="T2" fmla="*/ 0 w 13"/>
                  <a:gd name="T3" fmla="*/ 0 h 6"/>
                  <a:gd name="T4" fmla="*/ 0 w 13"/>
                  <a:gd name="T5" fmla="*/ 0 h 6"/>
                  <a:gd name="T6" fmla="*/ 0 w 13"/>
                  <a:gd name="T7" fmla="*/ 0 h 6"/>
                  <a:gd name="T8" fmla="*/ 0 w 13"/>
                  <a:gd name="T9" fmla="*/ 0 h 6"/>
                  <a:gd name="T10" fmla="*/ 0 60000 65536"/>
                  <a:gd name="T11" fmla="*/ 0 60000 65536"/>
                  <a:gd name="T12" fmla="*/ 0 60000 65536"/>
                  <a:gd name="T13" fmla="*/ 0 60000 65536"/>
                  <a:gd name="T14" fmla="*/ 0 60000 65536"/>
                  <a:gd name="T15" fmla="*/ 0 w 13"/>
                  <a:gd name="T16" fmla="*/ 0 h 6"/>
                  <a:gd name="T17" fmla="*/ 13 w 13"/>
                  <a:gd name="T18" fmla="*/ 6 h 6"/>
                </a:gdLst>
                <a:ahLst/>
                <a:cxnLst>
                  <a:cxn ang="T10">
                    <a:pos x="T0" y="T1"/>
                  </a:cxn>
                  <a:cxn ang="T11">
                    <a:pos x="T2" y="T3"/>
                  </a:cxn>
                  <a:cxn ang="T12">
                    <a:pos x="T4" y="T5"/>
                  </a:cxn>
                  <a:cxn ang="T13">
                    <a:pos x="T6" y="T7"/>
                  </a:cxn>
                  <a:cxn ang="T14">
                    <a:pos x="T8" y="T9"/>
                  </a:cxn>
                </a:cxnLst>
                <a:rect l="T15" t="T16" r="T17" b="T18"/>
                <a:pathLst>
                  <a:path w="13" h="6">
                    <a:moveTo>
                      <a:pt x="13" y="0"/>
                    </a:moveTo>
                    <a:lnTo>
                      <a:pt x="0" y="0"/>
                    </a:lnTo>
                    <a:lnTo>
                      <a:pt x="1" y="4"/>
                    </a:lnTo>
                    <a:lnTo>
                      <a:pt x="12" y="6"/>
                    </a:lnTo>
                    <a:lnTo>
                      <a:pt x="13" y="0"/>
                    </a:lnTo>
                    <a:close/>
                  </a:path>
                </a:pathLst>
              </a:custGeom>
              <a:solidFill>
                <a:srgbClr val="FF8080"/>
              </a:solidFill>
              <a:ln w="0" cap="flat" cmpd="sng">
                <a:noFill/>
                <a:prstDash val="solid"/>
                <a:round/>
                <a:headEnd type="none" w="med" len="med"/>
                <a:tailEnd type="none" w="med" len="med"/>
              </a:ln>
            </p:spPr>
            <p:txBody>
              <a:bodyPr/>
              <a:lstStyle/>
              <a:p>
                <a:endParaRPr lang="en-US" sz="2200" dirty="0">
                  <a:cs typeface="Calibri" pitchFamily="34" charset="0"/>
                </a:endParaRPr>
              </a:p>
            </p:txBody>
          </p:sp>
          <p:sp>
            <p:nvSpPr>
              <p:cNvPr id="408" name="Freeform 394"/>
              <p:cNvSpPr>
                <a:spLocks noChangeAspect="1"/>
              </p:cNvSpPr>
              <p:nvPr/>
            </p:nvSpPr>
            <p:spPr bwMode="auto">
              <a:xfrm>
                <a:off x="2179" y="1984"/>
                <a:ext cx="13" cy="3"/>
              </a:xfrm>
              <a:custGeom>
                <a:avLst/>
                <a:gdLst>
                  <a:gd name="T0" fmla="*/ 0 w 33"/>
                  <a:gd name="T1" fmla="*/ 0 h 9"/>
                  <a:gd name="T2" fmla="*/ 0 w 33"/>
                  <a:gd name="T3" fmla="*/ 0 h 9"/>
                  <a:gd name="T4" fmla="*/ 0 w 33"/>
                  <a:gd name="T5" fmla="*/ 0 h 9"/>
                  <a:gd name="T6" fmla="*/ 0 w 33"/>
                  <a:gd name="T7" fmla="*/ 0 h 9"/>
                  <a:gd name="T8" fmla="*/ 0 60000 65536"/>
                  <a:gd name="T9" fmla="*/ 0 60000 65536"/>
                  <a:gd name="T10" fmla="*/ 0 60000 65536"/>
                  <a:gd name="T11" fmla="*/ 0 60000 65536"/>
                  <a:gd name="T12" fmla="*/ 0 w 33"/>
                  <a:gd name="T13" fmla="*/ 0 h 9"/>
                  <a:gd name="T14" fmla="*/ 33 w 33"/>
                  <a:gd name="T15" fmla="*/ 9 h 9"/>
                </a:gdLst>
                <a:ahLst/>
                <a:cxnLst>
                  <a:cxn ang="T8">
                    <a:pos x="T0" y="T1"/>
                  </a:cxn>
                  <a:cxn ang="T9">
                    <a:pos x="T2" y="T3"/>
                  </a:cxn>
                  <a:cxn ang="T10">
                    <a:pos x="T4" y="T5"/>
                  </a:cxn>
                  <a:cxn ang="T11">
                    <a:pos x="T6" y="T7"/>
                  </a:cxn>
                </a:cxnLst>
                <a:rect l="T12" t="T13" r="T14" b="T15"/>
                <a:pathLst>
                  <a:path w="33" h="9">
                    <a:moveTo>
                      <a:pt x="8" y="9"/>
                    </a:moveTo>
                    <a:lnTo>
                      <a:pt x="0" y="0"/>
                    </a:lnTo>
                    <a:lnTo>
                      <a:pt x="33" y="4"/>
                    </a:lnTo>
                    <a:lnTo>
                      <a:pt x="8" y="9"/>
                    </a:lnTo>
                    <a:close/>
                  </a:path>
                </a:pathLst>
              </a:custGeom>
              <a:blipFill dpi="0" rotWithShape="0">
                <a:blip r:embed="rId2" cstate="print"/>
                <a:srcRect/>
                <a:tile tx="0" ty="0" sx="100000" sy="100000" flip="none" algn="tl"/>
              </a:blipFill>
              <a:ln w="0">
                <a:noFill/>
                <a:prstDash val="solid"/>
                <a:round/>
                <a:headEnd/>
                <a:tailEnd/>
              </a:ln>
            </p:spPr>
            <p:txBody>
              <a:bodyPr/>
              <a:lstStyle/>
              <a:p>
                <a:endParaRPr lang="en-US" sz="2200" dirty="0">
                  <a:cs typeface="Calibri" pitchFamily="34" charset="0"/>
                </a:endParaRPr>
              </a:p>
            </p:txBody>
          </p:sp>
          <p:sp>
            <p:nvSpPr>
              <p:cNvPr id="409" name="Freeform 395"/>
              <p:cNvSpPr>
                <a:spLocks noChangeAspect="1"/>
              </p:cNvSpPr>
              <p:nvPr/>
            </p:nvSpPr>
            <p:spPr bwMode="auto">
              <a:xfrm>
                <a:off x="2135" y="1970"/>
                <a:ext cx="9" cy="3"/>
              </a:xfrm>
              <a:custGeom>
                <a:avLst/>
                <a:gdLst>
                  <a:gd name="T0" fmla="*/ 0 w 23"/>
                  <a:gd name="T1" fmla="*/ 0 h 9"/>
                  <a:gd name="T2" fmla="*/ 0 w 23"/>
                  <a:gd name="T3" fmla="*/ 0 h 9"/>
                  <a:gd name="T4" fmla="*/ 0 w 23"/>
                  <a:gd name="T5" fmla="*/ 0 h 9"/>
                  <a:gd name="T6" fmla="*/ 0 w 23"/>
                  <a:gd name="T7" fmla="*/ 0 h 9"/>
                  <a:gd name="T8" fmla="*/ 0 60000 65536"/>
                  <a:gd name="T9" fmla="*/ 0 60000 65536"/>
                  <a:gd name="T10" fmla="*/ 0 60000 65536"/>
                  <a:gd name="T11" fmla="*/ 0 60000 65536"/>
                  <a:gd name="T12" fmla="*/ 0 w 23"/>
                  <a:gd name="T13" fmla="*/ 0 h 9"/>
                  <a:gd name="T14" fmla="*/ 23 w 23"/>
                  <a:gd name="T15" fmla="*/ 9 h 9"/>
                </a:gdLst>
                <a:ahLst/>
                <a:cxnLst>
                  <a:cxn ang="T8">
                    <a:pos x="T0" y="T1"/>
                  </a:cxn>
                  <a:cxn ang="T9">
                    <a:pos x="T2" y="T3"/>
                  </a:cxn>
                  <a:cxn ang="T10">
                    <a:pos x="T4" y="T5"/>
                  </a:cxn>
                  <a:cxn ang="T11">
                    <a:pos x="T6" y="T7"/>
                  </a:cxn>
                </a:cxnLst>
                <a:rect l="T12" t="T13" r="T14" b="T15"/>
                <a:pathLst>
                  <a:path w="23" h="9">
                    <a:moveTo>
                      <a:pt x="6" y="0"/>
                    </a:moveTo>
                    <a:lnTo>
                      <a:pt x="0" y="6"/>
                    </a:lnTo>
                    <a:lnTo>
                      <a:pt x="23" y="9"/>
                    </a:lnTo>
                    <a:lnTo>
                      <a:pt x="6" y="0"/>
                    </a:lnTo>
                    <a:close/>
                  </a:path>
                </a:pathLst>
              </a:custGeom>
              <a:blipFill dpi="0" rotWithShape="0">
                <a:blip r:embed="rId2" cstate="print"/>
                <a:srcRect/>
                <a:tile tx="0" ty="0" sx="100000" sy="100000" flip="none" algn="tl"/>
              </a:blipFill>
              <a:ln w="0">
                <a:noFill/>
                <a:prstDash val="solid"/>
                <a:round/>
                <a:headEnd/>
                <a:tailEnd/>
              </a:ln>
            </p:spPr>
            <p:txBody>
              <a:bodyPr/>
              <a:lstStyle/>
              <a:p>
                <a:endParaRPr lang="en-US" sz="2200" dirty="0">
                  <a:cs typeface="Calibri" pitchFamily="34" charset="0"/>
                </a:endParaRPr>
              </a:p>
            </p:txBody>
          </p:sp>
          <p:sp>
            <p:nvSpPr>
              <p:cNvPr id="410" name="Freeform 396"/>
              <p:cNvSpPr>
                <a:spLocks noChangeAspect="1"/>
              </p:cNvSpPr>
              <p:nvPr/>
            </p:nvSpPr>
            <p:spPr bwMode="auto">
              <a:xfrm>
                <a:off x="2157" y="1964"/>
                <a:ext cx="5" cy="3"/>
              </a:xfrm>
              <a:custGeom>
                <a:avLst/>
                <a:gdLst>
                  <a:gd name="T0" fmla="*/ 0 w 15"/>
                  <a:gd name="T1" fmla="*/ 1 h 6"/>
                  <a:gd name="T2" fmla="*/ 0 w 15"/>
                  <a:gd name="T3" fmla="*/ 1 h 6"/>
                  <a:gd name="T4" fmla="*/ 0 w 15"/>
                  <a:gd name="T5" fmla="*/ 0 h 6"/>
                  <a:gd name="T6" fmla="*/ 0 w 15"/>
                  <a:gd name="T7" fmla="*/ 1 h 6"/>
                  <a:gd name="T8" fmla="*/ 0 60000 65536"/>
                  <a:gd name="T9" fmla="*/ 0 60000 65536"/>
                  <a:gd name="T10" fmla="*/ 0 60000 65536"/>
                  <a:gd name="T11" fmla="*/ 0 60000 65536"/>
                  <a:gd name="T12" fmla="*/ 0 w 15"/>
                  <a:gd name="T13" fmla="*/ 0 h 6"/>
                  <a:gd name="T14" fmla="*/ 15 w 15"/>
                  <a:gd name="T15" fmla="*/ 6 h 6"/>
                </a:gdLst>
                <a:ahLst/>
                <a:cxnLst>
                  <a:cxn ang="T8">
                    <a:pos x="T0" y="T1"/>
                  </a:cxn>
                  <a:cxn ang="T9">
                    <a:pos x="T2" y="T3"/>
                  </a:cxn>
                  <a:cxn ang="T10">
                    <a:pos x="T4" y="T5"/>
                  </a:cxn>
                  <a:cxn ang="T11">
                    <a:pos x="T6" y="T7"/>
                  </a:cxn>
                </a:cxnLst>
                <a:rect l="T12" t="T13" r="T14" b="T15"/>
                <a:pathLst>
                  <a:path w="15" h="6">
                    <a:moveTo>
                      <a:pt x="15" y="6"/>
                    </a:moveTo>
                    <a:lnTo>
                      <a:pt x="0" y="6"/>
                    </a:lnTo>
                    <a:lnTo>
                      <a:pt x="3" y="0"/>
                    </a:lnTo>
                    <a:lnTo>
                      <a:pt x="15" y="6"/>
                    </a:lnTo>
                    <a:close/>
                  </a:path>
                </a:pathLst>
              </a:custGeom>
              <a:blipFill dpi="0" rotWithShape="0">
                <a:blip r:embed="rId2" cstate="print"/>
                <a:srcRect/>
                <a:tile tx="0" ty="0" sx="100000" sy="100000" flip="none" algn="tl"/>
              </a:blipFill>
              <a:ln w="0">
                <a:noFill/>
                <a:prstDash val="solid"/>
                <a:round/>
                <a:headEnd/>
                <a:tailEnd/>
              </a:ln>
            </p:spPr>
            <p:txBody>
              <a:bodyPr/>
              <a:lstStyle/>
              <a:p>
                <a:endParaRPr lang="en-US" sz="2200" dirty="0">
                  <a:cs typeface="Calibri" pitchFamily="34" charset="0"/>
                </a:endParaRPr>
              </a:p>
            </p:txBody>
          </p:sp>
          <p:sp>
            <p:nvSpPr>
              <p:cNvPr id="411" name="Freeform 397"/>
              <p:cNvSpPr>
                <a:spLocks noChangeAspect="1"/>
              </p:cNvSpPr>
              <p:nvPr/>
            </p:nvSpPr>
            <p:spPr bwMode="auto">
              <a:xfrm>
                <a:off x="1488" y="2097"/>
                <a:ext cx="4" cy="3"/>
              </a:xfrm>
              <a:custGeom>
                <a:avLst/>
                <a:gdLst>
                  <a:gd name="T0" fmla="*/ 0 w 10"/>
                  <a:gd name="T1" fmla="*/ 0 h 6"/>
                  <a:gd name="T2" fmla="*/ 0 w 10"/>
                  <a:gd name="T3" fmla="*/ 0 h 6"/>
                  <a:gd name="T4" fmla="*/ 0 w 10"/>
                  <a:gd name="T5" fmla="*/ 1 h 6"/>
                  <a:gd name="T6" fmla="*/ 0 w 10"/>
                  <a:gd name="T7" fmla="*/ 1 h 6"/>
                  <a:gd name="T8" fmla="*/ 0 w 10"/>
                  <a:gd name="T9" fmla="*/ 1 h 6"/>
                  <a:gd name="T10" fmla="*/ 0 w 10"/>
                  <a:gd name="T11" fmla="*/ 1 h 6"/>
                  <a:gd name="T12" fmla="*/ 0 w 10"/>
                  <a:gd name="T13" fmla="*/ 1 h 6"/>
                  <a:gd name="T14" fmla="*/ 0 w 10"/>
                  <a:gd name="T15" fmla="*/ 1 h 6"/>
                  <a:gd name="T16" fmla="*/ 0 w 10"/>
                  <a:gd name="T17" fmla="*/ 1 h 6"/>
                  <a:gd name="T18" fmla="*/ 0 w 10"/>
                  <a:gd name="T19" fmla="*/ 1 h 6"/>
                  <a:gd name="T20" fmla="*/ 0 w 10"/>
                  <a:gd name="T21" fmla="*/ 0 h 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0"/>
                  <a:gd name="T34" fmla="*/ 0 h 6"/>
                  <a:gd name="T35" fmla="*/ 10 w 10"/>
                  <a:gd name="T36" fmla="*/ 6 h 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0" h="6">
                    <a:moveTo>
                      <a:pt x="10" y="0"/>
                    </a:moveTo>
                    <a:lnTo>
                      <a:pt x="9" y="0"/>
                    </a:lnTo>
                    <a:lnTo>
                      <a:pt x="6" y="3"/>
                    </a:lnTo>
                    <a:lnTo>
                      <a:pt x="4" y="5"/>
                    </a:lnTo>
                    <a:lnTo>
                      <a:pt x="3" y="6"/>
                    </a:lnTo>
                    <a:lnTo>
                      <a:pt x="0" y="6"/>
                    </a:lnTo>
                    <a:lnTo>
                      <a:pt x="3" y="6"/>
                    </a:lnTo>
                    <a:lnTo>
                      <a:pt x="4" y="6"/>
                    </a:lnTo>
                    <a:lnTo>
                      <a:pt x="7" y="3"/>
                    </a:lnTo>
                    <a:lnTo>
                      <a:pt x="9" y="2"/>
                    </a:lnTo>
                    <a:lnTo>
                      <a:pt x="10" y="0"/>
                    </a:lnTo>
                    <a:close/>
                  </a:path>
                </a:pathLst>
              </a:custGeom>
              <a:blipFill dpi="0" rotWithShape="0">
                <a:blip r:embed="rId2" cstate="print"/>
                <a:srcRect/>
                <a:tile tx="0" ty="0" sx="100000" sy="100000" flip="none" algn="tl"/>
              </a:blipFill>
              <a:ln w="0">
                <a:noFill/>
                <a:prstDash val="solid"/>
                <a:round/>
                <a:headEnd/>
                <a:tailEnd/>
              </a:ln>
            </p:spPr>
            <p:txBody>
              <a:bodyPr/>
              <a:lstStyle/>
              <a:p>
                <a:endParaRPr lang="en-US" sz="2200" dirty="0">
                  <a:cs typeface="Calibri" pitchFamily="34" charset="0"/>
                </a:endParaRPr>
              </a:p>
            </p:txBody>
          </p:sp>
          <p:sp>
            <p:nvSpPr>
              <p:cNvPr id="412" name="Freeform 398"/>
              <p:cNvSpPr>
                <a:spLocks noChangeAspect="1"/>
              </p:cNvSpPr>
              <p:nvPr/>
            </p:nvSpPr>
            <p:spPr bwMode="auto">
              <a:xfrm>
                <a:off x="2460" y="1899"/>
                <a:ext cx="55" cy="102"/>
              </a:xfrm>
              <a:custGeom>
                <a:avLst/>
                <a:gdLst>
                  <a:gd name="T0" fmla="*/ 0 w 148"/>
                  <a:gd name="T1" fmla="*/ 0 h 271"/>
                  <a:gd name="T2" fmla="*/ 0 w 148"/>
                  <a:gd name="T3" fmla="*/ 0 h 271"/>
                  <a:gd name="T4" fmla="*/ 0 w 148"/>
                  <a:gd name="T5" fmla="*/ 0 h 271"/>
                  <a:gd name="T6" fmla="*/ 0 w 148"/>
                  <a:gd name="T7" fmla="*/ 0 h 271"/>
                  <a:gd name="T8" fmla="*/ 0 w 148"/>
                  <a:gd name="T9" fmla="*/ 0 h 271"/>
                  <a:gd name="T10" fmla="*/ 0 w 148"/>
                  <a:gd name="T11" fmla="*/ 0 h 271"/>
                  <a:gd name="T12" fmla="*/ 0 w 148"/>
                  <a:gd name="T13" fmla="*/ 0 h 271"/>
                  <a:gd name="T14" fmla="*/ 0 w 148"/>
                  <a:gd name="T15" fmla="*/ 0 h 271"/>
                  <a:gd name="T16" fmla="*/ 0 w 148"/>
                  <a:gd name="T17" fmla="*/ 0 h 271"/>
                  <a:gd name="T18" fmla="*/ 0 w 148"/>
                  <a:gd name="T19" fmla="*/ 0 h 271"/>
                  <a:gd name="T20" fmla="*/ 0 w 148"/>
                  <a:gd name="T21" fmla="*/ 0 h 271"/>
                  <a:gd name="T22" fmla="*/ 0 w 148"/>
                  <a:gd name="T23" fmla="*/ 0 h 271"/>
                  <a:gd name="T24" fmla="*/ 0 w 148"/>
                  <a:gd name="T25" fmla="*/ 0 h 271"/>
                  <a:gd name="T26" fmla="*/ 0 w 148"/>
                  <a:gd name="T27" fmla="*/ 0 h 271"/>
                  <a:gd name="T28" fmla="*/ 0 w 148"/>
                  <a:gd name="T29" fmla="*/ 0 h 271"/>
                  <a:gd name="T30" fmla="*/ 0 w 148"/>
                  <a:gd name="T31" fmla="*/ 0 h 271"/>
                  <a:gd name="T32" fmla="*/ 0 w 148"/>
                  <a:gd name="T33" fmla="*/ 0 h 271"/>
                  <a:gd name="T34" fmla="*/ 0 w 148"/>
                  <a:gd name="T35" fmla="*/ 0 h 271"/>
                  <a:gd name="T36" fmla="*/ 0 w 148"/>
                  <a:gd name="T37" fmla="*/ 0 h 271"/>
                  <a:gd name="T38" fmla="*/ 0 w 148"/>
                  <a:gd name="T39" fmla="*/ 0 h 271"/>
                  <a:gd name="T40" fmla="*/ 0 w 148"/>
                  <a:gd name="T41" fmla="*/ 0 h 271"/>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48"/>
                  <a:gd name="T64" fmla="*/ 0 h 271"/>
                  <a:gd name="T65" fmla="*/ 148 w 148"/>
                  <a:gd name="T66" fmla="*/ 271 h 271"/>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48" h="271">
                    <a:moveTo>
                      <a:pt x="66" y="0"/>
                    </a:moveTo>
                    <a:lnTo>
                      <a:pt x="40" y="3"/>
                    </a:lnTo>
                    <a:lnTo>
                      <a:pt x="42" y="65"/>
                    </a:lnTo>
                    <a:lnTo>
                      <a:pt x="26" y="104"/>
                    </a:lnTo>
                    <a:lnTo>
                      <a:pt x="9" y="143"/>
                    </a:lnTo>
                    <a:lnTo>
                      <a:pt x="0" y="180"/>
                    </a:lnTo>
                    <a:lnTo>
                      <a:pt x="23" y="194"/>
                    </a:lnTo>
                    <a:lnTo>
                      <a:pt x="31" y="195"/>
                    </a:lnTo>
                    <a:lnTo>
                      <a:pt x="27" y="271"/>
                    </a:lnTo>
                    <a:lnTo>
                      <a:pt x="93" y="264"/>
                    </a:lnTo>
                    <a:lnTo>
                      <a:pt x="90" y="249"/>
                    </a:lnTo>
                    <a:lnTo>
                      <a:pt x="108" y="218"/>
                    </a:lnTo>
                    <a:lnTo>
                      <a:pt x="103" y="204"/>
                    </a:lnTo>
                    <a:lnTo>
                      <a:pt x="109" y="173"/>
                    </a:lnTo>
                    <a:lnTo>
                      <a:pt x="91" y="131"/>
                    </a:lnTo>
                    <a:lnTo>
                      <a:pt x="106" y="128"/>
                    </a:lnTo>
                    <a:lnTo>
                      <a:pt x="124" y="61"/>
                    </a:lnTo>
                    <a:lnTo>
                      <a:pt x="148" y="32"/>
                    </a:lnTo>
                    <a:lnTo>
                      <a:pt x="140" y="7"/>
                    </a:lnTo>
                    <a:lnTo>
                      <a:pt x="81" y="6"/>
                    </a:lnTo>
                    <a:lnTo>
                      <a:pt x="66" y="0"/>
                    </a:lnTo>
                    <a:close/>
                  </a:path>
                </a:pathLst>
              </a:custGeom>
              <a:solidFill>
                <a:srgbClr val="FF8080"/>
              </a:solidFill>
              <a:ln w="0" cap="flat" cmpd="sng">
                <a:noFill/>
                <a:prstDash val="solid"/>
                <a:round/>
                <a:headEnd type="none" w="med" len="med"/>
                <a:tailEnd type="none" w="med" len="med"/>
              </a:ln>
            </p:spPr>
            <p:txBody>
              <a:bodyPr/>
              <a:lstStyle/>
              <a:p>
                <a:endParaRPr lang="en-US" sz="2200" dirty="0">
                  <a:cs typeface="Calibri" pitchFamily="34" charset="0"/>
                </a:endParaRPr>
              </a:p>
            </p:txBody>
          </p:sp>
          <p:sp>
            <p:nvSpPr>
              <p:cNvPr id="413" name="Freeform 399"/>
              <p:cNvSpPr>
                <a:spLocks noChangeAspect="1"/>
              </p:cNvSpPr>
              <p:nvPr/>
            </p:nvSpPr>
            <p:spPr bwMode="auto">
              <a:xfrm>
                <a:off x="2470" y="1863"/>
                <a:ext cx="205" cy="156"/>
              </a:xfrm>
              <a:custGeom>
                <a:avLst/>
                <a:gdLst>
                  <a:gd name="T0" fmla="*/ 0 w 545"/>
                  <a:gd name="T1" fmla="*/ 0 h 414"/>
                  <a:gd name="T2" fmla="*/ 0 w 545"/>
                  <a:gd name="T3" fmla="*/ 0 h 414"/>
                  <a:gd name="T4" fmla="*/ 0 w 545"/>
                  <a:gd name="T5" fmla="*/ 0 h 414"/>
                  <a:gd name="T6" fmla="*/ 0 w 545"/>
                  <a:gd name="T7" fmla="*/ 0 h 414"/>
                  <a:gd name="T8" fmla="*/ 0 w 545"/>
                  <a:gd name="T9" fmla="*/ 0 h 414"/>
                  <a:gd name="T10" fmla="*/ 0 w 545"/>
                  <a:gd name="T11" fmla="*/ 0 h 414"/>
                  <a:gd name="T12" fmla="*/ 0 w 545"/>
                  <a:gd name="T13" fmla="*/ 0 h 414"/>
                  <a:gd name="T14" fmla="*/ 0 w 545"/>
                  <a:gd name="T15" fmla="*/ 0 h 414"/>
                  <a:gd name="T16" fmla="*/ 0 w 545"/>
                  <a:gd name="T17" fmla="*/ 0 h 414"/>
                  <a:gd name="T18" fmla="*/ 0 w 545"/>
                  <a:gd name="T19" fmla="*/ 0 h 414"/>
                  <a:gd name="T20" fmla="*/ 0 w 545"/>
                  <a:gd name="T21" fmla="*/ 0 h 414"/>
                  <a:gd name="T22" fmla="*/ 0 w 545"/>
                  <a:gd name="T23" fmla="*/ 0 h 414"/>
                  <a:gd name="T24" fmla="*/ 0 w 545"/>
                  <a:gd name="T25" fmla="*/ 0 h 414"/>
                  <a:gd name="T26" fmla="*/ 0 w 545"/>
                  <a:gd name="T27" fmla="*/ 0 h 414"/>
                  <a:gd name="T28" fmla="*/ 0 w 545"/>
                  <a:gd name="T29" fmla="*/ 0 h 414"/>
                  <a:gd name="T30" fmla="*/ 0 w 545"/>
                  <a:gd name="T31" fmla="*/ 0 h 414"/>
                  <a:gd name="T32" fmla="*/ 0 w 545"/>
                  <a:gd name="T33" fmla="*/ 0 h 414"/>
                  <a:gd name="T34" fmla="*/ 0 w 545"/>
                  <a:gd name="T35" fmla="*/ 0 h 414"/>
                  <a:gd name="T36" fmla="*/ 0 w 545"/>
                  <a:gd name="T37" fmla="*/ 0 h 414"/>
                  <a:gd name="T38" fmla="*/ 0 w 545"/>
                  <a:gd name="T39" fmla="*/ 0 h 414"/>
                  <a:gd name="T40" fmla="*/ 0 w 545"/>
                  <a:gd name="T41" fmla="*/ 0 h 414"/>
                  <a:gd name="T42" fmla="*/ 0 w 545"/>
                  <a:gd name="T43" fmla="*/ 0 h 414"/>
                  <a:gd name="T44" fmla="*/ 0 w 545"/>
                  <a:gd name="T45" fmla="*/ 0 h 414"/>
                  <a:gd name="T46" fmla="*/ 0 w 545"/>
                  <a:gd name="T47" fmla="*/ 0 h 414"/>
                  <a:gd name="T48" fmla="*/ 0 w 545"/>
                  <a:gd name="T49" fmla="*/ 0 h 414"/>
                  <a:gd name="T50" fmla="*/ 0 w 545"/>
                  <a:gd name="T51" fmla="*/ 0 h 414"/>
                  <a:gd name="T52" fmla="*/ 0 w 545"/>
                  <a:gd name="T53" fmla="*/ 0 h 414"/>
                  <a:gd name="T54" fmla="*/ 0 w 545"/>
                  <a:gd name="T55" fmla="*/ 0 h 414"/>
                  <a:gd name="T56" fmla="*/ 0 w 545"/>
                  <a:gd name="T57" fmla="*/ 0 h 414"/>
                  <a:gd name="T58" fmla="*/ 0 w 545"/>
                  <a:gd name="T59" fmla="*/ 0 h 414"/>
                  <a:gd name="T60" fmla="*/ 0 w 545"/>
                  <a:gd name="T61" fmla="*/ 0 h 414"/>
                  <a:gd name="T62" fmla="*/ 0 w 545"/>
                  <a:gd name="T63" fmla="*/ 0 h 414"/>
                  <a:gd name="T64" fmla="*/ 0 w 545"/>
                  <a:gd name="T65" fmla="*/ 0 h 414"/>
                  <a:gd name="T66" fmla="*/ 0 w 545"/>
                  <a:gd name="T67" fmla="*/ 0 h 414"/>
                  <a:gd name="T68" fmla="*/ 0 w 545"/>
                  <a:gd name="T69" fmla="*/ 0 h 414"/>
                  <a:gd name="T70" fmla="*/ 0 w 545"/>
                  <a:gd name="T71" fmla="*/ 0 h 414"/>
                  <a:gd name="T72" fmla="*/ 0 w 545"/>
                  <a:gd name="T73" fmla="*/ 0 h 414"/>
                  <a:gd name="T74" fmla="*/ 0 w 545"/>
                  <a:gd name="T75" fmla="*/ 0 h 414"/>
                  <a:gd name="T76" fmla="*/ 0 w 545"/>
                  <a:gd name="T77" fmla="*/ 0 h 414"/>
                  <a:gd name="T78" fmla="*/ 0 w 545"/>
                  <a:gd name="T79" fmla="*/ 0 h 414"/>
                  <a:gd name="T80" fmla="*/ 0 w 545"/>
                  <a:gd name="T81" fmla="*/ 0 h 414"/>
                  <a:gd name="T82" fmla="*/ 0 w 545"/>
                  <a:gd name="T83" fmla="*/ 0 h 414"/>
                  <a:gd name="T84" fmla="*/ 0 w 545"/>
                  <a:gd name="T85" fmla="*/ 0 h 414"/>
                  <a:gd name="T86" fmla="*/ 0 w 545"/>
                  <a:gd name="T87" fmla="*/ 0 h 414"/>
                  <a:gd name="T88" fmla="*/ 0 w 545"/>
                  <a:gd name="T89" fmla="*/ 0 h 414"/>
                  <a:gd name="T90" fmla="*/ 0 w 545"/>
                  <a:gd name="T91" fmla="*/ 0 h 414"/>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545"/>
                  <a:gd name="T139" fmla="*/ 0 h 414"/>
                  <a:gd name="T140" fmla="*/ 545 w 545"/>
                  <a:gd name="T141" fmla="*/ 414 h 414"/>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545" h="414">
                    <a:moveTo>
                      <a:pt x="112" y="101"/>
                    </a:moveTo>
                    <a:lnTo>
                      <a:pt x="53" y="100"/>
                    </a:lnTo>
                    <a:lnTo>
                      <a:pt x="38" y="94"/>
                    </a:lnTo>
                    <a:lnTo>
                      <a:pt x="12" y="97"/>
                    </a:lnTo>
                    <a:lnTo>
                      <a:pt x="12" y="80"/>
                    </a:lnTo>
                    <a:lnTo>
                      <a:pt x="6" y="68"/>
                    </a:lnTo>
                    <a:lnTo>
                      <a:pt x="6" y="62"/>
                    </a:lnTo>
                    <a:lnTo>
                      <a:pt x="0" y="50"/>
                    </a:lnTo>
                    <a:lnTo>
                      <a:pt x="2" y="28"/>
                    </a:lnTo>
                    <a:lnTo>
                      <a:pt x="69" y="0"/>
                    </a:lnTo>
                    <a:lnTo>
                      <a:pt x="123" y="7"/>
                    </a:lnTo>
                    <a:lnTo>
                      <a:pt x="174" y="10"/>
                    </a:lnTo>
                    <a:lnTo>
                      <a:pt x="224" y="13"/>
                    </a:lnTo>
                    <a:lnTo>
                      <a:pt x="274" y="15"/>
                    </a:lnTo>
                    <a:lnTo>
                      <a:pt x="324" y="18"/>
                    </a:lnTo>
                    <a:lnTo>
                      <a:pt x="345" y="34"/>
                    </a:lnTo>
                    <a:lnTo>
                      <a:pt x="468" y="61"/>
                    </a:lnTo>
                    <a:lnTo>
                      <a:pt x="469" y="65"/>
                    </a:lnTo>
                    <a:lnTo>
                      <a:pt x="480" y="67"/>
                    </a:lnTo>
                    <a:lnTo>
                      <a:pt x="545" y="70"/>
                    </a:lnTo>
                    <a:lnTo>
                      <a:pt x="535" y="109"/>
                    </a:lnTo>
                    <a:lnTo>
                      <a:pt x="486" y="134"/>
                    </a:lnTo>
                    <a:lnTo>
                      <a:pt x="438" y="159"/>
                    </a:lnTo>
                    <a:lnTo>
                      <a:pt x="412" y="198"/>
                    </a:lnTo>
                    <a:lnTo>
                      <a:pt x="387" y="237"/>
                    </a:lnTo>
                    <a:lnTo>
                      <a:pt x="405" y="279"/>
                    </a:lnTo>
                    <a:lnTo>
                      <a:pt x="368" y="322"/>
                    </a:lnTo>
                    <a:lnTo>
                      <a:pt x="357" y="337"/>
                    </a:lnTo>
                    <a:lnTo>
                      <a:pt x="320" y="358"/>
                    </a:lnTo>
                    <a:lnTo>
                      <a:pt x="298" y="379"/>
                    </a:lnTo>
                    <a:lnTo>
                      <a:pt x="245" y="386"/>
                    </a:lnTo>
                    <a:lnTo>
                      <a:pt x="192" y="392"/>
                    </a:lnTo>
                    <a:lnTo>
                      <a:pt x="156" y="414"/>
                    </a:lnTo>
                    <a:lnTo>
                      <a:pt x="124" y="413"/>
                    </a:lnTo>
                    <a:lnTo>
                      <a:pt x="114" y="374"/>
                    </a:lnTo>
                    <a:lnTo>
                      <a:pt x="78" y="358"/>
                    </a:lnTo>
                    <a:lnTo>
                      <a:pt x="65" y="358"/>
                    </a:lnTo>
                    <a:lnTo>
                      <a:pt x="62" y="343"/>
                    </a:lnTo>
                    <a:lnTo>
                      <a:pt x="80" y="312"/>
                    </a:lnTo>
                    <a:lnTo>
                      <a:pt x="75" y="298"/>
                    </a:lnTo>
                    <a:lnTo>
                      <a:pt x="81" y="267"/>
                    </a:lnTo>
                    <a:lnTo>
                      <a:pt x="63" y="225"/>
                    </a:lnTo>
                    <a:lnTo>
                      <a:pt x="78" y="222"/>
                    </a:lnTo>
                    <a:lnTo>
                      <a:pt x="96" y="155"/>
                    </a:lnTo>
                    <a:lnTo>
                      <a:pt x="120" y="126"/>
                    </a:lnTo>
                    <a:lnTo>
                      <a:pt x="112" y="101"/>
                    </a:lnTo>
                    <a:close/>
                  </a:path>
                </a:pathLst>
              </a:custGeom>
              <a:solidFill>
                <a:srgbClr val="FF8080"/>
              </a:solidFill>
              <a:ln w="0" cap="flat" cmpd="sng">
                <a:noFill/>
                <a:prstDash val="solid"/>
                <a:round/>
                <a:headEnd type="none" w="med" len="med"/>
                <a:tailEnd type="none" w="med" len="med"/>
              </a:ln>
            </p:spPr>
            <p:txBody>
              <a:bodyPr/>
              <a:lstStyle/>
              <a:p>
                <a:endParaRPr lang="en-US" sz="2200" dirty="0">
                  <a:cs typeface="Calibri" pitchFamily="34" charset="0"/>
                </a:endParaRPr>
              </a:p>
            </p:txBody>
          </p:sp>
          <p:sp>
            <p:nvSpPr>
              <p:cNvPr id="414" name="Freeform 400"/>
              <p:cNvSpPr>
                <a:spLocks noChangeAspect="1"/>
              </p:cNvSpPr>
              <p:nvPr/>
            </p:nvSpPr>
            <p:spPr bwMode="auto">
              <a:xfrm>
                <a:off x="2663" y="1943"/>
                <a:ext cx="17" cy="10"/>
              </a:xfrm>
              <a:custGeom>
                <a:avLst/>
                <a:gdLst>
                  <a:gd name="T0" fmla="*/ 0 w 47"/>
                  <a:gd name="T1" fmla="*/ 0 h 26"/>
                  <a:gd name="T2" fmla="*/ 0 w 47"/>
                  <a:gd name="T3" fmla="*/ 0 h 26"/>
                  <a:gd name="T4" fmla="*/ 0 w 47"/>
                  <a:gd name="T5" fmla="*/ 0 h 26"/>
                  <a:gd name="T6" fmla="*/ 0 w 47"/>
                  <a:gd name="T7" fmla="*/ 0 h 26"/>
                  <a:gd name="T8" fmla="*/ 0 w 47"/>
                  <a:gd name="T9" fmla="*/ 0 h 26"/>
                  <a:gd name="T10" fmla="*/ 0 60000 65536"/>
                  <a:gd name="T11" fmla="*/ 0 60000 65536"/>
                  <a:gd name="T12" fmla="*/ 0 60000 65536"/>
                  <a:gd name="T13" fmla="*/ 0 60000 65536"/>
                  <a:gd name="T14" fmla="*/ 0 60000 65536"/>
                  <a:gd name="T15" fmla="*/ 0 w 47"/>
                  <a:gd name="T16" fmla="*/ 0 h 26"/>
                  <a:gd name="T17" fmla="*/ 47 w 47"/>
                  <a:gd name="T18" fmla="*/ 26 h 26"/>
                </a:gdLst>
                <a:ahLst/>
                <a:cxnLst>
                  <a:cxn ang="T10">
                    <a:pos x="T0" y="T1"/>
                  </a:cxn>
                  <a:cxn ang="T11">
                    <a:pos x="T2" y="T3"/>
                  </a:cxn>
                  <a:cxn ang="T12">
                    <a:pos x="T4" y="T5"/>
                  </a:cxn>
                  <a:cxn ang="T13">
                    <a:pos x="T6" y="T7"/>
                  </a:cxn>
                  <a:cxn ang="T14">
                    <a:pos x="T8" y="T9"/>
                  </a:cxn>
                </a:cxnLst>
                <a:rect l="T15" t="T16" r="T17" b="T18"/>
                <a:pathLst>
                  <a:path w="47" h="26">
                    <a:moveTo>
                      <a:pt x="47" y="7"/>
                    </a:moveTo>
                    <a:lnTo>
                      <a:pt x="24" y="26"/>
                    </a:lnTo>
                    <a:lnTo>
                      <a:pt x="0" y="10"/>
                    </a:lnTo>
                    <a:lnTo>
                      <a:pt x="32" y="0"/>
                    </a:lnTo>
                    <a:lnTo>
                      <a:pt x="47" y="7"/>
                    </a:lnTo>
                    <a:close/>
                  </a:path>
                </a:pathLst>
              </a:custGeom>
              <a:solidFill>
                <a:srgbClr val="FF8080"/>
              </a:solidFill>
              <a:ln w="0" cap="flat" cmpd="sng">
                <a:noFill/>
                <a:prstDash val="solid"/>
                <a:round/>
                <a:headEnd type="none" w="med" len="med"/>
                <a:tailEnd type="none" w="med" len="med"/>
              </a:ln>
            </p:spPr>
            <p:txBody>
              <a:bodyPr/>
              <a:lstStyle/>
              <a:p>
                <a:endParaRPr lang="en-US" sz="2200" dirty="0">
                  <a:cs typeface="Calibri" pitchFamily="34" charset="0"/>
                </a:endParaRPr>
              </a:p>
            </p:txBody>
          </p:sp>
          <p:sp>
            <p:nvSpPr>
              <p:cNvPr id="415" name="Freeform 401"/>
              <p:cNvSpPr>
                <a:spLocks noChangeAspect="1"/>
              </p:cNvSpPr>
              <p:nvPr/>
            </p:nvSpPr>
            <p:spPr bwMode="auto">
              <a:xfrm>
                <a:off x="522" y="1749"/>
                <a:ext cx="999" cy="497"/>
              </a:xfrm>
              <a:custGeom>
                <a:avLst/>
                <a:gdLst>
                  <a:gd name="T0" fmla="*/ 0 w 2659"/>
                  <a:gd name="T1" fmla="*/ 0 h 1324"/>
                  <a:gd name="T2" fmla="*/ 0 w 2659"/>
                  <a:gd name="T3" fmla="*/ 0 h 1324"/>
                  <a:gd name="T4" fmla="*/ 0 w 2659"/>
                  <a:gd name="T5" fmla="*/ 0 h 1324"/>
                  <a:gd name="T6" fmla="*/ 0 w 2659"/>
                  <a:gd name="T7" fmla="*/ 0 h 1324"/>
                  <a:gd name="T8" fmla="*/ 0 w 2659"/>
                  <a:gd name="T9" fmla="*/ 0 h 1324"/>
                  <a:gd name="T10" fmla="*/ 0 w 2659"/>
                  <a:gd name="T11" fmla="*/ 0 h 1324"/>
                  <a:gd name="T12" fmla="*/ 0 w 2659"/>
                  <a:gd name="T13" fmla="*/ 0 h 1324"/>
                  <a:gd name="T14" fmla="*/ 0 w 2659"/>
                  <a:gd name="T15" fmla="*/ 0 h 1324"/>
                  <a:gd name="T16" fmla="*/ 0 w 2659"/>
                  <a:gd name="T17" fmla="*/ 0 h 1324"/>
                  <a:gd name="T18" fmla="*/ 0 w 2659"/>
                  <a:gd name="T19" fmla="*/ 0 h 1324"/>
                  <a:gd name="T20" fmla="*/ 0 w 2659"/>
                  <a:gd name="T21" fmla="*/ 0 h 1324"/>
                  <a:gd name="T22" fmla="*/ 0 w 2659"/>
                  <a:gd name="T23" fmla="*/ 0 h 1324"/>
                  <a:gd name="T24" fmla="*/ 0 w 2659"/>
                  <a:gd name="T25" fmla="*/ 0 h 1324"/>
                  <a:gd name="T26" fmla="*/ 0 w 2659"/>
                  <a:gd name="T27" fmla="*/ 0 h 1324"/>
                  <a:gd name="T28" fmla="*/ 0 w 2659"/>
                  <a:gd name="T29" fmla="*/ 0 h 1324"/>
                  <a:gd name="T30" fmla="*/ 0 w 2659"/>
                  <a:gd name="T31" fmla="*/ 0 h 1324"/>
                  <a:gd name="T32" fmla="*/ 0 w 2659"/>
                  <a:gd name="T33" fmla="*/ 0 h 1324"/>
                  <a:gd name="T34" fmla="*/ 0 w 2659"/>
                  <a:gd name="T35" fmla="*/ 0 h 1324"/>
                  <a:gd name="T36" fmla="*/ 0 w 2659"/>
                  <a:gd name="T37" fmla="*/ 0 h 1324"/>
                  <a:gd name="T38" fmla="*/ 0 w 2659"/>
                  <a:gd name="T39" fmla="*/ 0 h 1324"/>
                  <a:gd name="T40" fmla="*/ 0 w 2659"/>
                  <a:gd name="T41" fmla="*/ 0 h 1324"/>
                  <a:gd name="T42" fmla="*/ 0 w 2659"/>
                  <a:gd name="T43" fmla="*/ 0 h 1324"/>
                  <a:gd name="T44" fmla="*/ 0 w 2659"/>
                  <a:gd name="T45" fmla="*/ 0 h 1324"/>
                  <a:gd name="T46" fmla="*/ 0 w 2659"/>
                  <a:gd name="T47" fmla="*/ 0 h 1324"/>
                  <a:gd name="T48" fmla="*/ 0 w 2659"/>
                  <a:gd name="T49" fmla="*/ 0 h 1324"/>
                  <a:gd name="T50" fmla="*/ 0 w 2659"/>
                  <a:gd name="T51" fmla="*/ 0 h 1324"/>
                  <a:gd name="T52" fmla="*/ 0 w 2659"/>
                  <a:gd name="T53" fmla="*/ 0 h 1324"/>
                  <a:gd name="T54" fmla="*/ 0 w 2659"/>
                  <a:gd name="T55" fmla="*/ 0 h 1324"/>
                  <a:gd name="T56" fmla="*/ 0 w 2659"/>
                  <a:gd name="T57" fmla="*/ 0 h 1324"/>
                  <a:gd name="T58" fmla="*/ 0 w 2659"/>
                  <a:gd name="T59" fmla="*/ 0 h 1324"/>
                  <a:gd name="T60" fmla="*/ 0 w 2659"/>
                  <a:gd name="T61" fmla="*/ 0 h 1324"/>
                  <a:gd name="T62" fmla="*/ 0 w 2659"/>
                  <a:gd name="T63" fmla="*/ 0 h 1324"/>
                  <a:gd name="T64" fmla="*/ 0 w 2659"/>
                  <a:gd name="T65" fmla="*/ 0 h 1324"/>
                  <a:gd name="T66" fmla="*/ 0 w 2659"/>
                  <a:gd name="T67" fmla="*/ 0 h 1324"/>
                  <a:gd name="T68" fmla="*/ 0 w 2659"/>
                  <a:gd name="T69" fmla="*/ 0 h 1324"/>
                  <a:gd name="T70" fmla="*/ 0 w 2659"/>
                  <a:gd name="T71" fmla="*/ 0 h 1324"/>
                  <a:gd name="T72" fmla="*/ 0 w 2659"/>
                  <a:gd name="T73" fmla="*/ 0 h 1324"/>
                  <a:gd name="T74" fmla="*/ 0 w 2659"/>
                  <a:gd name="T75" fmla="*/ 0 h 1324"/>
                  <a:gd name="T76" fmla="*/ 0 w 2659"/>
                  <a:gd name="T77" fmla="*/ 0 h 1324"/>
                  <a:gd name="T78" fmla="*/ 0 w 2659"/>
                  <a:gd name="T79" fmla="*/ 0 h 1324"/>
                  <a:gd name="T80" fmla="*/ 0 w 2659"/>
                  <a:gd name="T81" fmla="*/ 0 h 1324"/>
                  <a:gd name="T82" fmla="*/ 0 w 2659"/>
                  <a:gd name="T83" fmla="*/ 0 h 1324"/>
                  <a:gd name="T84" fmla="*/ 0 w 2659"/>
                  <a:gd name="T85" fmla="*/ 0 h 1324"/>
                  <a:gd name="T86" fmla="*/ 0 w 2659"/>
                  <a:gd name="T87" fmla="*/ 0 h 1324"/>
                  <a:gd name="T88" fmla="*/ 0 w 2659"/>
                  <a:gd name="T89" fmla="*/ 0 h 1324"/>
                  <a:gd name="T90" fmla="*/ 0 w 2659"/>
                  <a:gd name="T91" fmla="*/ 0 h 1324"/>
                  <a:gd name="T92" fmla="*/ 0 w 2659"/>
                  <a:gd name="T93" fmla="*/ 0 h 1324"/>
                  <a:gd name="T94" fmla="*/ 0 w 2659"/>
                  <a:gd name="T95" fmla="*/ 0 h 1324"/>
                  <a:gd name="T96" fmla="*/ 0 w 2659"/>
                  <a:gd name="T97" fmla="*/ 0 h 1324"/>
                  <a:gd name="T98" fmla="*/ 0 w 2659"/>
                  <a:gd name="T99" fmla="*/ 0 h 1324"/>
                  <a:gd name="T100" fmla="*/ 0 w 2659"/>
                  <a:gd name="T101" fmla="*/ 0 h 1324"/>
                  <a:gd name="T102" fmla="*/ 0 w 2659"/>
                  <a:gd name="T103" fmla="*/ 0 h 1324"/>
                  <a:gd name="T104" fmla="*/ 0 w 2659"/>
                  <a:gd name="T105" fmla="*/ 0 h 1324"/>
                  <a:gd name="T106" fmla="*/ 0 w 2659"/>
                  <a:gd name="T107" fmla="*/ 0 h 1324"/>
                  <a:gd name="T108" fmla="*/ 0 w 2659"/>
                  <a:gd name="T109" fmla="*/ 0 h 1324"/>
                  <a:gd name="T110" fmla="*/ 0 w 2659"/>
                  <a:gd name="T111" fmla="*/ 0 h 1324"/>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2659"/>
                  <a:gd name="T169" fmla="*/ 0 h 1324"/>
                  <a:gd name="T170" fmla="*/ 2659 w 2659"/>
                  <a:gd name="T171" fmla="*/ 1324 h 1324"/>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2659" h="1324">
                    <a:moveTo>
                      <a:pt x="2654" y="245"/>
                    </a:moveTo>
                    <a:lnTo>
                      <a:pt x="2650" y="226"/>
                    </a:lnTo>
                    <a:lnTo>
                      <a:pt x="2638" y="190"/>
                    </a:lnTo>
                    <a:lnTo>
                      <a:pt x="2659" y="124"/>
                    </a:lnTo>
                    <a:lnTo>
                      <a:pt x="2630" y="112"/>
                    </a:lnTo>
                    <a:lnTo>
                      <a:pt x="2609" y="114"/>
                    </a:lnTo>
                    <a:lnTo>
                      <a:pt x="2605" y="102"/>
                    </a:lnTo>
                    <a:lnTo>
                      <a:pt x="2567" y="142"/>
                    </a:lnTo>
                    <a:lnTo>
                      <a:pt x="2529" y="182"/>
                    </a:lnTo>
                    <a:lnTo>
                      <a:pt x="2488" y="217"/>
                    </a:lnTo>
                    <a:lnTo>
                      <a:pt x="2458" y="235"/>
                    </a:lnTo>
                    <a:lnTo>
                      <a:pt x="2373" y="239"/>
                    </a:lnTo>
                    <a:lnTo>
                      <a:pt x="2288" y="245"/>
                    </a:lnTo>
                    <a:lnTo>
                      <a:pt x="2245" y="278"/>
                    </a:lnTo>
                    <a:lnTo>
                      <a:pt x="2200" y="311"/>
                    </a:lnTo>
                    <a:lnTo>
                      <a:pt x="2147" y="315"/>
                    </a:lnTo>
                    <a:lnTo>
                      <a:pt x="2093" y="320"/>
                    </a:lnTo>
                    <a:lnTo>
                      <a:pt x="2088" y="354"/>
                    </a:lnTo>
                    <a:lnTo>
                      <a:pt x="2042" y="370"/>
                    </a:lnTo>
                    <a:lnTo>
                      <a:pt x="1994" y="385"/>
                    </a:lnTo>
                    <a:lnTo>
                      <a:pt x="1948" y="402"/>
                    </a:lnTo>
                    <a:lnTo>
                      <a:pt x="1900" y="417"/>
                    </a:lnTo>
                    <a:lnTo>
                      <a:pt x="1887" y="397"/>
                    </a:lnTo>
                    <a:lnTo>
                      <a:pt x="1941" y="343"/>
                    </a:lnTo>
                    <a:lnTo>
                      <a:pt x="1964" y="312"/>
                    </a:lnTo>
                    <a:lnTo>
                      <a:pt x="1973" y="264"/>
                    </a:lnTo>
                    <a:lnTo>
                      <a:pt x="1982" y="217"/>
                    </a:lnTo>
                    <a:lnTo>
                      <a:pt x="1948" y="190"/>
                    </a:lnTo>
                    <a:lnTo>
                      <a:pt x="1954" y="175"/>
                    </a:lnTo>
                    <a:lnTo>
                      <a:pt x="1938" y="178"/>
                    </a:lnTo>
                    <a:lnTo>
                      <a:pt x="1935" y="154"/>
                    </a:lnTo>
                    <a:lnTo>
                      <a:pt x="1897" y="132"/>
                    </a:lnTo>
                    <a:lnTo>
                      <a:pt x="1860" y="108"/>
                    </a:lnTo>
                    <a:lnTo>
                      <a:pt x="1823" y="84"/>
                    </a:lnTo>
                    <a:lnTo>
                      <a:pt x="1787" y="60"/>
                    </a:lnTo>
                    <a:lnTo>
                      <a:pt x="1727" y="75"/>
                    </a:lnTo>
                    <a:lnTo>
                      <a:pt x="1693" y="61"/>
                    </a:lnTo>
                    <a:lnTo>
                      <a:pt x="1654" y="67"/>
                    </a:lnTo>
                    <a:lnTo>
                      <a:pt x="1591" y="41"/>
                    </a:lnTo>
                    <a:lnTo>
                      <a:pt x="1542" y="32"/>
                    </a:lnTo>
                    <a:lnTo>
                      <a:pt x="1548" y="0"/>
                    </a:lnTo>
                    <a:lnTo>
                      <a:pt x="1529" y="20"/>
                    </a:lnTo>
                    <a:lnTo>
                      <a:pt x="1455" y="20"/>
                    </a:lnTo>
                    <a:lnTo>
                      <a:pt x="1382" y="20"/>
                    </a:lnTo>
                    <a:lnTo>
                      <a:pt x="1308" y="20"/>
                    </a:lnTo>
                    <a:lnTo>
                      <a:pt x="1235" y="20"/>
                    </a:lnTo>
                    <a:lnTo>
                      <a:pt x="1161" y="20"/>
                    </a:lnTo>
                    <a:lnTo>
                      <a:pt x="1087" y="20"/>
                    </a:lnTo>
                    <a:lnTo>
                      <a:pt x="1014" y="20"/>
                    </a:lnTo>
                    <a:lnTo>
                      <a:pt x="941" y="20"/>
                    </a:lnTo>
                    <a:lnTo>
                      <a:pt x="866" y="20"/>
                    </a:lnTo>
                    <a:lnTo>
                      <a:pt x="793" y="20"/>
                    </a:lnTo>
                    <a:lnTo>
                      <a:pt x="720" y="20"/>
                    </a:lnTo>
                    <a:lnTo>
                      <a:pt x="645" y="20"/>
                    </a:lnTo>
                    <a:lnTo>
                      <a:pt x="572" y="21"/>
                    </a:lnTo>
                    <a:lnTo>
                      <a:pt x="499" y="21"/>
                    </a:lnTo>
                    <a:lnTo>
                      <a:pt x="426" y="21"/>
                    </a:lnTo>
                    <a:lnTo>
                      <a:pt x="351" y="21"/>
                    </a:lnTo>
                    <a:lnTo>
                      <a:pt x="336" y="64"/>
                    </a:lnTo>
                    <a:lnTo>
                      <a:pt x="315" y="108"/>
                    </a:lnTo>
                    <a:lnTo>
                      <a:pt x="279" y="124"/>
                    </a:lnTo>
                    <a:lnTo>
                      <a:pt x="287" y="111"/>
                    </a:lnTo>
                    <a:lnTo>
                      <a:pt x="290" y="118"/>
                    </a:lnTo>
                    <a:lnTo>
                      <a:pt x="326" y="78"/>
                    </a:lnTo>
                    <a:lnTo>
                      <a:pt x="285" y="106"/>
                    </a:lnTo>
                    <a:lnTo>
                      <a:pt x="281" y="109"/>
                    </a:lnTo>
                    <a:lnTo>
                      <a:pt x="306" y="87"/>
                    </a:lnTo>
                    <a:lnTo>
                      <a:pt x="321" y="67"/>
                    </a:lnTo>
                    <a:lnTo>
                      <a:pt x="252" y="52"/>
                    </a:lnTo>
                    <a:lnTo>
                      <a:pt x="232" y="124"/>
                    </a:lnTo>
                    <a:lnTo>
                      <a:pt x="226" y="133"/>
                    </a:lnTo>
                    <a:lnTo>
                      <a:pt x="223" y="142"/>
                    </a:lnTo>
                    <a:lnTo>
                      <a:pt x="220" y="152"/>
                    </a:lnTo>
                    <a:lnTo>
                      <a:pt x="215" y="146"/>
                    </a:lnTo>
                    <a:lnTo>
                      <a:pt x="203" y="166"/>
                    </a:lnTo>
                    <a:lnTo>
                      <a:pt x="233" y="172"/>
                    </a:lnTo>
                    <a:lnTo>
                      <a:pt x="211" y="172"/>
                    </a:lnTo>
                    <a:lnTo>
                      <a:pt x="188" y="199"/>
                    </a:lnTo>
                    <a:lnTo>
                      <a:pt x="135" y="270"/>
                    </a:lnTo>
                    <a:lnTo>
                      <a:pt x="82" y="342"/>
                    </a:lnTo>
                    <a:lnTo>
                      <a:pt x="66" y="387"/>
                    </a:lnTo>
                    <a:lnTo>
                      <a:pt x="49" y="431"/>
                    </a:lnTo>
                    <a:lnTo>
                      <a:pt x="5" y="484"/>
                    </a:lnTo>
                    <a:lnTo>
                      <a:pt x="8" y="503"/>
                    </a:lnTo>
                    <a:lnTo>
                      <a:pt x="0" y="543"/>
                    </a:lnTo>
                    <a:lnTo>
                      <a:pt x="6" y="579"/>
                    </a:lnTo>
                    <a:lnTo>
                      <a:pt x="14" y="614"/>
                    </a:lnTo>
                    <a:lnTo>
                      <a:pt x="9" y="606"/>
                    </a:lnTo>
                    <a:lnTo>
                      <a:pt x="6" y="617"/>
                    </a:lnTo>
                    <a:lnTo>
                      <a:pt x="27" y="618"/>
                    </a:lnTo>
                    <a:lnTo>
                      <a:pt x="39" y="617"/>
                    </a:lnTo>
                    <a:lnTo>
                      <a:pt x="32" y="645"/>
                    </a:lnTo>
                    <a:lnTo>
                      <a:pt x="23" y="637"/>
                    </a:lnTo>
                    <a:lnTo>
                      <a:pt x="14" y="645"/>
                    </a:lnTo>
                    <a:lnTo>
                      <a:pt x="27" y="675"/>
                    </a:lnTo>
                    <a:lnTo>
                      <a:pt x="14" y="697"/>
                    </a:lnTo>
                    <a:lnTo>
                      <a:pt x="24" y="728"/>
                    </a:lnTo>
                    <a:lnTo>
                      <a:pt x="36" y="760"/>
                    </a:lnTo>
                    <a:lnTo>
                      <a:pt x="27" y="808"/>
                    </a:lnTo>
                    <a:lnTo>
                      <a:pt x="54" y="813"/>
                    </a:lnTo>
                    <a:lnTo>
                      <a:pt x="100" y="837"/>
                    </a:lnTo>
                    <a:lnTo>
                      <a:pt x="146" y="875"/>
                    </a:lnTo>
                    <a:lnTo>
                      <a:pt x="148" y="919"/>
                    </a:lnTo>
                    <a:lnTo>
                      <a:pt x="205" y="916"/>
                    </a:lnTo>
                    <a:lnTo>
                      <a:pt x="260" y="913"/>
                    </a:lnTo>
                    <a:lnTo>
                      <a:pt x="297" y="931"/>
                    </a:lnTo>
                    <a:lnTo>
                      <a:pt x="333" y="949"/>
                    </a:lnTo>
                    <a:lnTo>
                      <a:pt x="370" y="969"/>
                    </a:lnTo>
                    <a:lnTo>
                      <a:pt x="408" y="987"/>
                    </a:lnTo>
                    <a:lnTo>
                      <a:pt x="473" y="987"/>
                    </a:lnTo>
                    <a:lnTo>
                      <a:pt x="540" y="987"/>
                    </a:lnTo>
                    <a:lnTo>
                      <a:pt x="548" y="961"/>
                    </a:lnTo>
                    <a:lnTo>
                      <a:pt x="627" y="961"/>
                    </a:lnTo>
                    <a:lnTo>
                      <a:pt x="667" y="1015"/>
                    </a:lnTo>
                    <a:lnTo>
                      <a:pt x="681" y="1070"/>
                    </a:lnTo>
                    <a:lnTo>
                      <a:pt x="711" y="1093"/>
                    </a:lnTo>
                    <a:lnTo>
                      <a:pt x="739" y="1116"/>
                    </a:lnTo>
                    <a:lnTo>
                      <a:pt x="772" y="1073"/>
                    </a:lnTo>
                    <a:lnTo>
                      <a:pt x="838" y="1081"/>
                    </a:lnTo>
                    <a:lnTo>
                      <a:pt x="858" y="1131"/>
                    </a:lnTo>
                    <a:lnTo>
                      <a:pt x="879" y="1182"/>
                    </a:lnTo>
                    <a:lnTo>
                      <a:pt x="896" y="1246"/>
                    </a:lnTo>
                    <a:lnTo>
                      <a:pt x="927" y="1273"/>
                    </a:lnTo>
                    <a:lnTo>
                      <a:pt x="985" y="1284"/>
                    </a:lnTo>
                    <a:lnTo>
                      <a:pt x="981" y="1221"/>
                    </a:lnTo>
                    <a:lnTo>
                      <a:pt x="976" y="1212"/>
                    </a:lnTo>
                    <a:lnTo>
                      <a:pt x="973" y="1200"/>
                    </a:lnTo>
                    <a:lnTo>
                      <a:pt x="988" y="1207"/>
                    </a:lnTo>
                    <a:lnTo>
                      <a:pt x="996" y="1179"/>
                    </a:lnTo>
                    <a:lnTo>
                      <a:pt x="1009" y="1170"/>
                    </a:lnTo>
                    <a:lnTo>
                      <a:pt x="1035" y="1152"/>
                    </a:lnTo>
                    <a:lnTo>
                      <a:pt x="1046" y="1142"/>
                    </a:lnTo>
                    <a:lnTo>
                      <a:pt x="1048" y="1134"/>
                    </a:lnTo>
                    <a:lnTo>
                      <a:pt x="1072" y="1136"/>
                    </a:lnTo>
                    <a:lnTo>
                      <a:pt x="1058" y="1143"/>
                    </a:lnTo>
                    <a:lnTo>
                      <a:pt x="1085" y="1131"/>
                    </a:lnTo>
                    <a:lnTo>
                      <a:pt x="1075" y="1131"/>
                    </a:lnTo>
                    <a:lnTo>
                      <a:pt x="1132" y="1093"/>
                    </a:lnTo>
                    <a:lnTo>
                      <a:pt x="1136" y="1078"/>
                    </a:lnTo>
                    <a:lnTo>
                      <a:pt x="1149" y="1085"/>
                    </a:lnTo>
                    <a:lnTo>
                      <a:pt x="1144" y="1091"/>
                    </a:lnTo>
                    <a:lnTo>
                      <a:pt x="1182" y="1069"/>
                    </a:lnTo>
                    <a:lnTo>
                      <a:pt x="1188" y="1069"/>
                    </a:lnTo>
                    <a:lnTo>
                      <a:pt x="1227" y="1073"/>
                    </a:lnTo>
                    <a:lnTo>
                      <a:pt x="1264" y="1078"/>
                    </a:lnTo>
                    <a:lnTo>
                      <a:pt x="1290" y="1075"/>
                    </a:lnTo>
                    <a:lnTo>
                      <a:pt x="1303" y="1094"/>
                    </a:lnTo>
                    <a:lnTo>
                      <a:pt x="1332" y="1103"/>
                    </a:lnTo>
                    <a:lnTo>
                      <a:pt x="1357" y="1103"/>
                    </a:lnTo>
                    <a:lnTo>
                      <a:pt x="1355" y="1084"/>
                    </a:lnTo>
                    <a:lnTo>
                      <a:pt x="1393" y="1107"/>
                    </a:lnTo>
                    <a:lnTo>
                      <a:pt x="1384" y="1119"/>
                    </a:lnTo>
                    <a:lnTo>
                      <a:pt x="1400" y="1103"/>
                    </a:lnTo>
                    <a:lnTo>
                      <a:pt x="1379" y="1076"/>
                    </a:lnTo>
                    <a:lnTo>
                      <a:pt x="1394" y="1066"/>
                    </a:lnTo>
                    <a:lnTo>
                      <a:pt x="1388" y="1061"/>
                    </a:lnTo>
                    <a:lnTo>
                      <a:pt x="1384" y="1057"/>
                    </a:lnTo>
                    <a:lnTo>
                      <a:pt x="1352" y="1049"/>
                    </a:lnTo>
                    <a:lnTo>
                      <a:pt x="1384" y="1048"/>
                    </a:lnTo>
                    <a:lnTo>
                      <a:pt x="1461" y="1042"/>
                    </a:lnTo>
                    <a:lnTo>
                      <a:pt x="1472" y="1019"/>
                    </a:lnTo>
                    <a:lnTo>
                      <a:pt x="1469" y="1045"/>
                    </a:lnTo>
                    <a:lnTo>
                      <a:pt x="1493" y="1042"/>
                    </a:lnTo>
                    <a:lnTo>
                      <a:pt x="1515" y="1033"/>
                    </a:lnTo>
                    <a:lnTo>
                      <a:pt x="1506" y="1040"/>
                    </a:lnTo>
                    <a:lnTo>
                      <a:pt x="1551" y="1037"/>
                    </a:lnTo>
                    <a:lnTo>
                      <a:pt x="1538" y="1037"/>
                    </a:lnTo>
                    <a:lnTo>
                      <a:pt x="1567" y="1046"/>
                    </a:lnTo>
                    <a:lnTo>
                      <a:pt x="1575" y="1046"/>
                    </a:lnTo>
                    <a:lnTo>
                      <a:pt x="1582" y="1060"/>
                    </a:lnTo>
                    <a:lnTo>
                      <a:pt x="1573" y="1052"/>
                    </a:lnTo>
                    <a:lnTo>
                      <a:pt x="1584" y="1078"/>
                    </a:lnTo>
                    <a:lnTo>
                      <a:pt x="1582" y="1078"/>
                    </a:lnTo>
                    <a:lnTo>
                      <a:pt x="1651" y="1055"/>
                    </a:lnTo>
                    <a:lnTo>
                      <a:pt x="1675" y="1091"/>
                    </a:lnTo>
                    <a:lnTo>
                      <a:pt x="1699" y="1127"/>
                    </a:lnTo>
                    <a:lnTo>
                      <a:pt x="1685" y="1190"/>
                    </a:lnTo>
                    <a:lnTo>
                      <a:pt x="1682" y="1179"/>
                    </a:lnTo>
                    <a:lnTo>
                      <a:pt x="1688" y="1188"/>
                    </a:lnTo>
                    <a:lnTo>
                      <a:pt x="1697" y="1175"/>
                    </a:lnTo>
                    <a:lnTo>
                      <a:pt x="1690" y="1209"/>
                    </a:lnTo>
                    <a:lnTo>
                      <a:pt x="1703" y="1230"/>
                    </a:lnTo>
                    <a:lnTo>
                      <a:pt x="1709" y="1233"/>
                    </a:lnTo>
                    <a:lnTo>
                      <a:pt x="1711" y="1251"/>
                    </a:lnTo>
                    <a:lnTo>
                      <a:pt x="1720" y="1242"/>
                    </a:lnTo>
                    <a:lnTo>
                      <a:pt x="1712" y="1254"/>
                    </a:lnTo>
                    <a:lnTo>
                      <a:pt x="1721" y="1286"/>
                    </a:lnTo>
                    <a:lnTo>
                      <a:pt x="1742" y="1324"/>
                    </a:lnTo>
                    <a:lnTo>
                      <a:pt x="1772" y="1318"/>
                    </a:lnTo>
                    <a:lnTo>
                      <a:pt x="1788" y="1273"/>
                    </a:lnTo>
                    <a:lnTo>
                      <a:pt x="1803" y="1228"/>
                    </a:lnTo>
                    <a:lnTo>
                      <a:pt x="1796" y="1182"/>
                    </a:lnTo>
                    <a:lnTo>
                      <a:pt x="1787" y="1134"/>
                    </a:lnTo>
                    <a:lnTo>
                      <a:pt x="1794" y="1178"/>
                    </a:lnTo>
                    <a:lnTo>
                      <a:pt x="1790" y="1133"/>
                    </a:lnTo>
                    <a:lnTo>
                      <a:pt x="1785" y="1090"/>
                    </a:lnTo>
                    <a:lnTo>
                      <a:pt x="1782" y="1045"/>
                    </a:lnTo>
                    <a:lnTo>
                      <a:pt x="1781" y="1000"/>
                    </a:lnTo>
                    <a:lnTo>
                      <a:pt x="1796" y="990"/>
                    </a:lnTo>
                    <a:lnTo>
                      <a:pt x="1797" y="984"/>
                    </a:lnTo>
                    <a:lnTo>
                      <a:pt x="1817" y="957"/>
                    </a:lnTo>
                    <a:lnTo>
                      <a:pt x="1832" y="931"/>
                    </a:lnTo>
                    <a:lnTo>
                      <a:pt x="1835" y="928"/>
                    </a:lnTo>
                    <a:lnTo>
                      <a:pt x="1848" y="924"/>
                    </a:lnTo>
                    <a:lnTo>
                      <a:pt x="1914" y="879"/>
                    </a:lnTo>
                    <a:lnTo>
                      <a:pt x="1920" y="878"/>
                    </a:lnTo>
                    <a:lnTo>
                      <a:pt x="1966" y="845"/>
                    </a:lnTo>
                    <a:lnTo>
                      <a:pt x="1987" y="837"/>
                    </a:lnTo>
                    <a:lnTo>
                      <a:pt x="2020" y="806"/>
                    </a:lnTo>
                    <a:lnTo>
                      <a:pt x="2076" y="785"/>
                    </a:lnTo>
                    <a:lnTo>
                      <a:pt x="2042" y="776"/>
                    </a:lnTo>
                    <a:lnTo>
                      <a:pt x="2064" y="778"/>
                    </a:lnTo>
                    <a:lnTo>
                      <a:pt x="2070" y="767"/>
                    </a:lnTo>
                    <a:lnTo>
                      <a:pt x="2050" y="754"/>
                    </a:lnTo>
                    <a:lnTo>
                      <a:pt x="2099" y="757"/>
                    </a:lnTo>
                    <a:lnTo>
                      <a:pt x="2112" y="733"/>
                    </a:lnTo>
                    <a:lnTo>
                      <a:pt x="2099" y="740"/>
                    </a:lnTo>
                    <a:lnTo>
                      <a:pt x="2087" y="730"/>
                    </a:lnTo>
                    <a:lnTo>
                      <a:pt x="2072" y="721"/>
                    </a:lnTo>
                    <a:lnTo>
                      <a:pt x="2073" y="719"/>
                    </a:lnTo>
                    <a:lnTo>
                      <a:pt x="2091" y="722"/>
                    </a:lnTo>
                    <a:lnTo>
                      <a:pt x="2106" y="718"/>
                    </a:lnTo>
                    <a:lnTo>
                      <a:pt x="2115" y="725"/>
                    </a:lnTo>
                    <a:lnTo>
                      <a:pt x="2120" y="690"/>
                    </a:lnTo>
                    <a:lnTo>
                      <a:pt x="2124" y="740"/>
                    </a:lnTo>
                    <a:lnTo>
                      <a:pt x="2108" y="675"/>
                    </a:lnTo>
                    <a:lnTo>
                      <a:pt x="2091" y="670"/>
                    </a:lnTo>
                    <a:lnTo>
                      <a:pt x="2076" y="655"/>
                    </a:lnTo>
                    <a:lnTo>
                      <a:pt x="2106" y="669"/>
                    </a:lnTo>
                    <a:lnTo>
                      <a:pt x="2094" y="645"/>
                    </a:lnTo>
                    <a:lnTo>
                      <a:pt x="2114" y="657"/>
                    </a:lnTo>
                    <a:lnTo>
                      <a:pt x="2091" y="612"/>
                    </a:lnTo>
                    <a:lnTo>
                      <a:pt x="2118" y="633"/>
                    </a:lnTo>
                    <a:lnTo>
                      <a:pt x="2096" y="597"/>
                    </a:lnTo>
                    <a:lnTo>
                      <a:pt x="2084" y="597"/>
                    </a:lnTo>
                    <a:lnTo>
                      <a:pt x="2103" y="575"/>
                    </a:lnTo>
                    <a:lnTo>
                      <a:pt x="2096" y="594"/>
                    </a:lnTo>
                    <a:lnTo>
                      <a:pt x="2124" y="609"/>
                    </a:lnTo>
                    <a:lnTo>
                      <a:pt x="2115" y="581"/>
                    </a:lnTo>
                    <a:lnTo>
                      <a:pt x="2126" y="599"/>
                    </a:lnTo>
                    <a:lnTo>
                      <a:pt x="2133" y="551"/>
                    </a:lnTo>
                    <a:lnTo>
                      <a:pt x="2163" y="537"/>
                    </a:lnTo>
                    <a:lnTo>
                      <a:pt x="2144" y="569"/>
                    </a:lnTo>
                    <a:lnTo>
                      <a:pt x="2139" y="582"/>
                    </a:lnTo>
                    <a:lnTo>
                      <a:pt x="2132" y="597"/>
                    </a:lnTo>
                    <a:lnTo>
                      <a:pt x="2148" y="606"/>
                    </a:lnTo>
                    <a:lnTo>
                      <a:pt x="2141" y="621"/>
                    </a:lnTo>
                    <a:lnTo>
                      <a:pt x="2144" y="630"/>
                    </a:lnTo>
                    <a:lnTo>
                      <a:pt x="2135" y="640"/>
                    </a:lnTo>
                    <a:lnTo>
                      <a:pt x="2124" y="658"/>
                    </a:lnTo>
                    <a:lnTo>
                      <a:pt x="2182" y="597"/>
                    </a:lnTo>
                    <a:lnTo>
                      <a:pt x="2178" y="537"/>
                    </a:lnTo>
                    <a:lnTo>
                      <a:pt x="2205" y="514"/>
                    </a:lnTo>
                    <a:lnTo>
                      <a:pt x="2182" y="530"/>
                    </a:lnTo>
                    <a:lnTo>
                      <a:pt x="2199" y="551"/>
                    </a:lnTo>
                    <a:lnTo>
                      <a:pt x="2197" y="567"/>
                    </a:lnTo>
                    <a:lnTo>
                      <a:pt x="2253" y="514"/>
                    </a:lnTo>
                    <a:lnTo>
                      <a:pt x="2251" y="521"/>
                    </a:lnTo>
                    <a:lnTo>
                      <a:pt x="2261" y="484"/>
                    </a:lnTo>
                    <a:lnTo>
                      <a:pt x="2282" y="445"/>
                    </a:lnTo>
                    <a:lnTo>
                      <a:pt x="2276" y="461"/>
                    </a:lnTo>
                    <a:lnTo>
                      <a:pt x="2294" y="452"/>
                    </a:lnTo>
                    <a:lnTo>
                      <a:pt x="2344" y="443"/>
                    </a:lnTo>
                    <a:lnTo>
                      <a:pt x="2393" y="433"/>
                    </a:lnTo>
                    <a:lnTo>
                      <a:pt x="2402" y="417"/>
                    </a:lnTo>
                    <a:lnTo>
                      <a:pt x="2411" y="418"/>
                    </a:lnTo>
                    <a:lnTo>
                      <a:pt x="2412" y="420"/>
                    </a:lnTo>
                    <a:lnTo>
                      <a:pt x="2430" y="428"/>
                    </a:lnTo>
                    <a:lnTo>
                      <a:pt x="2441" y="431"/>
                    </a:lnTo>
                    <a:lnTo>
                      <a:pt x="2469" y="418"/>
                    </a:lnTo>
                    <a:lnTo>
                      <a:pt x="2467" y="396"/>
                    </a:lnTo>
                    <a:lnTo>
                      <a:pt x="2469" y="409"/>
                    </a:lnTo>
                    <a:lnTo>
                      <a:pt x="2444" y="400"/>
                    </a:lnTo>
                    <a:lnTo>
                      <a:pt x="2448" y="369"/>
                    </a:lnTo>
                    <a:lnTo>
                      <a:pt x="2450" y="360"/>
                    </a:lnTo>
                    <a:lnTo>
                      <a:pt x="2502" y="303"/>
                    </a:lnTo>
                    <a:lnTo>
                      <a:pt x="2517" y="294"/>
                    </a:lnTo>
                    <a:lnTo>
                      <a:pt x="2524" y="299"/>
                    </a:lnTo>
                    <a:lnTo>
                      <a:pt x="2566" y="263"/>
                    </a:lnTo>
                    <a:lnTo>
                      <a:pt x="2566" y="267"/>
                    </a:lnTo>
                    <a:lnTo>
                      <a:pt x="2578" y="266"/>
                    </a:lnTo>
                    <a:lnTo>
                      <a:pt x="2599" y="270"/>
                    </a:lnTo>
                    <a:lnTo>
                      <a:pt x="2654" y="245"/>
                    </a:lnTo>
                    <a:close/>
                  </a:path>
                </a:pathLst>
              </a:custGeom>
              <a:solidFill>
                <a:srgbClr val="FF8080"/>
              </a:solidFill>
              <a:ln w="0" cap="flat" cmpd="sng">
                <a:noFill/>
                <a:prstDash val="solid"/>
                <a:round/>
                <a:headEnd type="none" w="med" len="med"/>
                <a:tailEnd type="none" w="med" len="med"/>
              </a:ln>
            </p:spPr>
            <p:txBody>
              <a:bodyPr/>
              <a:lstStyle/>
              <a:p>
                <a:endParaRPr lang="en-US" sz="2200" dirty="0">
                  <a:cs typeface="Calibri" pitchFamily="34" charset="0"/>
                </a:endParaRPr>
              </a:p>
            </p:txBody>
          </p:sp>
          <p:sp>
            <p:nvSpPr>
              <p:cNvPr id="416" name="Freeform 402"/>
              <p:cNvSpPr>
                <a:spLocks noChangeAspect="1"/>
              </p:cNvSpPr>
              <p:nvPr/>
            </p:nvSpPr>
            <p:spPr bwMode="auto">
              <a:xfrm>
                <a:off x="119" y="1335"/>
                <a:ext cx="637" cy="305"/>
              </a:xfrm>
              <a:custGeom>
                <a:avLst/>
                <a:gdLst>
                  <a:gd name="T0" fmla="*/ 0 w 1693"/>
                  <a:gd name="T1" fmla="*/ 0 h 811"/>
                  <a:gd name="T2" fmla="*/ 0 w 1693"/>
                  <a:gd name="T3" fmla="*/ 0 h 811"/>
                  <a:gd name="T4" fmla="*/ 0 w 1693"/>
                  <a:gd name="T5" fmla="*/ 0 h 811"/>
                  <a:gd name="T6" fmla="*/ 0 w 1693"/>
                  <a:gd name="T7" fmla="*/ 0 h 811"/>
                  <a:gd name="T8" fmla="*/ 0 w 1693"/>
                  <a:gd name="T9" fmla="*/ 0 h 811"/>
                  <a:gd name="T10" fmla="*/ 0 w 1693"/>
                  <a:gd name="T11" fmla="*/ 0 h 811"/>
                  <a:gd name="T12" fmla="*/ 0 w 1693"/>
                  <a:gd name="T13" fmla="*/ 0 h 811"/>
                  <a:gd name="T14" fmla="*/ 0 w 1693"/>
                  <a:gd name="T15" fmla="*/ 0 h 811"/>
                  <a:gd name="T16" fmla="*/ 0 w 1693"/>
                  <a:gd name="T17" fmla="*/ 0 h 811"/>
                  <a:gd name="T18" fmla="*/ 0 w 1693"/>
                  <a:gd name="T19" fmla="*/ 0 h 811"/>
                  <a:gd name="T20" fmla="*/ 0 w 1693"/>
                  <a:gd name="T21" fmla="*/ 0 h 811"/>
                  <a:gd name="T22" fmla="*/ 0 w 1693"/>
                  <a:gd name="T23" fmla="*/ 0 h 811"/>
                  <a:gd name="T24" fmla="*/ 0 w 1693"/>
                  <a:gd name="T25" fmla="*/ 0 h 811"/>
                  <a:gd name="T26" fmla="*/ 0 w 1693"/>
                  <a:gd name="T27" fmla="*/ 0 h 811"/>
                  <a:gd name="T28" fmla="*/ 0 w 1693"/>
                  <a:gd name="T29" fmla="*/ 0 h 811"/>
                  <a:gd name="T30" fmla="*/ 0 w 1693"/>
                  <a:gd name="T31" fmla="*/ 0 h 811"/>
                  <a:gd name="T32" fmla="*/ 0 w 1693"/>
                  <a:gd name="T33" fmla="*/ 0 h 811"/>
                  <a:gd name="T34" fmla="*/ 0 w 1693"/>
                  <a:gd name="T35" fmla="*/ 0 h 811"/>
                  <a:gd name="T36" fmla="*/ 0 w 1693"/>
                  <a:gd name="T37" fmla="*/ 0 h 811"/>
                  <a:gd name="T38" fmla="*/ 0 w 1693"/>
                  <a:gd name="T39" fmla="*/ 0 h 811"/>
                  <a:gd name="T40" fmla="*/ 0 w 1693"/>
                  <a:gd name="T41" fmla="*/ 0 h 811"/>
                  <a:gd name="T42" fmla="*/ 0 w 1693"/>
                  <a:gd name="T43" fmla="*/ 0 h 811"/>
                  <a:gd name="T44" fmla="*/ 0 w 1693"/>
                  <a:gd name="T45" fmla="*/ 0 h 811"/>
                  <a:gd name="T46" fmla="*/ 0 w 1693"/>
                  <a:gd name="T47" fmla="*/ 0 h 811"/>
                  <a:gd name="T48" fmla="*/ 0 w 1693"/>
                  <a:gd name="T49" fmla="*/ 0 h 811"/>
                  <a:gd name="T50" fmla="*/ 0 w 1693"/>
                  <a:gd name="T51" fmla="*/ 0 h 811"/>
                  <a:gd name="T52" fmla="*/ 0 w 1693"/>
                  <a:gd name="T53" fmla="*/ 0 h 811"/>
                  <a:gd name="T54" fmla="*/ 0 w 1693"/>
                  <a:gd name="T55" fmla="*/ 0 h 811"/>
                  <a:gd name="T56" fmla="*/ 0 w 1693"/>
                  <a:gd name="T57" fmla="*/ 0 h 811"/>
                  <a:gd name="T58" fmla="*/ 0 w 1693"/>
                  <a:gd name="T59" fmla="*/ 0 h 811"/>
                  <a:gd name="T60" fmla="*/ 0 w 1693"/>
                  <a:gd name="T61" fmla="*/ 0 h 811"/>
                  <a:gd name="T62" fmla="*/ 0 w 1693"/>
                  <a:gd name="T63" fmla="*/ 0 h 811"/>
                  <a:gd name="T64" fmla="*/ 0 w 1693"/>
                  <a:gd name="T65" fmla="*/ 0 h 811"/>
                  <a:gd name="T66" fmla="*/ 0 w 1693"/>
                  <a:gd name="T67" fmla="*/ 0 h 811"/>
                  <a:gd name="T68" fmla="*/ 0 w 1693"/>
                  <a:gd name="T69" fmla="*/ 0 h 811"/>
                  <a:gd name="T70" fmla="*/ 0 w 1693"/>
                  <a:gd name="T71" fmla="*/ 0 h 811"/>
                  <a:gd name="T72" fmla="*/ 0 w 1693"/>
                  <a:gd name="T73" fmla="*/ 0 h 811"/>
                  <a:gd name="T74" fmla="*/ 0 w 1693"/>
                  <a:gd name="T75" fmla="*/ 0 h 811"/>
                  <a:gd name="T76" fmla="*/ 0 w 1693"/>
                  <a:gd name="T77" fmla="*/ 0 h 811"/>
                  <a:gd name="T78" fmla="*/ 0 w 1693"/>
                  <a:gd name="T79" fmla="*/ 0 h 811"/>
                  <a:gd name="T80" fmla="*/ 0 w 1693"/>
                  <a:gd name="T81" fmla="*/ 0 h 811"/>
                  <a:gd name="T82" fmla="*/ 0 w 1693"/>
                  <a:gd name="T83" fmla="*/ 0 h 811"/>
                  <a:gd name="T84" fmla="*/ 0 w 1693"/>
                  <a:gd name="T85" fmla="*/ 0 h 811"/>
                  <a:gd name="T86" fmla="*/ 0 w 1693"/>
                  <a:gd name="T87" fmla="*/ 0 h 811"/>
                  <a:gd name="T88" fmla="*/ 0 w 1693"/>
                  <a:gd name="T89" fmla="*/ 0 h 811"/>
                  <a:gd name="T90" fmla="*/ 0 w 1693"/>
                  <a:gd name="T91" fmla="*/ 0 h 811"/>
                  <a:gd name="T92" fmla="*/ 0 w 1693"/>
                  <a:gd name="T93" fmla="*/ 0 h 811"/>
                  <a:gd name="T94" fmla="*/ 0 w 1693"/>
                  <a:gd name="T95" fmla="*/ 0 h 811"/>
                  <a:gd name="T96" fmla="*/ 0 w 1693"/>
                  <a:gd name="T97" fmla="*/ 0 h 811"/>
                  <a:gd name="T98" fmla="*/ 0 w 1693"/>
                  <a:gd name="T99" fmla="*/ 0 h 811"/>
                  <a:gd name="T100" fmla="*/ 0 w 1693"/>
                  <a:gd name="T101" fmla="*/ 0 h 811"/>
                  <a:gd name="T102" fmla="*/ 0 w 1693"/>
                  <a:gd name="T103" fmla="*/ 0 h 811"/>
                  <a:gd name="T104" fmla="*/ 0 w 1693"/>
                  <a:gd name="T105" fmla="*/ 0 h 811"/>
                  <a:gd name="T106" fmla="*/ 0 w 1693"/>
                  <a:gd name="T107" fmla="*/ 0 h 811"/>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1693"/>
                  <a:gd name="T163" fmla="*/ 0 h 811"/>
                  <a:gd name="T164" fmla="*/ 1693 w 1693"/>
                  <a:gd name="T165" fmla="*/ 811 h 811"/>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1693" h="811">
                    <a:moveTo>
                      <a:pt x="1374" y="787"/>
                    </a:moveTo>
                    <a:lnTo>
                      <a:pt x="1402" y="754"/>
                    </a:lnTo>
                    <a:lnTo>
                      <a:pt x="1381" y="730"/>
                    </a:lnTo>
                    <a:lnTo>
                      <a:pt x="1362" y="705"/>
                    </a:lnTo>
                    <a:lnTo>
                      <a:pt x="1371" y="657"/>
                    </a:lnTo>
                    <a:lnTo>
                      <a:pt x="1381" y="609"/>
                    </a:lnTo>
                    <a:lnTo>
                      <a:pt x="1368" y="554"/>
                    </a:lnTo>
                    <a:lnTo>
                      <a:pt x="1312" y="572"/>
                    </a:lnTo>
                    <a:lnTo>
                      <a:pt x="1283" y="588"/>
                    </a:lnTo>
                    <a:lnTo>
                      <a:pt x="1247" y="600"/>
                    </a:lnTo>
                    <a:lnTo>
                      <a:pt x="1247" y="550"/>
                    </a:lnTo>
                    <a:lnTo>
                      <a:pt x="1236" y="541"/>
                    </a:lnTo>
                    <a:lnTo>
                      <a:pt x="1256" y="527"/>
                    </a:lnTo>
                    <a:lnTo>
                      <a:pt x="1178" y="530"/>
                    </a:lnTo>
                    <a:lnTo>
                      <a:pt x="1241" y="472"/>
                    </a:lnTo>
                    <a:lnTo>
                      <a:pt x="1302" y="414"/>
                    </a:lnTo>
                    <a:lnTo>
                      <a:pt x="1365" y="356"/>
                    </a:lnTo>
                    <a:lnTo>
                      <a:pt x="1427" y="297"/>
                    </a:lnTo>
                    <a:lnTo>
                      <a:pt x="1495" y="242"/>
                    </a:lnTo>
                    <a:lnTo>
                      <a:pt x="1560" y="187"/>
                    </a:lnTo>
                    <a:lnTo>
                      <a:pt x="1626" y="132"/>
                    </a:lnTo>
                    <a:lnTo>
                      <a:pt x="1693" y="75"/>
                    </a:lnTo>
                    <a:lnTo>
                      <a:pt x="1611" y="56"/>
                    </a:lnTo>
                    <a:lnTo>
                      <a:pt x="1535" y="48"/>
                    </a:lnTo>
                    <a:lnTo>
                      <a:pt x="1460" y="41"/>
                    </a:lnTo>
                    <a:lnTo>
                      <a:pt x="1362" y="33"/>
                    </a:lnTo>
                    <a:lnTo>
                      <a:pt x="1356" y="27"/>
                    </a:lnTo>
                    <a:lnTo>
                      <a:pt x="1320" y="20"/>
                    </a:lnTo>
                    <a:lnTo>
                      <a:pt x="1296" y="18"/>
                    </a:lnTo>
                    <a:lnTo>
                      <a:pt x="1286" y="12"/>
                    </a:lnTo>
                    <a:lnTo>
                      <a:pt x="1248" y="18"/>
                    </a:lnTo>
                    <a:lnTo>
                      <a:pt x="1272" y="5"/>
                    </a:lnTo>
                    <a:lnTo>
                      <a:pt x="1248" y="0"/>
                    </a:lnTo>
                    <a:lnTo>
                      <a:pt x="1147" y="24"/>
                    </a:lnTo>
                    <a:lnTo>
                      <a:pt x="1127" y="21"/>
                    </a:lnTo>
                    <a:lnTo>
                      <a:pt x="1093" y="30"/>
                    </a:lnTo>
                    <a:lnTo>
                      <a:pt x="1089" y="38"/>
                    </a:lnTo>
                    <a:lnTo>
                      <a:pt x="1068" y="50"/>
                    </a:lnTo>
                    <a:lnTo>
                      <a:pt x="1081" y="33"/>
                    </a:lnTo>
                    <a:lnTo>
                      <a:pt x="998" y="48"/>
                    </a:lnTo>
                    <a:lnTo>
                      <a:pt x="909" y="80"/>
                    </a:lnTo>
                    <a:lnTo>
                      <a:pt x="824" y="109"/>
                    </a:lnTo>
                    <a:lnTo>
                      <a:pt x="751" y="112"/>
                    </a:lnTo>
                    <a:lnTo>
                      <a:pt x="706" y="136"/>
                    </a:lnTo>
                    <a:lnTo>
                      <a:pt x="738" y="184"/>
                    </a:lnTo>
                    <a:lnTo>
                      <a:pt x="724" y="196"/>
                    </a:lnTo>
                    <a:lnTo>
                      <a:pt x="786" y="205"/>
                    </a:lnTo>
                    <a:lnTo>
                      <a:pt x="768" y="223"/>
                    </a:lnTo>
                    <a:lnTo>
                      <a:pt x="814" y="224"/>
                    </a:lnTo>
                    <a:lnTo>
                      <a:pt x="754" y="223"/>
                    </a:lnTo>
                    <a:lnTo>
                      <a:pt x="751" y="206"/>
                    </a:lnTo>
                    <a:lnTo>
                      <a:pt x="742" y="232"/>
                    </a:lnTo>
                    <a:lnTo>
                      <a:pt x="759" y="242"/>
                    </a:lnTo>
                    <a:lnTo>
                      <a:pt x="730" y="245"/>
                    </a:lnTo>
                    <a:lnTo>
                      <a:pt x="648" y="239"/>
                    </a:lnTo>
                    <a:lnTo>
                      <a:pt x="684" y="220"/>
                    </a:lnTo>
                    <a:lnTo>
                      <a:pt x="587" y="239"/>
                    </a:lnTo>
                    <a:lnTo>
                      <a:pt x="465" y="269"/>
                    </a:lnTo>
                    <a:lnTo>
                      <a:pt x="506" y="284"/>
                    </a:lnTo>
                    <a:lnTo>
                      <a:pt x="478" y="287"/>
                    </a:lnTo>
                    <a:lnTo>
                      <a:pt x="471" y="318"/>
                    </a:lnTo>
                    <a:lnTo>
                      <a:pt x="575" y="318"/>
                    </a:lnTo>
                    <a:lnTo>
                      <a:pt x="589" y="327"/>
                    </a:lnTo>
                    <a:lnTo>
                      <a:pt x="677" y="300"/>
                    </a:lnTo>
                    <a:lnTo>
                      <a:pt x="657" y="320"/>
                    </a:lnTo>
                    <a:lnTo>
                      <a:pt x="641" y="326"/>
                    </a:lnTo>
                    <a:lnTo>
                      <a:pt x="621" y="357"/>
                    </a:lnTo>
                    <a:lnTo>
                      <a:pt x="556" y="372"/>
                    </a:lnTo>
                    <a:lnTo>
                      <a:pt x="460" y="394"/>
                    </a:lnTo>
                    <a:lnTo>
                      <a:pt x="475" y="385"/>
                    </a:lnTo>
                    <a:lnTo>
                      <a:pt x="442" y="393"/>
                    </a:lnTo>
                    <a:lnTo>
                      <a:pt x="398" y="414"/>
                    </a:lnTo>
                    <a:lnTo>
                      <a:pt x="403" y="414"/>
                    </a:lnTo>
                    <a:lnTo>
                      <a:pt x="386" y="421"/>
                    </a:lnTo>
                    <a:lnTo>
                      <a:pt x="318" y="450"/>
                    </a:lnTo>
                    <a:lnTo>
                      <a:pt x="298" y="454"/>
                    </a:lnTo>
                    <a:lnTo>
                      <a:pt x="302" y="460"/>
                    </a:lnTo>
                    <a:lnTo>
                      <a:pt x="278" y="468"/>
                    </a:lnTo>
                    <a:lnTo>
                      <a:pt x="286" y="485"/>
                    </a:lnTo>
                    <a:lnTo>
                      <a:pt x="332" y="468"/>
                    </a:lnTo>
                    <a:lnTo>
                      <a:pt x="289" y="488"/>
                    </a:lnTo>
                    <a:lnTo>
                      <a:pt x="290" y="494"/>
                    </a:lnTo>
                    <a:lnTo>
                      <a:pt x="338" y="500"/>
                    </a:lnTo>
                    <a:lnTo>
                      <a:pt x="320" y="502"/>
                    </a:lnTo>
                    <a:lnTo>
                      <a:pt x="329" y="511"/>
                    </a:lnTo>
                    <a:lnTo>
                      <a:pt x="299" y="511"/>
                    </a:lnTo>
                    <a:lnTo>
                      <a:pt x="283" y="503"/>
                    </a:lnTo>
                    <a:lnTo>
                      <a:pt x="250" y="520"/>
                    </a:lnTo>
                    <a:lnTo>
                      <a:pt x="266" y="554"/>
                    </a:lnTo>
                    <a:lnTo>
                      <a:pt x="336" y="535"/>
                    </a:lnTo>
                    <a:lnTo>
                      <a:pt x="380" y="512"/>
                    </a:lnTo>
                    <a:lnTo>
                      <a:pt x="335" y="544"/>
                    </a:lnTo>
                    <a:lnTo>
                      <a:pt x="309" y="576"/>
                    </a:lnTo>
                    <a:lnTo>
                      <a:pt x="295" y="591"/>
                    </a:lnTo>
                    <a:lnTo>
                      <a:pt x="295" y="593"/>
                    </a:lnTo>
                    <a:lnTo>
                      <a:pt x="269" y="614"/>
                    </a:lnTo>
                    <a:lnTo>
                      <a:pt x="353" y="600"/>
                    </a:lnTo>
                    <a:lnTo>
                      <a:pt x="374" y="603"/>
                    </a:lnTo>
                    <a:lnTo>
                      <a:pt x="374" y="627"/>
                    </a:lnTo>
                    <a:lnTo>
                      <a:pt x="423" y="594"/>
                    </a:lnTo>
                    <a:lnTo>
                      <a:pt x="438" y="596"/>
                    </a:lnTo>
                    <a:lnTo>
                      <a:pt x="409" y="606"/>
                    </a:lnTo>
                    <a:lnTo>
                      <a:pt x="412" y="617"/>
                    </a:lnTo>
                    <a:lnTo>
                      <a:pt x="487" y="596"/>
                    </a:lnTo>
                    <a:lnTo>
                      <a:pt x="420" y="636"/>
                    </a:lnTo>
                    <a:lnTo>
                      <a:pt x="430" y="638"/>
                    </a:lnTo>
                    <a:lnTo>
                      <a:pt x="421" y="638"/>
                    </a:lnTo>
                    <a:lnTo>
                      <a:pt x="381" y="668"/>
                    </a:lnTo>
                    <a:lnTo>
                      <a:pt x="359" y="673"/>
                    </a:lnTo>
                    <a:lnTo>
                      <a:pt x="292" y="711"/>
                    </a:lnTo>
                    <a:lnTo>
                      <a:pt x="184" y="742"/>
                    </a:lnTo>
                    <a:lnTo>
                      <a:pt x="174" y="759"/>
                    </a:lnTo>
                    <a:lnTo>
                      <a:pt x="157" y="759"/>
                    </a:lnTo>
                    <a:lnTo>
                      <a:pt x="148" y="766"/>
                    </a:lnTo>
                    <a:lnTo>
                      <a:pt x="148" y="756"/>
                    </a:lnTo>
                    <a:lnTo>
                      <a:pt x="114" y="756"/>
                    </a:lnTo>
                    <a:lnTo>
                      <a:pt x="0" y="805"/>
                    </a:lnTo>
                    <a:lnTo>
                      <a:pt x="6" y="800"/>
                    </a:lnTo>
                    <a:lnTo>
                      <a:pt x="15" y="805"/>
                    </a:lnTo>
                    <a:lnTo>
                      <a:pt x="39" y="793"/>
                    </a:lnTo>
                    <a:lnTo>
                      <a:pt x="45" y="799"/>
                    </a:lnTo>
                    <a:lnTo>
                      <a:pt x="96" y="775"/>
                    </a:lnTo>
                    <a:lnTo>
                      <a:pt x="121" y="773"/>
                    </a:lnTo>
                    <a:lnTo>
                      <a:pt x="103" y="776"/>
                    </a:lnTo>
                    <a:lnTo>
                      <a:pt x="156" y="767"/>
                    </a:lnTo>
                    <a:lnTo>
                      <a:pt x="192" y="766"/>
                    </a:lnTo>
                    <a:lnTo>
                      <a:pt x="200" y="762"/>
                    </a:lnTo>
                    <a:lnTo>
                      <a:pt x="248" y="750"/>
                    </a:lnTo>
                    <a:lnTo>
                      <a:pt x="263" y="745"/>
                    </a:lnTo>
                    <a:lnTo>
                      <a:pt x="274" y="735"/>
                    </a:lnTo>
                    <a:lnTo>
                      <a:pt x="405" y="687"/>
                    </a:lnTo>
                    <a:lnTo>
                      <a:pt x="517" y="647"/>
                    </a:lnTo>
                    <a:lnTo>
                      <a:pt x="618" y="603"/>
                    </a:lnTo>
                    <a:lnTo>
                      <a:pt x="596" y="590"/>
                    </a:lnTo>
                    <a:lnTo>
                      <a:pt x="683" y="553"/>
                    </a:lnTo>
                    <a:lnTo>
                      <a:pt x="701" y="548"/>
                    </a:lnTo>
                    <a:lnTo>
                      <a:pt x="714" y="532"/>
                    </a:lnTo>
                    <a:lnTo>
                      <a:pt x="789" y="503"/>
                    </a:lnTo>
                    <a:lnTo>
                      <a:pt x="863" y="481"/>
                    </a:lnTo>
                    <a:lnTo>
                      <a:pt x="914" y="471"/>
                    </a:lnTo>
                    <a:lnTo>
                      <a:pt x="881" y="485"/>
                    </a:lnTo>
                    <a:lnTo>
                      <a:pt x="890" y="497"/>
                    </a:lnTo>
                    <a:lnTo>
                      <a:pt x="872" y="496"/>
                    </a:lnTo>
                    <a:lnTo>
                      <a:pt x="796" y="509"/>
                    </a:lnTo>
                    <a:lnTo>
                      <a:pt x="726" y="560"/>
                    </a:lnTo>
                    <a:lnTo>
                      <a:pt x="760" y="556"/>
                    </a:lnTo>
                    <a:lnTo>
                      <a:pt x="705" y="578"/>
                    </a:lnTo>
                    <a:lnTo>
                      <a:pt x="732" y="582"/>
                    </a:lnTo>
                    <a:lnTo>
                      <a:pt x="787" y="559"/>
                    </a:lnTo>
                    <a:lnTo>
                      <a:pt x="771" y="571"/>
                    </a:lnTo>
                    <a:lnTo>
                      <a:pt x="790" y="560"/>
                    </a:lnTo>
                    <a:lnTo>
                      <a:pt x="802" y="560"/>
                    </a:lnTo>
                    <a:lnTo>
                      <a:pt x="809" y="553"/>
                    </a:lnTo>
                    <a:lnTo>
                      <a:pt x="811" y="557"/>
                    </a:lnTo>
                    <a:lnTo>
                      <a:pt x="836" y="544"/>
                    </a:lnTo>
                    <a:lnTo>
                      <a:pt x="860" y="547"/>
                    </a:lnTo>
                    <a:lnTo>
                      <a:pt x="908" y="524"/>
                    </a:lnTo>
                    <a:lnTo>
                      <a:pt x="902" y="520"/>
                    </a:lnTo>
                    <a:lnTo>
                      <a:pt x="917" y="512"/>
                    </a:lnTo>
                    <a:lnTo>
                      <a:pt x="906" y="508"/>
                    </a:lnTo>
                    <a:lnTo>
                      <a:pt x="930" y="499"/>
                    </a:lnTo>
                    <a:lnTo>
                      <a:pt x="972" y="481"/>
                    </a:lnTo>
                    <a:lnTo>
                      <a:pt x="939" y="497"/>
                    </a:lnTo>
                    <a:lnTo>
                      <a:pt x="960" y="494"/>
                    </a:lnTo>
                    <a:lnTo>
                      <a:pt x="957" y="500"/>
                    </a:lnTo>
                    <a:lnTo>
                      <a:pt x="1018" y="488"/>
                    </a:lnTo>
                    <a:lnTo>
                      <a:pt x="1001" y="491"/>
                    </a:lnTo>
                    <a:lnTo>
                      <a:pt x="998" y="502"/>
                    </a:lnTo>
                    <a:lnTo>
                      <a:pt x="989" y="506"/>
                    </a:lnTo>
                    <a:lnTo>
                      <a:pt x="1006" y="508"/>
                    </a:lnTo>
                    <a:lnTo>
                      <a:pt x="1008" y="509"/>
                    </a:lnTo>
                    <a:lnTo>
                      <a:pt x="995" y="521"/>
                    </a:lnTo>
                    <a:lnTo>
                      <a:pt x="1009" y="527"/>
                    </a:lnTo>
                    <a:lnTo>
                      <a:pt x="1050" y="512"/>
                    </a:lnTo>
                    <a:lnTo>
                      <a:pt x="1033" y="524"/>
                    </a:lnTo>
                    <a:lnTo>
                      <a:pt x="1045" y="538"/>
                    </a:lnTo>
                    <a:lnTo>
                      <a:pt x="1099" y="541"/>
                    </a:lnTo>
                    <a:lnTo>
                      <a:pt x="1151" y="544"/>
                    </a:lnTo>
                    <a:lnTo>
                      <a:pt x="1154" y="557"/>
                    </a:lnTo>
                    <a:lnTo>
                      <a:pt x="1209" y="548"/>
                    </a:lnTo>
                    <a:lnTo>
                      <a:pt x="1232" y="554"/>
                    </a:lnTo>
                    <a:lnTo>
                      <a:pt x="1212" y="562"/>
                    </a:lnTo>
                    <a:lnTo>
                      <a:pt x="1221" y="548"/>
                    </a:lnTo>
                    <a:lnTo>
                      <a:pt x="1198" y="565"/>
                    </a:lnTo>
                    <a:lnTo>
                      <a:pt x="1224" y="599"/>
                    </a:lnTo>
                    <a:lnTo>
                      <a:pt x="1251" y="633"/>
                    </a:lnTo>
                    <a:lnTo>
                      <a:pt x="1272" y="630"/>
                    </a:lnTo>
                    <a:lnTo>
                      <a:pt x="1263" y="600"/>
                    </a:lnTo>
                    <a:lnTo>
                      <a:pt x="1281" y="605"/>
                    </a:lnTo>
                    <a:lnTo>
                      <a:pt x="1301" y="599"/>
                    </a:lnTo>
                    <a:lnTo>
                      <a:pt x="1307" y="600"/>
                    </a:lnTo>
                    <a:lnTo>
                      <a:pt x="1293" y="617"/>
                    </a:lnTo>
                    <a:lnTo>
                      <a:pt x="1295" y="626"/>
                    </a:lnTo>
                    <a:lnTo>
                      <a:pt x="1298" y="635"/>
                    </a:lnTo>
                    <a:lnTo>
                      <a:pt x="1341" y="585"/>
                    </a:lnTo>
                    <a:lnTo>
                      <a:pt x="1333" y="614"/>
                    </a:lnTo>
                    <a:lnTo>
                      <a:pt x="1342" y="638"/>
                    </a:lnTo>
                    <a:lnTo>
                      <a:pt x="1351" y="633"/>
                    </a:lnTo>
                    <a:lnTo>
                      <a:pt x="1354" y="642"/>
                    </a:lnTo>
                    <a:lnTo>
                      <a:pt x="1342" y="650"/>
                    </a:lnTo>
                    <a:lnTo>
                      <a:pt x="1366" y="653"/>
                    </a:lnTo>
                    <a:lnTo>
                      <a:pt x="1353" y="653"/>
                    </a:lnTo>
                    <a:lnTo>
                      <a:pt x="1353" y="668"/>
                    </a:lnTo>
                    <a:lnTo>
                      <a:pt x="1339" y="663"/>
                    </a:lnTo>
                    <a:lnTo>
                      <a:pt x="1342" y="681"/>
                    </a:lnTo>
                    <a:lnTo>
                      <a:pt x="1326" y="684"/>
                    </a:lnTo>
                    <a:lnTo>
                      <a:pt x="1330" y="690"/>
                    </a:lnTo>
                    <a:lnTo>
                      <a:pt x="1338" y="714"/>
                    </a:lnTo>
                    <a:lnTo>
                      <a:pt x="1356" y="739"/>
                    </a:lnTo>
                    <a:lnTo>
                      <a:pt x="1339" y="741"/>
                    </a:lnTo>
                    <a:lnTo>
                      <a:pt x="1298" y="772"/>
                    </a:lnTo>
                    <a:lnTo>
                      <a:pt x="1317" y="764"/>
                    </a:lnTo>
                    <a:lnTo>
                      <a:pt x="1369" y="745"/>
                    </a:lnTo>
                    <a:lnTo>
                      <a:pt x="1338" y="785"/>
                    </a:lnTo>
                    <a:lnTo>
                      <a:pt x="1324" y="791"/>
                    </a:lnTo>
                    <a:lnTo>
                      <a:pt x="1356" y="784"/>
                    </a:lnTo>
                    <a:lnTo>
                      <a:pt x="1333" y="797"/>
                    </a:lnTo>
                    <a:lnTo>
                      <a:pt x="1324" y="811"/>
                    </a:lnTo>
                    <a:lnTo>
                      <a:pt x="1374" y="787"/>
                    </a:lnTo>
                    <a:close/>
                  </a:path>
                </a:pathLst>
              </a:custGeom>
              <a:solidFill>
                <a:srgbClr val="FF8080"/>
              </a:solidFill>
              <a:ln w="0" cap="flat" cmpd="sng">
                <a:noFill/>
                <a:prstDash val="solid"/>
                <a:round/>
                <a:headEnd type="none" w="med" len="med"/>
                <a:tailEnd type="none" w="med" len="med"/>
              </a:ln>
            </p:spPr>
            <p:txBody>
              <a:bodyPr/>
              <a:lstStyle/>
              <a:p>
                <a:endParaRPr lang="en-US" sz="2200" dirty="0">
                  <a:cs typeface="Calibri" pitchFamily="34" charset="0"/>
                </a:endParaRPr>
              </a:p>
            </p:txBody>
          </p:sp>
          <p:sp>
            <p:nvSpPr>
              <p:cNvPr id="417" name="Freeform 403"/>
              <p:cNvSpPr>
                <a:spLocks noChangeAspect="1"/>
              </p:cNvSpPr>
              <p:nvPr/>
            </p:nvSpPr>
            <p:spPr bwMode="auto">
              <a:xfrm>
                <a:off x="298" y="1579"/>
                <a:ext cx="46" cy="24"/>
              </a:xfrm>
              <a:custGeom>
                <a:avLst/>
                <a:gdLst>
                  <a:gd name="T0" fmla="*/ 0 w 123"/>
                  <a:gd name="T1" fmla="*/ 0 h 65"/>
                  <a:gd name="T2" fmla="*/ 0 w 123"/>
                  <a:gd name="T3" fmla="*/ 0 h 65"/>
                  <a:gd name="T4" fmla="*/ 0 w 123"/>
                  <a:gd name="T5" fmla="*/ 0 h 65"/>
                  <a:gd name="T6" fmla="*/ 0 w 123"/>
                  <a:gd name="T7" fmla="*/ 0 h 65"/>
                  <a:gd name="T8" fmla="*/ 0 w 123"/>
                  <a:gd name="T9" fmla="*/ 0 h 65"/>
                  <a:gd name="T10" fmla="*/ 0 w 123"/>
                  <a:gd name="T11" fmla="*/ 0 h 65"/>
                  <a:gd name="T12" fmla="*/ 0 w 123"/>
                  <a:gd name="T13" fmla="*/ 0 h 65"/>
                  <a:gd name="T14" fmla="*/ 0 w 123"/>
                  <a:gd name="T15" fmla="*/ 0 h 65"/>
                  <a:gd name="T16" fmla="*/ 0 w 123"/>
                  <a:gd name="T17" fmla="*/ 0 h 65"/>
                  <a:gd name="T18" fmla="*/ 0 w 123"/>
                  <a:gd name="T19" fmla="*/ 0 h 65"/>
                  <a:gd name="T20" fmla="*/ 0 w 123"/>
                  <a:gd name="T21" fmla="*/ 0 h 65"/>
                  <a:gd name="T22" fmla="*/ 0 w 123"/>
                  <a:gd name="T23" fmla="*/ 0 h 65"/>
                  <a:gd name="T24" fmla="*/ 0 w 123"/>
                  <a:gd name="T25" fmla="*/ 0 h 65"/>
                  <a:gd name="T26" fmla="*/ 0 w 123"/>
                  <a:gd name="T27" fmla="*/ 0 h 65"/>
                  <a:gd name="T28" fmla="*/ 0 w 123"/>
                  <a:gd name="T29" fmla="*/ 0 h 65"/>
                  <a:gd name="T30" fmla="*/ 0 w 123"/>
                  <a:gd name="T31" fmla="*/ 0 h 65"/>
                  <a:gd name="T32" fmla="*/ 0 w 123"/>
                  <a:gd name="T33" fmla="*/ 0 h 65"/>
                  <a:gd name="T34" fmla="*/ 0 w 123"/>
                  <a:gd name="T35" fmla="*/ 0 h 65"/>
                  <a:gd name="T36" fmla="*/ 0 w 123"/>
                  <a:gd name="T37" fmla="*/ 0 h 65"/>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23"/>
                  <a:gd name="T58" fmla="*/ 0 h 65"/>
                  <a:gd name="T59" fmla="*/ 123 w 123"/>
                  <a:gd name="T60" fmla="*/ 65 h 65"/>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23" h="65">
                    <a:moveTo>
                      <a:pt x="123" y="19"/>
                    </a:moveTo>
                    <a:lnTo>
                      <a:pt x="112" y="16"/>
                    </a:lnTo>
                    <a:lnTo>
                      <a:pt x="117" y="6"/>
                    </a:lnTo>
                    <a:lnTo>
                      <a:pt x="111" y="6"/>
                    </a:lnTo>
                    <a:lnTo>
                      <a:pt x="99" y="0"/>
                    </a:lnTo>
                    <a:lnTo>
                      <a:pt x="90" y="12"/>
                    </a:lnTo>
                    <a:lnTo>
                      <a:pt x="78" y="10"/>
                    </a:lnTo>
                    <a:lnTo>
                      <a:pt x="58" y="15"/>
                    </a:lnTo>
                    <a:lnTo>
                      <a:pt x="42" y="37"/>
                    </a:lnTo>
                    <a:lnTo>
                      <a:pt x="40" y="18"/>
                    </a:lnTo>
                    <a:lnTo>
                      <a:pt x="6" y="38"/>
                    </a:lnTo>
                    <a:lnTo>
                      <a:pt x="5" y="55"/>
                    </a:lnTo>
                    <a:lnTo>
                      <a:pt x="11" y="46"/>
                    </a:lnTo>
                    <a:lnTo>
                      <a:pt x="23" y="49"/>
                    </a:lnTo>
                    <a:lnTo>
                      <a:pt x="0" y="65"/>
                    </a:lnTo>
                    <a:lnTo>
                      <a:pt x="27" y="49"/>
                    </a:lnTo>
                    <a:lnTo>
                      <a:pt x="79" y="34"/>
                    </a:lnTo>
                    <a:lnTo>
                      <a:pt x="88" y="28"/>
                    </a:lnTo>
                    <a:lnTo>
                      <a:pt x="123" y="19"/>
                    </a:lnTo>
                    <a:close/>
                  </a:path>
                </a:pathLst>
              </a:custGeom>
              <a:solidFill>
                <a:srgbClr val="FF8080"/>
              </a:solidFill>
              <a:ln w="0" cap="flat" cmpd="sng">
                <a:noFill/>
                <a:prstDash val="solid"/>
                <a:round/>
                <a:headEnd type="none" w="med" len="med"/>
                <a:tailEnd type="none" w="med" len="med"/>
              </a:ln>
            </p:spPr>
            <p:txBody>
              <a:bodyPr/>
              <a:lstStyle/>
              <a:p>
                <a:endParaRPr lang="en-US" sz="2200" dirty="0">
                  <a:cs typeface="Calibri" pitchFamily="34" charset="0"/>
                </a:endParaRPr>
              </a:p>
            </p:txBody>
          </p:sp>
          <p:sp>
            <p:nvSpPr>
              <p:cNvPr id="418" name="Freeform 404"/>
              <p:cNvSpPr>
                <a:spLocks noChangeAspect="1"/>
              </p:cNvSpPr>
              <p:nvPr/>
            </p:nvSpPr>
            <p:spPr bwMode="auto">
              <a:xfrm>
                <a:off x="191" y="1472"/>
                <a:ext cx="38" cy="12"/>
              </a:xfrm>
              <a:custGeom>
                <a:avLst/>
                <a:gdLst>
                  <a:gd name="T0" fmla="*/ 0 w 103"/>
                  <a:gd name="T1" fmla="*/ 0 h 34"/>
                  <a:gd name="T2" fmla="*/ 0 w 103"/>
                  <a:gd name="T3" fmla="*/ 0 h 34"/>
                  <a:gd name="T4" fmla="*/ 0 w 103"/>
                  <a:gd name="T5" fmla="*/ 0 h 34"/>
                  <a:gd name="T6" fmla="*/ 0 w 103"/>
                  <a:gd name="T7" fmla="*/ 0 h 34"/>
                  <a:gd name="T8" fmla="*/ 0 w 103"/>
                  <a:gd name="T9" fmla="*/ 0 h 34"/>
                  <a:gd name="T10" fmla="*/ 0 w 103"/>
                  <a:gd name="T11" fmla="*/ 0 h 34"/>
                  <a:gd name="T12" fmla="*/ 0 w 103"/>
                  <a:gd name="T13" fmla="*/ 0 h 34"/>
                  <a:gd name="T14" fmla="*/ 0 w 103"/>
                  <a:gd name="T15" fmla="*/ 0 h 34"/>
                  <a:gd name="T16" fmla="*/ 0 60000 65536"/>
                  <a:gd name="T17" fmla="*/ 0 60000 65536"/>
                  <a:gd name="T18" fmla="*/ 0 60000 65536"/>
                  <a:gd name="T19" fmla="*/ 0 60000 65536"/>
                  <a:gd name="T20" fmla="*/ 0 60000 65536"/>
                  <a:gd name="T21" fmla="*/ 0 60000 65536"/>
                  <a:gd name="T22" fmla="*/ 0 60000 65536"/>
                  <a:gd name="T23" fmla="*/ 0 60000 65536"/>
                  <a:gd name="T24" fmla="*/ 0 w 103"/>
                  <a:gd name="T25" fmla="*/ 0 h 34"/>
                  <a:gd name="T26" fmla="*/ 103 w 103"/>
                  <a:gd name="T27" fmla="*/ 34 h 3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03" h="34">
                    <a:moveTo>
                      <a:pt x="103" y="19"/>
                    </a:moveTo>
                    <a:lnTo>
                      <a:pt x="51" y="34"/>
                    </a:lnTo>
                    <a:lnTo>
                      <a:pt x="31" y="13"/>
                    </a:lnTo>
                    <a:lnTo>
                      <a:pt x="39" y="22"/>
                    </a:lnTo>
                    <a:lnTo>
                      <a:pt x="0" y="18"/>
                    </a:lnTo>
                    <a:lnTo>
                      <a:pt x="12" y="1"/>
                    </a:lnTo>
                    <a:lnTo>
                      <a:pt x="54" y="0"/>
                    </a:lnTo>
                    <a:lnTo>
                      <a:pt x="103" y="19"/>
                    </a:lnTo>
                    <a:close/>
                  </a:path>
                </a:pathLst>
              </a:custGeom>
              <a:solidFill>
                <a:srgbClr val="FF8080"/>
              </a:solidFill>
              <a:ln w="0" cap="flat" cmpd="sng">
                <a:noFill/>
                <a:prstDash val="solid"/>
                <a:round/>
                <a:headEnd type="none" w="med" len="med"/>
                <a:tailEnd type="none" w="med" len="med"/>
              </a:ln>
            </p:spPr>
            <p:txBody>
              <a:bodyPr/>
              <a:lstStyle/>
              <a:p>
                <a:endParaRPr lang="en-US" sz="2200" dirty="0">
                  <a:cs typeface="Calibri" pitchFamily="34" charset="0"/>
                </a:endParaRPr>
              </a:p>
            </p:txBody>
          </p:sp>
          <p:sp>
            <p:nvSpPr>
              <p:cNvPr id="419" name="Freeform 405"/>
              <p:cNvSpPr>
                <a:spLocks noChangeAspect="1"/>
              </p:cNvSpPr>
              <p:nvPr/>
            </p:nvSpPr>
            <p:spPr bwMode="auto">
              <a:xfrm>
                <a:off x="585" y="1611"/>
                <a:ext cx="20" cy="32"/>
              </a:xfrm>
              <a:custGeom>
                <a:avLst/>
                <a:gdLst>
                  <a:gd name="T0" fmla="*/ 0 w 51"/>
                  <a:gd name="T1" fmla="*/ 0 h 85"/>
                  <a:gd name="T2" fmla="*/ 0 w 51"/>
                  <a:gd name="T3" fmla="*/ 0 h 85"/>
                  <a:gd name="T4" fmla="*/ 0 w 51"/>
                  <a:gd name="T5" fmla="*/ 0 h 85"/>
                  <a:gd name="T6" fmla="*/ 0 w 51"/>
                  <a:gd name="T7" fmla="*/ 0 h 85"/>
                  <a:gd name="T8" fmla="*/ 0 w 51"/>
                  <a:gd name="T9" fmla="*/ 0 h 85"/>
                  <a:gd name="T10" fmla="*/ 0 w 51"/>
                  <a:gd name="T11" fmla="*/ 0 h 85"/>
                  <a:gd name="T12" fmla="*/ 0 w 51"/>
                  <a:gd name="T13" fmla="*/ 0 h 85"/>
                  <a:gd name="T14" fmla="*/ 0 w 51"/>
                  <a:gd name="T15" fmla="*/ 0 h 85"/>
                  <a:gd name="T16" fmla="*/ 0 w 51"/>
                  <a:gd name="T17" fmla="*/ 0 h 85"/>
                  <a:gd name="T18" fmla="*/ 0 w 51"/>
                  <a:gd name="T19" fmla="*/ 0 h 85"/>
                  <a:gd name="T20" fmla="*/ 0 w 51"/>
                  <a:gd name="T21" fmla="*/ 0 h 85"/>
                  <a:gd name="T22" fmla="*/ 0 w 51"/>
                  <a:gd name="T23" fmla="*/ 0 h 85"/>
                  <a:gd name="T24" fmla="*/ 0 w 51"/>
                  <a:gd name="T25" fmla="*/ 0 h 85"/>
                  <a:gd name="T26" fmla="*/ 0 w 51"/>
                  <a:gd name="T27" fmla="*/ 0 h 85"/>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51"/>
                  <a:gd name="T43" fmla="*/ 0 h 85"/>
                  <a:gd name="T44" fmla="*/ 51 w 51"/>
                  <a:gd name="T45" fmla="*/ 85 h 85"/>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51" h="85">
                    <a:moveTo>
                      <a:pt x="30" y="78"/>
                    </a:moveTo>
                    <a:lnTo>
                      <a:pt x="23" y="85"/>
                    </a:lnTo>
                    <a:lnTo>
                      <a:pt x="20" y="66"/>
                    </a:lnTo>
                    <a:lnTo>
                      <a:pt x="0" y="55"/>
                    </a:lnTo>
                    <a:lnTo>
                      <a:pt x="18" y="51"/>
                    </a:lnTo>
                    <a:lnTo>
                      <a:pt x="29" y="36"/>
                    </a:lnTo>
                    <a:lnTo>
                      <a:pt x="12" y="39"/>
                    </a:lnTo>
                    <a:lnTo>
                      <a:pt x="32" y="23"/>
                    </a:lnTo>
                    <a:lnTo>
                      <a:pt x="29" y="8"/>
                    </a:lnTo>
                    <a:lnTo>
                      <a:pt x="45" y="0"/>
                    </a:lnTo>
                    <a:lnTo>
                      <a:pt x="51" y="40"/>
                    </a:lnTo>
                    <a:lnTo>
                      <a:pt x="44" y="37"/>
                    </a:lnTo>
                    <a:lnTo>
                      <a:pt x="41" y="48"/>
                    </a:lnTo>
                    <a:lnTo>
                      <a:pt x="30" y="78"/>
                    </a:lnTo>
                    <a:close/>
                  </a:path>
                </a:pathLst>
              </a:custGeom>
              <a:solidFill>
                <a:srgbClr val="FF8080"/>
              </a:solidFill>
              <a:ln w="0" cap="flat" cmpd="sng">
                <a:noFill/>
                <a:prstDash val="solid"/>
                <a:round/>
                <a:headEnd type="none" w="med" len="med"/>
                <a:tailEnd type="none" w="med" len="med"/>
              </a:ln>
            </p:spPr>
            <p:txBody>
              <a:bodyPr/>
              <a:lstStyle/>
              <a:p>
                <a:endParaRPr lang="en-US" sz="2200" dirty="0">
                  <a:cs typeface="Calibri" pitchFamily="34" charset="0"/>
                </a:endParaRPr>
              </a:p>
            </p:txBody>
          </p:sp>
          <p:sp>
            <p:nvSpPr>
              <p:cNvPr id="420" name="Freeform 406"/>
              <p:cNvSpPr>
                <a:spLocks noChangeAspect="1"/>
              </p:cNvSpPr>
              <p:nvPr/>
            </p:nvSpPr>
            <p:spPr bwMode="auto">
              <a:xfrm>
                <a:off x="598" y="1574"/>
                <a:ext cx="21" cy="23"/>
              </a:xfrm>
              <a:custGeom>
                <a:avLst/>
                <a:gdLst>
                  <a:gd name="T0" fmla="*/ 0 w 56"/>
                  <a:gd name="T1" fmla="*/ 0 h 62"/>
                  <a:gd name="T2" fmla="*/ 0 w 56"/>
                  <a:gd name="T3" fmla="*/ 0 h 62"/>
                  <a:gd name="T4" fmla="*/ 0 w 56"/>
                  <a:gd name="T5" fmla="*/ 0 h 62"/>
                  <a:gd name="T6" fmla="*/ 0 w 56"/>
                  <a:gd name="T7" fmla="*/ 0 h 62"/>
                  <a:gd name="T8" fmla="*/ 0 w 56"/>
                  <a:gd name="T9" fmla="*/ 0 h 62"/>
                  <a:gd name="T10" fmla="*/ 0 w 56"/>
                  <a:gd name="T11" fmla="*/ 0 h 62"/>
                  <a:gd name="T12" fmla="*/ 0 w 56"/>
                  <a:gd name="T13" fmla="*/ 0 h 62"/>
                  <a:gd name="T14" fmla="*/ 0 60000 65536"/>
                  <a:gd name="T15" fmla="*/ 0 60000 65536"/>
                  <a:gd name="T16" fmla="*/ 0 60000 65536"/>
                  <a:gd name="T17" fmla="*/ 0 60000 65536"/>
                  <a:gd name="T18" fmla="*/ 0 60000 65536"/>
                  <a:gd name="T19" fmla="*/ 0 60000 65536"/>
                  <a:gd name="T20" fmla="*/ 0 60000 65536"/>
                  <a:gd name="T21" fmla="*/ 0 w 56"/>
                  <a:gd name="T22" fmla="*/ 0 h 62"/>
                  <a:gd name="T23" fmla="*/ 56 w 56"/>
                  <a:gd name="T24" fmla="*/ 62 h 6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6" h="62">
                    <a:moveTo>
                      <a:pt x="52" y="34"/>
                    </a:moveTo>
                    <a:lnTo>
                      <a:pt x="38" y="38"/>
                    </a:lnTo>
                    <a:lnTo>
                      <a:pt x="0" y="62"/>
                    </a:lnTo>
                    <a:lnTo>
                      <a:pt x="10" y="49"/>
                    </a:lnTo>
                    <a:lnTo>
                      <a:pt x="41" y="0"/>
                    </a:lnTo>
                    <a:lnTo>
                      <a:pt x="56" y="3"/>
                    </a:lnTo>
                    <a:lnTo>
                      <a:pt x="52" y="34"/>
                    </a:lnTo>
                    <a:close/>
                  </a:path>
                </a:pathLst>
              </a:custGeom>
              <a:solidFill>
                <a:srgbClr val="FF8080"/>
              </a:solidFill>
              <a:ln w="0" cap="flat" cmpd="sng">
                <a:noFill/>
                <a:prstDash val="solid"/>
                <a:round/>
                <a:headEnd type="none" w="med" len="med"/>
                <a:tailEnd type="none" w="med" len="med"/>
              </a:ln>
            </p:spPr>
            <p:txBody>
              <a:bodyPr/>
              <a:lstStyle/>
              <a:p>
                <a:endParaRPr lang="en-US" sz="2200" dirty="0">
                  <a:cs typeface="Calibri" pitchFamily="34" charset="0"/>
                </a:endParaRPr>
              </a:p>
            </p:txBody>
          </p:sp>
          <p:sp>
            <p:nvSpPr>
              <p:cNvPr id="421" name="Freeform 407"/>
              <p:cNvSpPr>
                <a:spLocks noChangeAspect="1"/>
              </p:cNvSpPr>
              <p:nvPr/>
            </p:nvSpPr>
            <p:spPr bwMode="auto">
              <a:xfrm>
                <a:off x="86" y="1636"/>
                <a:ext cx="32" cy="11"/>
              </a:xfrm>
              <a:custGeom>
                <a:avLst/>
                <a:gdLst>
                  <a:gd name="T0" fmla="*/ 0 w 83"/>
                  <a:gd name="T1" fmla="*/ 0 h 29"/>
                  <a:gd name="T2" fmla="*/ 0 w 83"/>
                  <a:gd name="T3" fmla="*/ 0 h 29"/>
                  <a:gd name="T4" fmla="*/ 0 w 83"/>
                  <a:gd name="T5" fmla="*/ 0 h 29"/>
                  <a:gd name="T6" fmla="*/ 0 w 83"/>
                  <a:gd name="T7" fmla="*/ 0 h 29"/>
                  <a:gd name="T8" fmla="*/ 0 w 83"/>
                  <a:gd name="T9" fmla="*/ 0 h 29"/>
                  <a:gd name="T10" fmla="*/ 0 60000 65536"/>
                  <a:gd name="T11" fmla="*/ 0 60000 65536"/>
                  <a:gd name="T12" fmla="*/ 0 60000 65536"/>
                  <a:gd name="T13" fmla="*/ 0 60000 65536"/>
                  <a:gd name="T14" fmla="*/ 0 60000 65536"/>
                  <a:gd name="T15" fmla="*/ 0 w 83"/>
                  <a:gd name="T16" fmla="*/ 0 h 29"/>
                  <a:gd name="T17" fmla="*/ 83 w 83"/>
                  <a:gd name="T18" fmla="*/ 29 h 29"/>
                </a:gdLst>
                <a:ahLst/>
                <a:cxnLst>
                  <a:cxn ang="T10">
                    <a:pos x="T0" y="T1"/>
                  </a:cxn>
                  <a:cxn ang="T11">
                    <a:pos x="T2" y="T3"/>
                  </a:cxn>
                  <a:cxn ang="T12">
                    <a:pos x="T4" y="T5"/>
                  </a:cxn>
                  <a:cxn ang="T13">
                    <a:pos x="T6" y="T7"/>
                  </a:cxn>
                  <a:cxn ang="T14">
                    <a:pos x="T8" y="T9"/>
                  </a:cxn>
                </a:cxnLst>
                <a:rect l="T15" t="T16" r="T17" b="T18"/>
                <a:pathLst>
                  <a:path w="83" h="29">
                    <a:moveTo>
                      <a:pt x="83" y="20"/>
                    </a:moveTo>
                    <a:lnTo>
                      <a:pt x="66" y="0"/>
                    </a:lnTo>
                    <a:lnTo>
                      <a:pt x="0" y="24"/>
                    </a:lnTo>
                    <a:lnTo>
                      <a:pt x="20" y="29"/>
                    </a:lnTo>
                    <a:lnTo>
                      <a:pt x="83" y="20"/>
                    </a:lnTo>
                    <a:close/>
                  </a:path>
                </a:pathLst>
              </a:custGeom>
              <a:solidFill>
                <a:srgbClr val="FF8080"/>
              </a:solidFill>
              <a:ln w="0" cap="flat" cmpd="sng">
                <a:noFill/>
                <a:prstDash val="solid"/>
                <a:round/>
                <a:headEnd type="none" w="med" len="med"/>
                <a:tailEnd type="none" w="med" len="med"/>
              </a:ln>
            </p:spPr>
            <p:txBody>
              <a:bodyPr/>
              <a:lstStyle/>
              <a:p>
                <a:endParaRPr lang="en-US" sz="2200" dirty="0">
                  <a:cs typeface="Calibri" pitchFamily="34" charset="0"/>
                </a:endParaRPr>
              </a:p>
            </p:txBody>
          </p:sp>
          <p:sp>
            <p:nvSpPr>
              <p:cNvPr id="422" name="Freeform 408"/>
              <p:cNvSpPr>
                <a:spLocks noChangeAspect="1"/>
              </p:cNvSpPr>
              <p:nvPr/>
            </p:nvSpPr>
            <p:spPr bwMode="auto">
              <a:xfrm>
                <a:off x="173" y="1533"/>
                <a:ext cx="23" cy="10"/>
              </a:xfrm>
              <a:custGeom>
                <a:avLst/>
                <a:gdLst>
                  <a:gd name="T0" fmla="*/ 0 w 61"/>
                  <a:gd name="T1" fmla="*/ 0 h 25"/>
                  <a:gd name="T2" fmla="*/ 0 w 61"/>
                  <a:gd name="T3" fmla="*/ 0 h 25"/>
                  <a:gd name="T4" fmla="*/ 0 w 61"/>
                  <a:gd name="T5" fmla="*/ 0 h 25"/>
                  <a:gd name="T6" fmla="*/ 0 w 61"/>
                  <a:gd name="T7" fmla="*/ 0 h 25"/>
                  <a:gd name="T8" fmla="*/ 0 w 61"/>
                  <a:gd name="T9" fmla="*/ 0 h 25"/>
                  <a:gd name="T10" fmla="*/ 0 60000 65536"/>
                  <a:gd name="T11" fmla="*/ 0 60000 65536"/>
                  <a:gd name="T12" fmla="*/ 0 60000 65536"/>
                  <a:gd name="T13" fmla="*/ 0 60000 65536"/>
                  <a:gd name="T14" fmla="*/ 0 60000 65536"/>
                  <a:gd name="T15" fmla="*/ 0 w 61"/>
                  <a:gd name="T16" fmla="*/ 0 h 25"/>
                  <a:gd name="T17" fmla="*/ 61 w 61"/>
                  <a:gd name="T18" fmla="*/ 25 h 25"/>
                </a:gdLst>
                <a:ahLst/>
                <a:cxnLst>
                  <a:cxn ang="T10">
                    <a:pos x="T0" y="T1"/>
                  </a:cxn>
                  <a:cxn ang="T11">
                    <a:pos x="T2" y="T3"/>
                  </a:cxn>
                  <a:cxn ang="T12">
                    <a:pos x="T4" y="T5"/>
                  </a:cxn>
                  <a:cxn ang="T13">
                    <a:pos x="T6" y="T7"/>
                  </a:cxn>
                  <a:cxn ang="T14">
                    <a:pos x="T8" y="T9"/>
                  </a:cxn>
                </a:cxnLst>
                <a:rect l="T15" t="T16" r="T17" b="T18"/>
                <a:pathLst>
                  <a:path w="61" h="25">
                    <a:moveTo>
                      <a:pt x="59" y="19"/>
                    </a:moveTo>
                    <a:lnTo>
                      <a:pt x="36" y="25"/>
                    </a:lnTo>
                    <a:lnTo>
                      <a:pt x="0" y="15"/>
                    </a:lnTo>
                    <a:lnTo>
                      <a:pt x="61" y="0"/>
                    </a:lnTo>
                    <a:lnTo>
                      <a:pt x="59" y="19"/>
                    </a:lnTo>
                    <a:close/>
                  </a:path>
                </a:pathLst>
              </a:custGeom>
              <a:solidFill>
                <a:srgbClr val="FF8080"/>
              </a:solidFill>
              <a:ln w="0" cap="flat" cmpd="sng">
                <a:noFill/>
                <a:prstDash val="solid"/>
                <a:round/>
                <a:headEnd type="none" w="med" len="med"/>
                <a:tailEnd type="none" w="med" len="med"/>
              </a:ln>
            </p:spPr>
            <p:txBody>
              <a:bodyPr/>
              <a:lstStyle/>
              <a:p>
                <a:endParaRPr lang="en-US" sz="2200" dirty="0">
                  <a:cs typeface="Calibri" pitchFamily="34" charset="0"/>
                </a:endParaRPr>
              </a:p>
            </p:txBody>
          </p:sp>
          <p:sp>
            <p:nvSpPr>
              <p:cNvPr id="423" name="Freeform 409"/>
              <p:cNvSpPr>
                <a:spLocks noChangeAspect="1"/>
              </p:cNvSpPr>
              <p:nvPr/>
            </p:nvSpPr>
            <p:spPr bwMode="auto">
              <a:xfrm>
                <a:off x="583" y="1573"/>
                <a:ext cx="22" cy="16"/>
              </a:xfrm>
              <a:custGeom>
                <a:avLst/>
                <a:gdLst>
                  <a:gd name="T0" fmla="*/ 0 w 56"/>
                  <a:gd name="T1" fmla="*/ 0 h 42"/>
                  <a:gd name="T2" fmla="*/ 0 w 56"/>
                  <a:gd name="T3" fmla="*/ 0 h 42"/>
                  <a:gd name="T4" fmla="*/ 0 w 56"/>
                  <a:gd name="T5" fmla="*/ 0 h 42"/>
                  <a:gd name="T6" fmla="*/ 0 w 56"/>
                  <a:gd name="T7" fmla="*/ 0 h 42"/>
                  <a:gd name="T8" fmla="*/ 0 w 56"/>
                  <a:gd name="T9" fmla="*/ 0 h 42"/>
                  <a:gd name="T10" fmla="*/ 0 w 56"/>
                  <a:gd name="T11" fmla="*/ 0 h 42"/>
                  <a:gd name="T12" fmla="*/ 0 w 56"/>
                  <a:gd name="T13" fmla="*/ 0 h 42"/>
                  <a:gd name="T14" fmla="*/ 0 w 56"/>
                  <a:gd name="T15" fmla="*/ 0 h 42"/>
                  <a:gd name="T16" fmla="*/ 0 w 56"/>
                  <a:gd name="T17" fmla="*/ 0 h 42"/>
                  <a:gd name="T18" fmla="*/ 0 w 56"/>
                  <a:gd name="T19" fmla="*/ 0 h 42"/>
                  <a:gd name="T20" fmla="*/ 0 w 56"/>
                  <a:gd name="T21" fmla="*/ 0 h 42"/>
                  <a:gd name="T22" fmla="*/ 0 w 56"/>
                  <a:gd name="T23" fmla="*/ 0 h 42"/>
                  <a:gd name="T24" fmla="*/ 0 w 56"/>
                  <a:gd name="T25" fmla="*/ 0 h 4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56"/>
                  <a:gd name="T40" fmla="*/ 0 h 42"/>
                  <a:gd name="T41" fmla="*/ 56 w 56"/>
                  <a:gd name="T42" fmla="*/ 42 h 42"/>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56" h="42">
                    <a:moveTo>
                      <a:pt x="47" y="40"/>
                    </a:moveTo>
                    <a:lnTo>
                      <a:pt x="41" y="29"/>
                    </a:lnTo>
                    <a:lnTo>
                      <a:pt x="27" y="15"/>
                    </a:lnTo>
                    <a:lnTo>
                      <a:pt x="56" y="24"/>
                    </a:lnTo>
                    <a:lnTo>
                      <a:pt x="53" y="17"/>
                    </a:lnTo>
                    <a:lnTo>
                      <a:pt x="38" y="15"/>
                    </a:lnTo>
                    <a:lnTo>
                      <a:pt x="45" y="0"/>
                    </a:lnTo>
                    <a:lnTo>
                      <a:pt x="20" y="11"/>
                    </a:lnTo>
                    <a:lnTo>
                      <a:pt x="15" y="23"/>
                    </a:lnTo>
                    <a:lnTo>
                      <a:pt x="0" y="23"/>
                    </a:lnTo>
                    <a:lnTo>
                      <a:pt x="12" y="42"/>
                    </a:lnTo>
                    <a:lnTo>
                      <a:pt x="20" y="26"/>
                    </a:lnTo>
                    <a:lnTo>
                      <a:pt x="47" y="40"/>
                    </a:lnTo>
                    <a:close/>
                  </a:path>
                </a:pathLst>
              </a:custGeom>
              <a:solidFill>
                <a:srgbClr val="FF8080"/>
              </a:solidFill>
              <a:ln w="0" cap="flat" cmpd="sng">
                <a:noFill/>
                <a:prstDash val="solid"/>
                <a:round/>
                <a:headEnd type="none" w="med" len="med"/>
                <a:tailEnd type="none" w="med" len="med"/>
              </a:ln>
            </p:spPr>
            <p:txBody>
              <a:bodyPr/>
              <a:lstStyle/>
              <a:p>
                <a:endParaRPr lang="en-US" sz="2200" dirty="0">
                  <a:cs typeface="Calibri" pitchFamily="34" charset="0"/>
                </a:endParaRPr>
              </a:p>
            </p:txBody>
          </p:sp>
          <p:sp>
            <p:nvSpPr>
              <p:cNvPr id="424" name="Freeform 410"/>
              <p:cNvSpPr>
                <a:spLocks noChangeAspect="1"/>
              </p:cNvSpPr>
              <p:nvPr/>
            </p:nvSpPr>
            <p:spPr bwMode="auto">
              <a:xfrm>
                <a:off x="581" y="1588"/>
                <a:ext cx="13" cy="25"/>
              </a:xfrm>
              <a:custGeom>
                <a:avLst/>
                <a:gdLst>
                  <a:gd name="T0" fmla="*/ 0 w 36"/>
                  <a:gd name="T1" fmla="*/ 0 h 65"/>
                  <a:gd name="T2" fmla="*/ 0 w 36"/>
                  <a:gd name="T3" fmla="*/ 0 h 65"/>
                  <a:gd name="T4" fmla="*/ 0 w 36"/>
                  <a:gd name="T5" fmla="*/ 0 h 65"/>
                  <a:gd name="T6" fmla="*/ 0 w 36"/>
                  <a:gd name="T7" fmla="*/ 0 h 65"/>
                  <a:gd name="T8" fmla="*/ 0 60000 65536"/>
                  <a:gd name="T9" fmla="*/ 0 60000 65536"/>
                  <a:gd name="T10" fmla="*/ 0 60000 65536"/>
                  <a:gd name="T11" fmla="*/ 0 60000 65536"/>
                  <a:gd name="T12" fmla="*/ 0 w 36"/>
                  <a:gd name="T13" fmla="*/ 0 h 65"/>
                  <a:gd name="T14" fmla="*/ 36 w 36"/>
                  <a:gd name="T15" fmla="*/ 65 h 65"/>
                </a:gdLst>
                <a:ahLst/>
                <a:cxnLst>
                  <a:cxn ang="T8">
                    <a:pos x="T0" y="T1"/>
                  </a:cxn>
                  <a:cxn ang="T9">
                    <a:pos x="T2" y="T3"/>
                  </a:cxn>
                  <a:cxn ang="T10">
                    <a:pos x="T4" y="T5"/>
                  </a:cxn>
                  <a:cxn ang="T11">
                    <a:pos x="T6" y="T7"/>
                  </a:cxn>
                </a:cxnLst>
                <a:rect l="T12" t="T13" r="T14" b="T15"/>
                <a:pathLst>
                  <a:path w="36" h="65">
                    <a:moveTo>
                      <a:pt x="0" y="65"/>
                    </a:moveTo>
                    <a:lnTo>
                      <a:pt x="36" y="0"/>
                    </a:lnTo>
                    <a:lnTo>
                      <a:pt x="11" y="12"/>
                    </a:lnTo>
                    <a:lnTo>
                      <a:pt x="0" y="65"/>
                    </a:lnTo>
                    <a:close/>
                  </a:path>
                </a:pathLst>
              </a:custGeom>
              <a:solidFill>
                <a:srgbClr val="FF8080"/>
              </a:solidFill>
              <a:ln w="0" cap="flat" cmpd="sng">
                <a:noFill/>
                <a:prstDash val="solid"/>
                <a:round/>
                <a:headEnd type="none" w="med" len="med"/>
                <a:tailEnd type="none" w="med" len="med"/>
              </a:ln>
            </p:spPr>
            <p:txBody>
              <a:bodyPr/>
              <a:lstStyle/>
              <a:p>
                <a:endParaRPr lang="en-US" sz="2200" dirty="0">
                  <a:cs typeface="Calibri" pitchFamily="34" charset="0"/>
                </a:endParaRPr>
              </a:p>
            </p:txBody>
          </p:sp>
          <p:sp>
            <p:nvSpPr>
              <p:cNvPr id="425" name="Freeform 411"/>
              <p:cNvSpPr>
                <a:spLocks noChangeAspect="1"/>
              </p:cNvSpPr>
              <p:nvPr/>
            </p:nvSpPr>
            <p:spPr bwMode="auto">
              <a:xfrm>
                <a:off x="602" y="1596"/>
                <a:ext cx="14" cy="12"/>
              </a:xfrm>
              <a:custGeom>
                <a:avLst/>
                <a:gdLst>
                  <a:gd name="T0" fmla="*/ 0 w 36"/>
                  <a:gd name="T1" fmla="*/ 0 h 33"/>
                  <a:gd name="T2" fmla="*/ 0 w 36"/>
                  <a:gd name="T3" fmla="*/ 0 h 33"/>
                  <a:gd name="T4" fmla="*/ 0 w 36"/>
                  <a:gd name="T5" fmla="*/ 0 h 33"/>
                  <a:gd name="T6" fmla="*/ 0 w 36"/>
                  <a:gd name="T7" fmla="*/ 0 h 33"/>
                  <a:gd name="T8" fmla="*/ 0 w 36"/>
                  <a:gd name="T9" fmla="*/ 0 h 33"/>
                  <a:gd name="T10" fmla="*/ 0 w 36"/>
                  <a:gd name="T11" fmla="*/ 0 h 33"/>
                  <a:gd name="T12" fmla="*/ 0 w 36"/>
                  <a:gd name="T13" fmla="*/ 0 h 33"/>
                  <a:gd name="T14" fmla="*/ 0 60000 65536"/>
                  <a:gd name="T15" fmla="*/ 0 60000 65536"/>
                  <a:gd name="T16" fmla="*/ 0 60000 65536"/>
                  <a:gd name="T17" fmla="*/ 0 60000 65536"/>
                  <a:gd name="T18" fmla="*/ 0 60000 65536"/>
                  <a:gd name="T19" fmla="*/ 0 60000 65536"/>
                  <a:gd name="T20" fmla="*/ 0 60000 65536"/>
                  <a:gd name="T21" fmla="*/ 0 w 36"/>
                  <a:gd name="T22" fmla="*/ 0 h 33"/>
                  <a:gd name="T23" fmla="*/ 36 w 36"/>
                  <a:gd name="T24" fmla="*/ 33 h 3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6" h="33">
                    <a:moveTo>
                      <a:pt x="31" y="21"/>
                    </a:moveTo>
                    <a:lnTo>
                      <a:pt x="36" y="14"/>
                    </a:lnTo>
                    <a:lnTo>
                      <a:pt x="14" y="0"/>
                    </a:lnTo>
                    <a:lnTo>
                      <a:pt x="0" y="26"/>
                    </a:lnTo>
                    <a:lnTo>
                      <a:pt x="12" y="33"/>
                    </a:lnTo>
                    <a:lnTo>
                      <a:pt x="22" y="20"/>
                    </a:lnTo>
                    <a:lnTo>
                      <a:pt x="31" y="21"/>
                    </a:lnTo>
                    <a:close/>
                  </a:path>
                </a:pathLst>
              </a:custGeom>
              <a:solidFill>
                <a:srgbClr val="FF8080"/>
              </a:solidFill>
              <a:ln w="0" cap="flat" cmpd="sng">
                <a:noFill/>
                <a:prstDash val="solid"/>
                <a:round/>
                <a:headEnd type="none" w="med" len="med"/>
                <a:tailEnd type="none" w="med" len="med"/>
              </a:ln>
            </p:spPr>
            <p:txBody>
              <a:bodyPr/>
              <a:lstStyle/>
              <a:p>
                <a:endParaRPr lang="en-US" sz="2200" dirty="0">
                  <a:cs typeface="Calibri" pitchFamily="34" charset="0"/>
                </a:endParaRPr>
              </a:p>
            </p:txBody>
          </p:sp>
          <p:sp>
            <p:nvSpPr>
              <p:cNvPr id="426" name="Freeform 412"/>
              <p:cNvSpPr>
                <a:spLocks noChangeAspect="1"/>
              </p:cNvSpPr>
              <p:nvPr/>
            </p:nvSpPr>
            <p:spPr bwMode="auto">
              <a:xfrm>
                <a:off x="588" y="1602"/>
                <a:ext cx="13" cy="12"/>
              </a:xfrm>
              <a:custGeom>
                <a:avLst/>
                <a:gdLst>
                  <a:gd name="T0" fmla="*/ 0 w 36"/>
                  <a:gd name="T1" fmla="*/ 0 h 34"/>
                  <a:gd name="T2" fmla="*/ 0 w 36"/>
                  <a:gd name="T3" fmla="*/ 0 h 34"/>
                  <a:gd name="T4" fmla="*/ 0 w 36"/>
                  <a:gd name="T5" fmla="*/ 0 h 34"/>
                  <a:gd name="T6" fmla="*/ 0 w 36"/>
                  <a:gd name="T7" fmla="*/ 0 h 34"/>
                  <a:gd name="T8" fmla="*/ 0 60000 65536"/>
                  <a:gd name="T9" fmla="*/ 0 60000 65536"/>
                  <a:gd name="T10" fmla="*/ 0 60000 65536"/>
                  <a:gd name="T11" fmla="*/ 0 60000 65536"/>
                  <a:gd name="T12" fmla="*/ 0 w 36"/>
                  <a:gd name="T13" fmla="*/ 0 h 34"/>
                  <a:gd name="T14" fmla="*/ 36 w 36"/>
                  <a:gd name="T15" fmla="*/ 34 h 34"/>
                </a:gdLst>
                <a:ahLst/>
                <a:cxnLst>
                  <a:cxn ang="T8">
                    <a:pos x="T0" y="T1"/>
                  </a:cxn>
                  <a:cxn ang="T9">
                    <a:pos x="T2" y="T3"/>
                  </a:cxn>
                  <a:cxn ang="T10">
                    <a:pos x="T4" y="T5"/>
                  </a:cxn>
                  <a:cxn ang="T11">
                    <a:pos x="T6" y="T7"/>
                  </a:cxn>
                </a:cxnLst>
                <a:rect l="T12" t="T13" r="T14" b="T15"/>
                <a:pathLst>
                  <a:path w="36" h="34">
                    <a:moveTo>
                      <a:pt x="36" y="10"/>
                    </a:moveTo>
                    <a:lnTo>
                      <a:pt x="0" y="34"/>
                    </a:lnTo>
                    <a:lnTo>
                      <a:pt x="18" y="0"/>
                    </a:lnTo>
                    <a:lnTo>
                      <a:pt x="36" y="10"/>
                    </a:lnTo>
                    <a:close/>
                  </a:path>
                </a:pathLst>
              </a:custGeom>
              <a:solidFill>
                <a:srgbClr val="FF8080"/>
              </a:solidFill>
              <a:ln w="0" cap="flat" cmpd="sng">
                <a:noFill/>
                <a:prstDash val="solid"/>
                <a:round/>
                <a:headEnd type="none" w="med" len="med"/>
                <a:tailEnd type="none" w="med" len="med"/>
              </a:ln>
            </p:spPr>
            <p:txBody>
              <a:bodyPr/>
              <a:lstStyle/>
              <a:p>
                <a:endParaRPr lang="en-US" sz="2200" dirty="0">
                  <a:cs typeface="Calibri" pitchFamily="34" charset="0"/>
                </a:endParaRPr>
              </a:p>
            </p:txBody>
          </p:sp>
          <p:sp>
            <p:nvSpPr>
              <p:cNvPr id="427" name="Freeform 413"/>
              <p:cNvSpPr>
                <a:spLocks noChangeAspect="1"/>
              </p:cNvSpPr>
              <p:nvPr/>
            </p:nvSpPr>
            <p:spPr bwMode="auto">
              <a:xfrm>
                <a:off x="1373" y="1917"/>
                <a:ext cx="41" cy="9"/>
              </a:xfrm>
              <a:custGeom>
                <a:avLst/>
                <a:gdLst>
                  <a:gd name="T0" fmla="*/ 0 w 106"/>
                  <a:gd name="T1" fmla="*/ 0 h 25"/>
                  <a:gd name="T2" fmla="*/ 0 w 106"/>
                  <a:gd name="T3" fmla="*/ 0 h 25"/>
                  <a:gd name="T4" fmla="*/ 0 w 106"/>
                  <a:gd name="T5" fmla="*/ 0 h 25"/>
                  <a:gd name="T6" fmla="*/ 0 w 106"/>
                  <a:gd name="T7" fmla="*/ 0 h 25"/>
                  <a:gd name="T8" fmla="*/ 0 w 106"/>
                  <a:gd name="T9" fmla="*/ 0 h 25"/>
                  <a:gd name="T10" fmla="*/ 0 w 106"/>
                  <a:gd name="T11" fmla="*/ 0 h 25"/>
                  <a:gd name="T12" fmla="*/ 0 60000 65536"/>
                  <a:gd name="T13" fmla="*/ 0 60000 65536"/>
                  <a:gd name="T14" fmla="*/ 0 60000 65536"/>
                  <a:gd name="T15" fmla="*/ 0 60000 65536"/>
                  <a:gd name="T16" fmla="*/ 0 60000 65536"/>
                  <a:gd name="T17" fmla="*/ 0 60000 65536"/>
                  <a:gd name="T18" fmla="*/ 0 w 106"/>
                  <a:gd name="T19" fmla="*/ 0 h 25"/>
                  <a:gd name="T20" fmla="*/ 106 w 106"/>
                  <a:gd name="T21" fmla="*/ 25 h 25"/>
                </a:gdLst>
                <a:ahLst/>
                <a:cxnLst>
                  <a:cxn ang="T12">
                    <a:pos x="T0" y="T1"/>
                  </a:cxn>
                  <a:cxn ang="T13">
                    <a:pos x="T2" y="T3"/>
                  </a:cxn>
                  <a:cxn ang="T14">
                    <a:pos x="T4" y="T5"/>
                  </a:cxn>
                  <a:cxn ang="T15">
                    <a:pos x="T6" y="T7"/>
                  </a:cxn>
                  <a:cxn ang="T16">
                    <a:pos x="T8" y="T9"/>
                  </a:cxn>
                  <a:cxn ang="T17">
                    <a:pos x="T10" y="T11"/>
                  </a:cxn>
                </a:cxnLst>
                <a:rect l="T18" t="T19" r="T20" b="T21"/>
                <a:pathLst>
                  <a:path w="106" h="25">
                    <a:moveTo>
                      <a:pt x="106" y="3"/>
                    </a:moveTo>
                    <a:lnTo>
                      <a:pt x="78" y="10"/>
                    </a:lnTo>
                    <a:lnTo>
                      <a:pt x="83" y="0"/>
                    </a:lnTo>
                    <a:lnTo>
                      <a:pt x="0" y="25"/>
                    </a:lnTo>
                    <a:lnTo>
                      <a:pt x="53" y="13"/>
                    </a:lnTo>
                    <a:lnTo>
                      <a:pt x="106" y="3"/>
                    </a:lnTo>
                    <a:close/>
                  </a:path>
                </a:pathLst>
              </a:custGeom>
              <a:solidFill>
                <a:srgbClr val="FF0000"/>
              </a:solidFill>
              <a:ln w="0">
                <a:noFill/>
                <a:prstDash val="solid"/>
                <a:round/>
                <a:headEnd/>
                <a:tailEnd/>
              </a:ln>
            </p:spPr>
            <p:txBody>
              <a:bodyPr/>
              <a:lstStyle/>
              <a:p>
                <a:endParaRPr lang="en-US" sz="2200" dirty="0">
                  <a:cs typeface="Calibri" pitchFamily="34" charset="0"/>
                </a:endParaRPr>
              </a:p>
            </p:txBody>
          </p:sp>
          <p:sp>
            <p:nvSpPr>
              <p:cNvPr id="428" name="Freeform 414"/>
              <p:cNvSpPr>
                <a:spLocks noChangeAspect="1"/>
              </p:cNvSpPr>
              <p:nvPr/>
            </p:nvSpPr>
            <p:spPr bwMode="auto">
              <a:xfrm>
                <a:off x="2315" y="2196"/>
                <a:ext cx="153" cy="143"/>
              </a:xfrm>
              <a:custGeom>
                <a:avLst/>
                <a:gdLst>
                  <a:gd name="T0" fmla="*/ 0 w 407"/>
                  <a:gd name="T1" fmla="*/ 0 h 380"/>
                  <a:gd name="T2" fmla="*/ 0 w 407"/>
                  <a:gd name="T3" fmla="*/ 0 h 380"/>
                  <a:gd name="T4" fmla="*/ 0 w 407"/>
                  <a:gd name="T5" fmla="*/ 0 h 380"/>
                  <a:gd name="T6" fmla="*/ 0 w 407"/>
                  <a:gd name="T7" fmla="*/ 0 h 380"/>
                  <a:gd name="T8" fmla="*/ 0 w 407"/>
                  <a:gd name="T9" fmla="*/ 0 h 380"/>
                  <a:gd name="T10" fmla="*/ 0 w 407"/>
                  <a:gd name="T11" fmla="*/ 0 h 380"/>
                  <a:gd name="T12" fmla="*/ 0 w 407"/>
                  <a:gd name="T13" fmla="*/ 0 h 380"/>
                  <a:gd name="T14" fmla="*/ 0 w 407"/>
                  <a:gd name="T15" fmla="*/ 0 h 380"/>
                  <a:gd name="T16" fmla="*/ 0 w 407"/>
                  <a:gd name="T17" fmla="*/ 0 h 380"/>
                  <a:gd name="T18" fmla="*/ 0 w 407"/>
                  <a:gd name="T19" fmla="*/ 0 h 380"/>
                  <a:gd name="T20" fmla="*/ 0 w 407"/>
                  <a:gd name="T21" fmla="*/ 0 h 380"/>
                  <a:gd name="T22" fmla="*/ 0 w 407"/>
                  <a:gd name="T23" fmla="*/ 0 h 380"/>
                  <a:gd name="T24" fmla="*/ 0 w 407"/>
                  <a:gd name="T25" fmla="*/ 0 h 380"/>
                  <a:gd name="T26" fmla="*/ 0 w 407"/>
                  <a:gd name="T27" fmla="*/ 0 h 380"/>
                  <a:gd name="T28" fmla="*/ 0 w 407"/>
                  <a:gd name="T29" fmla="*/ 0 h 380"/>
                  <a:gd name="T30" fmla="*/ 0 w 407"/>
                  <a:gd name="T31" fmla="*/ 0 h 380"/>
                  <a:gd name="T32" fmla="*/ 0 w 407"/>
                  <a:gd name="T33" fmla="*/ 0 h 380"/>
                  <a:gd name="T34" fmla="*/ 0 w 407"/>
                  <a:gd name="T35" fmla="*/ 0 h 380"/>
                  <a:gd name="T36" fmla="*/ 0 w 407"/>
                  <a:gd name="T37" fmla="*/ 0 h 380"/>
                  <a:gd name="T38" fmla="*/ 0 w 407"/>
                  <a:gd name="T39" fmla="*/ 0 h 380"/>
                  <a:gd name="T40" fmla="*/ 0 w 407"/>
                  <a:gd name="T41" fmla="*/ 0 h 380"/>
                  <a:gd name="T42" fmla="*/ 0 w 407"/>
                  <a:gd name="T43" fmla="*/ 0 h 380"/>
                  <a:gd name="T44" fmla="*/ 0 w 407"/>
                  <a:gd name="T45" fmla="*/ 0 h 380"/>
                  <a:gd name="T46" fmla="*/ 0 w 407"/>
                  <a:gd name="T47" fmla="*/ 0 h 380"/>
                  <a:gd name="T48" fmla="*/ 0 w 407"/>
                  <a:gd name="T49" fmla="*/ 0 h 380"/>
                  <a:gd name="T50" fmla="*/ 0 w 407"/>
                  <a:gd name="T51" fmla="*/ 0 h 380"/>
                  <a:gd name="T52" fmla="*/ 0 w 407"/>
                  <a:gd name="T53" fmla="*/ 0 h 380"/>
                  <a:gd name="T54" fmla="*/ 0 w 407"/>
                  <a:gd name="T55" fmla="*/ 0 h 380"/>
                  <a:gd name="T56" fmla="*/ 0 w 407"/>
                  <a:gd name="T57" fmla="*/ 0 h 380"/>
                  <a:gd name="T58" fmla="*/ 0 w 407"/>
                  <a:gd name="T59" fmla="*/ 0 h 380"/>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407"/>
                  <a:gd name="T91" fmla="*/ 0 h 380"/>
                  <a:gd name="T92" fmla="*/ 407 w 407"/>
                  <a:gd name="T93" fmla="*/ 380 h 380"/>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407" h="380">
                    <a:moveTo>
                      <a:pt x="6" y="349"/>
                    </a:moveTo>
                    <a:lnTo>
                      <a:pt x="0" y="380"/>
                    </a:lnTo>
                    <a:lnTo>
                      <a:pt x="1" y="349"/>
                    </a:lnTo>
                    <a:lnTo>
                      <a:pt x="34" y="282"/>
                    </a:lnTo>
                    <a:lnTo>
                      <a:pt x="65" y="213"/>
                    </a:lnTo>
                    <a:lnTo>
                      <a:pt x="56" y="219"/>
                    </a:lnTo>
                    <a:lnTo>
                      <a:pt x="94" y="174"/>
                    </a:lnTo>
                    <a:lnTo>
                      <a:pt x="111" y="132"/>
                    </a:lnTo>
                    <a:lnTo>
                      <a:pt x="129" y="91"/>
                    </a:lnTo>
                    <a:lnTo>
                      <a:pt x="167" y="56"/>
                    </a:lnTo>
                    <a:lnTo>
                      <a:pt x="194" y="0"/>
                    </a:lnTo>
                    <a:lnTo>
                      <a:pt x="247" y="0"/>
                    </a:lnTo>
                    <a:lnTo>
                      <a:pt x="301" y="0"/>
                    </a:lnTo>
                    <a:lnTo>
                      <a:pt x="353" y="0"/>
                    </a:lnTo>
                    <a:lnTo>
                      <a:pt x="407" y="0"/>
                    </a:lnTo>
                    <a:lnTo>
                      <a:pt x="407" y="20"/>
                    </a:lnTo>
                    <a:lnTo>
                      <a:pt x="406" y="91"/>
                    </a:lnTo>
                    <a:lnTo>
                      <a:pt x="365" y="91"/>
                    </a:lnTo>
                    <a:lnTo>
                      <a:pt x="326" y="91"/>
                    </a:lnTo>
                    <a:lnTo>
                      <a:pt x="286" y="91"/>
                    </a:lnTo>
                    <a:lnTo>
                      <a:pt x="247" y="91"/>
                    </a:lnTo>
                    <a:lnTo>
                      <a:pt x="246" y="162"/>
                    </a:lnTo>
                    <a:lnTo>
                      <a:pt x="244" y="232"/>
                    </a:lnTo>
                    <a:lnTo>
                      <a:pt x="197" y="256"/>
                    </a:lnTo>
                    <a:lnTo>
                      <a:pt x="195" y="302"/>
                    </a:lnTo>
                    <a:lnTo>
                      <a:pt x="194" y="349"/>
                    </a:lnTo>
                    <a:lnTo>
                      <a:pt x="147" y="349"/>
                    </a:lnTo>
                    <a:lnTo>
                      <a:pt x="100" y="349"/>
                    </a:lnTo>
                    <a:lnTo>
                      <a:pt x="52" y="349"/>
                    </a:lnTo>
                    <a:lnTo>
                      <a:pt x="6" y="349"/>
                    </a:lnTo>
                    <a:close/>
                  </a:path>
                </a:pathLst>
              </a:custGeom>
              <a:blipFill dpi="0" rotWithShape="0">
                <a:blip r:embed="rId2" cstate="print"/>
                <a:srcRect/>
                <a:tile tx="0" ty="0" sx="100000" sy="100000" flip="none" algn="tl"/>
              </a:blipFill>
              <a:ln w="0">
                <a:noFill/>
                <a:prstDash val="solid"/>
                <a:round/>
                <a:headEnd/>
                <a:tailEnd/>
              </a:ln>
            </p:spPr>
            <p:txBody>
              <a:bodyPr/>
              <a:lstStyle/>
              <a:p>
                <a:endParaRPr lang="en-US" sz="2200" dirty="0">
                  <a:cs typeface="Calibri" pitchFamily="34" charset="0"/>
                </a:endParaRPr>
              </a:p>
            </p:txBody>
          </p:sp>
        </p:grpSp>
        <p:pic>
          <p:nvPicPr>
            <p:cNvPr id="6" name="Picture 2"/>
            <p:cNvPicPr preferRelativeResize="0">
              <a:picLocks noChangeArrowheads="1"/>
            </p:cNvPicPr>
            <p:nvPr/>
          </p:nvPicPr>
          <p:blipFill rotWithShape="1">
            <a:blip r:embed="rId3" cstate="print">
              <a:clrChange>
                <a:clrFrom>
                  <a:srgbClr val="FFFFFF"/>
                </a:clrFrom>
                <a:clrTo>
                  <a:srgbClr val="FFFFFF">
                    <a:alpha val="0"/>
                  </a:srgbClr>
                </a:clrTo>
              </a:clrChange>
            </a:blip>
            <a:srcRect l="23183" r="9343"/>
            <a:stretch/>
          </p:blipFill>
          <p:spPr bwMode="auto">
            <a:xfrm>
              <a:off x="3146681" y="1833551"/>
              <a:ext cx="324000" cy="234000"/>
            </a:xfrm>
            <a:prstGeom prst="rect">
              <a:avLst/>
            </a:prstGeom>
            <a:noFill/>
            <a:ln w="9525">
              <a:noFill/>
              <a:round/>
              <a:headEnd/>
              <a:tailEnd/>
            </a:ln>
          </p:spPr>
        </p:pic>
        <p:pic>
          <p:nvPicPr>
            <p:cNvPr id="7" name="Picture 1"/>
            <p:cNvPicPr preferRelativeResize="0">
              <a:picLocks noChangeArrowheads="1"/>
            </p:cNvPicPr>
            <p:nvPr/>
          </p:nvPicPr>
          <p:blipFill>
            <a:blip r:embed="rId4" cstate="print"/>
            <a:srcRect/>
            <a:stretch>
              <a:fillRect/>
            </a:stretch>
          </p:blipFill>
          <p:spPr bwMode="auto">
            <a:xfrm>
              <a:off x="2790531" y="1978032"/>
              <a:ext cx="324000" cy="234000"/>
            </a:xfrm>
            <a:prstGeom prst="rect">
              <a:avLst/>
            </a:prstGeom>
            <a:noFill/>
            <a:ln w="9525">
              <a:noFill/>
              <a:round/>
              <a:headEnd/>
              <a:tailEnd/>
            </a:ln>
          </p:spPr>
        </p:pic>
        <p:sp>
          <p:nvSpPr>
            <p:cNvPr id="8" name="Line 420"/>
            <p:cNvSpPr>
              <a:spLocks noChangeShapeType="1"/>
            </p:cNvSpPr>
            <p:nvPr/>
          </p:nvSpPr>
          <p:spPr bwMode="auto">
            <a:xfrm flipH="1">
              <a:off x="3146680" y="2080244"/>
              <a:ext cx="824576" cy="117015"/>
            </a:xfrm>
            <a:prstGeom prst="line">
              <a:avLst/>
            </a:prstGeom>
            <a:noFill/>
            <a:ln w="9525">
              <a:solidFill>
                <a:schemeClr val="tx1"/>
              </a:solidFill>
              <a:round/>
              <a:headEnd/>
              <a:tailEnd type="triangle" w="med" len="med"/>
            </a:ln>
          </p:spPr>
          <p:txBody>
            <a:bodyPr/>
            <a:lstStyle/>
            <a:p>
              <a:endParaRPr lang="en-US" sz="2200" dirty="0">
                <a:cs typeface="Calibri" pitchFamily="34" charset="0"/>
              </a:endParaRPr>
            </a:p>
          </p:txBody>
        </p:sp>
        <p:sp>
          <p:nvSpPr>
            <p:cNvPr id="9" name="Line 421"/>
            <p:cNvSpPr>
              <a:spLocks noChangeShapeType="1"/>
            </p:cNvSpPr>
            <p:nvPr/>
          </p:nvSpPr>
          <p:spPr bwMode="auto">
            <a:xfrm>
              <a:off x="4438095" y="2103382"/>
              <a:ext cx="1010845" cy="498595"/>
            </a:xfrm>
            <a:prstGeom prst="line">
              <a:avLst/>
            </a:prstGeom>
            <a:noFill/>
            <a:ln w="9525">
              <a:solidFill>
                <a:schemeClr val="tx1"/>
              </a:solidFill>
              <a:round/>
              <a:headEnd/>
              <a:tailEnd type="triangle" w="med" len="med"/>
            </a:ln>
          </p:spPr>
          <p:txBody>
            <a:bodyPr/>
            <a:lstStyle/>
            <a:p>
              <a:endParaRPr lang="en-US" sz="2200" dirty="0">
                <a:cs typeface="Calibri" pitchFamily="34" charset="0"/>
              </a:endParaRPr>
            </a:p>
          </p:txBody>
        </p:sp>
        <p:sp>
          <p:nvSpPr>
            <p:cNvPr id="10" name="Line 422"/>
            <p:cNvSpPr>
              <a:spLocks noChangeShapeType="1"/>
            </p:cNvSpPr>
            <p:nvPr/>
          </p:nvSpPr>
          <p:spPr bwMode="auto">
            <a:xfrm flipH="1" flipV="1">
              <a:off x="3491331" y="1925288"/>
              <a:ext cx="479926" cy="92583"/>
            </a:xfrm>
            <a:prstGeom prst="line">
              <a:avLst/>
            </a:prstGeom>
            <a:noFill/>
            <a:ln w="9525">
              <a:solidFill>
                <a:schemeClr val="tx1"/>
              </a:solidFill>
              <a:round/>
              <a:headEnd/>
              <a:tailEnd type="triangle" w="med" len="med"/>
            </a:ln>
          </p:spPr>
          <p:txBody>
            <a:bodyPr/>
            <a:lstStyle/>
            <a:p>
              <a:endParaRPr lang="en-US" sz="2200" dirty="0">
                <a:cs typeface="Calibri" pitchFamily="34" charset="0"/>
              </a:endParaRPr>
            </a:p>
          </p:txBody>
        </p:sp>
        <p:pic>
          <p:nvPicPr>
            <p:cNvPr id="11" name="Picture 2"/>
            <p:cNvPicPr preferRelativeResize="0">
              <a:picLocks noChangeArrowheads="1"/>
            </p:cNvPicPr>
            <p:nvPr/>
          </p:nvPicPr>
          <p:blipFill>
            <a:blip r:embed="rId5" cstate="print"/>
            <a:srcRect/>
            <a:stretch>
              <a:fillRect/>
            </a:stretch>
          </p:blipFill>
          <p:spPr bwMode="auto">
            <a:xfrm>
              <a:off x="5221254" y="1986382"/>
              <a:ext cx="360841" cy="234000"/>
            </a:xfrm>
            <a:prstGeom prst="rect">
              <a:avLst/>
            </a:prstGeom>
            <a:noFill/>
            <a:ln w="9525">
              <a:noFill/>
              <a:round/>
              <a:headEnd/>
              <a:tailEnd/>
            </a:ln>
          </p:spPr>
        </p:pic>
        <p:sp>
          <p:nvSpPr>
            <p:cNvPr id="12" name="Line 424"/>
            <p:cNvSpPr>
              <a:spLocks noChangeShapeType="1"/>
            </p:cNvSpPr>
            <p:nvPr/>
          </p:nvSpPr>
          <p:spPr bwMode="auto">
            <a:xfrm>
              <a:off x="4397466" y="2051304"/>
              <a:ext cx="834150" cy="81661"/>
            </a:xfrm>
            <a:prstGeom prst="line">
              <a:avLst/>
            </a:prstGeom>
            <a:noFill/>
            <a:ln w="9525">
              <a:solidFill>
                <a:schemeClr val="tx1"/>
              </a:solidFill>
              <a:round/>
              <a:headEnd/>
              <a:tailEnd type="triangle" w="med" len="med"/>
            </a:ln>
          </p:spPr>
          <p:txBody>
            <a:bodyPr/>
            <a:lstStyle/>
            <a:p>
              <a:endParaRPr lang="en-US" sz="2200" dirty="0">
                <a:cs typeface="Calibri" pitchFamily="34" charset="0"/>
              </a:endParaRPr>
            </a:p>
          </p:txBody>
        </p:sp>
        <p:sp>
          <p:nvSpPr>
            <p:cNvPr id="13" name="Line 425"/>
            <p:cNvSpPr>
              <a:spLocks noChangeShapeType="1"/>
            </p:cNvSpPr>
            <p:nvPr/>
          </p:nvSpPr>
          <p:spPr bwMode="auto">
            <a:xfrm>
              <a:off x="4450793" y="2351555"/>
              <a:ext cx="0" cy="382598"/>
            </a:xfrm>
            <a:prstGeom prst="line">
              <a:avLst/>
            </a:prstGeom>
            <a:noFill/>
            <a:ln w="9525">
              <a:solidFill>
                <a:schemeClr val="tx1"/>
              </a:solidFill>
              <a:round/>
              <a:headEnd/>
              <a:tailEnd type="triangle" w="med" len="med"/>
            </a:ln>
          </p:spPr>
          <p:txBody>
            <a:bodyPr/>
            <a:lstStyle/>
            <a:p>
              <a:endParaRPr lang="en-US" sz="2200" dirty="0">
                <a:cs typeface="Calibri" pitchFamily="34" charset="0"/>
              </a:endParaRPr>
            </a:p>
          </p:txBody>
        </p:sp>
        <p:sp>
          <p:nvSpPr>
            <p:cNvPr id="14" name="Text Box 427"/>
            <p:cNvSpPr txBox="1">
              <a:spLocks noChangeArrowheads="1"/>
            </p:cNvSpPr>
            <p:nvPr/>
          </p:nvSpPr>
          <p:spPr bwMode="auto">
            <a:xfrm>
              <a:off x="4441917" y="2949497"/>
              <a:ext cx="553684" cy="86381"/>
            </a:xfrm>
            <a:prstGeom prst="rect">
              <a:avLst/>
            </a:prstGeom>
            <a:noFill/>
            <a:ln w="9525" algn="ctr">
              <a:noFill/>
              <a:miter lim="800000"/>
              <a:headEnd/>
              <a:tailEnd/>
            </a:ln>
          </p:spPr>
          <p:txBody>
            <a:bodyPr wrap="square" lIns="0" tIns="0" rIns="0" bIns="0">
              <a:spAutoFit/>
            </a:bodyPr>
            <a:lstStyle/>
            <a:p>
              <a:pPr defTabSz="609554">
                <a:lnSpc>
                  <a:spcPct val="110000"/>
                </a:lnSpc>
                <a:spcBef>
                  <a:spcPct val="50000"/>
                </a:spcBef>
                <a:buClr>
                  <a:srgbClr val="FFFFFF"/>
                </a:buClr>
              </a:pPr>
              <a:r>
                <a:rPr lang="en-US" altLang="zh-CN" sz="700" dirty="0">
                  <a:solidFill>
                    <a:srgbClr val="000000"/>
                  </a:solidFill>
                  <a:cs typeface="Calibri" pitchFamily="34" charset="0"/>
                </a:rPr>
                <a:t>Shenzhen</a:t>
              </a:r>
              <a:endParaRPr lang="zh-CN" altLang="en-US" sz="700" dirty="0">
                <a:solidFill>
                  <a:srgbClr val="000000"/>
                </a:solidFill>
                <a:cs typeface="Calibri" pitchFamily="34" charset="0"/>
              </a:endParaRPr>
            </a:p>
          </p:txBody>
        </p:sp>
        <p:sp>
          <p:nvSpPr>
            <p:cNvPr id="15" name="Text Box 428"/>
            <p:cNvSpPr txBox="1">
              <a:spLocks noChangeArrowheads="1"/>
            </p:cNvSpPr>
            <p:nvPr/>
          </p:nvSpPr>
          <p:spPr bwMode="auto">
            <a:xfrm>
              <a:off x="3524110" y="1722221"/>
              <a:ext cx="397520" cy="86381"/>
            </a:xfrm>
            <a:prstGeom prst="rect">
              <a:avLst/>
            </a:prstGeom>
            <a:noFill/>
            <a:ln w="9525" algn="ctr">
              <a:noFill/>
              <a:miter lim="800000"/>
              <a:headEnd/>
              <a:tailEnd/>
            </a:ln>
          </p:spPr>
          <p:txBody>
            <a:bodyPr wrap="square" lIns="0" tIns="0" rIns="0" bIns="0">
              <a:spAutoFit/>
            </a:bodyPr>
            <a:lstStyle/>
            <a:p>
              <a:pPr defTabSz="609554">
                <a:lnSpc>
                  <a:spcPct val="110000"/>
                </a:lnSpc>
                <a:spcBef>
                  <a:spcPct val="50000"/>
                </a:spcBef>
                <a:buClr>
                  <a:srgbClr val="FFFFFF"/>
                </a:buClr>
              </a:pPr>
              <a:r>
                <a:rPr lang="en-US" altLang="zh-CN" sz="700" dirty="0">
                  <a:solidFill>
                    <a:srgbClr val="000000"/>
                  </a:solidFill>
                  <a:cs typeface="Calibri" pitchFamily="34" charset="0"/>
                </a:rPr>
                <a:t>Dallas</a:t>
              </a:r>
              <a:endParaRPr lang="zh-CN" altLang="en-US" sz="700" dirty="0">
                <a:solidFill>
                  <a:srgbClr val="000000"/>
                </a:solidFill>
                <a:cs typeface="Calibri" pitchFamily="34" charset="0"/>
              </a:endParaRPr>
            </a:p>
          </p:txBody>
        </p:sp>
        <p:sp>
          <p:nvSpPr>
            <p:cNvPr id="16" name="Text Box 429"/>
            <p:cNvSpPr txBox="1">
              <a:spLocks noChangeArrowheads="1"/>
            </p:cNvSpPr>
            <p:nvPr/>
          </p:nvSpPr>
          <p:spPr bwMode="auto">
            <a:xfrm>
              <a:off x="5203412" y="2207775"/>
              <a:ext cx="515221" cy="86381"/>
            </a:xfrm>
            <a:prstGeom prst="rect">
              <a:avLst/>
            </a:prstGeom>
            <a:noFill/>
            <a:ln w="9525" algn="ctr">
              <a:noFill/>
              <a:miter lim="800000"/>
              <a:headEnd/>
              <a:tailEnd/>
            </a:ln>
          </p:spPr>
          <p:txBody>
            <a:bodyPr wrap="square" lIns="0" tIns="0" rIns="0" bIns="0">
              <a:spAutoFit/>
            </a:bodyPr>
            <a:lstStyle/>
            <a:p>
              <a:pPr defTabSz="609554">
                <a:lnSpc>
                  <a:spcPct val="110000"/>
                </a:lnSpc>
                <a:spcBef>
                  <a:spcPct val="50000"/>
                </a:spcBef>
                <a:buClr>
                  <a:srgbClr val="FFFFFF"/>
                </a:buClr>
              </a:pPr>
              <a:r>
                <a:rPr lang="en-US" altLang="zh-CN" sz="700" dirty="0">
                  <a:solidFill>
                    <a:srgbClr val="000000"/>
                  </a:solidFill>
                  <a:cs typeface="Calibri" pitchFamily="34" charset="0"/>
                </a:rPr>
                <a:t>Shanghai</a:t>
              </a:r>
              <a:endParaRPr lang="zh-CN" altLang="en-US" sz="700" dirty="0">
                <a:solidFill>
                  <a:srgbClr val="000000"/>
                </a:solidFill>
                <a:cs typeface="Calibri" pitchFamily="34" charset="0"/>
              </a:endParaRPr>
            </a:p>
          </p:txBody>
        </p:sp>
        <p:sp>
          <p:nvSpPr>
            <p:cNvPr id="17" name="Text Box 430"/>
            <p:cNvSpPr txBox="1">
              <a:spLocks noChangeArrowheads="1"/>
            </p:cNvSpPr>
            <p:nvPr/>
          </p:nvSpPr>
          <p:spPr bwMode="auto">
            <a:xfrm>
              <a:off x="5664168" y="2636878"/>
              <a:ext cx="416530" cy="86381"/>
            </a:xfrm>
            <a:prstGeom prst="rect">
              <a:avLst/>
            </a:prstGeom>
            <a:noFill/>
            <a:ln w="9525" algn="ctr">
              <a:noFill/>
              <a:miter lim="800000"/>
              <a:headEnd/>
              <a:tailEnd/>
            </a:ln>
          </p:spPr>
          <p:txBody>
            <a:bodyPr wrap="square" lIns="0" tIns="0" rIns="0" bIns="0">
              <a:spAutoFit/>
            </a:bodyPr>
            <a:lstStyle/>
            <a:p>
              <a:pPr defTabSz="609554">
                <a:lnSpc>
                  <a:spcPct val="110000"/>
                </a:lnSpc>
                <a:spcBef>
                  <a:spcPct val="50000"/>
                </a:spcBef>
                <a:buClr>
                  <a:srgbClr val="FFFFFF"/>
                </a:buClr>
              </a:pPr>
              <a:r>
                <a:rPr lang="en-US" altLang="zh-CN" sz="700" dirty="0">
                  <a:solidFill>
                    <a:srgbClr val="000000"/>
                  </a:solidFill>
                  <a:cs typeface="Calibri" pitchFamily="34" charset="0"/>
                </a:rPr>
                <a:t>Beijing</a:t>
              </a:r>
              <a:endParaRPr lang="zh-CN" altLang="en-US" sz="700" dirty="0">
                <a:solidFill>
                  <a:srgbClr val="000000"/>
                </a:solidFill>
                <a:cs typeface="Calibri" pitchFamily="34" charset="0"/>
              </a:endParaRPr>
            </a:p>
          </p:txBody>
        </p:sp>
        <p:sp>
          <p:nvSpPr>
            <p:cNvPr id="18" name="Text Box 431"/>
            <p:cNvSpPr txBox="1">
              <a:spLocks noChangeArrowheads="1"/>
            </p:cNvSpPr>
            <p:nvPr/>
          </p:nvSpPr>
          <p:spPr bwMode="auto">
            <a:xfrm>
              <a:off x="2779666" y="2242757"/>
              <a:ext cx="622226" cy="86381"/>
            </a:xfrm>
            <a:prstGeom prst="rect">
              <a:avLst/>
            </a:prstGeom>
            <a:noFill/>
            <a:ln w="9525" algn="ctr">
              <a:noFill/>
              <a:miter lim="800000"/>
              <a:headEnd/>
              <a:tailEnd/>
            </a:ln>
          </p:spPr>
          <p:txBody>
            <a:bodyPr wrap="square" lIns="0" tIns="0" rIns="0" bIns="0">
              <a:spAutoFit/>
            </a:bodyPr>
            <a:lstStyle/>
            <a:p>
              <a:pPr algn="ctr" defTabSz="609554">
                <a:lnSpc>
                  <a:spcPct val="110000"/>
                </a:lnSpc>
                <a:spcBef>
                  <a:spcPct val="50000"/>
                </a:spcBef>
                <a:buClr>
                  <a:srgbClr val="FFFFFF"/>
                </a:buClr>
              </a:pPr>
              <a:r>
                <a:rPr lang="en-US" altLang="zh-CN" sz="700" dirty="0">
                  <a:solidFill>
                    <a:srgbClr val="000000"/>
                  </a:solidFill>
                  <a:cs typeface="Calibri" pitchFamily="34" charset="0"/>
                </a:rPr>
                <a:t>Santa Clara</a:t>
              </a:r>
              <a:endParaRPr lang="zh-CN" altLang="en-US" sz="700" dirty="0">
                <a:solidFill>
                  <a:srgbClr val="000000"/>
                </a:solidFill>
                <a:cs typeface="Calibri" pitchFamily="34" charset="0"/>
              </a:endParaRPr>
            </a:p>
          </p:txBody>
        </p:sp>
        <p:pic>
          <p:nvPicPr>
            <p:cNvPr id="19" name="Picture 1"/>
            <p:cNvPicPr>
              <a:picLocks noChangeAspect="1" noChangeArrowheads="1"/>
            </p:cNvPicPr>
            <p:nvPr/>
          </p:nvPicPr>
          <p:blipFill>
            <a:blip r:embed="rId6" cstate="print"/>
            <a:srcRect/>
            <a:stretch>
              <a:fillRect/>
            </a:stretch>
          </p:blipFill>
          <p:spPr bwMode="auto">
            <a:xfrm>
              <a:off x="3927641" y="1635679"/>
              <a:ext cx="1039362" cy="789529"/>
            </a:xfrm>
            <a:prstGeom prst="rect">
              <a:avLst/>
            </a:prstGeom>
            <a:noFill/>
            <a:ln w="9525">
              <a:noFill/>
              <a:miter lim="800000"/>
              <a:headEnd/>
              <a:tailEnd/>
            </a:ln>
          </p:spPr>
        </p:pic>
        <p:pic>
          <p:nvPicPr>
            <p:cNvPr id="20" name="Picture 2"/>
            <p:cNvPicPr preferRelativeResize="0">
              <a:picLocks noChangeArrowheads="1"/>
            </p:cNvPicPr>
            <p:nvPr/>
          </p:nvPicPr>
          <p:blipFill rotWithShape="1">
            <a:blip r:embed="rId3" cstate="print">
              <a:clrChange>
                <a:clrFrom>
                  <a:srgbClr val="FFFFFF"/>
                </a:clrFrom>
                <a:clrTo>
                  <a:srgbClr val="FFFFFF">
                    <a:alpha val="0"/>
                  </a:srgbClr>
                </a:clrTo>
              </a:clrChange>
            </a:blip>
            <a:srcRect l="23183" r="9343"/>
            <a:stretch/>
          </p:blipFill>
          <p:spPr bwMode="auto">
            <a:xfrm>
              <a:off x="4288793" y="2734154"/>
              <a:ext cx="324000" cy="234000"/>
            </a:xfrm>
            <a:prstGeom prst="rect">
              <a:avLst/>
            </a:prstGeom>
            <a:noFill/>
            <a:ln w="9525">
              <a:noFill/>
              <a:round/>
              <a:headEnd/>
              <a:tailEnd/>
            </a:ln>
          </p:spPr>
        </p:pic>
        <p:pic>
          <p:nvPicPr>
            <p:cNvPr id="21" name="Picture 1"/>
            <p:cNvPicPr preferRelativeResize="0">
              <a:picLocks noChangeArrowheads="1"/>
            </p:cNvPicPr>
            <p:nvPr/>
          </p:nvPicPr>
          <p:blipFill>
            <a:blip r:embed="rId4" cstate="print"/>
            <a:srcRect/>
            <a:stretch>
              <a:fillRect/>
            </a:stretch>
          </p:blipFill>
          <p:spPr bwMode="auto">
            <a:xfrm>
              <a:off x="5288460" y="2603585"/>
              <a:ext cx="324000" cy="234000"/>
            </a:xfrm>
            <a:prstGeom prst="rect">
              <a:avLst/>
            </a:prstGeom>
            <a:noFill/>
            <a:ln w="9525">
              <a:noFill/>
              <a:round/>
              <a:headEnd/>
              <a:tailEnd/>
            </a:ln>
          </p:spPr>
        </p:pic>
      </p:gr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dirty="0" smtClean="0">
                <a:latin typeface="Calibri" pitchFamily="34" charset="0"/>
                <a:cs typeface="Calibri" pitchFamily="34" charset="0"/>
              </a:rPr>
              <a:t>Новое – хорошо забытое старое</a:t>
            </a:r>
            <a:endParaRPr lang="ru-RU" dirty="0">
              <a:latin typeface="Calibri" pitchFamily="34" charset="0"/>
              <a:cs typeface="Calibri" pitchFamily="34" charset="0"/>
            </a:endParaRPr>
          </a:p>
        </p:txBody>
      </p:sp>
      <p:sp>
        <p:nvSpPr>
          <p:cNvPr id="3" name="Content Placeholder 2"/>
          <p:cNvSpPr>
            <a:spLocks noGrp="1"/>
          </p:cNvSpPr>
          <p:nvPr>
            <p:ph idx="1"/>
          </p:nvPr>
        </p:nvSpPr>
        <p:spPr>
          <a:xfrm>
            <a:off x="3888370" y="767236"/>
            <a:ext cx="5255630" cy="3094434"/>
          </a:xfrm>
        </p:spPr>
        <p:txBody>
          <a:bodyPr/>
          <a:lstStyle/>
          <a:p>
            <a:pPr>
              <a:buNone/>
            </a:pPr>
            <a:r>
              <a:rPr lang="en-US" sz="2500" dirty="0" smtClean="0">
                <a:latin typeface="Calibri" pitchFamily="34" charset="0"/>
                <a:cs typeface="Calibri" pitchFamily="34" charset="0"/>
              </a:rPr>
              <a:t>	“</a:t>
            </a:r>
            <a:r>
              <a:rPr lang="ru-RU" sz="2500" dirty="0" smtClean="0">
                <a:latin typeface="Calibri" pitchFamily="34" charset="0"/>
                <a:cs typeface="Calibri" pitchFamily="34" charset="0"/>
              </a:rPr>
              <a:t>Хранение и обработка информации однажды превратятся в коммунальную службу</a:t>
            </a:r>
            <a:r>
              <a:rPr lang="en-US" sz="2500" dirty="0" smtClean="0">
                <a:latin typeface="Calibri" pitchFamily="34" charset="0"/>
                <a:cs typeface="Calibri" pitchFamily="34" charset="0"/>
              </a:rPr>
              <a:t>. </a:t>
            </a:r>
            <a:endParaRPr lang="ru-RU" sz="2500" dirty="0" smtClean="0">
              <a:latin typeface="Calibri" pitchFamily="34" charset="0"/>
              <a:cs typeface="Calibri" pitchFamily="34" charset="0"/>
            </a:endParaRPr>
          </a:p>
          <a:p>
            <a:pPr>
              <a:buNone/>
            </a:pPr>
            <a:r>
              <a:rPr lang="ru-RU" sz="2500" dirty="0" smtClean="0">
                <a:latin typeface="Calibri" pitchFamily="34" charset="0"/>
                <a:cs typeface="Calibri" pitchFamily="34" charset="0"/>
              </a:rPr>
              <a:t>	Информация будет доступна так же, как вода, свет, газ</a:t>
            </a:r>
            <a:r>
              <a:rPr lang="en-US" sz="2500" dirty="0" smtClean="0">
                <a:latin typeface="Calibri" pitchFamily="34" charset="0"/>
                <a:cs typeface="Calibri" pitchFamily="34" charset="0"/>
              </a:rPr>
              <a:t>”</a:t>
            </a:r>
          </a:p>
          <a:p>
            <a:pPr>
              <a:buNone/>
            </a:pPr>
            <a:r>
              <a:rPr lang="en-US" sz="2500" dirty="0" smtClean="0">
                <a:latin typeface="Calibri" pitchFamily="34" charset="0"/>
                <a:cs typeface="Calibri" pitchFamily="34" charset="0"/>
              </a:rPr>
              <a:t>	</a:t>
            </a:r>
            <a:endParaRPr lang="en-US" sz="2500" i="1" dirty="0" smtClean="0">
              <a:latin typeface="Calibri" pitchFamily="34" charset="0"/>
              <a:cs typeface="Calibri" pitchFamily="34" charset="0"/>
            </a:endParaRPr>
          </a:p>
        </p:txBody>
      </p:sp>
      <p:pic>
        <p:nvPicPr>
          <p:cNvPr id="68610" name="Picture 2" descr="Картинка 14 из 3978">
            <a:hlinkClick r:id="rId2"/>
          </p:cNvPr>
          <p:cNvPicPr>
            <a:picLocks noChangeAspect="1" noChangeArrowheads="1"/>
          </p:cNvPicPr>
          <p:nvPr/>
        </p:nvPicPr>
        <p:blipFill>
          <a:blip r:embed="rId3" cstate="print"/>
          <a:srcRect/>
          <a:stretch>
            <a:fillRect/>
          </a:stretch>
        </p:blipFill>
        <p:spPr bwMode="auto">
          <a:xfrm>
            <a:off x="788103" y="897732"/>
            <a:ext cx="3019719" cy="2959903"/>
          </a:xfrm>
          <a:prstGeom prst="rect">
            <a:avLst/>
          </a:prstGeom>
          <a:noFill/>
        </p:spPr>
      </p:pic>
      <p:sp>
        <p:nvSpPr>
          <p:cNvPr id="6" name="Rectangle 5"/>
          <p:cNvSpPr/>
          <p:nvPr/>
        </p:nvSpPr>
        <p:spPr>
          <a:xfrm>
            <a:off x="1000100" y="4040572"/>
            <a:ext cx="4477459" cy="753647"/>
          </a:xfrm>
          <a:prstGeom prst="rect">
            <a:avLst/>
          </a:prstGeom>
        </p:spPr>
        <p:txBody>
          <a:bodyPr wrap="square" lIns="63606" tIns="31803" rIns="63606" bIns="31803">
            <a:spAutoFit/>
          </a:bodyPr>
          <a:lstStyle/>
          <a:p>
            <a:pPr marL="238521" indent="-238521">
              <a:spcBef>
                <a:spcPct val="20000"/>
              </a:spcBef>
              <a:buClr>
                <a:srgbClr val="B2B2B2"/>
              </a:buClr>
            </a:pPr>
            <a:r>
              <a:rPr lang="ru-RU" sz="1400" b="1" i="1" kern="0" dirty="0" smtClean="0">
                <a:solidFill>
                  <a:srgbClr val="2D2015"/>
                </a:solidFill>
                <a:cs typeface="Calibri" pitchFamily="34" charset="0"/>
              </a:rPr>
              <a:t>Джон Маккарти</a:t>
            </a:r>
            <a:r>
              <a:rPr lang="en-US" sz="1400" b="1" i="1" kern="0" dirty="0" smtClean="0">
                <a:solidFill>
                  <a:srgbClr val="2D2015"/>
                </a:solidFill>
                <a:cs typeface="Calibri" pitchFamily="34" charset="0"/>
              </a:rPr>
              <a:t>,</a:t>
            </a:r>
          </a:p>
          <a:p>
            <a:pPr marL="238521" indent="-238521">
              <a:spcBef>
                <a:spcPct val="20000"/>
              </a:spcBef>
              <a:buClr>
                <a:srgbClr val="B2B2B2"/>
              </a:buClr>
            </a:pPr>
            <a:r>
              <a:rPr lang="ru-RU" sz="1400" b="1" i="1" kern="0" dirty="0" smtClean="0">
                <a:solidFill>
                  <a:srgbClr val="2D2015"/>
                </a:solidFill>
                <a:cs typeface="Calibri" pitchFamily="34" charset="0"/>
              </a:rPr>
              <a:t>	Разработчик первых программ для компьютеров</a:t>
            </a:r>
            <a:r>
              <a:rPr lang="en-US" sz="1400" b="1" i="1" kern="0" dirty="0" smtClean="0">
                <a:solidFill>
                  <a:srgbClr val="2D2015"/>
                </a:solidFill>
                <a:cs typeface="Calibri" pitchFamily="34" charset="0"/>
              </a:rPr>
              <a:t>, 1961</a:t>
            </a:r>
            <a:r>
              <a:rPr lang="ru-RU" sz="1400" b="1" i="1" kern="0" dirty="0" smtClean="0">
                <a:solidFill>
                  <a:srgbClr val="2D2015"/>
                </a:solidFill>
                <a:cs typeface="Calibri" pitchFamily="34" charset="0"/>
              </a:rPr>
              <a:t> г.</a:t>
            </a:r>
            <a:endParaRPr lang="en-US" sz="1400" b="1" i="1" kern="0" dirty="0" smtClean="0">
              <a:solidFill>
                <a:srgbClr val="2D2015"/>
              </a:solidFill>
              <a:cs typeface="Calibri" pitchFamily="34" charset="0"/>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矩形 1"/>
          <p:cNvSpPr>
            <a:spLocks noChangeArrowheads="1"/>
          </p:cNvSpPr>
          <p:nvPr/>
        </p:nvSpPr>
        <p:spPr bwMode="auto">
          <a:xfrm>
            <a:off x="360363" y="519115"/>
            <a:ext cx="2341562" cy="1527572"/>
          </a:xfrm>
          <a:prstGeom prst="rect">
            <a:avLst/>
          </a:prstGeom>
          <a:solidFill>
            <a:schemeClr val="bg1"/>
          </a:solidFill>
          <a:ln w="9525" algn="ctr">
            <a:solidFill>
              <a:schemeClr val="bg1"/>
            </a:solidFill>
            <a:round/>
            <a:headEnd/>
            <a:tailEnd/>
          </a:ln>
        </p:spPr>
        <p:txBody>
          <a:bodyPr lIns="63587" tIns="31794" rIns="63587" bIns="31794"/>
          <a:lstStyle/>
          <a:p>
            <a:endParaRPr lang="en-US" altLang="zh-CN">
              <a:solidFill>
                <a:srgbClr val="B2B2B2"/>
              </a:solidFill>
              <a:latin typeface="Arial" pitchFamily="34" charset="0"/>
            </a:endParaRPr>
          </a:p>
        </p:txBody>
      </p:sp>
      <p:sp>
        <p:nvSpPr>
          <p:cNvPr id="3" name="TextBox 2"/>
          <p:cNvSpPr txBox="1"/>
          <p:nvPr/>
        </p:nvSpPr>
        <p:spPr>
          <a:xfrm>
            <a:off x="1799348" y="1458731"/>
            <a:ext cx="4985039" cy="1610804"/>
          </a:xfrm>
          <a:prstGeom prst="rect">
            <a:avLst/>
          </a:prstGeom>
          <a:noFill/>
        </p:spPr>
        <p:txBody>
          <a:bodyPr wrap="square" lIns="63606" tIns="31803" rIns="63606" bIns="31803" rtlCol="0">
            <a:spAutoFit/>
          </a:bodyPr>
          <a:lstStyle/>
          <a:p>
            <a:pPr algn="ctr">
              <a:lnSpc>
                <a:spcPct val="150000"/>
              </a:lnSpc>
            </a:pPr>
            <a:r>
              <a:rPr lang="ru-RU" altLang="zh-CN" sz="4200" dirty="0" smtClean="0">
                <a:solidFill>
                  <a:schemeClr val="tx2"/>
                </a:solidFill>
                <a:latin typeface="+mn-lt"/>
                <a:ea typeface="宋体" pitchFamily="2" charset="-122"/>
              </a:rPr>
              <a:t>Спасибо</a:t>
            </a:r>
            <a:endParaRPr lang="en-US" altLang="zh-CN" sz="4200" dirty="0" smtClean="0">
              <a:solidFill>
                <a:schemeClr val="tx2"/>
              </a:solidFill>
              <a:latin typeface="+mn-lt"/>
              <a:ea typeface="宋体" pitchFamily="2" charset="-122"/>
            </a:endParaRPr>
          </a:p>
          <a:p>
            <a:pPr algn="ctr">
              <a:lnSpc>
                <a:spcPct val="150000"/>
              </a:lnSpc>
            </a:pPr>
            <a:r>
              <a:rPr lang="en-US" altLang="zh-CN" sz="2500" b="1" dirty="0" smtClean="0">
                <a:solidFill>
                  <a:schemeClr val="bg1">
                    <a:lumMod val="50000"/>
                  </a:schemeClr>
                </a:solidFill>
                <a:latin typeface="+mn-lt"/>
                <a:ea typeface="华文宋体" pitchFamily="2" charset="-122"/>
              </a:rPr>
              <a:t>www.huawei.com</a:t>
            </a:r>
            <a:endParaRPr lang="zh-CN" altLang="en-US" sz="2500" b="1" dirty="0">
              <a:solidFill>
                <a:schemeClr val="bg1">
                  <a:lumMod val="50000"/>
                </a:schemeClr>
              </a:solidFill>
              <a:latin typeface="+mn-lt"/>
              <a:ea typeface="华文宋体" pitchFamily="2" charset="-122"/>
            </a:endParaRPr>
          </a:p>
        </p:txBody>
      </p:sp>
      <p:sp>
        <p:nvSpPr>
          <p:cNvPr id="4" name="TextBox 3"/>
          <p:cNvSpPr txBox="1"/>
          <p:nvPr/>
        </p:nvSpPr>
        <p:spPr>
          <a:xfrm>
            <a:off x="5261258" y="3995531"/>
            <a:ext cx="2933196" cy="587447"/>
          </a:xfrm>
          <a:prstGeom prst="rect">
            <a:avLst/>
          </a:prstGeom>
          <a:noFill/>
        </p:spPr>
        <p:txBody>
          <a:bodyPr wrap="none" lIns="63606" tIns="31803" rIns="63606" bIns="31803" rtlCol="0">
            <a:spAutoFit/>
          </a:bodyPr>
          <a:lstStyle/>
          <a:p>
            <a:r>
              <a:rPr lang="ru-RU" sz="1700" dirty="0" smtClean="0"/>
              <a:t>Алексей Шалагинов</a:t>
            </a:r>
          </a:p>
          <a:p>
            <a:r>
              <a:rPr lang="en-US" sz="1700" dirty="0" smtClean="0"/>
              <a:t>alexey.shalaginov@huawei.com</a:t>
            </a:r>
            <a:endParaRPr lang="ru-RU" sz="1700"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1_主题1">
  <a:themeElements>
    <a:clrScheme name="default 5">
      <a:dk1>
        <a:srgbClr val="000000"/>
      </a:dk1>
      <a:lt1>
        <a:srgbClr val="FFFFFF"/>
      </a:lt1>
      <a:dk2>
        <a:srgbClr val="990000"/>
      </a:dk2>
      <a:lt2>
        <a:srgbClr val="B2B2B2"/>
      </a:lt2>
      <a:accent1>
        <a:srgbClr val="FFCC66"/>
      </a:accent1>
      <a:accent2>
        <a:srgbClr val="FFCC99"/>
      </a:accent2>
      <a:accent3>
        <a:srgbClr val="FFFFFF"/>
      </a:accent3>
      <a:accent4>
        <a:srgbClr val="000000"/>
      </a:accent4>
      <a:accent5>
        <a:srgbClr val="FFE2B8"/>
      </a:accent5>
      <a:accent6>
        <a:srgbClr val="E7B98A"/>
      </a:accent6>
      <a:hlink>
        <a:srgbClr val="FF9900"/>
      </a:hlink>
      <a:folHlink>
        <a:srgbClr val="990000"/>
      </a:folHlink>
    </a:clrScheme>
    <a:fontScheme name="default">
      <a:majorFont>
        <a:latin typeface="FrutigerNext LT Medium"/>
        <a:ea typeface="华文细黑"/>
        <a:cs typeface="宋体"/>
      </a:majorFont>
      <a:minorFont>
        <a:latin typeface="FrutigerNext LT Medium"/>
        <a:ea typeface="华文细黑"/>
        <a:cs typeface="宋体"/>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
            <a:srgbClr val="CC9900"/>
          </a:buClr>
          <a:buSzTx/>
          <a:buFont typeface="Wingdings" pitchFamily="2" charset="2"/>
          <a:buChar char="n"/>
          <a:tabLst/>
          <a:defRPr kumimoji="0" lang="zh-CN" altLang="en-US" sz="1800" b="0" i="0" u="none" strike="noStrike" cap="none" normalizeH="0" baseline="0" smtClean="0">
            <a:ln>
              <a:noFill/>
            </a:ln>
            <a:solidFill>
              <a:schemeClr val="tx1"/>
            </a:solidFill>
            <a:effectLst/>
            <a:latin typeface="Arial" charset="0"/>
            <a:ea typeface="宋体" charset="-122"/>
          </a:defRPr>
        </a:defPPr>
      </a:lstStyle>
    </a:spDef>
    <a:lnDef>
      <a:spPr bwMode="auto">
        <a:xfrm>
          <a:off x="0" y="0"/>
          <a:ext cx="1" cy="1"/>
        </a:xfrm>
        <a:custGeom>
          <a:avLst/>
          <a:gdLst/>
          <a:ahLst/>
          <a:cxnLst/>
          <a:rect l="0" t="0" r="0" b="0"/>
          <a:pathLst/>
        </a:cu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
            <a:srgbClr val="CC9900"/>
          </a:buClr>
          <a:buSzTx/>
          <a:buFont typeface="Wingdings" pitchFamily="2" charset="2"/>
          <a:buChar char="n"/>
          <a:tabLst/>
          <a:defRPr kumimoji="0" lang="zh-CN" altLang="en-US" sz="1800" b="0" i="0" u="none" strike="noStrike" cap="none" normalizeH="0" baseline="0" smtClean="0">
            <a:ln>
              <a:noFill/>
            </a:ln>
            <a:solidFill>
              <a:schemeClr val="tx1"/>
            </a:solidFill>
            <a:effectLst/>
            <a:latin typeface="Arial" charset="0"/>
            <a:ea typeface="宋体" charset="-122"/>
          </a:defRPr>
        </a:defPPr>
      </a:lstStyle>
    </a:lnDef>
  </a:objectDefaults>
  <a:extraClrSchemeLst>
    <a:extraClrScheme>
      <a:clrScheme name="default 1">
        <a:dk1>
          <a:srgbClr val="000000"/>
        </a:dk1>
        <a:lt1>
          <a:srgbClr val="FFFFFF"/>
        </a:lt1>
        <a:dk2>
          <a:srgbClr val="990000"/>
        </a:dk2>
        <a:lt2>
          <a:srgbClr val="808080"/>
        </a:lt2>
        <a:accent1>
          <a:srgbClr val="99CCFF"/>
        </a:accent1>
        <a:accent2>
          <a:srgbClr val="669900"/>
        </a:accent2>
        <a:accent3>
          <a:srgbClr val="FFFFFF"/>
        </a:accent3>
        <a:accent4>
          <a:srgbClr val="000000"/>
        </a:accent4>
        <a:accent5>
          <a:srgbClr val="CAE2FF"/>
        </a:accent5>
        <a:accent6>
          <a:srgbClr val="5C8A00"/>
        </a:accent6>
        <a:hlink>
          <a:srgbClr val="FF9900"/>
        </a:hlink>
        <a:folHlink>
          <a:srgbClr val="DDDDDD"/>
        </a:folHlink>
      </a:clrScheme>
      <a:clrMap bg1="lt1" tx1="dk1" bg2="lt2" tx2="dk2" accent1="accent1" accent2="accent2" accent3="accent3" accent4="accent4" accent5="accent5" accent6="accent6" hlink="hlink" folHlink="folHlink"/>
    </a:extraClrScheme>
    <a:extraClrScheme>
      <a:clrScheme name="default 2">
        <a:dk1>
          <a:srgbClr val="000000"/>
        </a:dk1>
        <a:lt1>
          <a:srgbClr val="FFFFFF"/>
        </a:lt1>
        <a:dk2>
          <a:srgbClr val="990000"/>
        </a:dk2>
        <a:lt2>
          <a:srgbClr val="B2B2B2"/>
        </a:lt2>
        <a:accent1>
          <a:srgbClr val="FFCC99"/>
        </a:accent1>
        <a:accent2>
          <a:srgbClr val="FFCC66"/>
        </a:accent2>
        <a:accent3>
          <a:srgbClr val="FFFFFF"/>
        </a:accent3>
        <a:accent4>
          <a:srgbClr val="000000"/>
        </a:accent4>
        <a:accent5>
          <a:srgbClr val="FFE2CA"/>
        </a:accent5>
        <a:accent6>
          <a:srgbClr val="E7B95C"/>
        </a:accent6>
        <a:hlink>
          <a:srgbClr val="FF9900"/>
        </a:hlink>
        <a:folHlink>
          <a:srgbClr val="996600"/>
        </a:folHlink>
      </a:clrScheme>
      <a:clrMap bg1="lt1" tx1="dk1" bg2="lt2" tx2="dk2" accent1="accent1" accent2="accent2" accent3="accent3" accent4="accent4" accent5="accent5" accent6="accent6" hlink="hlink" folHlink="folHlink"/>
    </a:extraClrScheme>
    <a:extraClrScheme>
      <a:clrScheme name="default 3">
        <a:dk1>
          <a:srgbClr val="000000"/>
        </a:dk1>
        <a:lt1>
          <a:srgbClr val="FFFFFF"/>
        </a:lt1>
        <a:dk2>
          <a:srgbClr val="990000"/>
        </a:dk2>
        <a:lt2>
          <a:srgbClr val="B2B2B2"/>
        </a:lt2>
        <a:accent1>
          <a:srgbClr val="CCCCFF"/>
        </a:accent1>
        <a:accent2>
          <a:srgbClr val="99CCFF"/>
        </a:accent2>
        <a:accent3>
          <a:srgbClr val="FFFFFF"/>
        </a:accent3>
        <a:accent4>
          <a:srgbClr val="000000"/>
        </a:accent4>
        <a:accent5>
          <a:srgbClr val="E2E2FF"/>
        </a:accent5>
        <a:accent6>
          <a:srgbClr val="8AB9E7"/>
        </a:accent6>
        <a:hlink>
          <a:srgbClr val="99CCCC"/>
        </a:hlink>
        <a:folHlink>
          <a:srgbClr val="009999"/>
        </a:folHlink>
      </a:clrScheme>
      <a:clrMap bg1="lt1" tx1="dk1" bg2="lt2" tx2="dk2" accent1="accent1" accent2="accent2" accent3="accent3" accent4="accent4" accent5="accent5" accent6="accent6" hlink="hlink" folHlink="folHlink"/>
    </a:extraClrScheme>
    <a:extraClrScheme>
      <a:clrScheme name="default 4">
        <a:dk1>
          <a:srgbClr val="000000"/>
        </a:dk1>
        <a:lt1>
          <a:srgbClr val="FFFFFF"/>
        </a:lt1>
        <a:dk2>
          <a:srgbClr val="990000"/>
        </a:dk2>
        <a:lt2>
          <a:srgbClr val="B2B2B2"/>
        </a:lt2>
        <a:accent1>
          <a:srgbClr val="CCFF99"/>
        </a:accent1>
        <a:accent2>
          <a:srgbClr val="99CCCC"/>
        </a:accent2>
        <a:accent3>
          <a:srgbClr val="FFFFFF"/>
        </a:accent3>
        <a:accent4>
          <a:srgbClr val="000000"/>
        </a:accent4>
        <a:accent5>
          <a:srgbClr val="E2FFCA"/>
        </a:accent5>
        <a:accent6>
          <a:srgbClr val="8AB9B9"/>
        </a:accent6>
        <a:hlink>
          <a:srgbClr val="0099CC"/>
        </a:hlink>
        <a:folHlink>
          <a:srgbClr val="006699"/>
        </a:folHlink>
      </a:clrScheme>
      <a:clrMap bg1="lt1" tx1="dk1" bg2="lt2" tx2="dk2" accent1="accent1" accent2="accent2" accent3="accent3" accent4="accent4" accent5="accent5" accent6="accent6" hlink="hlink" folHlink="folHlink"/>
    </a:extraClrScheme>
    <a:extraClrScheme>
      <a:clrScheme name="default 5">
        <a:dk1>
          <a:srgbClr val="000000"/>
        </a:dk1>
        <a:lt1>
          <a:srgbClr val="FFFFFF"/>
        </a:lt1>
        <a:dk2>
          <a:srgbClr val="990000"/>
        </a:dk2>
        <a:lt2>
          <a:srgbClr val="B2B2B2"/>
        </a:lt2>
        <a:accent1>
          <a:srgbClr val="FFCC66"/>
        </a:accent1>
        <a:accent2>
          <a:srgbClr val="FFCC99"/>
        </a:accent2>
        <a:accent3>
          <a:srgbClr val="FFFFFF"/>
        </a:accent3>
        <a:accent4>
          <a:srgbClr val="000000"/>
        </a:accent4>
        <a:accent5>
          <a:srgbClr val="FFE2B8"/>
        </a:accent5>
        <a:accent6>
          <a:srgbClr val="E7B98A"/>
        </a:accent6>
        <a:hlink>
          <a:srgbClr val="FF9900"/>
        </a:hlink>
        <a:folHlink>
          <a:srgbClr val="990000"/>
        </a:folHlink>
      </a:clrScheme>
      <a:clrMap bg1="lt1" tx1="dk1" bg2="lt2" tx2="dk2" accent1="accent1" accent2="accent2" accent3="accent3" accent4="accent4" accent5="accent5" accent6="accent6" hlink="hlink" folHlink="folHlink"/>
    </a:extraClrScheme>
    <a:extraClrScheme>
      <a:clrScheme name="default 6">
        <a:dk1>
          <a:srgbClr val="000000"/>
        </a:dk1>
        <a:lt1>
          <a:srgbClr val="FFFFFF"/>
        </a:lt1>
        <a:dk2>
          <a:srgbClr val="990000"/>
        </a:dk2>
        <a:lt2>
          <a:srgbClr val="B2B2B2"/>
        </a:lt2>
        <a:accent1>
          <a:srgbClr val="CCCCFF"/>
        </a:accent1>
        <a:accent2>
          <a:srgbClr val="99CCFF"/>
        </a:accent2>
        <a:accent3>
          <a:srgbClr val="FFFFFF"/>
        </a:accent3>
        <a:accent4>
          <a:srgbClr val="000000"/>
        </a:accent4>
        <a:accent5>
          <a:srgbClr val="E2E2FF"/>
        </a:accent5>
        <a:accent6>
          <a:srgbClr val="8AB9E7"/>
        </a:accent6>
        <a:hlink>
          <a:srgbClr val="006699"/>
        </a:hlink>
        <a:folHlink>
          <a:srgbClr val="990000"/>
        </a:folHlink>
      </a:clrScheme>
      <a:clrMap bg1="lt1" tx1="dk1" bg2="lt2" tx2="dk2" accent1="accent1" accent2="accent2" accent3="accent3" accent4="accent4" accent5="accent5" accent6="accent6" hlink="hlink" folHlink="folHlink"/>
    </a:extraClrScheme>
    <a:extraClrScheme>
      <a:clrScheme name="default 7">
        <a:dk1>
          <a:srgbClr val="000000"/>
        </a:dk1>
        <a:lt1>
          <a:srgbClr val="FFFFFF"/>
        </a:lt1>
        <a:dk2>
          <a:srgbClr val="990000"/>
        </a:dk2>
        <a:lt2>
          <a:srgbClr val="B2B2B2"/>
        </a:lt2>
        <a:accent1>
          <a:srgbClr val="99CCCC"/>
        </a:accent1>
        <a:accent2>
          <a:srgbClr val="CCFF99"/>
        </a:accent2>
        <a:accent3>
          <a:srgbClr val="FFFFFF"/>
        </a:accent3>
        <a:accent4>
          <a:srgbClr val="000000"/>
        </a:accent4>
        <a:accent5>
          <a:srgbClr val="CAE2E2"/>
        </a:accent5>
        <a:accent6>
          <a:srgbClr val="B9E78A"/>
        </a:accent6>
        <a:hlink>
          <a:srgbClr val="009999"/>
        </a:hlink>
        <a:folHlink>
          <a:srgbClr val="990000"/>
        </a:folHlink>
      </a:clrScheme>
      <a:clrMap bg1="lt1" tx1="dk1" bg2="lt2" tx2="dk2" accent1="accent1" accent2="accent2" accent3="accent3" accent4="accent4" accent5="accent5" accent6="accent6" hlink="hlink" folHlink="folHlink"/>
    </a:extraClrScheme>
    <a:extraClrScheme>
      <a:clrScheme name="default 8">
        <a:dk1>
          <a:srgbClr val="000000"/>
        </a:dk1>
        <a:lt1>
          <a:srgbClr val="FFFFFF"/>
        </a:lt1>
        <a:dk2>
          <a:srgbClr val="990000"/>
        </a:dk2>
        <a:lt2>
          <a:srgbClr val="B2B2B2"/>
        </a:lt2>
        <a:accent1>
          <a:srgbClr val="99CCCC"/>
        </a:accent1>
        <a:accent2>
          <a:srgbClr val="CCFF99"/>
        </a:accent2>
        <a:accent3>
          <a:srgbClr val="FFFFFF"/>
        </a:accent3>
        <a:accent4>
          <a:srgbClr val="000000"/>
        </a:accent4>
        <a:accent5>
          <a:srgbClr val="CAE2E2"/>
        </a:accent5>
        <a:accent6>
          <a:srgbClr val="B9E78A"/>
        </a:accent6>
        <a:hlink>
          <a:srgbClr val="009999"/>
        </a:hlink>
        <a:folHlink>
          <a:srgbClr val="000000"/>
        </a:folHlink>
      </a:clrScheme>
      <a:clrMap bg1="lt1" tx1="dk1" bg2="lt2" tx2="dk2" accent1="accent1" accent2="accent2" accent3="accent3" accent4="accent4" accent5="accent5" accent6="accent6" hlink="hlink" folHlink="folHlink"/>
    </a:extraClrScheme>
    <a:extraClrScheme>
      <a:clrScheme name="default 9">
        <a:dk1>
          <a:srgbClr val="000000"/>
        </a:dk1>
        <a:lt1>
          <a:srgbClr val="FFFFFF"/>
        </a:lt1>
        <a:dk2>
          <a:srgbClr val="990000"/>
        </a:dk2>
        <a:lt2>
          <a:srgbClr val="B2B2B2"/>
        </a:lt2>
        <a:accent1>
          <a:srgbClr val="CCCCFF"/>
        </a:accent1>
        <a:accent2>
          <a:srgbClr val="99CCFF"/>
        </a:accent2>
        <a:accent3>
          <a:srgbClr val="FFFFFF"/>
        </a:accent3>
        <a:accent4>
          <a:srgbClr val="000000"/>
        </a:accent4>
        <a:accent5>
          <a:srgbClr val="E2E2FF"/>
        </a:accent5>
        <a:accent6>
          <a:srgbClr val="8AB9E7"/>
        </a:accent6>
        <a:hlink>
          <a:srgbClr val="006699"/>
        </a:hlink>
        <a:folHlink>
          <a:srgbClr val="000000"/>
        </a:folHlink>
      </a:clrScheme>
      <a:clrMap bg1="lt1" tx1="dk1" bg2="lt2" tx2="dk2" accent1="accent1" accent2="accent2" accent3="accent3" accent4="accent4" accent5="accent5" accent6="accent6" hlink="hlink" folHlink="folHlink"/>
    </a:extraClrScheme>
    <a:extraClrScheme>
      <a:clrScheme name="default 10">
        <a:dk1>
          <a:srgbClr val="000000"/>
        </a:dk1>
        <a:lt1>
          <a:srgbClr val="FFFFFF"/>
        </a:lt1>
        <a:dk2>
          <a:srgbClr val="990000"/>
        </a:dk2>
        <a:lt2>
          <a:srgbClr val="B2B2B2"/>
        </a:lt2>
        <a:accent1>
          <a:srgbClr val="FFCC66"/>
        </a:accent1>
        <a:accent2>
          <a:srgbClr val="FFCC99"/>
        </a:accent2>
        <a:accent3>
          <a:srgbClr val="FFFFFF"/>
        </a:accent3>
        <a:accent4>
          <a:srgbClr val="000000"/>
        </a:accent4>
        <a:accent5>
          <a:srgbClr val="FFE2B8"/>
        </a:accent5>
        <a:accent6>
          <a:srgbClr val="E7B98A"/>
        </a:accent6>
        <a:hlink>
          <a:srgbClr val="FF9900"/>
        </a:hlink>
        <a:folHlink>
          <a:srgbClr val="000000"/>
        </a:folHlink>
      </a:clrScheme>
      <a:clrMap bg1="lt1" tx1="dk1" bg2="lt2" tx2="dk2" accent1="accent1" accent2="accent2" accent3="accent3" accent4="accent4" accent5="accent5" accent6="accent6" hlink="hlink" folHlink="folHlink"/>
    </a:extraClrScheme>
    <a:extraClrScheme>
      <a:clrScheme name="default 11">
        <a:dk1>
          <a:srgbClr val="000000"/>
        </a:dk1>
        <a:lt1>
          <a:srgbClr val="FFFFFF"/>
        </a:lt1>
        <a:dk2>
          <a:srgbClr val="990000"/>
        </a:dk2>
        <a:lt2>
          <a:srgbClr val="B2B2B2"/>
        </a:lt2>
        <a:accent1>
          <a:srgbClr val="FFCC66"/>
        </a:accent1>
        <a:accent2>
          <a:srgbClr val="FFCC99"/>
        </a:accent2>
        <a:accent3>
          <a:srgbClr val="FFFFFF"/>
        </a:accent3>
        <a:accent4>
          <a:srgbClr val="000000"/>
        </a:accent4>
        <a:accent5>
          <a:srgbClr val="FFE2B8"/>
        </a:accent5>
        <a:accent6>
          <a:srgbClr val="E7B98A"/>
        </a:accent6>
        <a:hlink>
          <a:srgbClr val="FF9900"/>
        </a:hlink>
        <a:folHlink>
          <a:srgbClr val="808080"/>
        </a:folHlink>
      </a:clrScheme>
      <a:clrMap bg1="lt1" tx1="dk1" bg2="lt2" tx2="dk2" accent1="accent1" accent2="accent2" accent3="accent3" accent4="accent4" accent5="accent5" accent6="accent6" hlink="hlink" folHlink="folHlink"/>
    </a:extraClrScheme>
    <a:extraClrScheme>
      <a:clrScheme name="default 12">
        <a:dk1>
          <a:srgbClr val="000000"/>
        </a:dk1>
        <a:lt1>
          <a:srgbClr val="FFFFFF"/>
        </a:lt1>
        <a:dk2>
          <a:srgbClr val="990000"/>
        </a:dk2>
        <a:lt2>
          <a:srgbClr val="B2B2B2"/>
        </a:lt2>
        <a:accent1>
          <a:srgbClr val="CCCCFF"/>
        </a:accent1>
        <a:accent2>
          <a:srgbClr val="99CCFF"/>
        </a:accent2>
        <a:accent3>
          <a:srgbClr val="FFFFFF"/>
        </a:accent3>
        <a:accent4>
          <a:srgbClr val="000000"/>
        </a:accent4>
        <a:accent5>
          <a:srgbClr val="E2E2FF"/>
        </a:accent5>
        <a:accent6>
          <a:srgbClr val="8AB9E7"/>
        </a:accent6>
        <a:hlink>
          <a:srgbClr val="006699"/>
        </a:hlink>
        <a:folHlink>
          <a:srgbClr val="969696"/>
        </a:folHlink>
      </a:clrScheme>
      <a:clrMap bg1="lt1" tx1="dk1" bg2="lt2" tx2="dk2" accent1="accent1" accent2="accent2" accent3="accent3" accent4="accent4" accent5="accent5" accent6="accent6" hlink="hlink" folHlink="folHlink"/>
    </a:extraClrScheme>
    <a:extraClrScheme>
      <a:clrScheme name="default 13">
        <a:dk1>
          <a:srgbClr val="000000"/>
        </a:dk1>
        <a:lt1>
          <a:srgbClr val="FFFFFF"/>
        </a:lt1>
        <a:dk2>
          <a:srgbClr val="990000"/>
        </a:dk2>
        <a:lt2>
          <a:srgbClr val="B2B2B2"/>
        </a:lt2>
        <a:accent1>
          <a:srgbClr val="99CCCC"/>
        </a:accent1>
        <a:accent2>
          <a:srgbClr val="CCFF99"/>
        </a:accent2>
        <a:accent3>
          <a:srgbClr val="FFFFFF"/>
        </a:accent3>
        <a:accent4>
          <a:srgbClr val="000000"/>
        </a:accent4>
        <a:accent5>
          <a:srgbClr val="CAE2E2"/>
        </a:accent5>
        <a:accent6>
          <a:srgbClr val="B9E78A"/>
        </a:accent6>
        <a:hlink>
          <a:srgbClr val="009999"/>
        </a:hlink>
        <a:folHlink>
          <a:srgbClr val="80808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8_主题1">
  <a:themeElements>
    <a:clrScheme name="default 5">
      <a:dk1>
        <a:srgbClr val="000000"/>
      </a:dk1>
      <a:lt1>
        <a:srgbClr val="FFFFFF"/>
      </a:lt1>
      <a:dk2>
        <a:srgbClr val="990000"/>
      </a:dk2>
      <a:lt2>
        <a:srgbClr val="B2B2B2"/>
      </a:lt2>
      <a:accent1>
        <a:srgbClr val="FFCC66"/>
      </a:accent1>
      <a:accent2>
        <a:srgbClr val="FFCC99"/>
      </a:accent2>
      <a:accent3>
        <a:srgbClr val="FFFFFF"/>
      </a:accent3>
      <a:accent4>
        <a:srgbClr val="000000"/>
      </a:accent4>
      <a:accent5>
        <a:srgbClr val="FFE2B8"/>
      </a:accent5>
      <a:accent6>
        <a:srgbClr val="E7B98A"/>
      </a:accent6>
      <a:hlink>
        <a:srgbClr val="FF9900"/>
      </a:hlink>
      <a:folHlink>
        <a:srgbClr val="990000"/>
      </a:folHlink>
    </a:clrScheme>
    <a:fontScheme name="default">
      <a:majorFont>
        <a:latin typeface="FrutigerNext LT Medium"/>
        <a:ea typeface="华文细黑"/>
        <a:cs typeface="宋体"/>
      </a:majorFont>
      <a:minorFont>
        <a:latin typeface="FrutigerNext LT Medium"/>
        <a:ea typeface="华文细黑"/>
        <a:cs typeface="宋体"/>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
            <a:srgbClr val="CC9900"/>
          </a:buClr>
          <a:buSzTx/>
          <a:buFont typeface="Wingdings" pitchFamily="2" charset="2"/>
          <a:buChar char="n"/>
          <a:tabLst/>
          <a:defRPr kumimoji="0" lang="zh-CN" altLang="en-US" sz="1800" b="0" i="0" u="none" strike="noStrike" cap="none" normalizeH="0" baseline="0" smtClean="0">
            <a:ln>
              <a:noFill/>
            </a:ln>
            <a:solidFill>
              <a:schemeClr val="tx1"/>
            </a:solidFill>
            <a:effectLst/>
            <a:latin typeface="Arial" charset="0"/>
            <a:ea typeface="宋体" charset="-122"/>
          </a:defRPr>
        </a:defPPr>
      </a:lstStyle>
    </a:spDef>
    <a:lnDef>
      <a:spPr bwMode="auto">
        <a:xfrm>
          <a:off x="0" y="0"/>
          <a:ext cx="1" cy="1"/>
        </a:xfrm>
        <a:custGeom>
          <a:avLst/>
          <a:gdLst/>
          <a:ahLst/>
          <a:cxnLst/>
          <a:rect l="0" t="0" r="0" b="0"/>
          <a:pathLst/>
        </a:cu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
            <a:srgbClr val="CC9900"/>
          </a:buClr>
          <a:buSzTx/>
          <a:buFont typeface="Wingdings" pitchFamily="2" charset="2"/>
          <a:buChar char="n"/>
          <a:tabLst/>
          <a:defRPr kumimoji="0" lang="zh-CN" altLang="en-US" sz="1800" b="0" i="0" u="none" strike="noStrike" cap="none" normalizeH="0" baseline="0" smtClean="0">
            <a:ln>
              <a:noFill/>
            </a:ln>
            <a:solidFill>
              <a:schemeClr val="tx1"/>
            </a:solidFill>
            <a:effectLst/>
            <a:latin typeface="Arial" charset="0"/>
            <a:ea typeface="宋体" charset="-122"/>
          </a:defRPr>
        </a:defPPr>
      </a:lstStyle>
    </a:lnDef>
  </a:objectDefaults>
  <a:extraClrSchemeLst>
    <a:extraClrScheme>
      <a:clrScheme name="default 1">
        <a:dk1>
          <a:srgbClr val="000000"/>
        </a:dk1>
        <a:lt1>
          <a:srgbClr val="FFFFFF"/>
        </a:lt1>
        <a:dk2>
          <a:srgbClr val="990000"/>
        </a:dk2>
        <a:lt2>
          <a:srgbClr val="808080"/>
        </a:lt2>
        <a:accent1>
          <a:srgbClr val="99CCFF"/>
        </a:accent1>
        <a:accent2>
          <a:srgbClr val="669900"/>
        </a:accent2>
        <a:accent3>
          <a:srgbClr val="FFFFFF"/>
        </a:accent3>
        <a:accent4>
          <a:srgbClr val="000000"/>
        </a:accent4>
        <a:accent5>
          <a:srgbClr val="CAE2FF"/>
        </a:accent5>
        <a:accent6>
          <a:srgbClr val="5C8A00"/>
        </a:accent6>
        <a:hlink>
          <a:srgbClr val="FF9900"/>
        </a:hlink>
        <a:folHlink>
          <a:srgbClr val="DDDDDD"/>
        </a:folHlink>
      </a:clrScheme>
      <a:clrMap bg1="lt1" tx1="dk1" bg2="lt2" tx2="dk2" accent1="accent1" accent2="accent2" accent3="accent3" accent4="accent4" accent5="accent5" accent6="accent6" hlink="hlink" folHlink="folHlink"/>
    </a:extraClrScheme>
    <a:extraClrScheme>
      <a:clrScheme name="default 2">
        <a:dk1>
          <a:srgbClr val="000000"/>
        </a:dk1>
        <a:lt1>
          <a:srgbClr val="FFFFFF"/>
        </a:lt1>
        <a:dk2>
          <a:srgbClr val="990000"/>
        </a:dk2>
        <a:lt2>
          <a:srgbClr val="B2B2B2"/>
        </a:lt2>
        <a:accent1>
          <a:srgbClr val="FFCC99"/>
        </a:accent1>
        <a:accent2>
          <a:srgbClr val="FFCC66"/>
        </a:accent2>
        <a:accent3>
          <a:srgbClr val="FFFFFF"/>
        </a:accent3>
        <a:accent4>
          <a:srgbClr val="000000"/>
        </a:accent4>
        <a:accent5>
          <a:srgbClr val="FFE2CA"/>
        </a:accent5>
        <a:accent6>
          <a:srgbClr val="E7B95C"/>
        </a:accent6>
        <a:hlink>
          <a:srgbClr val="FF9900"/>
        </a:hlink>
        <a:folHlink>
          <a:srgbClr val="996600"/>
        </a:folHlink>
      </a:clrScheme>
      <a:clrMap bg1="lt1" tx1="dk1" bg2="lt2" tx2="dk2" accent1="accent1" accent2="accent2" accent3="accent3" accent4="accent4" accent5="accent5" accent6="accent6" hlink="hlink" folHlink="folHlink"/>
    </a:extraClrScheme>
    <a:extraClrScheme>
      <a:clrScheme name="default 3">
        <a:dk1>
          <a:srgbClr val="000000"/>
        </a:dk1>
        <a:lt1>
          <a:srgbClr val="FFFFFF"/>
        </a:lt1>
        <a:dk2>
          <a:srgbClr val="990000"/>
        </a:dk2>
        <a:lt2>
          <a:srgbClr val="B2B2B2"/>
        </a:lt2>
        <a:accent1>
          <a:srgbClr val="CCCCFF"/>
        </a:accent1>
        <a:accent2>
          <a:srgbClr val="99CCFF"/>
        </a:accent2>
        <a:accent3>
          <a:srgbClr val="FFFFFF"/>
        </a:accent3>
        <a:accent4>
          <a:srgbClr val="000000"/>
        </a:accent4>
        <a:accent5>
          <a:srgbClr val="E2E2FF"/>
        </a:accent5>
        <a:accent6>
          <a:srgbClr val="8AB9E7"/>
        </a:accent6>
        <a:hlink>
          <a:srgbClr val="99CCCC"/>
        </a:hlink>
        <a:folHlink>
          <a:srgbClr val="009999"/>
        </a:folHlink>
      </a:clrScheme>
      <a:clrMap bg1="lt1" tx1="dk1" bg2="lt2" tx2="dk2" accent1="accent1" accent2="accent2" accent3="accent3" accent4="accent4" accent5="accent5" accent6="accent6" hlink="hlink" folHlink="folHlink"/>
    </a:extraClrScheme>
    <a:extraClrScheme>
      <a:clrScheme name="default 4">
        <a:dk1>
          <a:srgbClr val="000000"/>
        </a:dk1>
        <a:lt1>
          <a:srgbClr val="FFFFFF"/>
        </a:lt1>
        <a:dk2>
          <a:srgbClr val="990000"/>
        </a:dk2>
        <a:lt2>
          <a:srgbClr val="B2B2B2"/>
        </a:lt2>
        <a:accent1>
          <a:srgbClr val="CCFF99"/>
        </a:accent1>
        <a:accent2>
          <a:srgbClr val="99CCCC"/>
        </a:accent2>
        <a:accent3>
          <a:srgbClr val="FFFFFF"/>
        </a:accent3>
        <a:accent4>
          <a:srgbClr val="000000"/>
        </a:accent4>
        <a:accent5>
          <a:srgbClr val="E2FFCA"/>
        </a:accent5>
        <a:accent6>
          <a:srgbClr val="8AB9B9"/>
        </a:accent6>
        <a:hlink>
          <a:srgbClr val="0099CC"/>
        </a:hlink>
        <a:folHlink>
          <a:srgbClr val="006699"/>
        </a:folHlink>
      </a:clrScheme>
      <a:clrMap bg1="lt1" tx1="dk1" bg2="lt2" tx2="dk2" accent1="accent1" accent2="accent2" accent3="accent3" accent4="accent4" accent5="accent5" accent6="accent6" hlink="hlink" folHlink="folHlink"/>
    </a:extraClrScheme>
    <a:extraClrScheme>
      <a:clrScheme name="default 5">
        <a:dk1>
          <a:srgbClr val="000000"/>
        </a:dk1>
        <a:lt1>
          <a:srgbClr val="FFFFFF"/>
        </a:lt1>
        <a:dk2>
          <a:srgbClr val="990000"/>
        </a:dk2>
        <a:lt2>
          <a:srgbClr val="B2B2B2"/>
        </a:lt2>
        <a:accent1>
          <a:srgbClr val="FFCC66"/>
        </a:accent1>
        <a:accent2>
          <a:srgbClr val="FFCC99"/>
        </a:accent2>
        <a:accent3>
          <a:srgbClr val="FFFFFF"/>
        </a:accent3>
        <a:accent4>
          <a:srgbClr val="000000"/>
        </a:accent4>
        <a:accent5>
          <a:srgbClr val="FFE2B8"/>
        </a:accent5>
        <a:accent6>
          <a:srgbClr val="E7B98A"/>
        </a:accent6>
        <a:hlink>
          <a:srgbClr val="FF9900"/>
        </a:hlink>
        <a:folHlink>
          <a:srgbClr val="990000"/>
        </a:folHlink>
      </a:clrScheme>
      <a:clrMap bg1="lt1" tx1="dk1" bg2="lt2" tx2="dk2" accent1="accent1" accent2="accent2" accent3="accent3" accent4="accent4" accent5="accent5" accent6="accent6" hlink="hlink" folHlink="folHlink"/>
    </a:extraClrScheme>
    <a:extraClrScheme>
      <a:clrScheme name="default 6">
        <a:dk1>
          <a:srgbClr val="000000"/>
        </a:dk1>
        <a:lt1>
          <a:srgbClr val="FFFFFF"/>
        </a:lt1>
        <a:dk2>
          <a:srgbClr val="990000"/>
        </a:dk2>
        <a:lt2>
          <a:srgbClr val="B2B2B2"/>
        </a:lt2>
        <a:accent1>
          <a:srgbClr val="CCCCFF"/>
        </a:accent1>
        <a:accent2>
          <a:srgbClr val="99CCFF"/>
        </a:accent2>
        <a:accent3>
          <a:srgbClr val="FFFFFF"/>
        </a:accent3>
        <a:accent4>
          <a:srgbClr val="000000"/>
        </a:accent4>
        <a:accent5>
          <a:srgbClr val="E2E2FF"/>
        </a:accent5>
        <a:accent6>
          <a:srgbClr val="8AB9E7"/>
        </a:accent6>
        <a:hlink>
          <a:srgbClr val="006699"/>
        </a:hlink>
        <a:folHlink>
          <a:srgbClr val="990000"/>
        </a:folHlink>
      </a:clrScheme>
      <a:clrMap bg1="lt1" tx1="dk1" bg2="lt2" tx2="dk2" accent1="accent1" accent2="accent2" accent3="accent3" accent4="accent4" accent5="accent5" accent6="accent6" hlink="hlink" folHlink="folHlink"/>
    </a:extraClrScheme>
    <a:extraClrScheme>
      <a:clrScheme name="default 7">
        <a:dk1>
          <a:srgbClr val="000000"/>
        </a:dk1>
        <a:lt1>
          <a:srgbClr val="FFFFFF"/>
        </a:lt1>
        <a:dk2>
          <a:srgbClr val="990000"/>
        </a:dk2>
        <a:lt2>
          <a:srgbClr val="B2B2B2"/>
        </a:lt2>
        <a:accent1>
          <a:srgbClr val="99CCCC"/>
        </a:accent1>
        <a:accent2>
          <a:srgbClr val="CCFF99"/>
        </a:accent2>
        <a:accent3>
          <a:srgbClr val="FFFFFF"/>
        </a:accent3>
        <a:accent4>
          <a:srgbClr val="000000"/>
        </a:accent4>
        <a:accent5>
          <a:srgbClr val="CAE2E2"/>
        </a:accent5>
        <a:accent6>
          <a:srgbClr val="B9E78A"/>
        </a:accent6>
        <a:hlink>
          <a:srgbClr val="009999"/>
        </a:hlink>
        <a:folHlink>
          <a:srgbClr val="990000"/>
        </a:folHlink>
      </a:clrScheme>
      <a:clrMap bg1="lt1" tx1="dk1" bg2="lt2" tx2="dk2" accent1="accent1" accent2="accent2" accent3="accent3" accent4="accent4" accent5="accent5" accent6="accent6" hlink="hlink" folHlink="folHlink"/>
    </a:extraClrScheme>
    <a:extraClrScheme>
      <a:clrScheme name="default 8">
        <a:dk1>
          <a:srgbClr val="000000"/>
        </a:dk1>
        <a:lt1>
          <a:srgbClr val="FFFFFF"/>
        </a:lt1>
        <a:dk2>
          <a:srgbClr val="990000"/>
        </a:dk2>
        <a:lt2>
          <a:srgbClr val="B2B2B2"/>
        </a:lt2>
        <a:accent1>
          <a:srgbClr val="99CCCC"/>
        </a:accent1>
        <a:accent2>
          <a:srgbClr val="CCFF99"/>
        </a:accent2>
        <a:accent3>
          <a:srgbClr val="FFFFFF"/>
        </a:accent3>
        <a:accent4>
          <a:srgbClr val="000000"/>
        </a:accent4>
        <a:accent5>
          <a:srgbClr val="CAE2E2"/>
        </a:accent5>
        <a:accent6>
          <a:srgbClr val="B9E78A"/>
        </a:accent6>
        <a:hlink>
          <a:srgbClr val="009999"/>
        </a:hlink>
        <a:folHlink>
          <a:srgbClr val="000000"/>
        </a:folHlink>
      </a:clrScheme>
      <a:clrMap bg1="lt1" tx1="dk1" bg2="lt2" tx2="dk2" accent1="accent1" accent2="accent2" accent3="accent3" accent4="accent4" accent5="accent5" accent6="accent6" hlink="hlink" folHlink="folHlink"/>
    </a:extraClrScheme>
    <a:extraClrScheme>
      <a:clrScheme name="default 9">
        <a:dk1>
          <a:srgbClr val="000000"/>
        </a:dk1>
        <a:lt1>
          <a:srgbClr val="FFFFFF"/>
        </a:lt1>
        <a:dk2>
          <a:srgbClr val="990000"/>
        </a:dk2>
        <a:lt2>
          <a:srgbClr val="B2B2B2"/>
        </a:lt2>
        <a:accent1>
          <a:srgbClr val="CCCCFF"/>
        </a:accent1>
        <a:accent2>
          <a:srgbClr val="99CCFF"/>
        </a:accent2>
        <a:accent3>
          <a:srgbClr val="FFFFFF"/>
        </a:accent3>
        <a:accent4>
          <a:srgbClr val="000000"/>
        </a:accent4>
        <a:accent5>
          <a:srgbClr val="E2E2FF"/>
        </a:accent5>
        <a:accent6>
          <a:srgbClr val="8AB9E7"/>
        </a:accent6>
        <a:hlink>
          <a:srgbClr val="006699"/>
        </a:hlink>
        <a:folHlink>
          <a:srgbClr val="000000"/>
        </a:folHlink>
      </a:clrScheme>
      <a:clrMap bg1="lt1" tx1="dk1" bg2="lt2" tx2="dk2" accent1="accent1" accent2="accent2" accent3="accent3" accent4="accent4" accent5="accent5" accent6="accent6" hlink="hlink" folHlink="folHlink"/>
    </a:extraClrScheme>
    <a:extraClrScheme>
      <a:clrScheme name="default 10">
        <a:dk1>
          <a:srgbClr val="000000"/>
        </a:dk1>
        <a:lt1>
          <a:srgbClr val="FFFFFF"/>
        </a:lt1>
        <a:dk2>
          <a:srgbClr val="990000"/>
        </a:dk2>
        <a:lt2>
          <a:srgbClr val="B2B2B2"/>
        </a:lt2>
        <a:accent1>
          <a:srgbClr val="FFCC66"/>
        </a:accent1>
        <a:accent2>
          <a:srgbClr val="FFCC99"/>
        </a:accent2>
        <a:accent3>
          <a:srgbClr val="FFFFFF"/>
        </a:accent3>
        <a:accent4>
          <a:srgbClr val="000000"/>
        </a:accent4>
        <a:accent5>
          <a:srgbClr val="FFE2B8"/>
        </a:accent5>
        <a:accent6>
          <a:srgbClr val="E7B98A"/>
        </a:accent6>
        <a:hlink>
          <a:srgbClr val="FF9900"/>
        </a:hlink>
        <a:folHlink>
          <a:srgbClr val="000000"/>
        </a:folHlink>
      </a:clrScheme>
      <a:clrMap bg1="lt1" tx1="dk1" bg2="lt2" tx2="dk2" accent1="accent1" accent2="accent2" accent3="accent3" accent4="accent4" accent5="accent5" accent6="accent6" hlink="hlink" folHlink="folHlink"/>
    </a:extraClrScheme>
    <a:extraClrScheme>
      <a:clrScheme name="default 11">
        <a:dk1>
          <a:srgbClr val="000000"/>
        </a:dk1>
        <a:lt1>
          <a:srgbClr val="FFFFFF"/>
        </a:lt1>
        <a:dk2>
          <a:srgbClr val="990000"/>
        </a:dk2>
        <a:lt2>
          <a:srgbClr val="B2B2B2"/>
        </a:lt2>
        <a:accent1>
          <a:srgbClr val="FFCC66"/>
        </a:accent1>
        <a:accent2>
          <a:srgbClr val="FFCC99"/>
        </a:accent2>
        <a:accent3>
          <a:srgbClr val="FFFFFF"/>
        </a:accent3>
        <a:accent4>
          <a:srgbClr val="000000"/>
        </a:accent4>
        <a:accent5>
          <a:srgbClr val="FFE2B8"/>
        </a:accent5>
        <a:accent6>
          <a:srgbClr val="E7B98A"/>
        </a:accent6>
        <a:hlink>
          <a:srgbClr val="FF9900"/>
        </a:hlink>
        <a:folHlink>
          <a:srgbClr val="808080"/>
        </a:folHlink>
      </a:clrScheme>
      <a:clrMap bg1="lt1" tx1="dk1" bg2="lt2" tx2="dk2" accent1="accent1" accent2="accent2" accent3="accent3" accent4="accent4" accent5="accent5" accent6="accent6" hlink="hlink" folHlink="folHlink"/>
    </a:extraClrScheme>
    <a:extraClrScheme>
      <a:clrScheme name="default 12">
        <a:dk1>
          <a:srgbClr val="000000"/>
        </a:dk1>
        <a:lt1>
          <a:srgbClr val="FFFFFF"/>
        </a:lt1>
        <a:dk2>
          <a:srgbClr val="990000"/>
        </a:dk2>
        <a:lt2>
          <a:srgbClr val="B2B2B2"/>
        </a:lt2>
        <a:accent1>
          <a:srgbClr val="CCCCFF"/>
        </a:accent1>
        <a:accent2>
          <a:srgbClr val="99CCFF"/>
        </a:accent2>
        <a:accent3>
          <a:srgbClr val="FFFFFF"/>
        </a:accent3>
        <a:accent4>
          <a:srgbClr val="000000"/>
        </a:accent4>
        <a:accent5>
          <a:srgbClr val="E2E2FF"/>
        </a:accent5>
        <a:accent6>
          <a:srgbClr val="8AB9E7"/>
        </a:accent6>
        <a:hlink>
          <a:srgbClr val="006699"/>
        </a:hlink>
        <a:folHlink>
          <a:srgbClr val="969696"/>
        </a:folHlink>
      </a:clrScheme>
      <a:clrMap bg1="lt1" tx1="dk1" bg2="lt2" tx2="dk2" accent1="accent1" accent2="accent2" accent3="accent3" accent4="accent4" accent5="accent5" accent6="accent6" hlink="hlink" folHlink="folHlink"/>
    </a:extraClrScheme>
    <a:extraClrScheme>
      <a:clrScheme name="default 13">
        <a:dk1>
          <a:srgbClr val="000000"/>
        </a:dk1>
        <a:lt1>
          <a:srgbClr val="FFFFFF"/>
        </a:lt1>
        <a:dk2>
          <a:srgbClr val="990000"/>
        </a:dk2>
        <a:lt2>
          <a:srgbClr val="B2B2B2"/>
        </a:lt2>
        <a:accent1>
          <a:srgbClr val="99CCCC"/>
        </a:accent1>
        <a:accent2>
          <a:srgbClr val="CCFF99"/>
        </a:accent2>
        <a:accent3>
          <a:srgbClr val="FFFFFF"/>
        </a:accent3>
        <a:accent4>
          <a:srgbClr val="000000"/>
        </a:accent4>
        <a:accent5>
          <a:srgbClr val="CAE2E2"/>
        </a:accent5>
        <a:accent6>
          <a:srgbClr val="B9E78A"/>
        </a:accent6>
        <a:hlink>
          <a:srgbClr val="009999"/>
        </a:hlink>
        <a:folHlink>
          <a:srgbClr val="808080"/>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9_主题1">
  <a:themeElements>
    <a:clrScheme name="default 5">
      <a:dk1>
        <a:srgbClr val="000000"/>
      </a:dk1>
      <a:lt1>
        <a:srgbClr val="FFFFFF"/>
      </a:lt1>
      <a:dk2>
        <a:srgbClr val="990000"/>
      </a:dk2>
      <a:lt2>
        <a:srgbClr val="B2B2B2"/>
      </a:lt2>
      <a:accent1>
        <a:srgbClr val="FFCC66"/>
      </a:accent1>
      <a:accent2>
        <a:srgbClr val="FFCC99"/>
      </a:accent2>
      <a:accent3>
        <a:srgbClr val="FFFFFF"/>
      </a:accent3>
      <a:accent4>
        <a:srgbClr val="000000"/>
      </a:accent4>
      <a:accent5>
        <a:srgbClr val="FFE2B8"/>
      </a:accent5>
      <a:accent6>
        <a:srgbClr val="E7B98A"/>
      </a:accent6>
      <a:hlink>
        <a:srgbClr val="FF9900"/>
      </a:hlink>
      <a:folHlink>
        <a:srgbClr val="990000"/>
      </a:folHlink>
    </a:clrScheme>
    <a:fontScheme name="default">
      <a:majorFont>
        <a:latin typeface="FrutigerNext LT Medium"/>
        <a:ea typeface="华文细黑"/>
        <a:cs typeface="宋体"/>
      </a:majorFont>
      <a:minorFont>
        <a:latin typeface="FrutigerNext LT Medium"/>
        <a:ea typeface="华文细黑"/>
        <a:cs typeface="宋体"/>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
            <a:srgbClr val="CC9900"/>
          </a:buClr>
          <a:buSzTx/>
          <a:buFont typeface="Wingdings" pitchFamily="2" charset="2"/>
          <a:buChar char="n"/>
          <a:tabLst/>
          <a:defRPr kumimoji="0" lang="zh-CN" altLang="en-US" sz="1800" b="0" i="0" u="none" strike="noStrike" cap="none" normalizeH="0" baseline="0" smtClean="0">
            <a:ln>
              <a:noFill/>
            </a:ln>
            <a:solidFill>
              <a:schemeClr val="tx1"/>
            </a:solidFill>
            <a:effectLst/>
            <a:latin typeface="Arial" charset="0"/>
            <a:ea typeface="宋体" charset="-122"/>
          </a:defRPr>
        </a:defPPr>
      </a:lstStyle>
    </a:spDef>
    <a:lnDef>
      <a:spPr bwMode="auto">
        <a:xfrm>
          <a:off x="0" y="0"/>
          <a:ext cx="1" cy="1"/>
        </a:xfrm>
        <a:custGeom>
          <a:avLst/>
          <a:gdLst/>
          <a:ahLst/>
          <a:cxnLst/>
          <a:rect l="0" t="0" r="0" b="0"/>
          <a:pathLst/>
        </a:cu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
            <a:srgbClr val="CC9900"/>
          </a:buClr>
          <a:buSzTx/>
          <a:buFont typeface="Wingdings" pitchFamily="2" charset="2"/>
          <a:buChar char="n"/>
          <a:tabLst/>
          <a:defRPr kumimoji="0" lang="zh-CN" altLang="en-US" sz="1800" b="0" i="0" u="none" strike="noStrike" cap="none" normalizeH="0" baseline="0" smtClean="0">
            <a:ln>
              <a:noFill/>
            </a:ln>
            <a:solidFill>
              <a:schemeClr val="tx1"/>
            </a:solidFill>
            <a:effectLst/>
            <a:latin typeface="Arial" charset="0"/>
            <a:ea typeface="宋体" charset="-122"/>
          </a:defRPr>
        </a:defPPr>
      </a:lstStyle>
    </a:lnDef>
  </a:objectDefaults>
  <a:extraClrSchemeLst>
    <a:extraClrScheme>
      <a:clrScheme name="default 1">
        <a:dk1>
          <a:srgbClr val="000000"/>
        </a:dk1>
        <a:lt1>
          <a:srgbClr val="FFFFFF"/>
        </a:lt1>
        <a:dk2>
          <a:srgbClr val="990000"/>
        </a:dk2>
        <a:lt2>
          <a:srgbClr val="808080"/>
        </a:lt2>
        <a:accent1>
          <a:srgbClr val="99CCFF"/>
        </a:accent1>
        <a:accent2>
          <a:srgbClr val="669900"/>
        </a:accent2>
        <a:accent3>
          <a:srgbClr val="FFFFFF"/>
        </a:accent3>
        <a:accent4>
          <a:srgbClr val="000000"/>
        </a:accent4>
        <a:accent5>
          <a:srgbClr val="CAE2FF"/>
        </a:accent5>
        <a:accent6>
          <a:srgbClr val="5C8A00"/>
        </a:accent6>
        <a:hlink>
          <a:srgbClr val="FF9900"/>
        </a:hlink>
        <a:folHlink>
          <a:srgbClr val="DDDDDD"/>
        </a:folHlink>
      </a:clrScheme>
      <a:clrMap bg1="lt1" tx1="dk1" bg2="lt2" tx2="dk2" accent1="accent1" accent2="accent2" accent3="accent3" accent4="accent4" accent5="accent5" accent6="accent6" hlink="hlink" folHlink="folHlink"/>
    </a:extraClrScheme>
    <a:extraClrScheme>
      <a:clrScheme name="default 2">
        <a:dk1>
          <a:srgbClr val="000000"/>
        </a:dk1>
        <a:lt1>
          <a:srgbClr val="FFFFFF"/>
        </a:lt1>
        <a:dk2>
          <a:srgbClr val="990000"/>
        </a:dk2>
        <a:lt2>
          <a:srgbClr val="B2B2B2"/>
        </a:lt2>
        <a:accent1>
          <a:srgbClr val="FFCC99"/>
        </a:accent1>
        <a:accent2>
          <a:srgbClr val="FFCC66"/>
        </a:accent2>
        <a:accent3>
          <a:srgbClr val="FFFFFF"/>
        </a:accent3>
        <a:accent4>
          <a:srgbClr val="000000"/>
        </a:accent4>
        <a:accent5>
          <a:srgbClr val="FFE2CA"/>
        </a:accent5>
        <a:accent6>
          <a:srgbClr val="E7B95C"/>
        </a:accent6>
        <a:hlink>
          <a:srgbClr val="FF9900"/>
        </a:hlink>
        <a:folHlink>
          <a:srgbClr val="996600"/>
        </a:folHlink>
      </a:clrScheme>
      <a:clrMap bg1="lt1" tx1="dk1" bg2="lt2" tx2="dk2" accent1="accent1" accent2="accent2" accent3="accent3" accent4="accent4" accent5="accent5" accent6="accent6" hlink="hlink" folHlink="folHlink"/>
    </a:extraClrScheme>
    <a:extraClrScheme>
      <a:clrScheme name="default 3">
        <a:dk1>
          <a:srgbClr val="000000"/>
        </a:dk1>
        <a:lt1>
          <a:srgbClr val="FFFFFF"/>
        </a:lt1>
        <a:dk2>
          <a:srgbClr val="990000"/>
        </a:dk2>
        <a:lt2>
          <a:srgbClr val="B2B2B2"/>
        </a:lt2>
        <a:accent1>
          <a:srgbClr val="CCCCFF"/>
        </a:accent1>
        <a:accent2>
          <a:srgbClr val="99CCFF"/>
        </a:accent2>
        <a:accent3>
          <a:srgbClr val="FFFFFF"/>
        </a:accent3>
        <a:accent4>
          <a:srgbClr val="000000"/>
        </a:accent4>
        <a:accent5>
          <a:srgbClr val="E2E2FF"/>
        </a:accent5>
        <a:accent6>
          <a:srgbClr val="8AB9E7"/>
        </a:accent6>
        <a:hlink>
          <a:srgbClr val="99CCCC"/>
        </a:hlink>
        <a:folHlink>
          <a:srgbClr val="009999"/>
        </a:folHlink>
      </a:clrScheme>
      <a:clrMap bg1="lt1" tx1="dk1" bg2="lt2" tx2="dk2" accent1="accent1" accent2="accent2" accent3="accent3" accent4="accent4" accent5="accent5" accent6="accent6" hlink="hlink" folHlink="folHlink"/>
    </a:extraClrScheme>
    <a:extraClrScheme>
      <a:clrScheme name="default 4">
        <a:dk1>
          <a:srgbClr val="000000"/>
        </a:dk1>
        <a:lt1>
          <a:srgbClr val="FFFFFF"/>
        </a:lt1>
        <a:dk2>
          <a:srgbClr val="990000"/>
        </a:dk2>
        <a:lt2>
          <a:srgbClr val="B2B2B2"/>
        </a:lt2>
        <a:accent1>
          <a:srgbClr val="CCFF99"/>
        </a:accent1>
        <a:accent2>
          <a:srgbClr val="99CCCC"/>
        </a:accent2>
        <a:accent3>
          <a:srgbClr val="FFFFFF"/>
        </a:accent3>
        <a:accent4>
          <a:srgbClr val="000000"/>
        </a:accent4>
        <a:accent5>
          <a:srgbClr val="E2FFCA"/>
        </a:accent5>
        <a:accent6>
          <a:srgbClr val="8AB9B9"/>
        </a:accent6>
        <a:hlink>
          <a:srgbClr val="0099CC"/>
        </a:hlink>
        <a:folHlink>
          <a:srgbClr val="006699"/>
        </a:folHlink>
      </a:clrScheme>
      <a:clrMap bg1="lt1" tx1="dk1" bg2="lt2" tx2="dk2" accent1="accent1" accent2="accent2" accent3="accent3" accent4="accent4" accent5="accent5" accent6="accent6" hlink="hlink" folHlink="folHlink"/>
    </a:extraClrScheme>
    <a:extraClrScheme>
      <a:clrScheme name="default 5">
        <a:dk1>
          <a:srgbClr val="000000"/>
        </a:dk1>
        <a:lt1>
          <a:srgbClr val="FFFFFF"/>
        </a:lt1>
        <a:dk2>
          <a:srgbClr val="990000"/>
        </a:dk2>
        <a:lt2>
          <a:srgbClr val="B2B2B2"/>
        </a:lt2>
        <a:accent1>
          <a:srgbClr val="FFCC66"/>
        </a:accent1>
        <a:accent2>
          <a:srgbClr val="FFCC99"/>
        </a:accent2>
        <a:accent3>
          <a:srgbClr val="FFFFFF"/>
        </a:accent3>
        <a:accent4>
          <a:srgbClr val="000000"/>
        </a:accent4>
        <a:accent5>
          <a:srgbClr val="FFE2B8"/>
        </a:accent5>
        <a:accent6>
          <a:srgbClr val="E7B98A"/>
        </a:accent6>
        <a:hlink>
          <a:srgbClr val="FF9900"/>
        </a:hlink>
        <a:folHlink>
          <a:srgbClr val="990000"/>
        </a:folHlink>
      </a:clrScheme>
      <a:clrMap bg1="lt1" tx1="dk1" bg2="lt2" tx2="dk2" accent1="accent1" accent2="accent2" accent3="accent3" accent4="accent4" accent5="accent5" accent6="accent6" hlink="hlink" folHlink="folHlink"/>
    </a:extraClrScheme>
    <a:extraClrScheme>
      <a:clrScheme name="default 6">
        <a:dk1>
          <a:srgbClr val="000000"/>
        </a:dk1>
        <a:lt1>
          <a:srgbClr val="FFFFFF"/>
        </a:lt1>
        <a:dk2>
          <a:srgbClr val="990000"/>
        </a:dk2>
        <a:lt2>
          <a:srgbClr val="B2B2B2"/>
        </a:lt2>
        <a:accent1>
          <a:srgbClr val="CCCCFF"/>
        </a:accent1>
        <a:accent2>
          <a:srgbClr val="99CCFF"/>
        </a:accent2>
        <a:accent3>
          <a:srgbClr val="FFFFFF"/>
        </a:accent3>
        <a:accent4>
          <a:srgbClr val="000000"/>
        </a:accent4>
        <a:accent5>
          <a:srgbClr val="E2E2FF"/>
        </a:accent5>
        <a:accent6>
          <a:srgbClr val="8AB9E7"/>
        </a:accent6>
        <a:hlink>
          <a:srgbClr val="006699"/>
        </a:hlink>
        <a:folHlink>
          <a:srgbClr val="990000"/>
        </a:folHlink>
      </a:clrScheme>
      <a:clrMap bg1="lt1" tx1="dk1" bg2="lt2" tx2="dk2" accent1="accent1" accent2="accent2" accent3="accent3" accent4="accent4" accent5="accent5" accent6="accent6" hlink="hlink" folHlink="folHlink"/>
    </a:extraClrScheme>
    <a:extraClrScheme>
      <a:clrScheme name="default 7">
        <a:dk1>
          <a:srgbClr val="000000"/>
        </a:dk1>
        <a:lt1>
          <a:srgbClr val="FFFFFF"/>
        </a:lt1>
        <a:dk2>
          <a:srgbClr val="990000"/>
        </a:dk2>
        <a:lt2>
          <a:srgbClr val="B2B2B2"/>
        </a:lt2>
        <a:accent1>
          <a:srgbClr val="99CCCC"/>
        </a:accent1>
        <a:accent2>
          <a:srgbClr val="CCFF99"/>
        </a:accent2>
        <a:accent3>
          <a:srgbClr val="FFFFFF"/>
        </a:accent3>
        <a:accent4>
          <a:srgbClr val="000000"/>
        </a:accent4>
        <a:accent5>
          <a:srgbClr val="CAE2E2"/>
        </a:accent5>
        <a:accent6>
          <a:srgbClr val="B9E78A"/>
        </a:accent6>
        <a:hlink>
          <a:srgbClr val="009999"/>
        </a:hlink>
        <a:folHlink>
          <a:srgbClr val="990000"/>
        </a:folHlink>
      </a:clrScheme>
      <a:clrMap bg1="lt1" tx1="dk1" bg2="lt2" tx2="dk2" accent1="accent1" accent2="accent2" accent3="accent3" accent4="accent4" accent5="accent5" accent6="accent6" hlink="hlink" folHlink="folHlink"/>
    </a:extraClrScheme>
    <a:extraClrScheme>
      <a:clrScheme name="default 8">
        <a:dk1>
          <a:srgbClr val="000000"/>
        </a:dk1>
        <a:lt1>
          <a:srgbClr val="FFFFFF"/>
        </a:lt1>
        <a:dk2>
          <a:srgbClr val="990000"/>
        </a:dk2>
        <a:lt2>
          <a:srgbClr val="B2B2B2"/>
        </a:lt2>
        <a:accent1>
          <a:srgbClr val="99CCCC"/>
        </a:accent1>
        <a:accent2>
          <a:srgbClr val="CCFF99"/>
        </a:accent2>
        <a:accent3>
          <a:srgbClr val="FFFFFF"/>
        </a:accent3>
        <a:accent4>
          <a:srgbClr val="000000"/>
        </a:accent4>
        <a:accent5>
          <a:srgbClr val="CAE2E2"/>
        </a:accent5>
        <a:accent6>
          <a:srgbClr val="B9E78A"/>
        </a:accent6>
        <a:hlink>
          <a:srgbClr val="009999"/>
        </a:hlink>
        <a:folHlink>
          <a:srgbClr val="000000"/>
        </a:folHlink>
      </a:clrScheme>
      <a:clrMap bg1="lt1" tx1="dk1" bg2="lt2" tx2="dk2" accent1="accent1" accent2="accent2" accent3="accent3" accent4="accent4" accent5="accent5" accent6="accent6" hlink="hlink" folHlink="folHlink"/>
    </a:extraClrScheme>
    <a:extraClrScheme>
      <a:clrScheme name="default 9">
        <a:dk1>
          <a:srgbClr val="000000"/>
        </a:dk1>
        <a:lt1>
          <a:srgbClr val="FFFFFF"/>
        </a:lt1>
        <a:dk2>
          <a:srgbClr val="990000"/>
        </a:dk2>
        <a:lt2>
          <a:srgbClr val="B2B2B2"/>
        </a:lt2>
        <a:accent1>
          <a:srgbClr val="CCCCFF"/>
        </a:accent1>
        <a:accent2>
          <a:srgbClr val="99CCFF"/>
        </a:accent2>
        <a:accent3>
          <a:srgbClr val="FFFFFF"/>
        </a:accent3>
        <a:accent4>
          <a:srgbClr val="000000"/>
        </a:accent4>
        <a:accent5>
          <a:srgbClr val="E2E2FF"/>
        </a:accent5>
        <a:accent6>
          <a:srgbClr val="8AB9E7"/>
        </a:accent6>
        <a:hlink>
          <a:srgbClr val="006699"/>
        </a:hlink>
        <a:folHlink>
          <a:srgbClr val="000000"/>
        </a:folHlink>
      </a:clrScheme>
      <a:clrMap bg1="lt1" tx1="dk1" bg2="lt2" tx2="dk2" accent1="accent1" accent2="accent2" accent3="accent3" accent4="accent4" accent5="accent5" accent6="accent6" hlink="hlink" folHlink="folHlink"/>
    </a:extraClrScheme>
    <a:extraClrScheme>
      <a:clrScheme name="default 10">
        <a:dk1>
          <a:srgbClr val="000000"/>
        </a:dk1>
        <a:lt1>
          <a:srgbClr val="FFFFFF"/>
        </a:lt1>
        <a:dk2>
          <a:srgbClr val="990000"/>
        </a:dk2>
        <a:lt2>
          <a:srgbClr val="B2B2B2"/>
        </a:lt2>
        <a:accent1>
          <a:srgbClr val="FFCC66"/>
        </a:accent1>
        <a:accent2>
          <a:srgbClr val="FFCC99"/>
        </a:accent2>
        <a:accent3>
          <a:srgbClr val="FFFFFF"/>
        </a:accent3>
        <a:accent4>
          <a:srgbClr val="000000"/>
        </a:accent4>
        <a:accent5>
          <a:srgbClr val="FFE2B8"/>
        </a:accent5>
        <a:accent6>
          <a:srgbClr val="E7B98A"/>
        </a:accent6>
        <a:hlink>
          <a:srgbClr val="FF9900"/>
        </a:hlink>
        <a:folHlink>
          <a:srgbClr val="000000"/>
        </a:folHlink>
      </a:clrScheme>
      <a:clrMap bg1="lt1" tx1="dk1" bg2="lt2" tx2="dk2" accent1="accent1" accent2="accent2" accent3="accent3" accent4="accent4" accent5="accent5" accent6="accent6" hlink="hlink" folHlink="folHlink"/>
    </a:extraClrScheme>
    <a:extraClrScheme>
      <a:clrScheme name="default 11">
        <a:dk1>
          <a:srgbClr val="000000"/>
        </a:dk1>
        <a:lt1>
          <a:srgbClr val="FFFFFF"/>
        </a:lt1>
        <a:dk2>
          <a:srgbClr val="990000"/>
        </a:dk2>
        <a:lt2>
          <a:srgbClr val="B2B2B2"/>
        </a:lt2>
        <a:accent1>
          <a:srgbClr val="FFCC66"/>
        </a:accent1>
        <a:accent2>
          <a:srgbClr val="FFCC99"/>
        </a:accent2>
        <a:accent3>
          <a:srgbClr val="FFFFFF"/>
        </a:accent3>
        <a:accent4>
          <a:srgbClr val="000000"/>
        </a:accent4>
        <a:accent5>
          <a:srgbClr val="FFE2B8"/>
        </a:accent5>
        <a:accent6>
          <a:srgbClr val="E7B98A"/>
        </a:accent6>
        <a:hlink>
          <a:srgbClr val="FF9900"/>
        </a:hlink>
        <a:folHlink>
          <a:srgbClr val="808080"/>
        </a:folHlink>
      </a:clrScheme>
      <a:clrMap bg1="lt1" tx1="dk1" bg2="lt2" tx2="dk2" accent1="accent1" accent2="accent2" accent3="accent3" accent4="accent4" accent5="accent5" accent6="accent6" hlink="hlink" folHlink="folHlink"/>
    </a:extraClrScheme>
    <a:extraClrScheme>
      <a:clrScheme name="default 12">
        <a:dk1>
          <a:srgbClr val="000000"/>
        </a:dk1>
        <a:lt1>
          <a:srgbClr val="FFFFFF"/>
        </a:lt1>
        <a:dk2>
          <a:srgbClr val="990000"/>
        </a:dk2>
        <a:lt2>
          <a:srgbClr val="B2B2B2"/>
        </a:lt2>
        <a:accent1>
          <a:srgbClr val="CCCCFF"/>
        </a:accent1>
        <a:accent2>
          <a:srgbClr val="99CCFF"/>
        </a:accent2>
        <a:accent3>
          <a:srgbClr val="FFFFFF"/>
        </a:accent3>
        <a:accent4>
          <a:srgbClr val="000000"/>
        </a:accent4>
        <a:accent5>
          <a:srgbClr val="E2E2FF"/>
        </a:accent5>
        <a:accent6>
          <a:srgbClr val="8AB9E7"/>
        </a:accent6>
        <a:hlink>
          <a:srgbClr val="006699"/>
        </a:hlink>
        <a:folHlink>
          <a:srgbClr val="969696"/>
        </a:folHlink>
      </a:clrScheme>
      <a:clrMap bg1="lt1" tx1="dk1" bg2="lt2" tx2="dk2" accent1="accent1" accent2="accent2" accent3="accent3" accent4="accent4" accent5="accent5" accent6="accent6" hlink="hlink" folHlink="folHlink"/>
    </a:extraClrScheme>
    <a:extraClrScheme>
      <a:clrScheme name="default 13">
        <a:dk1>
          <a:srgbClr val="000000"/>
        </a:dk1>
        <a:lt1>
          <a:srgbClr val="FFFFFF"/>
        </a:lt1>
        <a:dk2>
          <a:srgbClr val="990000"/>
        </a:dk2>
        <a:lt2>
          <a:srgbClr val="B2B2B2"/>
        </a:lt2>
        <a:accent1>
          <a:srgbClr val="99CCCC"/>
        </a:accent1>
        <a:accent2>
          <a:srgbClr val="CCFF99"/>
        </a:accent2>
        <a:accent3>
          <a:srgbClr val="FFFFFF"/>
        </a:accent3>
        <a:accent4>
          <a:srgbClr val="000000"/>
        </a:accent4>
        <a:accent5>
          <a:srgbClr val="CAE2E2"/>
        </a:accent5>
        <a:accent6>
          <a:srgbClr val="B9E78A"/>
        </a:accent6>
        <a:hlink>
          <a:srgbClr val="009999"/>
        </a:hlink>
        <a:folHlink>
          <a:srgbClr val="808080"/>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10_主题1">
  <a:themeElements>
    <a:clrScheme name="default 5">
      <a:dk1>
        <a:srgbClr val="000000"/>
      </a:dk1>
      <a:lt1>
        <a:srgbClr val="FFFFFF"/>
      </a:lt1>
      <a:dk2>
        <a:srgbClr val="990000"/>
      </a:dk2>
      <a:lt2>
        <a:srgbClr val="B2B2B2"/>
      </a:lt2>
      <a:accent1>
        <a:srgbClr val="FFCC66"/>
      </a:accent1>
      <a:accent2>
        <a:srgbClr val="FFCC99"/>
      </a:accent2>
      <a:accent3>
        <a:srgbClr val="FFFFFF"/>
      </a:accent3>
      <a:accent4>
        <a:srgbClr val="000000"/>
      </a:accent4>
      <a:accent5>
        <a:srgbClr val="FFE2B8"/>
      </a:accent5>
      <a:accent6>
        <a:srgbClr val="E7B98A"/>
      </a:accent6>
      <a:hlink>
        <a:srgbClr val="FF9900"/>
      </a:hlink>
      <a:folHlink>
        <a:srgbClr val="990000"/>
      </a:folHlink>
    </a:clrScheme>
    <a:fontScheme name="default">
      <a:majorFont>
        <a:latin typeface="FrutigerNext LT Medium"/>
        <a:ea typeface="华文细黑"/>
        <a:cs typeface="宋体"/>
      </a:majorFont>
      <a:minorFont>
        <a:latin typeface="FrutigerNext LT Medium"/>
        <a:ea typeface="华文细黑"/>
        <a:cs typeface="宋体"/>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
            <a:srgbClr val="CC9900"/>
          </a:buClr>
          <a:buSzTx/>
          <a:buFont typeface="Wingdings" pitchFamily="2" charset="2"/>
          <a:buChar char="n"/>
          <a:tabLst/>
          <a:defRPr kumimoji="0" lang="zh-CN" altLang="en-US" sz="1800" b="0" i="0" u="none" strike="noStrike" cap="none" normalizeH="0" baseline="0" smtClean="0">
            <a:ln>
              <a:noFill/>
            </a:ln>
            <a:solidFill>
              <a:schemeClr val="tx1"/>
            </a:solidFill>
            <a:effectLst/>
            <a:latin typeface="Arial" charset="0"/>
            <a:ea typeface="宋体" charset="-122"/>
          </a:defRPr>
        </a:defPPr>
      </a:lstStyle>
    </a:spDef>
    <a:lnDef>
      <a:spPr bwMode="auto">
        <a:xfrm>
          <a:off x="0" y="0"/>
          <a:ext cx="1" cy="1"/>
        </a:xfrm>
        <a:custGeom>
          <a:avLst/>
          <a:gdLst/>
          <a:ahLst/>
          <a:cxnLst/>
          <a:rect l="0" t="0" r="0" b="0"/>
          <a:pathLst/>
        </a:cu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
            <a:srgbClr val="CC9900"/>
          </a:buClr>
          <a:buSzTx/>
          <a:buFont typeface="Wingdings" pitchFamily="2" charset="2"/>
          <a:buChar char="n"/>
          <a:tabLst/>
          <a:defRPr kumimoji="0" lang="zh-CN" altLang="en-US" sz="1800" b="0" i="0" u="none" strike="noStrike" cap="none" normalizeH="0" baseline="0" smtClean="0">
            <a:ln>
              <a:noFill/>
            </a:ln>
            <a:solidFill>
              <a:schemeClr val="tx1"/>
            </a:solidFill>
            <a:effectLst/>
            <a:latin typeface="Arial" charset="0"/>
            <a:ea typeface="宋体" charset="-122"/>
          </a:defRPr>
        </a:defPPr>
      </a:lstStyle>
    </a:lnDef>
  </a:objectDefaults>
  <a:extraClrSchemeLst>
    <a:extraClrScheme>
      <a:clrScheme name="default 1">
        <a:dk1>
          <a:srgbClr val="000000"/>
        </a:dk1>
        <a:lt1>
          <a:srgbClr val="FFFFFF"/>
        </a:lt1>
        <a:dk2>
          <a:srgbClr val="990000"/>
        </a:dk2>
        <a:lt2>
          <a:srgbClr val="808080"/>
        </a:lt2>
        <a:accent1>
          <a:srgbClr val="99CCFF"/>
        </a:accent1>
        <a:accent2>
          <a:srgbClr val="669900"/>
        </a:accent2>
        <a:accent3>
          <a:srgbClr val="FFFFFF"/>
        </a:accent3>
        <a:accent4>
          <a:srgbClr val="000000"/>
        </a:accent4>
        <a:accent5>
          <a:srgbClr val="CAE2FF"/>
        </a:accent5>
        <a:accent6>
          <a:srgbClr val="5C8A00"/>
        </a:accent6>
        <a:hlink>
          <a:srgbClr val="FF9900"/>
        </a:hlink>
        <a:folHlink>
          <a:srgbClr val="DDDDDD"/>
        </a:folHlink>
      </a:clrScheme>
      <a:clrMap bg1="lt1" tx1="dk1" bg2="lt2" tx2="dk2" accent1="accent1" accent2="accent2" accent3="accent3" accent4="accent4" accent5="accent5" accent6="accent6" hlink="hlink" folHlink="folHlink"/>
    </a:extraClrScheme>
    <a:extraClrScheme>
      <a:clrScheme name="default 2">
        <a:dk1>
          <a:srgbClr val="000000"/>
        </a:dk1>
        <a:lt1>
          <a:srgbClr val="FFFFFF"/>
        </a:lt1>
        <a:dk2>
          <a:srgbClr val="990000"/>
        </a:dk2>
        <a:lt2>
          <a:srgbClr val="B2B2B2"/>
        </a:lt2>
        <a:accent1>
          <a:srgbClr val="FFCC99"/>
        </a:accent1>
        <a:accent2>
          <a:srgbClr val="FFCC66"/>
        </a:accent2>
        <a:accent3>
          <a:srgbClr val="FFFFFF"/>
        </a:accent3>
        <a:accent4>
          <a:srgbClr val="000000"/>
        </a:accent4>
        <a:accent5>
          <a:srgbClr val="FFE2CA"/>
        </a:accent5>
        <a:accent6>
          <a:srgbClr val="E7B95C"/>
        </a:accent6>
        <a:hlink>
          <a:srgbClr val="FF9900"/>
        </a:hlink>
        <a:folHlink>
          <a:srgbClr val="996600"/>
        </a:folHlink>
      </a:clrScheme>
      <a:clrMap bg1="lt1" tx1="dk1" bg2="lt2" tx2="dk2" accent1="accent1" accent2="accent2" accent3="accent3" accent4="accent4" accent5="accent5" accent6="accent6" hlink="hlink" folHlink="folHlink"/>
    </a:extraClrScheme>
    <a:extraClrScheme>
      <a:clrScheme name="default 3">
        <a:dk1>
          <a:srgbClr val="000000"/>
        </a:dk1>
        <a:lt1>
          <a:srgbClr val="FFFFFF"/>
        </a:lt1>
        <a:dk2>
          <a:srgbClr val="990000"/>
        </a:dk2>
        <a:lt2>
          <a:srgbClr val="B2B2B2"/>
        </a:lt2>
        <a:accent1>
          <a:srgbClr val="CCCCFF"/>
        </a:accent1>
        <a:accent2>
          <a:srgbClr val="99CCFF"/>
        </a:accent2>
        <a:accent3>
          <a:srgbClr val="FFFFFF"/>
        </a:accent3>
        <a:accent4>
          <a:srgbClr val="000000"/>
        </a:accent4>
        <a:accent5>
          <a:srgbClr val="E2E2FF"/>
        </a:accent5>
        <a:accent6>
          <a:srgbClr val="8AB9E7"/>
        </a:accent6>
        <a:hlink>
          <a:srgbClr val="99CCCC"/>
        </a:hlink>
        <a:folHlink>
          <a:srgbClr val="009999"/>
        </a:folHlink>
      </a:clrScheme>
      <a:clrMap bg1="lt1" tx1="dk1" bg2="lt2" tx2="dk2" accent1="accent1" accent2="accent2" accent3="accent3" accent4="accent4" accent5="accent5" accent6="accent6" hlink="hlink" folHlink="folHlink"/>
    </a:extraClrScheme>
    <a:extraClrScheme>
      <a:clrScheme name="default 4">
        <a:dk1>
          <a:srgbClr val="000000"/>
        </a:dk1>
        <a:lt1>
          <a:srgbClr val="FFFFFF"/>
        </a:lt1>
        <a:dk2>
          <a:srgbClr val="990000"/>
        </a:dk2>
        <a:lt2>
          <a:srgbClr val="B2B2B2"/>
        </a:lt2>
        <a:accent1>
          <a:srgbClr val="CCFF99"/>
        </a:accent1>
        <a:accent2>
          <a:srgbClr val="99CCCC"/>
        </a:accent2>
        <a:accent3>
          <a:srgbClr val="FFFFFF"/>
        </a:accent3>
        <a:accent4>
          <a:srgbClr val="000000"/>
        </a:accent4>
        <a:accent5>
          <a:srgbClr val="E2FFCA"/>
        </a:accent5>
        <a:accent6>
          <a:srgbClr val="8AB9B9"/>
        </a:accent6>
        <a:hlink>
          <a:srgbClr val="0099CC"/>
        </a:hlink>
        <a:folHlink>
          <a:srgbClr val="006699"/>
        </a:folHlink>
      </a:clrScheme>
      <a:clrMap bg1="lt1" tx1="dk1" bg2="lt2" tx2="dk2" accent1="accent1" accent2="accent2" accent3="accent3" accent4="accent4" accent5="accent5" accent6="accent6" hlink="hlink" folHlink="folHlink"/>
    </a:extraClrScheme>
    <a:extraClrScheme>
      <a:clrScheme name="default 5">
        <a:dk1>
          <a:srgbClr val="000000"/>
        </a:dk1>
        <a:lt1>
          <a:srgbClr val="FFFFFF"/>
        </a:lt1>
        <a:dk2>
          <a:srgbClr val="990000"/>
        </a:dk2>
        <a:lt2>
          <a:srgbClr val="B2B2B2"/>
        </a:lt2>
        <a:accent1>
          <a:srgbClr val="FFCC66"/>
        </a:accent1>
        <a:accent2>
          <a:srgbClr val="FFCC99"/>
        </a:accent2>
        <a:accent3>
          <a:srgbClr val="FFFFFF"/>
        </a:accent3>
        <a:accent4>
          <a:srgbClr val="000000"/>
        </a:accent4>
        <a:accent5>
          <a:srgbClr val="FFE2B8"/>
        </a:accent5>
        <a:accent6>
          <a:srgbClr val="E7B98A"/>
        </a:accent6>
        <a:hlink>
          <a:srgbClr val="FF9900"/>
        </a:hlink>
        <a:folHlink>
          <a:srgbClr val="990000"/>
        </a:folHlink>
      </a:clrScheme>
      <a:clrMap bg1="lt1" tx1="dk1" bg2="lt2" tx2="dk2" accent1="accent1" accent2="accent2" accent3="accent3" accent4="accent4" accent5="accent5" accent6="accent6" hlink="hlink" folHlink="folHlink"/>
    </a:extraClrScheme>
    <a:extraClrScheme>
      <a:clrScheme name="default 6">
        <a:dk1>
          <a:srgbClr val="000000"/>
        </a:dk1>
        <a:lt1>
          <a:srgbClr val="FFFFFF"/>
        </a:lt1>
        <a:dk2>
          <a:srgbClr val="990000"/>
        </a:dk2>
        <a:lt2>
          <a:srgbClr val="B2B2B2"/>
        </a:lt2>
        <a:accent1>
          <a:srgbClr val="CCCCFF"/>
        </a:accent1>
        <a:accent2>
          <a:srgbClr val="99CCFF"/>
        </a:accent2>
        <a:accent3>
          <a:srgbClr val="FFFFFF"/>
        </a:accent3>
        <a:accent4>
          <a:srgbClr val="000000"/>
        </a:accent4>
        <a:accent5>
          <a:srgbClr val="E2E2FF"/>
        </a:accent5>
        <a:accent6>
          <a:srgbClr val="8AB9E7"/>
        </a:accent6>
        <a:hlink>
          <a:srgbClr val="006699"/>
        </a:hlink>
        <a:folHlink>
          <a:srgbClr val="990000"/>
        </a:folHlink>
      </a:clrScheme>
      <a:clrMap bg1="lt1" tx1="dk1" bg2="lt2" tx2="dk2" accent1="accent1" accent2="accent2" accent3="accent3" accent4="accent4" accent5="accent5" accent6="accent6" hlink="hlink" folHlink="folHlink"/>
    </a:extraClrScheme>
    <a:extraClrScheme>
      <a:clrScheme name="default 7">
        <a:dk1>
          <a:srgbClr val="000000"/>
        </a:dk1>
        <a:lt1>
          <a:srgbClr val="FFFFFF"/>
        </a:lt1>
        <a:dk2>
          <a:srgbClr val="990000"/>
        </a:dk2>
        <a:lt2>
          <a:srgbClr val="B2B2B2"/>
        </a:lt2>
        <a:accent1>
          <a:srgbClr val="99CCCC"/>
        </a:accent1>
        <a:accent2>
          <a:srgbClr val="CCFF99"/>
        </a:accent2>
        <a:accent3>
          <a:srgbClr val="FFFFFF"/>
        </a:accent3>
        <a:accent4>
          <a:srgbClr val="000000"/>
        </a:accent4>
        <a:accent5>
          <a:srgbClr val="CAE2E2"/>
        </a:accent5>
        <a:accent6>
          <a:srgbClr val="B9E78A"/>
        </a:accent6>
        <a:hlink>
          <a:srgbClr val="009999"/>
        </a:hlink>
        <a:folHlink>
          <a:srgbClr val="990000"/>
        </a:folHlink>
      </a:clrScheme>
      <a:clrMap bg1="lt1" tx1="dk1" bg2="lt2" tx2="dk2" accent1="accent1" accent2="accent2" accent3="accent3" accent4="accent4" accent5="accent5" accent6="accent6" hlink="hlink" folHlink="folHlink"/>
    </a:extraClrScheme>
    <a:extraClrScheme>
      <a:clrScheme name="default 8">
        <a:dk1>
          <a:srgbClr val="000000"/>
        </a:dk1>
        <a:lt1>
          <a:srgbClr val="FFFFFF"/>
        </a:lt1>
        <a:dk2>
          <a:srgbClr val="990000"/>
        </a:dk2>
        <a:lt2>
          <a:srgbClr val="B2B2B2"/>
        </a:lt2>
        <a:accent1>
          <a:srgbClr val="99CCCC"/>
        </a:accent1>
        <a:accent2>
          <a:srgbClr val="CCFF99"/>
        </a:accent2>
        <a:accent3>
          <a:srgbClr val="FFFFFF"/>
        </a:accent3>
        <a:accent4>
          <a:srgbClr val="000000"/>
        </a:accent4>
        <a:accent5>
          <a:srgbClr val="CAE2E2"/>
        </a:accent5>
        <a:accent6>
          <a:srgbClr val="B9E78A"/>
        </a:accent6>
        <a:hlink>
          <a:srgbClr val="009999"/>
        </a:hlink>
        <a:folHlink>
          <a:srgbClr val="000000"/>
        </a:folHlink>
      </a:clrScheme>
      <a:clrMap bg1="lt1" tx1="dk1" bg2="lt2" tx2="dk2" accent1="accent1" accent2="accent2" accent3="accent3" accent4="accent4" accent5="accent5" accent6="accent6" hlink="hlink" folHlink="folHlink"/>
    </a:extraClrScheme>
    <a:extraClrScheme>
      <a:clrScheme name="default 9">
        <a:dk1>
          <a:srgbClr val="000000"/>
        </a:dk1>
        <a:lt1>
          <a:srgbClr val="FFFFFF"/>
        </a:lt1>
        <a:dk2>
          <a:srgbClr val="990000"/>
        </a:dk2>
        <a:lt2>
          <a:srgbClr val="B2B2B2"/>
        </a:lt2>
        <a:accent1>
          <a:srgbClr val="CCCCFF"/>
        </a:accent1>
        <a:accent2>
          <a:srgbClr val="99CCFF"/>
        </a:accent2>
        <a:accent3>
          <a:srgbClr val="FFFFFF"/>
        </a:accent3>
        <a:accent4>
          <a:srgbClr val="000000"/>
        </a:accent4>
        <a:accent5>
          <a:srgbClr val="E2E2FF"/>
        </a:accent5>
        <a:accent6>
          <a:srgbClr val="8AB9E7"/>
        </a:accent6>
        <a:hlink>
          <a:srgbClr val="006699"/>
        </a:hlink>
        <a:folHlink>
          <a:srgbClr val="000000"/>
        </a:folHlink>
      </a:clrScheme>
      <a:clrMap bg1="lt1" tx1="dk1" bg2="lt2" tx2="dk2" accent1="accent1" accent2="accent2" accent3="accent3" accent4="accent4" accent5="accent5" accent6="accent6" hlink="hlink" folHlink="folHlink"/>
    </a:extraClrScheme>
    <a:extraClrScheme>
      <a:clrScheme name="default 10">
        <a:dk1>
          <a:srgbClr val="000000"/>
        </a:dk1>
        <a:lt1>
          <a:srgbClr val="FFFFFF"/>
        </a:lt1>
        <a:dk2>
          <a:srgbClr val="990000"/>
        </a:dk2>
        <a:lt2>
          <a:srgbClr val="B2B2B2"/>
        </a:lt2>
        <a:accent1>
          <a:srgbClr val="FFCC66"/>
        </a:accent1>
        <a:accent2>
          <a:srgbClr val="FFCC99"/>
        </a:accent2>
        <a:accent3>
          <a:srgbClr val="FFFFFF"/>
        </a:accent3>
        <a:accent4>
          <a:srgbClr val="000000"/>
        </a:accent4>
        <a:accent5>
          <a:srgbClr val="FFE2B8"/>
        </a:accent5>
        <a:accent6>
          <a:srgbClr val="E7B98A"/>
        </a:accent6>
        <a:hlink>
          <a:srgbClr val="FF9900"/>
        </a:hlink>
        <a:folHlink>
          <a:srgbClr val="000000"/>
        </a:folHlink>
      </a:clrScheme>
      <a:clrMap bg1="lt1" tx1="dk1" bg2="lt2" tx2="dk2" accent1="accent1" accent2="accent2" accent3="accent3" accent4="accent4" accent5="accent5" accent6="accent6" hlink="hlink" folHlink="folHlink"/>
    </a:extraClrScheme>
    <a:extraClrScheme>
      <a:clrScheme name="default 11">
        <a:dk1>
          <a:srgbClr val="000000"/>
        </a:dk1>
        <a:lt1>
          <a:srgbClr val="FFFFFF"/>
        </a:lt1>
        <a:dk2>
          <a:srgbClr val="990000"/>
        </a:dk2>
        <a:lt2>
          <a:srgbClr val="B2B2B2"/>
        </a:lt2>
        <a:accent1>
          <a:srgbClr val="FFCC66"/>
        </a:accent1>
        <a:accent2>
          <a:srgbClr val="FFCC99"/>
        </a:accent2>
        <a:accent3>
          <a:srgbClr val="FFFFFF"/>
        </a:accent3>
        <a:accent4>
          <a:srgbClr val="000000"/>
        </a:accent4>
        <a:accent5>
          <a:srgbClr val="FFE2B8"/>
        </a:accent5>
        <a:accent6>
          <a:srgbClr val="E7B98A"/>
        </a:accent6>
        <a:hlink>
          <a:srgbClr val="FF9900"/>
        </a:hlink>
        <a:folHlink>
          <a:srgbClr val="808080"/>
        </a:folHlink>
      </a:clrScheme>
      <a:clrMap bg1="lt1" tx1="dk1" bg2="lt2" tx2="dk2" accent1="accent1" accent2="accent2" accent3="accent3" accent4="accent4" accent5="accent5" accent6="accent6" hlink="hlink" folHlink="folHlink"/>
    </a:extraClrScheme>
    <a:extraClrScheme>
      <a:clrScheme name="default 12">
        <a:dk1>
          <a:srgbClr val="000000"/>
        </a:dk1>
        <a:lt1>
          <a:srgbClr val="FFFFFF"/>
        </a:lt1>
        <a:dk2>
          <a:srgbClr val="990000"/>
        </a:dk2>
        <a:lt2>
          <a:srgbClr val="B2B2B2"/>
        </a:lt2>
        <a:accent1>
          <a:srgbClr val="CCCCFF"/>
        </a:accent1>
        <a:accent2>
          <a:srgbClr val="99CCFF"/>
        </a:accent2>
        <a:accent3>
          <a:srgbClr val="FFFFFF"/>
        </a:accent3>
        <a:accent4>
          <a:srgbClr val="000000"/>
        </a:accent4>
        <a:accent5>
          <a:srgbClr val="E2E2FF"/>
        </a:accent5>
        <a:accent6>
          <a:srgbClr val="8AB9E7"/>
        </a:accent6>
        <a:hlink>
          <a:srgbClr val="006699"/>
        </a:hlink>
        <a:folHlink>
          <a:srgbClr val="969696"/>
        </a:folHlink>
      </a:clrScheme>
      <a:clrMap bg1="lt1" tx1="dk1" bg2="lt2" tx2="dk2" accent1="accent1" accent2="accent2" accent3="accent3" accent4="accent4" accent5="accent5" accent6="accent6" hlink="hlink" folHlink="folHlink"/>
    </a:extraClrScheme>
    <a:extraClrScheme>
      <a:clrScheme name="default 13">
        <a:dk1>
          <a:srgbClr val="000000"/>
        </a:dk1>
        <a:lt1>
          <a:srgbClr val="FFFFFF"/>
        </a:lt1>
        <a:dk2>
          <a:srgbClr val="990000"/>
        </a:dk2>
        <a:lt2>
          <a:srgbClr val="B2B2B2"/>
        </a:lt2>
        <a:accent1>
          <a:srgbClr val="99CCCC"/>
        </a:accent1>
        <a:accent2>
          <a:srgbClr val="CCFF99"/>
        </a:accent2>
        <a:accent3>
          <a:srgbClr val="FFFFFF"/>
        </a:accent3>
        <a:accent4>
          <a:srgbClr val="000000"/>
        </a:accent4>
        <a:accent5>
          <a:srgbClr val="CAE2E2"/>
        </a:accent5>
        <a:accent6>
          <a:srgbClr val="B9E78A"/>
        </a:accent6>
        <a:hlink>
          <a:srgbClr val="009999"/>
        </a:hlink>
        <a:folHlink>
          <a:srgbClr val="808080"/>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1_default">
  <a:themeElements>
    <a:clrScheme name="1_default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default">
      <a:majorFont>
        <a:latin typeface="FrutigerNext LT Medium"/>
        <a:ea typeface="宋体"/>
        <a:cs typeface=""/>
      </a:majorFont>
      <a:minorFont>
        <a:latin typeface="FrutigerNext LT Regular"/>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default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default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default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default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default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default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default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default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default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default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default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default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Office 主题​​">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14225</TotalTime>
  <Words>716</Words>
  <Application>Microsoft Office PowerPoint</Application>
  <PresentationFormat>On-screen Show (16:9)</PresentationFormat>
  <Paragraphs>113</Paragraphs>
  <Slides>14</Slides>
  <Notes>1</Notes>
  <HiddenSlides>0</HiddenSlides>
  <MMClips>0</MMClips>
  <ScaleCrop>false</ScaleCrop>
  <HeadingPairs>
    <vt:vector size="4" baseType="variant">
      <vt:variant>
        <vt:lpstr>Theme</vt:lpstr>
      </vt:variant>
      <vt:variant>
        <vt:i4>5</vt:i4>
      </vt:variant>
      <vt:variant>
        <vt:lpstr>Slide Titles</vt:lpstr>
      </vt:variant>
      <vt:variant>
        <vt:i4>14</vt:i4>
      </vt:variant>
    </vt:vector>
  </HeadingPairs>
  <TitlesOfParts>
    <vt:vector size="19" baseType="lpstr">
      <vt:lpstr>1_主题1</vt:lpstr>
      <vt:lpstr>8_主题1</vt:lpstr>
      <vt:lpstr>9_主题1</vt:lpstr>
      <vt:lpstr>10_主题1</vt:lpstr>
      <vt:lpstr>1_default</vt:lpstr>
      <vt:lpstr>Slide 1</vt:lpstr>
      <vt:lpstr>Конвергенция информационно-коммуникационных технологий (ИКТ)</vt:lpstr>
      <vt:lpstr>Slide 3</vt:lpstr>
      <vt:lpstr>На каком уровне развития сейчас находится Cloud Computing? </vt:lpstr>
      <vt:lpstr>Cloud Computing – хорошо забытое старое?  </vt:lpstr>
      <vt:lpstr>Slide 6</vt:lpstr>
      <vt:lpstr>Воздействие Cloud Computing на развитие стратегии предприятия</vt:lpstr>
      <vt:lpstr>Slide 8</vt:lpstr>
      <vt:lpstr>Облачное решение VDI в корпоративной сети Huawei</vt:lpstr>
      <vt:lpstr>Рост доли Cloud Computing в затратах на ИТ в мире</vt:lpstr>
      <vt:lpstr>Аутсорсинг ИТ-инфраструктуры </vt:lpstr>
      <vt:lpstr>Социальные факторы «облачных вычислений»</vt:lpstr>
      <vt:lpstr>Новое – хорошо забытое старое</vt:lpstr>
      <vt:lpstr>Slide 14</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MC SYSTEM</dc:creator>
  <cp:lastModifiedBy>a80137</cp:lastModifiedBy>
  <cp:revision>1807</cp:revision>
  <cp:lastPrinted>2011-03-18T14:22:13Z</cp:lastPrinted>
  <dcterms:created xsi:type="dcterms:W3CDTF">2010-09-30T06:00:50Z</dcterms:created>
  <dcterms:modified xsi:type="dcterms:W3CDTF">2012-11-07T08:11:23Z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ms_pID_725343">
    <vt:lpwstr>(3)jIMx8+oaLaupYrLLBXKU81TV/GDmtQES5MJtZsZNULnPqdQl4WDYjpnPaLpgv7rr2n/UdYRW_x000d_ XtJfyRSlZbwhpW8sdFvzbm6Xo3ghr8hAXwRU0/Pu1LGTy108+qC84nKqPHPmIW1nXHKeBkhy_x000d_ OLGDE7zJSS8niThHIiZ9dAcYVM1vbxuZgHqrSx6FoVi8m40ezqLgXOZjAPJ1EDdDb+Xyuzys_x000d_ Mz/Jr+JlxC5/KvQjqB</vt:lpwstr>
  </property>
  <property fmtid="{D5CDD505-2E9C-101B-9397-08002B2CF9AE}" pid="3" name="_ms_pID_7253431">
    <vt:lpwstr>SE2TiXS1+L8ilmElkdgBmk+mcJ96nT83Se+OJXIRdc8bwfh8r9ulnW_x000d_ WtN2AgSExMzyUhESieMNyBvVRBy+ZTSq4JAeO+PNMn3T+IK3NK4zQiCK5cb6cPZzd4JXq2Ah_x000d_ TE50eiup7csdNFpocWw1NUsf40AyMkyalOGm5ymzeu0qWD6tT9mYxU0sjXpbWfgdf40gqSsr_x000d_ jQdTLQ+49OH95oRjWz5z4JZPUO6cB+KBa3q/</vt:lpwstr>
  </property>
  <property fmtid="{D5CDD505-2E9C-101B-9397-08002B2CF9AE}" pid="4" name="_ms_pID_7253432">
    <vt:lpwstr>SSIjdF9Am9VJsWi0OZsJGmWXnDt07IMyJ8PD_x000d_ oMwLGwOgFN6+DMdPeNvVEa2PXsHTis3gg4jVyKn1RdqXEHGqwuLyMsYvYUl3z2b7uxdpKTfX_x000d_ tU3EU+Prk7rHXWkT1zX6Oos2swGRhbse6Iep/bL8XQnG0UDdRJKML1pJVhgPWf0/</vt:lpwstr>
  </property>
  <property fmtid="{D5CDD505-2E9C-101B-9397-08002B2CF9AE}" pid="5" name="_ms_pID_7253433">
    <vt:lpwstr>fip7nB/5Q 3y9xzg==</vt:lpwstr>
  </property>
  <property fmtid="{D5CDD505-2E9C-101B-9397-08002B2CF9AE}" pid="6" name="sflag">
    <vt:lpwstr>1352270151</vt:lpwstr>
  </property>
  <property fmtid="{D5CDD505-2E9C-101B-9397-08002B2CF9AE}" pid="7" name="_new_ms_pID_72543">
    <vt:lpwstr>(3)cU08L0ign1ckhZGOnwlhN/QvCjdZLJgE+6XegF3tfC7MUUuXnDefjoezvtIzzbCdBmBkn0AL
6MP7NX1Gb8Q8qKxGU5s4ozuO2MMtikfk1Top9LrfpWMKMBLYBdVM13xHBwI5smGoB0k9AnLM
3bNHtGbJzNZhLCiAvnsKHr1e7MKs2Yu3C3hPdlxeztdPaRG/RKV+XVlVhqxNVyJpu01hRoxt
N6DxX6T4P/4CEy6G+a</vt:lpwstr>
  </property>
  <property fmtid="{D5CDD505-2E9C-101B-9397-08002B2CF9AE}" pid="8" name="_new_ms_pID_725431">
    <vt:lpwstr>DB1qpk5nYJXGCsCbSJ99CVB2IBHi0ZFkbQuWDJDCfMhjS6/YIQ1xRi
srSUxifspajM6yRPcCC8shePvLUEouFveaHA1bSOHeDGwDRE9yrGAvImH65fofPE1yq8f/mw
tk1LDyI87aT1Za489IxWR3nkrdzfMPpgTy4oh+Vdj/4is7kDBrcPHufktm7c7P4osX95HPVg
0yt5g1Q1PMzeJXVYTBO7B4QlSm+RynnoCFi1</vt:lpwstr>
  </property>
  <property fmtid="{D5CDD505-2E9C-101B-9397-08002B2CF9AE}" pid="9" name="_new_ms_pID_725432">
    <vt:lpwstr>UEn7ugs830vuXKedEv6fygR2ueOZaNuh9XEE
QcUwdDaHD0JJJzUCwVmVq1k4gpz7DGwn08H01Nime+4DblDNPNtNLAkHCx3p9WZsBS0DJ5NM
y8j/ux0JEjsj/f6eA+UZmg==</vt:lpwstr>
  </property>
</Properties>
</file>